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56" r:id="rId4"/>
    <p:sldId id="257" r:id="rId6"/>
    <p:sldId id="258" r:id="rId7"/>
    <p:sldId id="293" r:id="rId8"/>
    <p:sldId id="273" r:id="rId9"/>
    <p:sldId id="266" r:id="rId10"/>
    <p:sldId id="274" r:id="rId11"/>
    <p:sldId id="275" r:id="rId12"/>
    <p:sldId id="276" r:id="rId13"/>
    <p:sldId id="295" r:id="rId14"/>
    <p:sldId id="259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60" r:id="rId24"/>
    <p:sldId id="285" r:id="rId25"/>
    <p:sldId id="265" r:id="rId26"/>
    <p:sldId id="268" r:id="rId27"/>
    <p:sldId id="288" r:id="rId28"/>
    <p:sldId id="269" r:id="rId29"/>
    <p:sldId id="270" r:id="rId30"/>
    <p:sldId id="263" r:id="rId31"/>
    <p:sldId id="271" r:id="rId32"/>
    <p:sldId id="261" r:id="rId33"/>
    <p:sldId id="272" r:id="rId34"/>
    <p:sldId id="264" r:id="rId35"/>
    <p:sldId id="286" r:id="rId36"/>
    <p:sldId id="287" r:id="rId37"/>
    <p:sldId id="267" r:id="rId38"/>
    <p:sldId id="289" r:id="rId39"/>
    <p:sldId id="291" r:id="rId40"/>
    <p:sldId id="292" r:id="rId41"/>
    <p:sldId id="296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4B4B"/>
    <a:srgbClr val="007474"/>
    <a:srgbClr val="43A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添加标题 1</c:v>
                </c:pt>
                <c:pt idx="1">
                  <c:v>添加标题 2</c:v>
                </c:pt>
                <c:pt idx="2">
                  <c:v>添加标题 3</c:v>
                </c:pt>
                <c:pt idx="3">
                  <c:v>添加标题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90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添加标题 1</c:v>
                </c:pt>
                <c:pt idx="1">
                  <c:v>添加标题 2</c:v>
                </c:pt>
                <c:pt idx="2">
                  <c:v>添加标题 3</c:v>
                </c:pt>
                <c:pt idx="3">
                  <c:v>添加标题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90</c:v>
                </c:pt>
                <c:pt idx="1">
                  <c:v>75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添加标题 1</c:v>
                </c:pt>
                <c:pt idx="1">
                  <c:v>添加标题 2</c:v>
                </c:pt>
                <c:pt idx="2">
                  <c:v>添加标题 3</c:v>
                </c:pt>
                <c:pt idx="3">
                  <c:v>添加标题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50</c:v>
                </c:pt>
                <c:pt idx="1">
                  <c:v>65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添加标题 1</c:v>
                </c:pt>
                <c:pt idx="1">
                  <c:v>添加标题 2</c:v>
                </c:pt>
                <c:pt idx="2">
                  <c:v>添加标题 3</c:v>
                </c:pt>
                <c:pt idx="3">
                  <c:v>添加标题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50</c:v>
                </c:pt>
                <c:pt idx="1">
                  <c:v>65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axId val="1780435088"/>
        <c:axId val="1780445424"/>
      </c:barChart>
      <c:catAx>
        <c:axId val="178043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80445424"/>
        <c:crosses val="autoZero"/>
        <c:auto val="1"/>
        <c:lblAlgn val="ctr"/>
        <c:lblOffset val="100"/>
        <c:noMultiLvlLbl val="0"/>
      </c:catAx>
      <c:valAx>
        <c:axId val="178044542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prstClr val="white">
                  <a:lumMod val="85000"/>
                  <a:alpha val="48000"/>
                </a:prst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8043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200" b="1">
          <a:solidFill>
            <a:schemeClr val="tx1">
              <a:lumMod val="65000"/>
              <a:lumOff val="35000"/>
            </a:schemeClr>
          </a:solidFill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overlap val="-18"/>
        <c:axId val="1780448688"/>
        <c:axId val="1780449232"/>
      </c:barChart>
      <c:catAx>
        <c:axId val="17804486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80449232"/>
        <c:crosses val="autoZero"/>
        <c:auto val="0"/>
        <c:lblAlgn val="ctr"/>
        <c:lblOffset val="100"/>
        <c:noMultiLvlLbl val="0"/>
      </c:catAx>
      <c:valAx>
        <c:axId val="1780449232"/>
        <c:scaling>
          <c:orientation val="minMax"/>
        </c:scaling>
        <c:delete val="1"/>
        <c:axPos val="t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</c:spPr>
        </c:majorGridlines>
        <c:numFmt formatCode="0.00%" sourceLinked="0"/>
        <c:majorTickMark val="cross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80448688"/>
        <c:crosses val="autoZero"/>
        <c:crossBetween val="between"/>
      </c:valAx>
      <c:spPr>
        <a:noFill/>
        <a:ln w="25400">
          <a:solidFill>
            <a:schemeClr val="bg1">
              <a:lumMod val="85000"/>
              <a:alpha val="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65000"/>
              <a:lumOff val="35000"/>
            </a:schemeClr>
          </a:solidFill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367959949937"/>
          <c:y val="0.0205338809034908"/>
        </c:manualLayout>
      </c:layout>
      <c:overlay val="0"/>
      <c:spPr>
        <a:noFill/>
        <a:ln w="12696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102628285356696"/>
          <c:y val="0.209445585215606"/>
          <c:w val="0.848560700876095"/>
          <c:h val="0.620123203285421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Your Company</c:v>
                </c:pt>
              </c:strCache>
            </c:strRef>
          </c:tx>
          <c:spPr>
            <a:solidFill>
              <a:schemeClr val="accent2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17</c:v>
                </c:pt>
                <c:pt idx="1">
                  <c:v>89</c:v>
                </c:pt>
                <c:pt idx="2">
                  <c:v>53</c:v>
                </c:pt>
                <c:pt idx="3">
                  <c:v>96</c:v>
                </c:pt>
                <c:pt idx="4">
                  <c:v>20</c:v>
                </c:pt>
                <c:pt idx="5">
                  <c:v>106</c:v>
                </c:pt>
                <c:pt idx="6">
                  <c:v>60</c:v>
                </c:pt>
                <c:pt idx="7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30</c:v>
                </c:pt>
                <c:pt idx="5">
                  <c:v>50</c:v>
                </c:pt>
                <c:pt idx="6">
                  <c:v>40</c:v>
                </c:pt>
                <c:pt idx="7">
                  <c:v>45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34</c:v>
                </c:pt>
                <c:pt idx="1">
                  <c:v>90</c:v>
                </c:pt>
                <c:pt idx="2">
                  <c:v>10</c:v>
                </c:pt>
                <c:pt idx="3">
                  <c:v>45</c:v>
                </c:pt>
                <c:pt idx="4">
                  <c:v>10</c:v>
                </c:pt>
                <c:pt idx="5">
                  <c:v>46</c:v>
                </c:pt>
                <c:pt idx="6">
                  <c:v>40</c:v>
                </c:pt>
                <c:pt idx="7">
                  <c:v>90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Sheet1!$B$5:$I$5</c:f>
              <c:numCache>
                <c:formatCode>General</c:formatCode>
                <c:ptCount val="8"/>
                <c:pt idx="0">
                  <c:v>40</c:v>
                </c:pt>
                <c:pt idx="1">
                  <c:v>45</c:v>
                </c:pt>
                <c:pt idx="2">
                  <c:v>20</c:v>
                </c:pt>
                <c:pt idx="3">
                  <c:v>99</c:v>
                </c:pt>
                <c:pt idx="4">
                  <c:v>78</c:v>
                </c:pt>
                <c:pt idx="5">
                  <c:v>37</c:v>
                </c:pt>
                <c:pt idx="6">
                  <c:v>0</c:v>
                </c:pt>
                <c:pt idx="7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0455760"/>
        <c:axId val="1780451408"/>
      </c:areaChart>
      <c:catAx>
        <c:axId val="1780455760"/>
        <c:scaling>
          <c:orientation val="minMax"/>
        </c:scaling>
        <c:delete val="0"/>
        <c:axPos val="b"/>
        <c:title>
          <c:layout>
            <c:manualLayout>
              <c:xMode val="edge"/>
              <c:yMode val="edge"/>
              <c:x val="0.521902377972466"/>
              <c:y val="0.919917864476386"/>
            </c:manualLayout>
          </c:layout>
          <c:overlay val="0"/>
          <c:spPr>
            <a:noFill/>
            <a:ln w="12696">
              <a:noFill/>
            </a:ln>
          </c:spPr>
          <c:tx>
            <c:rich>
              <a:bodyPr/>
              <a:lstStyle/>
              <a:p>
                <a:pPr>
                  <a:defRPr/>
                </a:pPr>
              </a:p>
            </c:rich>
          </c:tx>
        </c:title>
        <c:numFmt formatCode="General" sourceLinked="0"/>
        <c:majorTickMark val="none"/>
        <c:minorTickMark val="none"/>
        <c:tickLblPos val="low"/>
        <c:spPr>
          <a:ln w="6348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750" b="0" i="0" u="none" strike="noStrike" kern="1200" baseline="0">
                <a:solidFill>
                  <a:srgbClr val="8A8F99"/>
                </a:solidFill>
                <a:latin typeface="Helvetica"/>
                <a:ea typeface="Helvetica"/>
                <a:cs typeface="Helvetica"/>
              </a:defRPr>
            </a:pPr>
          </a:p>
        </c:txPr>
        <c:crossAx val="1780451408"/>
        <c:crosses val="autoZero"/>
        <c:auto val="1"/>
        <c:lblAlgn val="ctr"/>
        <c:lblOffset val="100"/>
        <c:tickLblSkip val="1"/>
        <c:noMultiLvlLbl val="0"/>
      </c:catAx>
      <c:valAx>
        <c:axId val="1780451408"/>
        <c:scaling>
          <c:orientation val="minMax"/>
        </c:scaling>
        <c:delete val="0"/>
        <c:axPos val="l"/>
        <c:majorGridlines>
          <c:spPr>
            <a:ln w="6348" cap="flat" cmpd="sng" algn="ctr">
              <a:solidFill>
                <a:srgbClr val="B8B8B8"/>
              </a:solidFill>
              <a:prstDash val="solid"/>
              <a:round/>
            </a:ln>
          </c:spPr>
        </c:majorGridlines>
        <c:title>
          <c:layout>
            <c:manualLayout>
              <c:xMode val="edge"/>
              <c:yMode val="edge"/>
              <c:x val="0.0300375469336671"/>
              <c:y val="0.484599589322382"/>
            </c:manualLayout>
          </c:layout>
          <c:overlay val="0"/>
          <c:spPr>
            <a:noFill/>
            <a:ln w="12696">
              <a:noFill/>
            </a:ln>
          </c:spPr>
          <c:tx>
            <c:rich>
              <a:bodyPr/>
              <a:lstStyle/>
              <a:p>
                <a:pPr>
                  <a:defRPr/>
                </a:pPr>
              </a:p>
            </c:rich>
          </c:tx>
        </c:title>
        <c:numFmt formatCode="General" sourceLinked="0"/>
        <c:majorTickMark val="none"/>
        <c:minorTickMark val="none"/>
        <c:tickLblPos val="nextTo"/>
        <c:spPr>
          <a:ln w="4761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750" b="0" i="0" u="none" strike="noStrike" kern="1200" baseline="0">
                <a:solidFill>
                  <a:srgbClr val="8A8F99"/>
                </a:solidFill>
                <a:latin typeface="Helvetica"/>
                <a:ea typeface="Helvetica"/>
                <a:cs typeface="Helvetica"/>
              </a:defRPr>
            </a:pPr>
          </a:p>
        </c:txPr>
        <c:crossAx val="1780455760"/>
        <c:crosses val="autoZero"/>
        <c:crossBetween val="midCat"/>
      </c:valAx>
      <c:spPr>
        <a:noFill/>
        <a:ln w="1269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1000" b="0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</c:f>
              <c:strCache>
                <c:ptCount val="1"/>
                <c:pt idx="0">
                  <c:v>添加标题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</c:f>
              <c:strCache>
                <c:ptCount val="1"/>
                <c:pt idx="0">
                  <c:v>添加标题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</c:f>
              <c:strCache>
                <c:ptCount val="1"/>
                <c:pt idx="0">
                  <c:v>添加标题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</c:f>
              <c:strCache>
                <c:ptCount val="1"/>
                <c:pt idx="0">
                  <c:v>添加标题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7"/>
        <c:overlap val="-48"/>
        <c:axId val="1780453584"/>
        <c:axId val="1780456848"/>
      </c:barChart>
      <c:catAx>
        <c:axId val="1780453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80456848"/>
        <c:crosses val="autoZero"/>
        <c:auto val="1"/>
        <c:lblAlgn val="ctr"/>
        <c:lblOffset val="100"/>
        <c:noMultiLvlLbl val="0"/>
      </c:catAx>
      <c:valAx>
        <c:axId val="17804568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prstClr val="white">
                  <a:lumMod val="85000"/>
                  <a:alpha val="48000"/>
                </a:prst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80453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200" b="1">
          <a:solidFill>
            <a:schemeClr val="tx1">
              <a:lumMod val="65000"/>
              <a:lumOff val="35000"/>
            </a:schemeClr>
          </a:solidFill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BB5A3-B1ED-4C03-B804-F897D18601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125B0-4299-494A-82AA-709E5336DA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id-ID" altLang="zh-CN"/>
          </a:p>
        </p:txBody>
      </p:sp>
      <p:sp>
        <p:nvSpPr>
          <p:cNvPr id="254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127006F-0B78-4046-9711-4452E1EE80BB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id-ID" altLang="zh-CN"/>
          </a:p>
        </p:txBody>
      </p:sp>
      <p:sp>
        <p:nvSpPr>
          <p:cNvPr id="2539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F47AFBA-C8CD-4E74-9A8B-98F593107E2C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7852C80A-9F45-462E-87CE-685426BA618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75"/>
            <a:ext cx="12192000" cy="4930268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3968740"/>
            <a:ext cx="12192000" cy="2889261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3148980"/>
            <a:ext cx="12192000" cy="1780219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3840896"/>
            <a:ext cx="12192000" cy="1188944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 flipH="1">
            <a:off x="-12702" y="0"/>
            <a:ext cx="3527987" cy="189282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 flipH="1">
            <a:off x="3311691" y="0"/>
            <a:ext cx="1440160" cy="227687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1871531" y="0"/>
            <a:ext cx="4416491" cy="189282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8304245" y="0"/>
            <a:ext cx="1440160" cy="160479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56"/>
          <a:stretch>
            <a:fillRect/>
          </a:stretch>
        </p:blipFill>
        <p:spPr bwMode="auto">
          <a:xfrm>
            <a:off x="2159563" y="448771"/>
            <a:ext cx="620224" cy="31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3" b="50377"/>
          <a:stretch>
            <a:fillRect/>
          </a:stretch>
        </p:blipFill>
        <p:spPr bwMode="auto">
          <a:xfrm rot="21247218">
            <a:off x="2533414" y="196523"/>
            <a:ext cx="740028" cy="48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接连接符 12"/>
          <p:cNvCxnSpPr/>
          <p:nvPr userDrawn="1"/>
        </p:nvCxnSpPr>
        <p:spPr>
          <a:xfrm flipH="1">
            <a:off x="0" y="0"/>
            <a:ext cx="1679509" cy="93272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47328" y="0"/>
            <a:ext cx="3168352" cy="122075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10512491" y="0"/>
            <a:ext cx="1219200" cy="1219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8688288" y="1"/>
            <a:ext cx="3503712" cy="46636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E:\丫头\png\小人\卡通类素材\kl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" y="79567"/>
            <a:ext cx="1135525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3"/>
          <a:stretch>
            <a:fillRect/>
          </a:stretch>
        </p:blipFill>
        <p:spPr bwMode="auto">
          <a:xfrm rot="1786775">
            <a:off x="11287428" y="-75893"/>
            <a:ext cx="720643" cy="8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5" b="57204"/>
          <a:stretch>
            <a:fillRect/>
          </a:stretch>
        </p:blipFill>
        <p:spPr bwMode="auto">
          <a:xfrm rot="21347883">
            <a:off x="3384845" y="-26225"/>
            <a:ext cx="688056" cy="64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6" r="50000"/>
          <a:stretch>
            <a:fillRect/>
          </a:stretch>
        </p:blipFill>
        <p:spPr bwMode="auto">
          <a:xfrm flipH="1">
            <a:off x="9695984" y="-26639"/>
            <a:ext cx="274165" cy="37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6092"/>
          <a:stretch>
            <a:fillRect/>
          </a:stretch>
        </p:blipFill>
        <p:spPr bwMode="auto">
          <a:xfrm>
            <a:off x="10466269" y="22836"/>
            <a:ext cx="348255" cy="4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7" b="57204"/>
          <a:stretch>
            <a:fillRect/>
          </a:stretch>
        </p:blipFill>
        <p:spPr bwMode="auto">
          <a:xfrm rot="21074484">
            <a:off x="4241537" y="-38932"/>
            <a:ext cx="446115" cy="5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56"/>
          <a:stretch>
            <a:fillRect/>
          </a:stretch>
        </p:blipFill>
        <p:spPr bwMode="auto">
          <a:xfrm rot="1372338">
            <a:off x="8370304" y="212168"/>
            <a:ext cx="761816" cy="3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3" b="50377"/>
          <a:stretch>
            <a:fillRect/>
          </a:stretch>
        </p:blipFill>
        <p:spPr bwMode="auto">
          <a:xfrm rot="721682">
            <a:off x="8648716" y="-48759"/>
            <a:ext cx="751219" cy="4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3"/>
          <a:stretch>
            <a:fillRect/>
          </a:stretch>
        </p:blipFill>
        <p:spPr bwMode="auto">
          <a:xfrm rot="21240259">
            <a:off x="1223698" y="339087"/>
            <a:ext cx="611509" cy="7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椭圆 22"/>
          <p:cNvSpPr/>
          <p:nvPr userDrawn="1"/>
        </p:nvSpPr>
        <p:spPr>
          <a:xfrm>
            <a:off x="-12701" y="170394"/>
            <a:ext cx="12204700" cy="6687609"/>
          </a:xfrm>
          <a:custGeom>
            <a:avLst/>
            <a:gdLst>
              <a:gd name="connsiteX0" fmla="*/ 4869557 w 9153525"/>
              <a:gd name="connsiteY0" fmla="*/ 0 h 4876007"/>
              <a:gd name="connsiteX1" fmla="*/ 9153525 w 9153525"/>
              <a:gd name="connsiteY1" fmla="*/ 741494 h 4876007"/>
              <a:gd name="connsiteX2" fmla="*/ 9153525 w 9153525"/>
              <a:gd name="connsiteY2" fmla="*/ 4443082 h 4876007"/>
              <a:gd name="connsiteX3" fmla="*/ 7766785 w 9153525"/>
              <a:gd name="connsiteY3" fmla="*/ 4876007 h 4876007"/>
              <a:gd name="connsiteX4" fmla="*/ 1976549 w 9153525"/>
              <a:gd name="connsiteY4" fmla="*/ 4876007 h 4876007"/>
              <a:gd name="connsiteX5" fmla="*/ 0 w 9153525"/>
              <a:gd name="connsiteY5" fmla="*/ 4376929 h 4876007"/>
              <a:gd name="connsiteX6" fmla="*/ 9525 w 9153525"/>
              <a:gd name="connsiteY6" fmla="*/ 1017198 h 4876007"/>
              <a:gd name="connsiteX7" fmla="*/ 4869557 w 9153525"/>
              <a:gd name="connsiteY7" fmla="*/ 0 h 4876007"/>
              <a:gd name="connsiteX0-1" fmla="*/ 4869557 w 9153525"/>
              <a:gd name="connsiteY0-2" fmla="*/ 0 h 4876007"/>
              <a:gd name="connsiteX1-3" fmla="*/ 9153525 w 9153525"/>
              <a:gd name="connsiteY1-4" fmla="*/ 741494 h 4876007"/>
              <a:gd name="connsiteX2-5" fmla="*/ 9153525 w 9153525"/>
              <a:gd name="connsiteY2-6" fmla="*/ 4443082 h 4876007"/>
              <a:gd name="connsiteX3-7" fmla="*/ 7766785 w 9153525"/>
              <a:gd name="connsiteY3-8" fmla="*/ 4876007 h 4876007"/>
              <a:gd name="connsiteX4-9" fmla="*/ 1976549 w 9153525"/>
              <a:gd name="connsiteY4-10" fmla="*/ 4876007 h 4876007"/>
              <a:gd name="connsiteX5-11" fmla="*/ 0 w 9153525"/>
              <a:gd name="connsiteY5-12" fmla="*/ 4376929 h 4876007"/>
              <a:gd name="connsiteX6-13" fmla="*/ 9525 w 9153525"/>
              <a:gd name="connsiteY6-14" fmla="*/ 1360098 h 4876007"/>
              <a:gd name="connsiteX7-15" fmla="*/ 4869557 w 9153525"/>
              <a:gd name="connsiteY7-16" fmla="*/ 0 h 4876007"/>
              <a:gd name="connsiteX0-17" fmla="*/ 4869557 w 9153525"/>
              <a:gd name="connsiteY0-18" fmla="*/ 0 h 4876007"/>
              <a:gd name="connsiteX1-19" fmla="*/ 9153525 w 9153525"/>
              <a:gd name="connsiteY1-20" fmla="*/ 741494 h 4876007"/>
              <a:gd name="connsiteX2-21" fmla="*/ 9153525 w 9153525"/>
              <a:gd name="connsiteY2-22" fmla="*/ 4443082 h 4876007"/>
              <a:gd name="connsiteX3-23" fmla="*/ 7766785 w 9153525"/>
              <a:gd name="connsiteY3-24" fmla="*/ 4876007 h 4876007"/>
              <a:gd name="connsiteX4-25" fmla="*/ 1976549 w 9153525"/>
              <a:gd name="connsiteY4-26" fmla="*/ 4876007 h 4876007"/>
              <a:gd name="connsiteX5-27" fmla="*/ 0 w 9153525"/>
              <a:gd name="connsiteY5-28" fmla="*/ 4376929 h 4876007"/>
              <a:gd name="connsiteX6-29" fmla="*/ 9525 w 9153525"/>
              <a:gd name="connsiteY6-30" fmla="*/ 1360098 h 4876007"/>
              <a:gd name="connsiteX7-31" fmla="*/ 4869557 w 9153525"/>
              <a:gd name="connsiteY7-32" fmla="*/ 0 h 4876007"/>
              <a:gd name="connsiteX0-33" fmla="*/ 4894957 w 9153525"/>
              <a:gd name="connsiteY0-34" fmla="*/ 0 h 5015707"/>
              <a:gd name="connsiteX1-35" fmla="*/ 9153525 w 9153525"/>
              <a:gd name="connsiteY1-36" fmla="*/ 881194 h 5015707"/>
              <a:gd name="connsiteX2-37" fmla="*/ 9153525 w 9153525"/>
              <a:gd name="connsiteY2-38" fmla="*/ 4582782 h 5015707"/>
              <a:gd name="connsiteX3-39" fmla="*/ 7766785 w 9153525"/>
              <a:gd name="connsiteY3-40" fmla="*/ 5015707 h 5015707"/>
              <a:gd name="connsiteX4-41" fmla="*/ 1976549 w 9153525"/>
              <a:gd name="connsiteY4-42" fmla="*/ 5015707 h 5015707"/>
              <a:gd name="connsiteX5-43" fmla="*/ 0 w 9153525"/>
              <a:gd name="connsiteY5-44" fmla="*/ 4516629 h 5015707"/>
              <a:gd name="connsiteX6-45" fmla="*/ 9525 w 9153525"/>
              <a:gd name="connsiteY6-46" fmla="*/ 1499798 h 5015707"/>
              <a:gd name="connsiteX7-47" fmla="*/ 4894957 w 9153525"/>
              <a:gd name="connsiteY7-48" fmla="*/ 0 h 5015707"/>
              <a:gd name="connsiteX0-49" fmla="*/ 4894957 w 9153525"/>
              <a:gd name="connsiteY0-50" fmla="*/ 0 h 5015707"/>
              <a:gd name="connsiteX1-51" fmla="*/ 9140825 w 9153525"/>
              <a:gd name="connsiteY1-52" fmla="*/ 538294 h 5015707"/>
              <a:gd name="connsiteX2-53" fmla="*/ 9153525 w 9153525"/>
              <a:gd name="connsiteY2-54" fmla="*/ 4582782 h 5015707"/>
              <a:gd name="connsiteX3-55" fmla="*/ 7766785 w 9153525"/>
              <a:gd name="connsiteY3-56" fmla="*/ 5015707 h 5015707"/>
              <a:gd name="connsiteX4-57" fmla="*/ 1976549 w 9153525"/>
              <a:gd name="connsiteY4-58" fmla="*/ 5015707 h 5015707"/>
              <a:gd name="connsiteX5-59" fmla="*/ 0 w 9153525"/>
              <a:gd name="connsiteY5-60" fmla="*/ 4516629 h 5015707"/>
              <a:gd name="connsiteX6-61" fmla="*/ 9525 w 9153525"/>
              <a:gd name="connsiteY6-62" fmla="*/ 1499798 h 5015707"/>
              <a:gd name="connsiteX7-63" fmla="*/ 4894957 w 9153525"/>
              <a:gd name="connsiteY7-64" fmla="*/ 0 h 5015707"/>
              <a:gd name="connsiteX0-65" fmla="*/ 4894957 w 9153525"/>
              <a:gd name="connsiteY0-66" fmla="*/ 0 h 5015707"/>
              <a:gd name="connsiteX1-67" fmla="*/ 9140825 w 9153525"/>
              <a:gd name="connsiteY1-68" fmla="*/ 538294 h 5015707"/>
              <a:gd name="connsiteX2-69" fmla="*/ 9153525 w 9153525"/>
              <a:gd name="connsiteY2-70" fmla="*/ 4582782 h 5015707"/>
              <a:gd name="connsiteX3-71" fmla="*/ 7766785 w 9153525"/>
              <a:gd name="connsiteY3-72" fmla="*/ 5015707 h 5015707"/>
              <a:gd name="connsiteX4-73" fmla="*/ 1976549 w 9153525"/>
              <a:gd name="connsiteY4-74" fmla="*/ 5015707 h 5015707"/>
              <a:gd name="connsiteX5-75" fmla="*/ 0 w 9153525"/>
              <a:gd name="connsiteY5-76" fmla="*/ 4516629 h 5015707"/>
              <a:gd name="connsiteX6-77" fmla="*/ 9525 w 9153525"/>
              <a:gd name="connsiteY6-78" fmla="*/ 1233098 h 5015707"/>
              <a:gd name="connsiteX7-79" fmla="*/ 4894957 w 9153525"/>
              <a:gd name="connsiteY7-80" fmla="*/ 0 h 5015707"/>
              <a:gd name="connsiteX0-81" fmla="*/ 4894957 w 9153525"/>
              <a:gd name="connsiteY0-82" fmla="*/ 0 h 5015707"/>
              <a:gd name="connsiteX1-83" fmla="*/ 9140825 w 9153525"/>
              <a:gd name="connsiteY1-84" fmla="*/ 538294 h 5015707"/>
              <a:gd name="connsiteX2-85" fmla="*/ 9153525 w 9153525"/>
              <a:gd name="connsiteY2-86" fmla="*/ 4582782 h 5015707"/>
              <a:gd name="connsiteX3-87" fmla="*/ 7766785 w 9153525"/>
              <a:gd name="connsiteY3-88" fmla="*/ 5015707 h 5015707"/>
              <a:gd name="connsiteX4-89" fmla="*/ 1976549 w 9153525"/>
              <a:gd name="connsiteY4-90" fmla="*/ 5015707 h 5015707"/>
              <a:gd name="connsiteX5-91" fmla="*/ 0 w 9153525"/>
              <a:gd name="connsiteY5-92" fmla="*/ 4681729 h 5015707"/>
              <a:gd name="connsiteX6-93" fmla="*/ 9525 w 9153525"/>
              <a:gd name="connsiteY6-94" fmla="*/ 1233098 h 5015707"/>
              <a:gd name="connsiteX7-95" fmla="*/ 4894957 w 9153525"/>
              <a:gd name="connsiteY7-96" fmla="*/ 0 h 50157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53525" h="5015707">
                <a:moveTo>
                  <a:pt x="4894957" y="0"/>
                </a:moveTo>
                <a:cubicBezTo>
                  <a:pt x="6562986" y="0"/>
                  <a:pt x="8037072" y="79396"/>
                  <a:pt x="9140825" y="538294"/>
                </a:cubicBezTo>
                <a:cubicBezTo>
                  <a:pt x="9145058" y="1886457"/>
                  <a:pt x="9149292" y="3234619"/>
                  <a:pt x="9153525" y="4582782"/>
                </a:cubicBezTo>
                <a:cubicBezTo>
                  <a:pt x="8743370" y="4753309"/>
                  <a:pt x="8276816" y="4899491"/>
                  <a:pt x="7766785" y="5015707"/>
                </a:cubicBezTo>
                <a:lnTo>
                  <a:pt x="1976549" y="5015707"/>
                </a:lnTo>
                <a:cubicBezTo>
                  <a:pt x="1207329" y="4841697"/>
                  <a:pt x="527425" y="4973531"/>
                  <a:pt x="0" y="4681729"/>
                </a:cubicBezTo>
                <a:cubicBezTo>
                  <a:pt x="0" y="3631669"/>
                  <a:pt x="9525" y="2283158"/>
                  <a:pt x="9525" y="1233098"/>
                </a:cubicBezTo>
                <a:cubicBezTo>
                  <a:pt x="651581" y="557237"/>
                  <a:pt x="2914218" y="0"/>
                  <a:pt x="48949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27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56"/>
          <a:stretch>
            <a:fillRect/>
          </a:stretch>
        </p:blipFill>
        <p:spPr bwMode="auto">
          <a:xfrm>
            <a:off x="503701" y="6306611"/>
            <a:ext cx="857976" cy="4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3" b="50377"/>
          <a:stretch>
            <a:fillRect/>
          </a:stretch>
        </p:blipFill>
        <p:spPr bwMode="auto">
          <a:xfrm rot="1000783">
            <a:off x="1106654" y="6169098"/>
            <a:ext cx="1067196" cy="70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丫头\png\小人\卡通类素材\gur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292" b="9279"/>
          <a:stretch>
            <a:fillRect/>
          </a:stretch>
        </p:blipFill>
        <p:spPr bwMode="auto">
          <a:xfrm rot="10800000" flipH="1" flipV="1">
            <a:off x="-12701" y="5541235"/>
            <a:ext cx="12204701" cy="13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0105" y="192131"/>
            <a:ext cx="10515600" cy="598702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790833"/>
            <a:ext cx="12192000" cy="6067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4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暂存图\rBACFFMuW76yfye0AAJVEWQ0d2A30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11" y="-19050"/>
            <a:ext cx="12241223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16.png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10" Type="http://schemas.openxmlformats.org/officeDocument/2006/relationships/tags" Target="../tags/tag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70782" y="1793197"/>
            <a:ext cx="5849678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72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教师说课</a:t>
            </a:r>
            <a:r>
              <a:rPr lang="en-US" altLang="zh-CN" sz="72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72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PA_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88689" y="1215099"/>
            <a:ext cx="381386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教师演讲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学校汇报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职称评比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PA_直接连接符 3"/>
          <p:cNvCxnSpPr/>
          <p:nvPr>
            <p:custDataLst>
              <p:tags r:id="rId3"/>
            </p:custDataLst>
          </p:nvPr>
        </p:nvCxnSpPr>
        <p:spPr>
          <a:xfrm>
            <a:off x="3228363" y="1729856"/>
            <a:ext cx="57345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4"/>
          <p:cNvCxnSpPr/>
          <p:nvPr>
            <p:custDataLst>
              <p:tags r:id="rId4"/>
            </p:custDataLst>
          </p:nvPr>
        </p:nvCxnSpPr>
        <p:spPr>
          <a:xfrm>
            <a:off x="3228363" y="3065533"/>
            <a:ext cx="57345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文本框 5"/>
          <p:cNvSpPr txBox="1"/>
          <p:nvPr>
            <p:custDataLst>
              <p:tags r:id="rId5"/>
            </p:custDataLst>
          </p:nvPr>
        </p:nvSpPr>
        <p:spPr>
          <a:xfrm>
            <a:off x="4638273" y="3323316"/>
            <a:ext cx="2914696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演讲者：情缘素材</a:t>
            </a:r>
            <a:endPara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演讲日期：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2017.10.15</a:t>
            </a:r>
            <a:endPara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A_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7" y="3729320"/>
            <a:ext cx="3928533" cy="2946400"/>
          </a:xfrm>
          <a:prstGeom prst="rect">
            <a:avLst/>
          </a:prstGeom>
        </p:spPr>
      </p:pic>
      <p:pic>
        <p:nvPicPr>
          <p:cNvPr id="8" name="PA_TheCandleThieves - Balloon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602906" y="-136130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1748406" y="5100072"/>
            <a:ext cx="9520586" cy="117475"/>
          </a:xfrm>
          <a:custGeom>
            <a:avLst/>
            <a:gdLst>
              <a:gd name="T0" fmla="*/ 0 w 5998"/>
              <a:gd name="T1" fmla="*/ 0 h 74"/>
              <a:gd name="T2" fmla="*/ 5998 w 5998"/>
              <a:gd name="T3" fmla="*/ 0 h 74"/>
              <a:gd name="T4" fmla="*/ 5998 w 5998"/>
              <a:gd name="T5" fmla="*/ 74 h 74"/>
              <a:gd name="T6" fmla="*/ 0 w 5998"/>
              <a:gd name="T7" fmla="*/ 74 h 74"/>
              <a:gd name="T8" fmla="*/ 0 w 5998"/>
              <a:gd name="T9" fmla="*/ 0 h 74"/>
              <a:gd name="T10" fmla="*/ 0 w 5998"/>
              <a:gd name="T1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98" h="74">
                <a:moveTo>
                  <a:pt x="0" y="0"/>
                </a:moveTo>
                <a:lnTo>
                  <a:pt x="5998" y="0"/>
                </a:lnTo>
                <a:lnTo>
                  <a:pt x="5998" y="74"/>
                </a:lnTo>
                <a:lnTo>
                  <a:pt x="0" y="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1503964" y="4912747"/>
            <a:ext cx="488887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610312" y="5011171"/>
            <a:ext cx="284126" cy="2857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49996" y="5060384"/>
            <a:ext cx="195237" cy="1968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3088082" y="4912747"/>
            <a:ext cx="488887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186492" y="5011171"/>
            <a:ext cx="293650" cy="2857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235703" y="5060384"/>
            <a:ext cx="195237" cy="1968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673789" y="4912747"/>
            <a:ext cx="488887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772201" y="5011171"/>
            <a:ext cx="282538" cy="2857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4819820" y="5060384"/>
            <a:ext cx="187301" cy="1968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6248383" y="4912747"/>
            <a:ext cx="490475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6356318" y="5011171"/>
            <a:ext cx="284126" cy="2857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396003" y="5060384"/>
            <a:ext cx="195237" cy="1968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7834089" y="4912747"/>
            <a:ext cx="488887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7932501" y="5011171"/>
            <a:ext cx="284126" cy="2857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7981709" y="5060384"/>
            <a:ext cx="195237" cy="1968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9410272" y="4912747"/>
            <a:ext cx="488887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9516619" y="5011171"/>
            <a:ext cx="284126" cy="2857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9556304" y="5060384"/>
            <a:ext cx="195237" cy="1968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0994390" y="4912747"/>
            <a:ext cx="490475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11092802" y="5011171"/>
            <a:ext cx="284126" cy="2857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11142009" y="5060384"/>
            <a:ext cx="195237" cy="1968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4" name="Freeform 27"/>
          <p:cNvSpPr/>
          <p:nvPr/>
        </p:nvSpPr>
        <p:spPr bwMode="auto">
          <a:xfrm>
            <a:off x="1972215" y="3368111"/>
            <a:ext cx="2701574" cy="1033463"/>
          </a:xfrm>
          <a:custGeom>
            <a:avLst/>
            <a:gdLst>
              <a:gd name="T0" fmla="*/ 0 w 1702"/>
              <a:gd name="T1" fmla="*/ 651 h 651"/>
              <a:gd name="T2" fmla="*/ 1702 w 1702"/>
              <a:gd name="T3" fmla="*/ 651 h 651"/>
              <a:gd name="T4" fmla="*/ 1702 w 1702"/>
              <a:gd name="T5" fmla="*/ 0 h 651"/>
              <a:gd name="T6" fmla="*/ 0 w 1702"/>
              <a:gd name="T7" fmla="*/ 0 h 651"/>
              <a:gd name="T8" fmla="*/ 0 w 1702"/>
              <a:gd name="T9" fmla="*/ 651 h 651"/>
              <a:gd name="T10" fmla="*/ 0 w 1702"/>
              <a:gd name="T11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2" h="651">
                <a:moveTo>
                  <a:pt x="0" y="651"/>
                </a:moveTo>
                <a:lnTo>
                  <a:pt x="1702" y="651"/>
                </a:lnTo>
                <a:lnTo>
                  <a:pt x="1702" y="0"/>
                </a:lnTo>
                <a:lnTo>
                  <a:pt x="0" y="0"/>
                </a:lnTo>
                <a:lnTo>
                  <a:pt x="0" y="651"/>
                </a:lnTo>
                <a:lnTo>
                  <a:pt x="0" y="6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5" name="Freeform 28"/>
          <p:cNvSpPr/>
          <p:nvPr/>
        </p:nvSpPr>
        <p:spPr bwMode="auto">
          <a:xfrm>
            <a:off x="9624555" y="3830070"/>
            <a:ext cx="58731" cy="1328739"/>
          </a:xfrm>
          <a:custGeom>
            <a:avLst/>
            <a:gdLst>
              <a:gd name="T0" fmla="*/ 37 w 37"/>
              <a:gd name="T1" fmla="*/ 837 h 837"/>
              <a:gd name="T2" fmla="*/ 0 w 37"/>
              <a:gd name="T3" fmla="*/ 837 h 837"/>
              <a:gd name="T4" fmla="*/ 0 w 37"/>
              <a:gd name="T5" fmla="*/ 0 h 837"/>
              <a:gd name="T6" fmla="*/ 37 w 37"/>
              <a:gd name="T7" fmla="*/ 0 h 837"/>
              <a:gd name="T8" fmla="*/ 37 w 37"/>
              <a:gd name="T9" fmla="*/ 837 h 837"/>
              <a:gd name="T10" fmla="*/ 37 w 37"/>
              <a:gd name="T11" fmla="*/ 837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37">
                <a:moveTo>
                  <a:pt x="37" y="837"/>
                </a:moveTo>
                <a:lnTo>
                  <a:pt x="0" y="837"/>
                </a:lnTo>
                <a:lnTo>
                  <a:pt x="0" y="0"/>
                </a:lnTo>
                <a:lnTo>
                  <a:pt x="37" y="0"/>
                </a:lnTo>
                <a:lnTo>
                  <a:pt x="37" y="837"/>
                </a:lnTo>
                <a:lnTo>
                  <a:pt x="37" y="8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6" name="Freeform 29"/>
          <p:cNvSpPr/>
          <p:nvPr/>
        </p:nvSpPr>
        <p:spPr bwMode="auto">
          <a:xfrm>
            <a:off x="8284880" y="3368111"/>
            <a:ext cx="2709510" cy="1033463"/>
          </a:xfrm>
          <a:custGeom>
            <a:avLst/>
            <a:gdLst>
              <a:gd name="T0" fmla="*/ 0 w 1707"/>
              <a:gd name="T1" fmla="*/ 651 h 651"/>
              <a:gd name="T2" fmla="*/ 1707 w 1707"/>
              <a:gd name="T3" fmla="*/ 651 h 651"/>
              <a:gd name="T4" fmla="*/ 1707 w 1707"/>
              <a:gd name="T5" fmla="*/ 0 h 651"/>
              <a:gd name="T6" fmla="*/ 0 w 1707"/>
              <a:gd name="T7" fmla="*/ 0 h 651"/>
              <a:gd name="T8" fmla="*/ 0 w 1707"/>
              <a:gd name="T9" fmla="*/ 651 h 651"/>
              <a:gd name="T10" fmla="*/ 0 w 1707"/>
              <a:gd name="T11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7" h="651">
                <a:moveTo>
                  <a:pt x="0" y="651"/>
                </a:moveTo>
                <a:lnTo>
                  <a:pt x="1707" y="651"/>
                </a:lnTo>
                <a:lnTo>
                  <a:pt x="1707" y="0"/>
                </a:lnTo>
                <a:lnTo>
                  <a:pt x="0" y="0"/>
                </a:lnTo>
                <a:lnTo>
                  <a:pt x="0" y="651"/>
                </a:lnTo>
                <a:lnTo>
                  <a:pt x="0" y="65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7" name="Freeform 30"/>
          <p:cNvSpPr/>
          <p:nvPr/>
        </p:nvSpPr>
        <p:spPr bwMode="auto">
          <a:xfrm>
            <a:off x="5143627" y="3368111"/>
            <a:ext cx="2699987" cy="1033463"/>
          </a:xfrm>
          <a:custGeom>
            <a:avLst/>
            <a:gdLst>
              <a:gd name="T0" fmla="*/ 0 w 1701"/>
              <a:gd name="T1" fmla="*/ 651 h 651"/>
              <a:gd name="T2" fmla="*/ 1701 w 1701"/>
              <a:gd name="T3" fmla="*/ 651 h 651"/>
              <a:gd name="T4" fmla="*/ 1701 w 1701"/>
              <a:gd name="T5" fmla="*/ 0 h 651"/>
              <a:gd name="T6" fmla="*/ 0 w 1701"/>
              <a:gd name="T7" fmla="*/ 0 h 651"/>
              <a:gd name="T8" fmla="*/ 0 w 1701"/>
              <a:gd name="T9" fmla="*/ 651 h 651"/>
              <a:gd name="T10" fmla="*/ 0 w 1701"/>
              <a:gd name="T11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1" h="651">
                <a:moveTo>
                  <a:pt x="0" y="651"/>
                </a:moveTo>
                <a:lnTo>
                  <a:pt x="1701" y="651"/>
                </a:lnTo>
                <a:lnTo>
                  <a:pt x="1701" y="0"/>
                </a:lnTo>
                <a:lnTo>
                  <a:pt x="0" y="0"/>
                </a:lnTo>
                <a:lnTo>
                  <a:pt x="0" y="651"/>
                </a:lnTo>
                <a:lnTo>
                  <a:pt x="0" y="6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8" name="Freeform 31"/>
          <p:cNvSpPr/>
          <p:nvPr/>
        </p:nvSpPr>
        <p:spPr bwMode="auto">
          <a:xfrm>
            <a:off x="1503963" y="1912371"/>
            <a:ext cx="2709510" cy="1042988"/>
          </a:xfrm>
          <a:custGeom>
            <a:avLst/>
            <a:gdLst>
              <a:gd name="T0" fmla="*/ 0 w 1707"/>
              <a:gd name="T1" fmla="*/ 657 h 657"/>
              <a:gd name="T2" fmla="*/ 1707 w 1707"/>
              <a:gd name="T3" fmla="*/ 657 h 657"/>
              <a:gd name="T4" fmla="*/ 1707 w 1707"/>
              <a:gd name="T5" fmla="*/ 0 h 657"/>
              <a:gd name="T6" fmla="*/ 0 w 1707"/>
              <a:gd name="T7" fmla="*/ 0 h 657"/>
              <a:gd name="T8" fmla="*/ 0 w 1707"/>
              <a:gd name="T9" fmla="*/ 657 h 657"/>
              <a:gd name="T10" fmla="*/ 0 w 1707"/>
              <a:gd name="T11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7" h="657">
                <a:moveTo>
                  <a:pt x="0" y="657"/>
                </a:moveTo>
                <a:lnTo>
                  <a:pt x="1707" y="657"/>
                </a:lnTo>
                <a:lnTo>
                  <a:pt x="1707" y="0"/>
                </a:lnTo>
                <a:lnTo>
                  <a:pt x="0" y="0"/>
                </a:lnTo>
                <a:lnTo>
                  <a:pt x="0" y="657"/>
                </a:lnTo>
                <a:lnTo>
                  <a:pt x="0" y="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9" name="Freeform 32"/>
          <p:cNvSpPr/>
          <p:nvPr/>
        </p:nvSpPr>
        <p:spPr bwMode="auto">
          <a:xfrm>
            <a:off x="7864248" y="1912371"/>
            <a:ext cx="2709510" cy="1042988"/>
          </a:xfrm>
          <a:custGeom>
            <a:avLst/>
            <a:gdLst>
              <a:gd name="T0" fmla="*/ 0 w 1707"/>
              <a:gd name="T1" fmla="*/ 657 h 657"/>
              <a:gd name="T2" fmla="*/ 1707 w 1707"/>
              <a:gd name="T3" fmla="*/ 657 h 657"/>
              <a:gd name="T4" fmla="*/ 1707 w 1707"/>
              <a:gd name="T5" fmla="*/ 0 h 657"/>
              <a:gd name="T6" fmla="*/ 0 w 1707"/>
              <a:gd name="T7" fmla="*/ 0 h 657"/>
              <a:gd name="T8" fmla="*/ 0 w 1707"/>
              <a:gd name="T9" fmla="*/ 657 h 657"/>
              <a:gd name="T10" fmla="*/ 0 w 1707"/>
              <a:gd name="T11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7" h="657">
                <a:moveTo>
                  <a:pt x="0" y="657"/>
                </a:moveTo>
                <a:lnTo>
                  <a:pt x="1707" y="657"/>
                </a:lnTo>
                <a:lnTo>
                  <a:pt x="1707" y="0"/>
                </a:lnTo>
                <a:lnTo>
                  <a:pt x="0" y="0"/>
                </a:lnTo>
                <a:lnTo>
                  <a:pt x="0" y="657"/>
                </a:lnTo>
                <a:lnTo>
                  <a:pt x="0" y="65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30" name="Freeform 33"/>
          <p:cNvSpPr/>
          <p:nvPr/>
        </p:nvSpPr>
        <p:spPr bwMode="auto">
          <a:xfrm>
            <a:off x="4692835" y="1912371"/>
            <a:ext cx="2711098" cy="1042988"/>
          </a:xfrm>
          <a:custGeom>
            <a:avLst/>
            <a:gdLst>
              <a:gd name="T0" fmla="*/ 0 w 1708"/>
              <a:gd name="T1" fmla="*/ 657 h 657"/>
              <a:gd name="T2" fmla="*/ 1708 w 1708"/>
              <a:gd name="T3" fmla="*/ 657 h 657"/>
              <a:gd name="T4" fmla="*/ 1708 w 1708"/>
              <a:gd name="T5" fmla="*/ 0 h 657"/>
              <a:gd name="T6" fmla="*/ 0 w 1708"/>
              <a:gd name="T7" fmla="*/ 0 h 657"/>
              <a:gd name="T8" fmla="*/ 0 w 1708"/>
              <a:gd name="T9" fmla="*/ 657 h 657"/>
              <a:gd name="T10" fmla="*/ 0 w 1708"/>
              <a:gd name="T11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8" h="657">
                <a:moveTo>
                  <a:pt x="0" y="657"/>
                </a:moveTo>
                <a:lnTo>
                  <a:pt x="1708" y="657"/>
                </a:lnTo>
                <a:lnTo>
                  <a:pt x="1708" y="0"/>
                </a:lnTo>
                <a:lnTo>
                  <a:pt x="0" y="0"/>
                </a:lnTo>
                <a:lnTo>
                  <a:pt x="0" y="657"/>
                </a:lnTo>
                <a:lnTo>
                  <a:pt x="0" y="65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31" name="Freeform 34"/>
          <p:cNvSpPr/>
          <p:nvPr/>
        </p:nvSpPr>
        <p:spPr bwMode="auto">
          <a:xfrm>
            <a:off x="8049960" y="2650558"/>
            <a:ext cx="58731" cy="2508251"/>
          </a:xfrm>
          <a:custGeom>
            <a:avLst/>
            <a:gdLst>
              <a:gd name="T0" fmla="*/ 37 w 37"/>
              <a:gd name="T1" fmla="*/ 1580 h 1580"/>
              <a:gd name="T2" fmla="*/ 0 w 37"/>
              <a:gd name="T3" fmla="*/ 1580 h 1580"/>
              <a:gd name="T4" fmla="*/ 0 w 37"/>
              <a:gd name="T5" fmla="*/ 0 h 1580"/>
              <a:gd name="T6" fmla="*/ 37 w 37"/>
              <a:gd name="T7" fmla="*/ 0 h 1580"/>
              <a:gd name="T8" fmla="*/ 37 w 37"/>
              <a:gd name="T9" fmla="*/ 1580 h 1580"/>
              <a:gd name="T10" fmla="*/ 37 w 37"/>
              <a:gd name="T11" fmla="*/ 1580 h 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1580">
                <a:moveTo>
                  <a:pt x="37" y="1580"/>
                </a:moveTo>
                <a:lnTo>
                  <a:pt x="0" y="1580"/>
                </a:lnTo>
                <a:lnTo>
                  <a:pt x="0" y="0"/>
                </a:lnTo>
                <a:lnTo>
                  <a:pt x="37" y="0"/>
                </a:lnTo>
                <a:lnTo>
                  <a:pt x="37" y="1580"/>
                </a:lnTo>
                <a:lnTo>
                  <a:pt x="37" y="158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32" name="Freeform 35"/>
          <p:cNvSpPr/>
          <p:nvPr/>
        </p:nvSpPr>
        <p:spPr bwMode="auto">
          <a:xfrm>
            <a:off x="6464255" y="3830070"/>
            <a:ext cx="58731" cy="1328739"/>
          </a:xfrm>
          <a:custGeom>
            <a:avLst/>
            <a:gdLst>
              <a:gd name="T0" fmla="*/ 37 w 37"/>
              <a:gd name="T1" fmla="*/ 837 h 837"/>
              <a:gd name="T2" fmla="*/ 0 w 37"/>
              <a:gd name="T3" fmla="*/ 837 h 837"/>
              <a:gd name="T4" fmla="*/ 0 w 37"/>
              <a:gd name="T5" fmla="*/ 0 h 837"/>
              <a:gd name="T6" fmla="*/ 37 w 37"/>
              <a:gd name="T7" fmla="*/ 0 h 837"/>
              <a:gd name="T8" fmla="*/ 37 w 37"/>
              <a:gd name="T9" fmla="*/ 837 h 837"/>
              <a:gd name="T10" fmla="*/ 37 w 37"/>
              <a:gd name="T11" fmla="*/ 837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37">
                <a:moveTo>
                  <a:pt x="37" y="837"/>
                </a:moveTo>
                <a:lnTo>
                  <a:pt x="0" y="837"/>
                </a:lnTo>
                <a:lnTo>
                  <a:pt x="0" y="0"/>
                </a:lnTo>
                <a:lnTo>
                  <a:pt x="37" y="0"/>
                </a:lnTo>
                <a:lnTo>
                  <a:pt x="37" y="837"/>
                </a:lnTo>
                <a:lnTo>
                  <a:pt x="37" y="8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33" name="Freeform 36"/>
          <p:cNvSpPr/>
          <p:nvPr/>
        </p:nvSpPr>
        <p:spPr bwMode="auto">
          <a:xfrm>
            <a:off x="4878547" y="2472758"/>
            <a:ext cx="69842" cy="2686051"/>
          </a:xfrm>
          <a:custGeom>
            <a:avLst/>
            <a:gdLst>
              <a:gd name="T0" fmla="*/ 44 w 44"/>
              <a:gd name="T1" fmla="*/ 1692 h 1692"/>
              <a:gd name="T2" fmla="*/ 0 w 44"/>
              <a:gd name="T3" fmla="*/ 1692 h 1692"/>
              <a:gd name="T4" fmla="*/ 0 w 44"/>
              <a:gd name="T5" fmla="*/ 0 h 1692"/>
              <a:gd name="T6" fmla="*/ 44 w 44"/>
              <a:gd name="T7" fmla="*/ 0 h 1692"/>
              <a:gd name="T8" fmla="*/ 44 w 44"/>
              <a:gd name="T9" fmla="*/ 1692 h 1692"/>
              <a:gd name="T10" fmla="*/ 44 w 44"/>
              <a:gd name="T11" fmla="*/ 1692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1692">
                <a:moveTo>
                  <a:pt x="44" y="1692"/>
                </a:moveTo>
                <a:lnTo>
                  <a:pt x="0" y="1692"/>
                </a:lnTo>
                <a:lnTo>
                  <a:pt x="0" y="0"/>
                </a:lnTo>
                <a:lnTo>
                  <a:pt x="44" y="0"/>
                </a:lnTo>
                <a:lnTo>
                  <a:pt x="44" y="1692"/>
                </a:lnTo>
                <a:lnTo>
                  <a:pt x="44" y="16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34" name="Freeform 37"/>
          <p:cNvSpPr/>
          <p:nvPr/>
        </p:nvSpPr>
        <p:spPr bwMode="auto">
          <a:xfrm>
            <a:off x="3303953" y="3476059"/>
            <a:ext cx="58731" cy="1682751"/>
          </a:xfrm>
          <a:custGeom>
            <a:avLst/>
            <a:gdLst>
              <a:gd name="T0" fmla="*/ 37 w 37"/>
              <a:gd name="T1" fmla="*/ 1060 h 1060"/>
              <a:gd name="T2" fmla="*/ 0 w 37"/>
              <a:gd name="T3" fmla="*/ 1060 h 1060"/>
              <a:gd name="T4" fmla="*/ 0 w 37"/>
              <a:gd name="T5" fmla="*/ 0 h 1060"/>
              <a:gd name="T6" fmla="*/ 37 w 37"/>
              <a:gd name="T7" fmla="*/ 0 h 1060"/>
              <a:gd name="T8" fmla="*/ 37 w 37"/>
              <a:gd name="T9" fmla="*/ 1060 h 1060"/>
              <a:gd name="T10" fmla="*/ 37 w 37"/>
              <a:gd name="T11" fmla="*/ 1060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1060">
                <a:moveTo>
                  <a:pt x="37" y="1060"/>
                </a:moveTo>
                <a:lnTo>
                  <a:pt x="0" y="1060"/>
                </a:lnTo>
                <a:lnTo>
                  <a:pt x="0" y="0"/>
                </a:lnTo>
                <a:lnTo>
                  <a:pt x="37" y="0"/>
                </a:lnTo>
                <a:lnTo>
                  <a:pt x="37" y="1060"/>
                </a:lnTo>
                <a:lnTo>
                  <a:pt x="37" y="10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35" name="Freeform 38"/>
          <p:cNvSpPr/>
          <p:nvPr/>
        </p:nvSpPr>
        <p:spPr bwMode="auto">
          <a:xfrm>
            <a:off x="1718247" y="2118747"/>
            <a:ext cx="58731" cy="3040063"/>
          </a:xfrm>
          <a:custGeom>
            <a:avLst/>
            <a:gdLst>
              <a:gd name="T0" fmla="*/ 37 w 37"/>
              <a:gd name="T1" fmla="*/ 1915 h 1915"/>
              <a:gd name="T2" fmla="*/ 0 w 37"/>
              <a:gd name="T3" fmla="*/ 1915 h 1915"/>
              <a:gd name="T4" fmla="*/ 0 w 37"/>
              <a:gd name="T5" fmla="*/ 0 h 1915"/>
              <a:gd name="T6" fmla="*/ 37 w 37"/>
              <a:gd name="T7" fmla="*/ 0 h 1915"/>
              <a:gd name="T8" fmla="*/ 37 w 37"/>
              <a:gd name="T9" fmla="*/ 1915 h 1915"/>
              <a:gd name="T10" fmla="*/ 37 w 37"/>
              <a:gd name="T11" fmla="*/ 1915 h 1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1915">
                <a:moveTo>
                  <a:pt x="37" y="1915"/>
                </a:moveTo>
                <a:lnTo>
                  <a:pt x="0" y="1915"/>
                </a:lnTo>
                <a:lnTo>
                  <a:pt x="0" y="0"/>
                </a:lnTo>
                <a:lnTo>
                  <a:pt x="37" y="0"/>
                </a:lnTo>
                <a:lnTo>
                  <a:pt x="37" y="1915"/>
                </a:lnTo>
                <a:lnTo>
                  <a:pt x="37" y="19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36" name="文本框 85"/>
          <p:cNvSpPr txBox="1"/>
          <p:nvPr/>
        </p:nvSpPr>
        <p:spPr>
          <a:xfrm>
            <a:off x="10890905" y="5465923"/>
            <a:ext cx="687920" cy="400111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2016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7" name="文本框 87"/>
          <p:cNvSpPr txBox="1"/>
          <p:nvPr/>
        </p:nvSpPr>
        <p:spPr>
          <a:xfrm>
            <a:off x="1374288" y="5465923"/>
            <a:ext cx="686317" cy="400111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2010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8" name="文本框 88"/>
          <p:cNvSpPr txBox="1"/>
          <p:nvPr/>
        </p:nvSpPr>
        <p:spPr>
          <a:xfrm>
            <a:off x="2960391" y="5465923"/>
            <a:ext cx="646247" cy="400111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2011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9" name="文本框 89"/>
          <p:cNvSpPr txBox="1"/>
          <p:nvPr/>
        </p:nvSpPr>
        <p:spPr>
          <a:xfrm>
            <a:off x="4546492" y="5465923"/>
            <a:ext cx="676700" cy="400111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2012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0" name="文本框 91"/>
          <p:cNvSpPr txBox="1"/>
          <p:nvPr/>
        </p:nvSpPr>
        <p:spPr>
          <a:xfrm>
            <a:off x="6132595" y="5465923"/>
            <a:ext cx="684714" cy="400111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2013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文本框 92"/>
          <p:cNvSpPr txBox="1"/>
          <p:nvPr/>
        </p:nvSpPr>
        <p:spPr>
          <a:xfrm>
            <a:off x="7718698" y="5465923"/>
            <a:ext cx="676700" cy="400111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2014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文本框 93"/>
          <p:cNvSpPr txBox="1"/>
          <p:nvPr/>
        </p:nvSpPr>
        <p:spPr>
          <a:xfrm>
            <a:off x="9304801" y="5465923"/>
            <a:ext cx="686317" cy="400111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2015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9" name="文本框 37"/>
          <p:cNvSpPr txBox="1"/>
          <p:nvPr/>
        </p:nvSpPr>
        <p:spPr>
          <a:xfrm>
            <a:off x="1619839" y="2014261"/>
            <a:ext cx="2563478" cy="7324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37"/>
          <p:cNvSpPr txBox="1"/>
          <p:nvPr/>
        </p:nvSpPr>
        <p:spPr>
          <a:xfrm>
            <a:off x="4876253" y="2014261"/>
            <a:ext cx="2563478" cy="7324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37"/>
          <p:cNvSpPr txBox="1"/>
          <p:nvPr/>
        </p:nvSpPr>
        <p:spPr>
          <a:xfrm>
            <a:off x="7970600" y="2014261"/>
            <a:ext cx="2563478" cy="7324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37"/>
          <p:cNvSpPr txBox="1"/>
          <p:nvPr/>
        </p:nvSpPr>
        <p:spPr>
          <a:xfrm>
            <a:off x="8414447" y="3476057"/>
            <a:ext cx="2563478" cy="7324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37"/>
          <p:cNvSpPr txBox="1"/>
          <p:nvPr/>
        </p:nvSpPr>
        <p:spPr>
          <a:xfrm>
            <a:off x="5242039" y="3476057"/>
            <a:ext cx="2563478" cy="7324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37"/>
          <p:cNvSpPr txBox="1"/>
          <p:nvPr/>
        </p:nvSpPr>
        <p:spPr>
          <a:xfrm>
            <a:off x="2076977" y="3476057"/>
            <a:ext cx="2563478" cy="7324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标题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000"/>
                            </p:stCondLst>
                            <p:childTnLst>
                              <p:par>
                                <p:cTn id="1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50" grpId="0"/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1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0381" y="203995"/>
            <a:ext cx="5903119" cy="5462778"/>
          </a:xfrm>
          <a:prstGeom prst="rect">
            <a:avLst/>
          </a:prstGeom>
        </p:spPr>
      </p:pic>
      <p:sp>
        <p:nvSpPr>
          <p:cNvPr id="3" name="01 9"/>
          <p:cNvSpPr txBox="1"/>
          <p:nvPr/>
        </p:nvSpPr>
        <p:spPr>
          <a:xfrm>
            <a:off x="4314199" y="1341312"/>
            <a:ext cx="3671452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spc="600" dirty="0" smtClean="0">
                <a:solidFill>
                  <a:schemeClr val="accent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第二部分</a:t>
            </a:r>
            <a:endParaRPr lang="zh-CN" altLang="en-US" sz="4800" spc="600" dirty="0">
              <a:solidFill>
                <a:schemeClr val="accent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" name="01 10"/>
          <p:cNvSpPr txBox="1"/>
          <p:nvPr/>
        </p:nvSpPr>
        <p:spPr>
          <a:xfrm>
            <a:off x="5322048" y="2146577"/>
            <a:ext cx="1655753" cy="36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PART </a:t>
            </a:r>
            <a:r>
              <a:rPr lang="en-US" altLang="zh-CN" sz="1800" dirty="0" smtClean="0"/>
              <a:t>TWO</a:t>
            </a:r>
            <a:endParaRPr lang="zh-CN" altLang="en-US" sz="1800" dirty="0"/>
          </a:p>
        </p:txBody>
      </p:sp>
      <p:sp>
        <p:nvSpPr>
          <p:cNvPr id="5" name="01 11"/>
          <p:cNvSpPr/>
          <p:nvPr/>
        </p:nvSpPr>
        <p:spPr>
          <a:xfrm>
            <a:off x="4453323" y="2796758"/>
            <a:ext cx="3335162" cy="1476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/>
              <a:t>Lorem ipsum dolor sit amet, consectetur adipisicing elit, sed do eiusmod tempor incididunt ut labore et dolore magna aliqua.</a:t>
            </a:r>
            <a:endParaRPr lang="zh-CN" altLang="en-US" sz="18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5776030" y="2676805"/>
            <a:ext cx="6479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83 0.05347 L 0.00183 0.0370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 bwMode="auto">
          <a:xfrm>
            <a:off x="1146819" y="5132388"/>
            <a:ext cx="4477756" cy="823912"/>
            <a:chOff x="6328128" y="5044369"/>
            <a:chExt cx="4478684" cy="822745"/>
          </a:xfrm>
        </p:grpSpPr>
        <p:sp>
          <p:nvSpPr>
            <p:cNvPr id="97313" name="Text Placeholder 32"/>
            <p:cNvSpPr txBox="1"/>
            <p:nvPr/>
          </p:nvSpPr>
          <p:spPr bwMode="auto">
            <a:xfrm>
              <a:off x="6529687" y="5350528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 Placeholder 33"/>
            <p:cNvSpPr txBox="1"/>
            <p:nvPr/>
          </p:nvSpPr>
          <p:spPr>
            <a:xfrm>
              <a:off x="6515467" y="5044369"/>
              <a:ext cx="4291345" cy="30436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765">
                <a:spcBef>
                  <a:spcPct val="20000"/>
                </a:spcBef>
                <a:buNone/>
                <a:defRPr/>
              </a:pPr>
              <a:r>
                <a:rPr lang="en-A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Condensed" panose="02000000000000000000" pitchFamily="2" charset="0"/>
                  <a:cs typeface="Arial" panose="020B0604020202020204"/>
                </a:rPr>
                <a:t>Opportunities</a:t>
              </a:r>
              <a:endPara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328128" y="5082415"/>
              <a:ext cx="0" cy="718118"/>
            </a:xfrm>
            <a:prstGeom prst="line">
              <a:avLst/>
            </a:prstGeom>
            <a:ln w="508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 bwMode="auto">
          <a:xfrm>
            <a:off x="1146819" y="4071940"/>
            <a:ext cx="4477756" cy="822325"/>
            <a:chOff x="6328128" y="3983398"/>
            <a:chExt cx="4478684" cy="822745"/>
          </a:xfrm>
        </p:grpSpPr>
        <p:sp>
          <p:nvSpPr>
            <p:cNvPr id="97310" name="Text Placeholder 32"/>
            <p:cNvSpPr txBox="1"/>
            <p:nvPr/>
          </p:nvSpPr>
          <p:spPr bwMode="auto">
            <a:xfrm>
              <a:off x="6529687" y="4289557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Placeholder 33"/>
            <p:cNvSpPr txBox="1"/>
            <p:nvPr/>
          </p:nvSpPr>
          <p:spPr>
            <a:xfrm>
              <a:off x="6515467" y="3983398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765">
                <a:spcBef>
                  <a:spcPct val="20000"/>
                </a:spcBef>
                <a:buNone/>
                <a:defRPr/>
              </a:pPr>
              <a:r>
                <a:rPr lang="en-A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Condensed" panose="02000000000000000000" pitchFamily="2" charset="0"/>
                  <a:cs typeface="Arial" panose="020B0604020202020204"/>
                </a:rPr>
                <a:t>Threats</a:t>
              </a:r>
              <a:endPara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328128" y="4002458"/>
              <a:ext cx="0" cy="717916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 bwMode="auto">
          <a:xfrm>
            <a:off x="1146819" y="3011490"/>
            <a:ext cx="4477756" cy="822325"/>
            <a:chOff x="6328128" y="2922427"/>
            <a:chExt cx="4478684" cy="822745"/>
          </a:xfrm>
        </p:grpSpPr>
        <p:sp>
          <p:nvSpPr>
            <p:cNvPr id="97307" name="Text Placeholder 32"/>
            <p:cNvSpPr txBox="1"/>
            <p:nvPr/>
          </p:nvSpPr>
          <p:spPr bwMode="auto">
            <a:xfrm>
              <a:off x="6529687" y="3228586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 Placeholder 33"/>
            <p:cNvSpPr txBox="1"/>
            <p:nvPr/>
          </p:nvSpPr>
          <p:spPr>
            <a:xfrm>
              <a:off x="6515467" y="2922427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765">
                <a:spcBef>
                  <a:spcPct val="20000"/>
                </a:spcBef>
                <a:buNone/>
                <a:defRPr/>
              </a:pPr>
              <a:r>
                <a:rPr lang="en-A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Condensed" panose="02000000000000000000" pitchFamily="2" charset="0"/>
                  <a:cs typeface="Arial" panose="020B0604020202020204"/>
                </a:rPr>
                <a:t>Weakness</a:t>
              </a:r>
              <a:endPara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328128" y="2943075"/>
              <a:ext cx="0" cy="717916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 bwMode="auto">
          <a:xfrm>
            <a:off x="1146819" y="1952626"/>
            <a:ext cx="4477756" cy="822325"/>
            <a:chOff x="6328128" y="1863304"/>
            <a:chExt cx="4478684" cy="822745"/>
          </a:xfrm>
        </p:grpSpPr>
        <p:sp>
          <p:nvSpPr>
            <p:cNvPr id="97304" name="Text Placeholder 32"/>
            <p:cNvSpPr txBox="1"/>
            <p:nvPr/>
          </p:nvSpPr>
          <p:spPr bwMode="auto">
            <a:xfrm>
              <a:off x="6529687" y="2169463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 Placeholder 33"/>
            <p:cNvSpPr txBox="1"/>
            <p:nvPr/>
          </p:nvSpPr>
          <p:spPr>
            <a:xfrm>
              <a:off x="6515467" y="1863304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765">
                <a:spcBef>
                  <a:spcPct val="20000"/>
                </a:spcBef>
                <a:buNone/>
                <a:defRPr/>
              </a:pPr>
              <a:r>
                <a:rPr lang="en-A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Condensed" panose="02000000000000000000" pitchFamily="2" charset="0"/>
                  <a:cs typeface="Arial" panose="020B0604020202020204"/>
                </a:rPr>
                <a:t>Strengths</a:t>
              </a:r>
              <a:endPara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328128" y="1863304"/>
              <a:ext cx="0" cy="717916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 bwMode="auto">
          <a:xfrm>
            <a:off x="6516635" y="1863726"/>
            <a:ext cx="2001577" cy="2006600"/>
            <a:chOff x="6516746" y="1863304"/>
            <a:chExt cx="2001660" cy="2006869"/>
          </a:xfrm>
        </p:grpSpPr>
        <p:sp>
          <p:nvSpPr>
            <p:cNvPr id="4" name="Teardrop 3"/>
            <p:cNvSpPr/>
            <p:nvPr/>
          </p:nvSpPr>
          <p:spPr>
            <a:xfrm flipV="1">
              <a:off x="6516746" y="1868068"/>
              <a:ext cx="2001660" cy="200210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16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516746" y="1863304"/>
              <a:ext cx="588910" cy="58904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6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S</a:t>
              </a:r>
              <a:endParaRPr lang="en-US" altLang="zh-CN" sz="16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7303" name="Text Placeholder 33"/>
            <p:cNvSpPr txBox="1"/>
            <p:nvPr/>
          </p:nvSpPr>
          <p:spPr bwMode="auto">
            <a:xfrm>
              <a:off x="6516746" y="2869344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6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 bwMode="auto">
          <a:xfrm>
            <a:off x="8516625" y="1863726"/>
            <a:ext cx="2001577" cy="2006600"/>
            <a:chOff x="8516644" y="1863304"/>
            <a:chExt cx="2001658" cy="2006870"/>
          </a:xfrm>
        </p:grpSpPr>
        <p:sp>
          <p:nvSpPr>
            <p:cNvPr id="5" name="Teardrop 4"/>
            <p:cNvSpPr/>
            <p:nvPr/>
          </p:nvSpPr>
          <p:spPr>
            <a:xfrm rot="16200000" flipH="1">
              <a:off x="8516420" y="1868292"/>
              <a:ext cx="2002106" cy="2001658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16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929393" y="1863304"/>
              <a:ext cx="588909" cy="58904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6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W</a:t>
              </a:r>
              <a:endParaRPr lang="en-US" altLang="zh-CN" sz="16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7300" name="Text Placeholder 33"/>
            <p:cNvSpPr txBox="1"/>
            <p:nvPr/>
          </p:nvSpPr>
          <p:spPr bwMode="auto">
            <a:xfrm>
              <a:off x="8517523" y="286934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6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 bwMode="auto">
          <a:xfrm>
            <a:off x="6516635" y="3870325"/>
            <a:ext cx="2001577" cy="2001838"/>
            <a:chOff x="6516746" y="3870173"/>
            <a:chExt cx="2001660" cy="2001657"/>
          </a:xfrm>
        </p:grpSpPr>
        <p:sp>
          <p:nvSpPr>
            <p:cNvPr id="6" name="Teardrop 5"/>
            <p:cNvSpPr/>
            <p:nvPr/>
          </p:nvSpPr>
          <p:spPr>
            <a:xfrm>
              <a:off x="6516746" y="3870173"/>
              <a:ext cx="2001660" cy="200165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AU" sz="16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516746" y="5282920"/>
              <a:ext cx="588910" cy="58891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6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T</a:t>
              </a:r>
              <a:endParaRPr lang="en-US" altLang="zh-CN" sz="16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7297" name="Text Placeholder 33"/>
            <p:cNvSpPr txBox="1"/>
            <p:nvPr/>
          </p:nvSpPr>
          <p:spPr bwMode="auto">
            <a:xfrm>
              <a:off x="6516746" y="4661014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6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 bwMode="auto">
          <a:xfrm>
            <a:off x="8516625" y="3870325"/>
            <a:ext cx="2001577" cy="2001838"/>
            <a:chOff x="8516643" y="3870173"/>
            <a:chExt cx="2001659" cy="2001657"/>
          </a:xfrm>
        </p:grpSpPr>
        <p:sp>
          <p:nvSpPr>
            <p:cNvPr id="7" name="Teardrop 6"/>
            <p:cNvSpPr/>
            <p:nvPr/>
          </p:nvSpPr>
          <p:spPr>
            <a:xfrm flipH="1">
              <a:off x="8516643" y="3870173"/>
              <a:ext cx="2001659" cy="2001657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AU" sz="16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29392" y="5282920"/>
              <a:ext cx="588910" cy="58891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6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O</a:t>
              </a:r>
              <a:endParaRPr lang="en-US" altLang="zh-CN" sz="16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7294" name="Text Placeholder 33"/>
            <p:cNvSpPr txBox="1"/>
            <p:nvPr/>
          </p:nvSpPr>
          <p:spPr bwMode="auto">
            <a:xfrm>
              <a:off x="8517523" y="466101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6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 bwMode="auto">
          <a:xfrm rot="10800000" flipH="1">
            <a:off x="3754000" y="3255964"/>
            <a:ext cx="1612690" cy="673100"/>
            <a:chOff x="1652259" y="4256917"/>
            <a:chExt cx="1206254" cy="360191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652259" y="4257767"/>
              <a:ext cx="0" cy="36019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reeform 5"/>
          <p:cNvSpPr/>
          <p:nvPr/>
        </p:nvSpPr>
        <p:spPr bwMode="auto">
          <a:xfrm flipH="1">
            <a:off x="3304797" y="2074863"/>
            <a:ext cx="944440" cy="1090613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17" tIns="45709" rIns="91417" bIns="45709" anchor="ctr"/>
          <a:lstStyle/>
          <a:p>
            <a:pPr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357173" y="1935166"/>
            <a:ext cx="1419041" cy="101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 Placeholder 32"/>
          <p:cNvSpPr txBox="1"/>
          <p:nvPr/>
        </p:nvSpPr>
        <p:spPr bwMode="auto">
          <a:xfrm>
            <a:off x="3158766" y="5399090"/>
            <a:ext cx="6209492" cy="67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5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分钟之内。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7" name="Group 16"/>
          <p:cNvGrpSpPr/>
          <p:nvPr/>
        </p:nvGrpSpPr>
        <p:grpSpPr bwMode="auto">
          <a:xfrm>
            <a:off x="5249232" y="2030414"/>
            <a:ext cx="4303153" cy="3238500"/>
            <a:chOff x="3200238" y="2031113"/>
            <a:chExt cx="4303307" cy="3238214"/>
          </a:xfrm>
        </p:grpSpPr>
        <p:grpSp>
          <p:nvGrpSpPr>
            <p:cNvPr id="108559" name="Group 3"/>
            <p:cNvGrpSpPr/>
            <p:nvPr/>
          </p:nvGrpSpPr>
          <p:grpSpPr bwMode="auto">
            <a:xfrm>
              <a:off x="3200238" y="2031113"/>
              <a:ext cx="4303307" cy="3238214"/>
              <a:chOff x="3366492" y="2204299"/>
              <a:chExt cx="4303307" cy="3238214"/>
            </a:xfrm>
          </p:grpSpPr>
          <p:sp>
            <p:nvSpPr>
              <p:cNvPr id="108563" name="AutoShape 3"/>
              <p:cNvSpPr>
                <a:spLocks noChangeAspect="1" noChangeArrowheads="1" noTextEdit="1"/>
              </p:cNvSpPr>
              <p:nvPr/>
            </p:nvSpPr>
            <p:spPr bwMode="auto">
              <a:xfrm rot="-5400000">
                <a:off x="3987896" y="1766574"/>
                <a:ext cx="3060500" cy="4117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 rot="16200000">
                <a:off x="5169718" y="4012303"/>
                <a:ext cx="1363543" cy="696847"/>
              </a:xfrm>
              <a:custGeom>
                <a:avLst/>
                <a:gdLst>
                  <a:gd name="T0" fmla="*/ 364 w 482"/>
                  <a:gd name="T1" fmla="*/ 246 h 246"/>
                  <a:gd name="T2" fmla="*/ 482 w 482"/>
                  <a:gd name="T3" fmla="*/ 128 h 246"/>
                  <a:gd name="T4" fmla="*/ 0 w 482"/>
                  <a:gd name="T5" fmla="*/ 128 h 246"/>
                  <a:gd name="T6" fmla="*/ 118 w 482"/>
                  <a:gd name="T7" fmla="*/ 246 h 246"/>
                  <a:gd name="T8" fmla="*/ 364 w 482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364" y="246"/>
                    </a:moveTo>
                    <a:cubicBezTo>
                      <a:pt x="482" y="128"/>
                      <a:pt x="482" y="128"/>
                      <a:pt x="482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3"/>
                      <a:pt x="294" y="183"/>
                      <a:pt x="364" y="2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 rot="16200000">
                <a:off x="6641191" y="4013891"/>
                <a:ext cx="1363543" cy="693673"/>
              </a:xfrm>
              <a:custGeom>
                <a:avLst/>
                <a:gdLst>
                  <a:gd name="T0" fmla="*/ 118 w 482"/>
                  <a:gd name="T1" fmla="*/ 0 h 246"/>
                  <a:gd name="T2" fmla="*/ 0 w 482"/>
                  <a:gd name="T3" fmla="*/ 118 h 246"/>
                  <a:gd name="T4" fmla="*/ 482 w 482"/>
                  <a:gd name="T5" fmla="*/ 118 h 246"/>
                  <a:gd name="T6" fmla="*/ 364 w 482"/>
                  <a:gd name="T7" fmla="*/ 0 h 246"/>
                  <a:gd name="T8" fmla="*/ 118 w 48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2" y="118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294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 rot="16200000">
                <a:off x="6240388" y="4413114"/>
                <a:ext cx="693677" cy="1365121"/>
              </a:xfrm>
              <a:custGeom>
                <a:avLst/>
                <a:gdLst>
                  <a:gd name="T0" fmla="*/ 246 w 246"/>
                  <a:gd name="T1" fmla="*/ 118 h 483"/>
                  <a:gd name="T2" fmla="*/ 128 w 246"/>
                  <a:gd name="T3" fmla="*/ 0 h 483"/>
                  <a:gd name="T4" fmla="*/ 128 w 246"/>
                  <a:gd name="T5" fmla="*/ 483 h 483"/>
                  <a:gd name="T6" fmla="*/ 246 w 246"/>
                  <a:gd name="T7" fmla="*/ 365 h 483"/>
                  <a:gd name="T8" fmla="*/ 246 w 246"/>
                  <a:gd name="T9" fmla="*/ 118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246" y="11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135"/>
                      <a:pt x="0" y="347"/>
                      <a:pt x="128" y="483"/>
                    </a:cubicBezTo>
                    <a:cubicBezTo>
                      <a:pt x="246" y="365"/>
                      <a:pt x="246" y="365"/>
                      <a:pt x="246" y="365"/>
                    </a:cubicBezTo>
                    <a:cubicBezTo>
                      <a:pt x="183" y="295"/>
                      <a:pt x="183" y="188"/>
                      <a:pt x="246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 rot="16200000">
                <a:off x="6240388" y="2943219"/>
                <a:ext cx="693677" cy="1365121"/>
              </a:xfrm>
              <a:custGeom>
                <a:avLst/>
                <a:gdLst>
                  <a:gd name="T0" fmla="*/ 118 w 246"/>
                  <a:gd name="T1" fmla="*/ 0 h 483"/>
                  <a:gd name="T2" fmla="*/ 0 w 246"/>
                  <a:gd name="T3" fmla="*/ 118 h 483"/>
                  <a:gd name="T4" fmla="*/ 0 w 246"/>
                  <a:gd name="T5" fmla="*/ 365 h 483"/>
                  <a:gd name="T6" fmla="*/ 118 w 246"/>
                  <a:gd name="T7" fmla="*/ 483 h 483"/>
                  <a:gd name="T8" fmla="*/ 118 w 246"/>
                  <a:gd name="T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3" y="188"/>
                      <a:pt x="63" y="295"/>
                      <a:pt x="0" y="365"/>
                    </a:cubicBezTo>
                    <a:cubicBezTo>
                      <a:pt x="118" y="483"/>
                      <a:pt x="118" y="483"/>
                      <a:pt x="118" y="483"/>
                    </a:cubicBezTo>
                    <a:cubicBezTo>
                      <a:pt x="246" y="347"/>
                      <a:pt x="246" y="135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 rot="16200000">
                <a:off x="3030764" y="4009923"/>
                <a:ext cx="1365129" cy="693673"/>
              </a:xfrm>
              <a:custGeom>
                <a:avLst/>
                <a:gdLst>
                  <a:gd name="T0" fmla="*/ 365 w 483"/>
                  <a:gd name="T1" fmla="*/ 246 h 246"/>
                  <a:gd name="T2" fmla="*/ 483 w 483"/>
                  <a:gd name="T3" fmla="*/ 128 h 246"/>
                  <a:gd name="T4" fmla="*/ 0 w 483"/>
                  <a:gd name="T5" fmla="*/ 128 h 246"/>
                  <a:gd name="T6" fmla="*/ 118 w 483"/>
                  <a:gd name="T7" fmla="*/ 246 h 246"/>
                  <a:gd name="T8" fmla="*/ 365 w 483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246">
                    <a:moveTo>
                      <a:pt x="365" y="246"/>
                    </a:moveTo>
                    <a:cubicBezTo>
                      <a:pt x="483" y="128"/>
                      <a:pt x="483" y="128"/>
                      <a:pt x="483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3"/>
                      <a:pt x="295" y="183"/>
                      <a:pt x="365" y="2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 rot="16200000">
                <a:off x="4499063" y="4009923"/>
                <a:ext cx="1365129" cy="693672"/>
              </a:xfrm>
              <a:custGeom>
                <a:avLst/>
                <a:gdLst>
                  <a:gd name="T0" fmla="*/ 118 w 483"/>
                  <a:gd name="T1" fmla="*/ 0 h 246"/>
                  <a:gd name="T2" fmla="*/ 0 w 483"/>
                  <a:gd name="T3" fmla="*/ 118 h 246"/>
                  <a:gd name="T4" fmla="*/ 483 w 483"/>
                  <a:gd name="T5" fmla="*/ 118 h 246"/>
                  <a:gd name="T6" fmla="*/ 365 w 483"/>
                  <a:gd name="T7" fmla="*/ 0 h 246"/>
                  <a:gd name="T8" fmla="*/ 118 w 483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3" y="118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295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 rot="16200000">
                <a:off x="4099846" y="4410733"/>
                <a:ext cx="695264" cy="1361947"/>
              </a:xfrm>
              <a:custGeom>
                <a:avLst/>
                <a:gdLst>
                  <a:gd name="T0" fmla="*/ 246 w 246"/>
                  <a:gd name="T1" fmla="*/ 118 h 482"/>
                  <a:gd name="T2" fmla="*/ 128 w 246"/>
                  <a:gd name="T3" fmla="*/ 0 h 482"/>
                  <a:gd name="T4" fmla="*/ 128 w 246"/>
                  <a:gd name="T5" fmla="*/ 482 h 482"/>
                  <a:gd name="T6" fmla="*/ 246 w 246"/>
                  <a:gd name="T7" fmla="*/ 364 h 482"/>
                  <a:gd name="T8" fmla="*/ 246 w 246"/>
                  <a:gd name="T9" fmla="*/ 118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2">
                    <a:moveTo>
                      <a:pt x="246" y="11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135"/>
                      <a:pt x="0" y="347"/>
                      <a:pt x="128" y="482"/>
                    </a:cubicBezTo>
                    <a:cubicBezTo>
                      <a:pt x="246" y="364"/>
                      <a:pt x="246" y="364"/>
                      <a:pt x="246" y="364"/>
                    </a:cubicBezTo>
                    <a:cubicBezTo>
                      <a:pt x="183" y="294"/>
                      <a:pt x="183" y="188"/>
                      <a:pt x="246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 rot="16200000">
                <a:off x="4099846" y="2939250"/>
                <a:ext cx="695264" cy="1361947"/>
              </a:xfrm>
              <a:custGeom>
                <a:avLst/>
                <a:gdLst>
                  <a:gd name="T0" fmla="*/ 118 w 246"/>
                  <a:gd name="T1" fmla="*/ 0 h 482"/>
                  <a:gd name="T2" fmla="*/ 0 w 246"/>
                  <a:gd name="T3" fmla="*/ 118 h 482"/>
                  <a:gd name="T4" fmla="*/ 0 w 246"/>
                  <a:gd name="T5" fmla="*/ 364 h 482"/>
                  <a:gd name="T6" fmla="*/ 118 w 246"/>
                  <a:gd name="T7" fmla="*/ 482 h 482"/>
                  <a:gd name="T8" fmla="*/ 118 w 246"/>
                  <a:gd name="T9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2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2" y="188"/>
                      <a:pt x="62" y="294"/>
                      <a:pt x="0" y="364"/>
                    </a:cubicBezTo>
                    <a:cubicBezTo>
                      <a:pt x="118" y="482"/>
                      <a:pt x="118" y="482"/>
                      <a:pt x="118" y="482"/>
                    </a:cubicBezTo>
                    <a:cubicBezTo>
                      <a:pt x="246" y="347"/>
                      <a:pt x="246" y="135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 rot="16200000">
                <a:off x="4096669" y="2939248"/>
                <a:ext cx="1361955" cy="695259"/>
              </a:xfrm>
              <a:custGeom>
                <a:avLst/>
                <a:gdLst>
                  <a:gd name="T0" fmla="*/ 364 w 482"/>
                  <a:gd name="T1" fmla="*/ 246 h 246"/>
                  <a:gd name="T2" fmla="*/ 482 w 482"/>
                  <a:gd name="T3" fmla="*/ 128 h 246"/>
                  <a:gd name="T4" fmla="*/ 0 w 482"/>
                  <a:gd name="T5" fmla="*/ 128 h 246"/>
                  <a:gd name="T6" fmla="*/ 118 w 482"/>
                  <a:gd name="T7" fmla="*/ 246 h 246"/>
                  <a:gd name="T8" fmla="*/ 364 w 482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364" y="246"/>
                    </a:moveTo>
                    <a:cubicBezTo>
                      <a:pt x="482" y="128"/>
                      <a:pt x="482" y="128"/>
                      <a:pt x="482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4"/>
                      <a:pt x="294" y="184"/>
                      <a:pt x="364" y="2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 rot="16200000">
                <a:off x="5568143" y="2939248"/>
                <a:ext cx="1361955" cy="695259"/>
              </a:xfrm>
              <a:custGeom>
                <a:avLst/>
                <a:gdLst>
                  <a:gd name="T0" fmla="*/ 118 w 482"/>
                  <a:gd name="T1" fmla="*/ 0 h 246"/>
                  <a:gd name="T2" fmla="*/ 0 w 482"/>
                  <a:gd name="T3" fmla="*/ 118 h 246"/>
                  <a:gd name="T4" fmla="*/ 482 w 482"/>
                  <a:gd name="T5" fmla="*/ 118 h 246"/>
                  <a:gd name="T6" fmla="*/ 364 w 482"/>
                  <a:gd name="T7" fmla="*/ 0 h 246"/>
                  <a:gd name="T8" fmla="*/ 118 w 48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2" y="118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294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 rot="16200000">
                <a:off x="5165751" y="1870165"/>
                <a:ext cx="695264" cy="1363533"/>
              </a:xfrm>
              <a:custGeom>
                <a:avLst/>
                <a:gdLst>
                  <a:gd name="T0" fmla="*/ 118 w 246"/>
                  <a:gd name="T1" fmla="*/ 0 h 483"/>
                  <a:gd name="T2" fmla="*/ 0 w 246"/>
                  <a:gd name="T3" fmla="*/ 118 h 483"/>
                  <a:gd name="T4" fmla="*/ 0 w 246"/>
                  <a:gd name="T5" fmla="*/ 365 h 483"/>
                  <a:gd name="T6" fmla="*/ 118 w 246"/>
                  <a:gd name="T7" fmla="*/ 483 h 483"/>
                  <a:gd name="T8" fmla="*/ 118 w 246"/>
                  <a:gd name="T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3" y="188"/>
                      <a:pt x="63" y="295"/>
                      <a:pt x="0" y="365"/>
                    </a:cubicBezTo>
                    <a:cubicBezTo>
                      <a:pt x="118" y="483"/>
                      <a:pt x="118" y="483"/>
                      <a:pt x="118" y="483"/>
                    </a:cubicBezTo>
                    <a:cubicBezTo>
                      <a:pt x="246" y="348"/>
                      <a:pt x="246" y="136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34" name="Freeform 27"/>
            <p:cNvSpPr>
              <a:spLocks noChangeArrowheads="1"/>
            </p:cNvSpPr>
            <p:nvPr/>
          </p:nvSpPr>
          <p:spPr bwMode="auto">
            <a:xfrm>
              <a:off x="3987374" y="3936359"/>
              <a:ext cx="604682" cy="473227"/>
            </a:xfrm>
            <a:custGeom>
              <a:avLst/>
              <a:gdLst>
                <a:gd name="T0" fmla="*/ 518640 w 506"/>
                <a:gd name="T1" fmla="*/ 83022 h 399"/>
                <a:gd name="T2" fmla="*/ 518640 w 506"/>
                <a:gd name="T3" fmla="*/ 83022 h 399"/>
                <a:gd name="T4" fmla="*/ 200764 w 506"/>
                <a:gd name="T5" fmla="*/ 41511 h 399"/>
                <a:gd name="T6" fmla="*/ 10755 w 506"/>
                <a:gd name="T7" fmla="*/ 262113 h 399"/>
                <a:gd name="T8" fmla="*/ 233030 w 506"/>
                <a:gd name="T9" fmla="*/ 472041 h 399"/>
                <a:gd name="T10" fmla="*/ 455304 w 506"/>
                <a:gd name="T11" fmla="*/ 367670 h 399"/>
                <a:gd name="T12" fmla="*/ 433794 w 506"/>
                <a:gd name="T13" fmla="*/ 251439 h 399"/>
                <a:gd name="T14" fmla="*/ 560466 w 506"/>
                <a:gd name="T15" fmla="*/ 240765 h 399"/>
                <a:gd name="T16" fmla="*/ 518640 w 506"/>
                <a:gd name="T17" fmla="*/ 83022 h 399"/>
                <a:gd name="T18" fmla="*/ 327436 w 506"/>
                <a:gd name="T19" fmla="*/ 356996 h 399"/>
                <a:gd name="T20" fmla="*/ 327436 w 506"/>
                <a:gd name="T21" fmla="*/ 356996 h 399"/>
                <a:gd name="T22" fmla="*/ 285611 w 506"/>
                <a:gd name="T23" fmla="*/ 314299 h 399"/>
                <a:gd name="T24" fmla="*/ 327436 w 506"/>
                <a:gd name="T25" fmla="*/ 272787 h 399"/>
                <a:gd name="T26" fmla="*/ 369262 w 506"/>
                <a:gd name="T27" fmla="*/ 314299 h 399"/>
                <a:gd name="T28" fmla="*/ 327436 w 506"/>
                <a:gd name="T29" fmla="*/ 356996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Freeform 97"/>
            <p:cNvSpPr>
              <a:spLocks noChangeArrowheads="1"/>
            </p:cNvSpPr>
            <p:nvPr/>
          </p:nvSpPr>
          <p:spPr bwMode="auto">
            <a:xfrm>
              <a:off x="5071610" y="2885136"/>
              <a:ext cx="556310" cy="477540"/>
            </a:xfrm>
            <a:custGeom>
              <a:avLst/>
              <a:gdLst>
                <a:gd name="T0" fmla="*/ 257447 w 497"/>
                <a:gd name="T1" fmla="*/ 258948 h 426"/>
                <a:gd name="T2" fmla="*/ 257447 w 497"/>
                <a:gd name="T3" fmla="*/ 258948 h 426"/>
                <a:gd name="T4" fmla="*/ 306698 w 497"/>
                <a:gd name="T5" fmla="*/ 258948 h 426"/>
                <a:gd name="T6" fmla="*/ 306698 w 497"/>
                <a:gd name="T7" fmla="*/ 308271 h 426"/>
                <a:gd name="T8" fmla="*/ 555191 w 497"/>
                <a:gd name="T9" fmla="*/ 308271 h 426"/>
                <a:gd name="T10" fmla="*/ 545117 w 497"/>
                <a:gd name="T11" fmla="*/ 149091 h 426"/>
                <a:gd name="T12" fmla="*/ 495866 w 497"/>
                <a:gd name="T13" fmla="*/ 89679 h 426"/>
                <a:gd name="T14" fmla="*/ 406319 w 497"/>
                <a:gd name="T15" fmla="*/ 89679 h 426"/>
                <a:gd name="T16" fmla="*/ 377216 w 497"/>
                <a:gd name="T17" fmla="*/ 30267 h 426"/>
                <a:gd name="T18" fmla="*/ 335801 w 497"/>
                <a:gd name="T19" fmla="*/ 0 h 426"/>
                <a:gd name="T20" fmla="*/ 217151 w 497"/>
                <a:gd name="T21" fmla="*/ 0 h 426"/>
                <a:gd name="T22" fmla="*/ 188048 w 497"/>
                <a:gd name="T23" fmla="*/ 30267 h 426"/>
                <a:gd name="T24" fmla="*/ 148872 w 497"/>
                <a:gd name="T25" fmla="*/ 89679 h 426"/>
                <a:gd name="T26" fmla="*/ 59325 w 497"/>
                <a:gd name="T27" fmla="*/ 89679 h 426"/>
                <a:gd name="T28" fmla="*/ 10074 w 497"/>
                <a:gd name="T29" fmla="*/ 149091 h 426"/>
                <a:gd name="T30" fmla="*/ 0 w 497"/>
                <a:gd name="T31" fmla="*/ 308271 h 426"/>
                <a:gd name="T32" fmla="*/ 257447 w 497"/>
                <a:gd name="T33" fmla="*/ 308271 h 426"/>
                <a:gd name="T34" fmla="*/ 257447 w 497"/>
                <a:gd name="T35" fmla="*/ 258948 h 426"/>
                <a:gd name="T36" fmla="*/ 208196 w 497"/>
                <a:gd name="T37" fmla="*/ 59412 h 426"/>
                <a:gd name="T38" fmla="*/ 208196 w 497"/>
                <a:gd name="T39" fmla="*/ 59412 h 426"/>
                <a:gd name="T40" fmla="*/ 237299 w 497"/>
                <a:gd name="T41" fmla="*/ 40355 h 426"/>
                <a:gd name="T42" fmla="*/ 317891 w 497"/>
                <a:gd name="T43" fmla="*/ 40355 h 426"/>
                <a:gd name="T44" fmla="*/ 345875 w 497"/>
                <a:gd name="T45" fmla="*/ 59412 h 426"/>
                <a:gd name="T46" fmla="*/ 357068 w 497"/>
                <a:gd name="T47" fmla="*/ 89679 h 426"/>
                <a:gd name="T48" fmla="*/ 198122 w 497"/>
                <a:gd name="T49" fmla="*/ 89679 h 426"/>
                <a:gd name="T50" fmla="*/ 208196 w 497"/>
                <a:gd name="T51" fmla="*/ 59412 h 426"/>
                <a:gd name="T52" fmla="*/ 306698 w 497"/>
                <a:gd name="T53" fmla="*/ 397950 h 426"/>
                <a:gd name="T54" fmla="*/ 306698 w 497"/>
                <a:gd name="T55" fmla="*/ 397950 h 426"/>
                <a:gd name="T56" fmla="*/ 257447 w 497"/>
                <a:gd name="T57" fmla="*/ 397950 h 426"/>
                <a:gd name="T58" fmla="*/ 257447 w 497"/>
                <a:gd name="T59" fmla="*/ 338538 h 426"/>
                <a:gd name="T60" fmla="*/ 10074 w 497"/>
                <a:gd name="T61" fmla="*/ 338538 h 426"/>
                <a:gd name="T62" fmla="*/ 19029 w 497"/>
                <a:gd name="T63" fmla="*/ 427096 h 426"/>
                <a:gd name="T64" fmla="*/ 69399 w 497"/>
                <a:gd name="T65" fmla="*/ 476419 h 426"/>
                <a:gd name="T66" fmla="*/ 485792 w 497"/>
                <a:gd name="T67" fmla="*/ 476419 h 426"/>
                <a:gd name="T68" fmla="*/ 535043 w 497"/>
                <a:gd name="T69" fmla="*/ 427096 h 426"/>
                <a:gd name="T70" fmla="*/ 545117 w 497"/>
                <a:gd name="T71" fmla="*/ 338538 h 426"/>
                <a:gd name="T72" fmla="*/ 306698 w 497"/>
                <a:gd name="T73" fmla="*/ 338538 h 426"/>
                <a:gd name="T74" fmla="*/ 306698 w 497"/>
                <a:gd name="T75" fmla="*/ 397950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Freeform 116"/>
            <p:cNvSpPr>
              <a:spLocks noChangeArrowheads="1"/>
            </p:cNvSpPr>
            <p:nvPr/>
          </p:nvSpPr>
          <p:spPr bwMode="auto">
            <a:xfrm>
              <a:off x="6194390" y="3947764"/>
              <a:ext cx="433260" cy="450415"/>
            </a:xfrm>
            <a:custGeom>
              <a:avLst/>
              <a:gdLst>
                <a:gd name="T0" fmla="*/ 389447 w 445"/>
                <a:gd name="T1" fmla="*/ 155013 h 462"/>
                <a:gd name="T2" fmla="*/ 389447 w 445"/>
                <a:gd name="T3" fmla="*/ 155013 h 462"/>
                <a:gd name="T4" fmla="*/ 258982 w 445"/>
                <a:gd name="T5" fmla="*/ 7799 h 462"/>
                <a:gd name="T6" fmla="*/ 35050 w 445"/>
                <a:gd name="T7" fmla="*/ 241781 h 462"/>
                <a:gd name="T8" fmla="*/ 8763 w 445"/>
                <a:gd name="T9" fmla="*/ 311001 h 462"/>
                <a:gd name="T10" fmla="*/ 78863 w 445"/>
                <a:gd name="T11" fmla="*/ 346098 h 462"/>
                <a:gd name="T12" fmla="*/ 95415 w 445"/>
                <a:gd name="T13" fmla="*/ 337324 h 462"/>
                <a:gd name="T14" fmla="*/ 130465 w 445"/>
                <a:gd name="T15" fmla="*/ 362672 h 462"/>
                <a:gd name="T16" fmla="*/ 155779 w 445"/>
                <a:gd name="T17" fmla="*/ 423117 h 462"/>
                <a:gd name="T18" fmla="*/ 182067 w 445"/>
                <a:gd name="T19" fmla="*/ 440666 h 462"/>
                <a:gd name="T20" fmla="*/ 233668 w 445"/>
                <a:gd name="T21" fmla="*/ 423117 h 462"/>
                <a:gd name="T22" fmla="*/ 242431 w 445"/>
                <a:gd name="T23" fmla="*/ 405568 h 462"/>
                <a:gd name="T24" fmla="*/ 224906 w 445"/>
                <a:gd name="T25" fmla="*/ 380220 h 462"/>
                <a:gd name="T26" fmla="*/ 198618 w 445"/>
                <a:gd name="T27" fmla="*/ 328549 h 462"/>
                <a:gd name="T28" fmla="*/ 224906 w 445"/>
                <a:gd name="T29" fmla="*/ 302227 h 462"/>
                <a:gd name="T30" fmla="*/ 405999 w 445"/>
                <a:gd name="T31" fmla="*/ 346098 h 462"/>
                <a:gd name="T32" fmla="*/ 389447 w 445"/>
                <a:gd name="T33" fmla="*/ 155013 h 462"/>
                <a:gd name="T34" fmla="*/ 379711 w 445"/>
                <a:gd name="T35" fmla="*/ 302227 h 462"/>
                <a:gd name="T36" fmla="*/ 379711 w 445"/>
                <a:gd name="T37" fmla="*/ 302227 h 462"/>
                <a:gd name="T38" fmla="*/ 294033 w 445"/>
                <a:gd name="T39" fmla="*/ 198885 h 462"/>
                <a:gd name="T40" fmla="*/ 276508 w 445"/>
                <a:gd name="T41" fmla="*/ 60445 h 462"/>
                <a:gd name="T42" fmla="*/ 354397 w 445"/>
                <a:gd name="T43" fmla="*/ 172562 h 462"/>
                <a:gd name="T44" fmla="*/ 379711 w 445"/>
                <a:gd name="T45" fmla="*/ 30222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7" name="Freeform 27"/>
          <p:cNvSpPr>
            <a:spLocks noChangeArrowheads="1"/>
          </p:cNvSpPr>
          <p:nvPr/>
        </p:nvSpPr>
        <p:spPr bwMode="auto">
          <a:xfrm>
            <a:off x="3503208" y="2363790"/>
            <a:ext cx="604760" cy="473075"/>
          </a:xfrm>
          <a:custGeom>
            <a:avLst/>
            <a:gdLst>
              <a:gd name="T0" fmla="*/ 518640 w 506"/>
              <a:gd name="T1" fmla="*/ 83022 h 399"/>
              <a:gd name="T2" fmla="*/ 518640 w 506"/>
              <a:gd name="T3" fmla="*/ 83022 h 399"/>
              <a:gd name="T4" fmla="*/ 200764 w 506"/>
              <a:gd name="T5" fmla="*/ 41511 h 399"/>
              <a:gd name="T6" fmla="*/ 10755 w 506"/>
              <a:gd name="T7" fmla="*/ 262113 h 399"/>
              <a:gd name="T8" fmla="*/ 233030 w 506"/>
              <a:gd name="T9" fmla="*/ 472041 h 399"/>
              <a:gd name="T10" fmla="*/ 455304 w 506"/>
              <a:gd name="T11" fmla="*/ 367670 h 399"/>
              <a:gd name="T12" fmla="*/ 433794 w 506"/>
              <a:gd name="T13" fmla="*/ 251439 h 399"/>
              <a:gd name="T14" fmla="*/ 560466 w 506"/>
              <a:gd name="T15" fmla="*/ 240765 h 399"/>
              <a:gd name="T16" fmla="*/ 518640 w 506"/>
              <a:gd name="T17" fmla="*/ 83022 h 399"/>
              <a:gd name="T18" fmla="*/ 327436 w 506"/>
              <a:gd name="T19" fmla="*/ 356996 h 399"/>
              <a:gd name="T20" fmla="*/ 327436 w 506"/>
              <a:gd name="T21" fmla="*/ 356996 h 399"/>
              <a:gd name="T22" fmla="*/ 285611 w 506"/>
              <a:gd name="T23" fmla="*/ 314299 h 399"/>
              <a:gd name="T24" fmla="*/ 327436 w 506"/>
              <a:gd name="T25" fmla="*/ 272787 h 399"/>
              <a:gd name="T26" fmla="*/ 369262 w 506"/>
              <a:gd name="T27" fmla="*/ 314299 h 399"/>
              <a:gd name="T28" fmla="*/ 327436 w 506"/>
              <a:gd name="T29" fmla="*/ 356996 h 3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4327016" y="1693864"/>
            <a:ext cx="2314273" cy="381000"/>
          </a:xfrm>
          <a:prstGeom prst="rect">
            <a:avLst/>
          </a:prstGeom>
        </p:spPr>
        <p:txBody>
          <a:bodyPr lIns="91417" tIns="45709" rIns="91417" bIns="45709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8965"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请在这里输入标题</a:t>
            </a:r>
            <a:endParaRPr lang="en-AU" altLang="zh-CN" sz="19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/>
          <p:nvPr/>
        </p:nvGrpSpPr>
        <p:grpSpPr>
          <a:xfrm rot="2700000" flipV="1">
            <a:off x="4744510" y="1800518"/>
            <a:ext cx="321494" cy="1652597"/>
            <a:chOff x="2476500" y="2038350"/>
            <a:chExt cx="571500" cy="1828800"/>
          </a:xfrm>
          <a:solidFill>
            <a:schemeClr val="accent1"/>
          </a:solidFill>
        </p:grpSpPr>
        <p:sp>
          <p:nvSpPr>
            <p:cNvPr id="6" name="Bent Arrow 5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8" name="Group 18"/>
          <p:cNvGrpSpPr/>
          <p:nvPr/>
        </p:nvGrpSpPr>
        <p:grpSpPr>
          <a:xfrm rot="18900000" flipV="1">
            <a:off x="4722791" y="4159584"/>
            <a:ext cx="321451" cy="1652812"/>
            <a:chOff x="2476500" y="2038350"/>
            <a:chExt cx="571500" cy="1828800"/>
          </a:xfrm>
          <a:solidFill>
            <a:schemeClr val="accent4"/>
          </a:solidFill>
        </p:grpSpPr>
        <p:sp>
          <p:nvSpPr>
            <p:cNvPr id="9" name="Bent Arrow 8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1" name="Group 21"/>
          <p:cNvGrpSpPr/>
          <p:nvPr/>
        </p:nvGrpSpPr>
        <p:grpSpPr>
          <a:xfrm rot="18900000" flipH="1">
            <a:off x="7092157" y="1789908"/>
            <a:ext cx="321451" cy="1652812"/>
            <a:chOff x="2476500" y="2038350"/>
            <a:chExt cx="571500" cy="1828800"/>
          </a:xfrm>
          <a:solidFill>
            <a:schemeClr val="accent2"/>
          </a:solidFill>
        </p:grpSpPr>
        <p:sp>
          <p:nvSpPr>
            <p:cNvPr id="12" name="Bent Arrow 11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oup 24"/>
          <p:cNvGrpSpPr/>
          <p:nvPr/>
        </p:nvGrpSpPr>
        <p:grpSpPr>
          <a:xfrm rot="2700000" flipH="1">
            <a:off x="7125119" y="4181436"/>
            <a:ext cx="321494" cy="1652597"/>
            <a:chOff x="2476500" y="2038350"/>
            <a:chExt cx="571500" cy="1828800"/>
          </a:xfrm>
          <a:solidFill>
            <a:schemeClr val="accent3"/>
          </a:solidFill>
        </p:grpSpPr>
        <p:sp>
          <p:nvSpPr>
            <p:cNvPr id="15" name="Bent Arrow 14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 bwMode="auto">
          <a:xfrm>
            <a:off x="8286465" y="1927228"/>
            <a:ext cx="2953954" cy="1263055"/>
            <a:chOff x="1603804" y="2220559"/>
            <a:chExt cx="2955174" cy="1263085"/>
          </a:xfrm>
        </p:grpSpPr>
        <p:sp>
          <p:nvSpPr>
            <p:cNvPr id="61" name="Text Placeholder 2"/>
            <p:cNvSpPr txBox="1"/>
            <p:nvPr/>
          </p:nvSpPr>
          <p:spPr>
            <a:xfrm>
              <a:off x="1603804" y="2220559"/>
              <a:ext cx="2013520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输入标题文字</a:t>
              </a:r>
              <a:endParaRPr lang="en-GB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80026" y="2560292"/>
              <a:ext cx="2878952" cy="92335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200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5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分钟之内。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3" name="Group 62"/>
          <p:cNvGrpSpPr/>
          <p:nvPr/>
        </p:nvGrpSpPr>
        <p:grpSpPr bwMode="auto">
          <a:xfrm>
            <a:off x="8286465" y="4525964"/>
            <a:ext cx="2953954" cy="1263055"/>
            <a:chOff x="1603804" y="2220559"/>
            <a:chExt cx="2955174" cy="1263085"/>
          </a:xfrm>
        </p:grpSpPr>
        <p:sp>
          <p:nvSpPr>
            <p:cNvPr id="64" name="Text Placeholder 2"/>
            <p:cNvSpPr txBox="1"/>
            <p:nvPr/>
          </p:nvSpPr>
          <p:spPr>
            <a:xfrm>
              <a:off x="1603804" y="2220559"/>
              <a:ext cx="2013520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输入标题文字</a:t>
              </a:r>
              <a:endParaRPr lang="en-GB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80026" y="2560292"/>
              <a:ext cx="2878952" cy="92335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200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5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分钟之内。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6" name="Group 65"/>
          <p:cNvGrpSpPr/>
          <p:nvPr/>
        </p:nvGrpSpPr>
        <p:grpSpPr bwMode="auto">
          <a:xfrm>
            <a:off x="930949" y="4525964"/>
            <a:ext cx="2958715" cy="1263055"/>
            <a:chOff x="1679271" y="2220559"/>
            <a:chExt cx="2959965" cy="1263085"/>
          </a:xfrm>
        </p:grpSpPr>
        <p:sp>
          <p:nvSpPr>
            <p:cNvPr id="67" name="Text Placeholder 2"/>
            <p:cNvSpPr txBox="1"/>
            <p:nvPr/>
          </p:nvSpPr>
          <p:spPr>
            <a:xfrm>
              <a:off x="2625698" y="2220559"/>
              <a:ext cx="2013538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37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输入标题文字</a:t>
              </a:r>
              <a:endParaRPr lang="en-GB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79271" y="2560292"/>
              <a:ext cx="2878979" cy="92335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200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5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分钟之内。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9" name="Group 68"/>
          <p:cNvGrpSpPr/>
          <p:nvPr/>
        </p:nvGrpSpPr>
        <p:grpSpPr bwMode="auto">
          <a:xfrm>
            <a:off x="930949" y="1927229"/>
            <a:ext cx="2958715" cy="1263057"/>
            <a:chOff x="1679271" y="2220559"/>
            <a:chExt cx="2959965" cy="1263085"/>
          </a:xfrm>
        </p:grpSpPr>
        <p:sp>
          <p:nvSpPr>
            <p:cNvPr id="70" name="Text Placeholder 2"/>
            <p:cNvSpPr txBox="1"/>
            <p:nvPr/>
          </p:nvSpPr>
          <p:spPr>
            <a:xfrm>
              <a:off x="2625698" y="2220559"/>
              <a:ext cx="2013538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37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输入标题文字</a:t>
              </a:r>
              <a:endParaRPr lang="en-GB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79271" y="2560293"/>
              <a:ext cx="2878979" cy="92335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200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5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分钟之内。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" name="Group 1"/>
          <p:cNvGrpSpPr/>
          <p:nvPr/>
        </p:nvGrpSpPr>
        <p:grpSpPr bwMode="auto">
          <a:xfrm>
            <a:off x="6456317" y="3074989"/>
            <a:ext cx="1484119" cy="1485900"/>
            <a:chOff x="6455778" y="3074438"/>
            <a:chExt cx="1485674" cy="1485674"/>
          </a:xfrm>
        </p:grpSpPr>
        <p:sp>
          <p:nvSpPr>
            <p:cNvPr id="21" name="Rounded Rectangle 20"/>
            <p:cNvSpPr/>
            <p:nvPr/>
          </p:nvSpPr>
          <p:spPr bwMode="auto">
            <a:xfrm rot="18900000" flipV="1">
              <a:off x="6455778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880423" y="3544610"/>
              <a:ext cx="613402" cy="593867"/>
              <a:chOff x="2339975" y="3200401"/>
              <a:chExt cx="249238" cy="241301"/>
            </a:xfrm>
            <a:solidFill>
              <a:schemeClr val="bg1"/>
            </a:solidFill>
          </p:grpSpPr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" name="Freeform 29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 bwMode="auto">
          <a:xfrm>
            <a:off x="5353149" y="4176714"/>
            <a:ext cx="1485707" cy="1485900"/>
            <a:chOff x="5352721" y="4177495"/>
            <a:chExt cx="1485674" cy="1485674"/>
          </a:xfrm>
        </p:grpSpPr>
        <p:sp>
          <p:nvSpPr>
            <p:cNvPr id="18" name="Rounded Rectangle 17"/>
            <p:cNvSpPr/>
            <p:nvPr/>
          </p:nvSpPr>
          <p:spPr bwMode="auto">
            <a:xfrm rot="18900000" flipV="1">
              <a:off x="5352721" y="4177495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5800" name="Shape 719"/>
            <p:cNvSpPr/>
            <p:nvPr/>
          </p:nvSpPr>
          <p:spPr bwMode="auto">
            <a:xfrm>
              <a:off x="5801694" y="4639527"/>
              <a:ext cx="587506" cy="505264"/>
            </a:xfrm>
            <a:custGeom>
              <a:avLst/>
              <a:gdLst>
                <a:gd name="T0" fmla="*/ 293753 w 21332"/>
                <a:gd name="T1" fmla="*/ 252632 h 21446"/>
                <a:gd name="T2" fmla="*/ 293753 w 21332"/>
                <a:gd name="T3" fmla="*/ 252632 h 21446"/>
                <a:gd name="T4" fmla="*/ 293753 w 21332"/>
                <a:gd name="T5" fmla="*/ 252632 h 21446"/>
                <a:gd name="T6" fmla="*/ 293753 w 21332"/>
                <a:gd name="T7" fmla="*/ 252632 h 2144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4249981" y="3074989"/>
            <a:ext cx="1485707" cy="1485900"/>
            <a:chOff x="4249665" y="3074438"/>
            <a:chExt cx="1485674" cy="1485674"/>
          </a:xfrm>
        </p:grpSpPr>
        <p:sp>
          <p:nvSpPr>
            <p:cNvPr id="24" name="Rounded Rectangle 23"/>
            <p:cNvSpPr/>
            <p:nvPr/>
          </p:nvSpPr>
          <p:spPr bwMode="auto">
            <a:xfrm rot="18900000" flipV="1">
              <a:off x="4249665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5798" name="Shape 2102"/>
            <p:cNvSpPr/>
            <p:nvPr/>
          </p:nvSpPr>
          <p:spPr bwMode="auto">
            <a:xfrm>
              <a:off x="4622339" y="3522435"/>
              <a:ext cx="720330" cy="576242"/>
            </a:xfrm>
            <a:custGeom>
              <a:avLst/>
              <a:gdLst>
                <a:gd name="T0" fmla="*/ 360165 w 21600"/>
                <a:gd name="T1" fmla="*/ 288121 h 21600"/>
                <a:gd name="T2" fmla="*/ 360165 w 21600"/>
                <a:gd name="T3" fmla="*/ 288121 h 21600"/>
                <a:gd name="T4" fmla="*/ 360165 w 21600"/>
                <a:gd name="T5" fmla="*/ 288121 h 21600"/>
                <a:gd name="T6" fmla="*/ 360165 w 21600"/>
                <a:gd name="T7" fmla="*/ 28812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 bwMode="auto">
          <a:xfrm>
            <a:off x="5353149" y="1971676"/>
            <a:ext cx="1485707" cy="1485900"/>
            <a:chOff x="5352721" y="1971381"/>
            <a:chExt cx="1485674" cy="1485674"/>
          </a:xfrm>
        </p:grpSpPr>
        <p:sp>
          <p:nvSpPr>
            <p:cNvPr id="27" name="Rounded Rectangle 26"/>
            <p:cNvSpPr/>
            <p:nvPr/>
          </p:nvSpPr>
          <p:spPr bwMode="auto">
            <a:xfrm rot="18900000" flipV="1">
              <a:off x="5352721" y="1971381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5796" name="Freeform 56"/>
            <p:cNvSpPr/>
            <p:nvPr/>
          </p:nvSpPr>
          <p:spPr bwMode="auto">
            <a:xfrm>
              <a:off x="5802898" y="2468253"/>
              <a:ext cx="664971" cy="542729"/>
            </a:xfrm>
            <a:custGeom>
              <a:avLst/>
              <a:gdLst>
                <a:gd name="T0" fmla="*/ 534414 w 382"/>
                <a:gd name="T1" fmla="*/ 234835 h 312"/>
                <a:gd name="T2" fmla="*/ 630156 w 382"/>
                <a:gd name="T3" fmla="*/ 123506 h 312"/>
                <a:gd name="T4" fmla="*/ 414301 w 382"/>
                <a:gd name="T5" fmla="*/ 43488 h 312"/>
                <a:gd name="T6" fmla="*/ 398634 w 382"/>
                <a:gd name="T7" fmla="*/ 33051 h 312"/>
                <a:gd name="T8" fmla="*/ 398634 w 382"/>
                <a:gd name="T9" fmla="*/ 233095 h 312"/>
                <a:gd name="T10" fmla="*/ 313337 w 382"/>
                <a:gd name="T11" fmla="*/ 372256 h 312"/>
                <a:gd name="T12" fmla="*/ 149706 w 382"/>
                <a:gd name="T13" fmla="*/ 328769 h 312"/>
                <a:gd name="T14" fmla="*/ 224558 w 382"/>
                <a:gd name="T15" fmla="*/ 168733 h 312"/>
                <a:gd name="T16" fmla="*/ 330745 w 382"/>
                <a:gd name="T17" fmla="*/ 161775 h 312"/>
                <a:gd name="T18" fmla="*/ 330745 w 382"/>
                <a:gd name="T19" fmla="*/ 6958 h 312"/>
                <a:gd name="T20" fmla="*/ 268077 w 382"/>
                <a:gd name="T21" fmla="*/ 0 h 312"/>
                <a:gd name="T22" fmla="*/ 0 w 382"/>
                <a:gd name="T23" fmla="*/ 271365 h 312"/>
                <a:gd name="T24" fmla="*/ 268077 w 382"/>
                <a:gd name="T25" fmla="*/ 542729 h 312"/>
                <a:gd name="T26" fmla="*/ 536155 w 382"/>
                <a:gd name="T27" fmla="*/ 271365 h 312"/>
                <a:gd name="T28" fmla="*/ 534414 w 382"/>
                <a:gd name="T29" fmla="*/ 234835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 bwMode="auto">
          <a:xfrm>
            <a:off x="1328118" y="1251262"/>
            <a:ext cx="1713930" cy="1663700"/>
            <a:chOff x="1000362" y="871757"/>
            <a:chExt cx="1285875" cy="1247801"/>
          </a:xfrm>
        </p:grpSpPr>
        <p:sp>
          <p:nvSpPr>
            <p:cNvPr id="26" name="Teardrop 25"/>
            <p:cNvSpPr/>
            <p:nvPr/>
          </p:nvSpPr>
          <p:spPr bwMode="auto">
            <a:xfrm rot="8100000">
              <a:off x="1430377" y="871757"/>
              <a:ext cx="417507" cy="417323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0943" name="Content Placeholder 2"/>
            <p:cNvSpPr txBox="1"/>
            <p:nvPr/>
          </p:nvSpPr>
          <p:spPr bwMode="auto">
            <a:xfrm>
              <a:off x="1000362" y="1357532"/>
              <a:ext cx="1285875" cy="76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请在这里输入内容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请在这里输入内容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Group 4699"/>
            <p:cNvGrpSpPr/>
            <p:nvPr/>
          </p:nvGrpSpPr>
          <p:grpSpPr bwMode="auto">
            <a:xfrm>
              <a:off x="1520226" y="1020230"/>
              <a:ext cx="241710" cy="167336"/>
              <a:chOff x="3908425" y="4124324"/>
              <a:chExt cx="546100" cy="319088"/>
            </a:xfrm>
            <a:solidFill>
              <a:schemeClr val="bg1"/>
            </a:solidFill>
          </p:grpSpPr>
          <p:sp>
            <p:nvSpPr>
              <p:cNvPr id="29" name="Freeform 413"/>
              <p:cNvSpPr>
                <a:spLocks noChangeArrowheads="1"/>
              </p:cNvSpPr>
              <p:nvPr/>
            </p:nvSpPr>
            <p:spPr bwMode="auto">
              <a:xfrm>
                <a:off x="4019550" y="4262437"/>
                <a:ext cx="36513" cy="174625"/>
              </a:xfrm>
              <a:custGeom>
                <a:avLst/>
                <a:gdLst>
                  <a:gd name="T0" fmla="*/ 83 w 101"/>
                  <a:gd name="T1" fmla="*/ 8 h 485"/>
                  <a:gd name="T2" fmla="*/ 33 w 101"/>
                  <a:gd name="T3" fmla="*/ 8 h 485"/>
                  <a:gd name="T4" fmla="*/ 16 w 101"/>
                  <a:gd name="T5" fmla="*/ 8 h 485"/>
                  <a:gd name="T6" fmla="*/ 0 w 101"/>
                  <a:gd name="T7" fmla="*/ 33 h 485"/>
                  <a:gd name="T8" fmla="*/ 50 w 101"/>
                  <a:gd name="T9" fmla="*/ 476 h 485"/>
                  <a:gd name="T10" fmla="*/ 67 w 101"/>
                  <a:gd name="T11" fmla="*/ 484 h 485"/>
                  <a:gd name="T12" fmla="*/ 75 w 101"/>
                  <a:gd name="T13" fmla="*/ 476 h 485"/>
                  <a:gd name="T14" fmla="*/ 100 w 101"/>
                  <a:gd name="T15" fmla="*/ 33 h 485"/>
                  <a:gd name="T16" fmla="*/ 83 w 101"/>
                  <a:gd name="T17" fmla="*/ 8 h 485"/>
                  <a:gd name="T18" fmla="*/ 83 w 101"/>
                  <a:gd name="T19" fmla="*/ 8 h 485"/>
                  <a:gd name="T20" fmla="*/ 83 w 101"/>
                  <a:gd name="T21" fmla="*/ 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485">
                    <a:moveTo>
                      <a:pt x="83" y="8"/>
                    </a:moveTo>
                    <a:cubicBezTo>
                      <a:pt x="33" y="8"/>
                      <a:pt x="33" y="8"/>
                      <a:pt x="33" y="8"/>
                    </a:cubicBezTo>
                    <a:cubicBezTo>
                      <a:pt x="25" y="0"/>
                      <a:pt x="16" y="8"/>
                      <a:pt x="16" y="8"/>
                    </a:cubicBezTo>
                    <a:cubicBezTo>
                      <a:pt x="8" y="16"/>
                      <a:pt x="0" y="25"/>
                      <a:pt x="0" y="33"/>
                    </a:cubicBezTo>
                    <a:cubicBezTo>
                      <a:pt x="50" y="476"/>
                      <a:pt x="50" y="476"/>
                      <a:pt x="50" y="476"/>
                    </a:cubicBezTo>
                    <a:cubicBezTo>
                      <a:pt x="50" y="476"/>
                      <a:pt x="58" y="484"/>
                      <a:pt x="67" y="484"/>
                    </a:cubicBezTo>
                    <a:cubicBezTo>
                      <a:pt x="75" y="484"/>
                      <a:pt x="75" y="476"/>
                      <a:pt x="75" y="476"/>
                    </a:cubicBezTo>
                    <a:cubicBezTo>
                      <a:pt x="100" y="33"/>
                      <a:pt x="100" y="33"/>
                      <a:pt x="100" y="33"/>
                    </a:cubicBezTo>
                    <a:cubicBezTo>
                      <a:pt x="100" y="25"/>
                      <a:pt x="92" y="16"/>
                      <a:pt x="83" y="8"/>
                    </a:cubicBezTo>
                    <a:close/>
                    <a:moveTo>
                      <a:pt x="83" y="8"/>
                    </a:moveTo>
                    <a:lnTo>
                      <a:pt x="83" y="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0" name="Freeform 414"/>
              <p:cNvSpPr>
                <a:spLocks noChangeArrowheads="1"/>
              </p:cNvSpPr>
              <p:nvPr/>
            </p:nvSpPr>
            <p:spPr bwMode="auto">
              <a:xfrm>
                <a:off x="4059238" y="4271962"/>
                <a:ext cx="166687" cy="171450"/>
              </a:xfrm>
              <a:custGeom>
                <a:avLst/>
                <a:gdLst>
                  <a:gd name="T0" fmla="*/ 452 w 461"/>
                  <a:gd name="T1" fmla="*/ 67 h 477"/>
                  <a:gd name="T2" fmla="*/ 51 w 461"/>
                  <a:gd name="T3" fmla="*/ 0 h 477"/>
                  <a:gd name="T4" fmla="*/ 42 w 461"/>
                  <a:gd name="T5" fmla="*/ 8 h 477"/>
                  <a:gd name="T6" fmla="*/ 42 w 461"/>
                  <a:gd name="T7" fmla="*/ 16 h 477"/>
                  <a:gd name="T8" fmla="*/ 0 w 461"/>
                  <a:gd name="T9" fmla="*/ 459 h 477"/>
                  <a:gd name="T10" fmla="*/ 9 w 461"/>
                  <a:gd name="T11" fmla="*/ 468 h 477"/>
                  <a:gd name="T12" fmla="*/ 17 w 461"/>
                  <a:gd name="T13" fmla="*/ 476 h 477"/>
                  <a:gd name="T14" fmla="*/ 17 w 461"/>
                  <a:gd name="T15" fmla="*/ 468 h 477"/>
                  <a:gd name="T16" fmla="*/ 452 w 461"/>
                  <a:gd name="T17" fmla="*/ 83 h 477"/>
                  <a:gd name="T18" fmla="*/ 460 w 461"/>
                  <a:gd name="T19" fmla="*/ 75 h 477"/>
                  <a:gd name="T20" fmla="*/ 452 w 461"/>
                  <a:gd name="T21" fmla="*/ 67 h 477"/>
                  <a:gd name="T22" fmla="*/ 452 w 461"/>
                  <a:gd name="T23" fmla="*/ 67 h 477"/>
                  <a:gd name="T24" fmla="*/ 452 w 461"/>
                  <a:gd name="T25" fmla="*/ 6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1" h="477">
                    <a:moveTo>
                      <a:pt x="452" y="67"/>
                    </a:moveTo>
                    <a:cubicBezTo>
                      <a:pt x="51" y="0"/>
                      <a:pt x="51" y="0"/>
                      <a:pt x="51" y="0"/>
                    </a:cubicBezTo>
                    <a:lnTo>
                      <a:pt x="42" y="8"/>
                    </a:lnTo>
                    <a:lnTo>
                      <a:pt x="42" y="16"/>
                    </a:lnTo>
                    <a:cubicBezTo>
                      <a:pt x="0" y="459"/>
                      <a:pt x="0" y="459"/>
                      <a:pt x="0" y="459"/>
                    </a:cubicBezTo>
                    <a:cubicBezTo>
                      <a:pt x="0" y="468"/>
                      <a:pt x="0" y="468"/>
                      <a:pt x="9" y="468"/>
                    </a:cubicBezTo>
                    <a:cubicBezTo>
                      <a:pt x="9" y="476"/>
                      <a:pt x="9" y="476"/>
                      <a:pt x="17" y="476"/>
                    </a:cubicBezTo>
                    <a:lnTo>
                      <a:pt x="17" y="468"/>
                    </a:lnTo>
                    <a:cubicBezTo>
                      <a:pt x="452" y="83"/>
                      <a:pt x="452" y="83"/>
                      <a:pt x="452" y="83"/>
                    </a:cubicBezTo>
                    <a:cubicBezTo>
                      <a:pt x="460" y="83"/>
                      <a:pt x="460" y="75"/>
                      <a:pt x="460" y="75"/>
                    </a:cubicBezTo>
                    <a:cubicBezTo>
                      <a:pt x="460" y="67"/>
                      <a:pt x="452" y="67"/>
                      <a:pt x="452" y="67"/>
                    </a:cubicBezTo>
                    <a:close/>
                    <a:moveTo>
                      <a:pt x="452" y="67"/>
                    </a:moveTo>
                    <a:lnTo>
                      <a:pt x="452" y="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1" name="Freeform 415"/>
              <p:cNvSpPr>
                <a:spLocks noChangeArrowheads="1"/>
              </p:cNvSpPr>
              <p:nvPr/>
            </p:nvSpPr>
            <p:spPr bwMode="auto">
              <a:xfrm>
                <a:off x="3908425" y="4124324"/>
                <a:ext cx="546100" cy="177800"/>
              </a:xfrm>
              <a:custGeom>
                <a:avLst/>
                <a:gdLst>
                  <a:gd name="T0" fmla="*/ 1514 w 1515"/>
                  <a:gd name="T1" fmla="*/ 0 h 494"/>
                  <a:gd name="T2" fmla="*/ 1497 w 1515"/>
                  <a:gd name="T3" fmla="*/ 0 h 494"/>
                  <a:gd name="T4" fmla="*/ 17 w 1515"/>
                  <a:gd name="T5" fmla="*/ 276 h 494"/>
                  <a:gd name="T6" fmla="*/ 0 w 1515"/>
                  <a:gd name="T7" fmla="*/ 293 h 494"/>
                  <a:gd name="T8" fmla="*/ 17 w 1515"/>
                  <a:gd name="T9" fmla="*/ 301 h 494"/>
                  <a:gd name="T10" fmla="*/ 335 w 1515"/>
                  <a:gd name="T11" fmla="*/ 359 h 494"/>
                  <a:gd name="T12" fmla="*/ 377 w 1515"/>
                  <a:gd name="T13" fmla="*/ 351 h 494"/>
                  <a:gd name="T14" fmla="*/ 1171 w 1515"/>
                  <a:gd name="T15" fmla="*/ 117 h 494"/>
                  <a:gd name="T16" fmla="*/ 502 w 1515"/>
                  <a:gd name="T17" fmla="*/ 368 h 494"/>
                  <a:gd name="T18" fmla="*/ 494 w 1515"/>
                  <a:gd name="T19" fmla="*/ 376 h 494"/>
                  <a:gd name="T20" fmla="*/ 502 w 1515"/>
                  <a:gd name="T21" fmla="*/ 385 h 494"/>
                  <a:gd name="T22" fmla="*/ 1154 w 1515"/>
                  <a:gd name="T23" fmla="*/ 493 h 494"/>
                  <a:gd name="T24" fmla="*/ 1204 w 1515"/>
                  <a:gd name="T25" fmla="*/ 468 h 494"/>
                  <a:gd name="T26" fmla="*/ 1514 w 1515"/>
                  <a:gd name="T27" fmla="*/ 17 h 494"/>
                  <a:gd name="T28" fmla="*/ 1514 w 1515"/>
                  <a:gd name="T29" fmla="*/ 0 h 494"/>
                  <a:gd name="T30" fmla="*/ 1514 w 1515"/>
                  <a:gd name="T31" fmla="*/ 0 h 494"/>
                  <a:gd name="T32" fmla="*/ 1514 w 1515"/>
                  <a:gd name="T33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15" h="494">
                    <a:moveTo>
                      <a:pt x="1514" y="0"/>
                    </a:moveTo>
                    <a:cubicBezTo>
                      <a:pt x="1505" y="0"/>
                      <a:pt x="1497" y="0"/>
                      <a:pt x="1497" y="0"/>
                    </a:cubicBezTo>
                    <a:cubicBezTo>
                      <a:pt x="17" y="276"/>
                      <a:pt x="17" y="276"/>
                      <a:pt x="17" y="276"/>
                    </a:cubicBezTo>
                    <a:cubicBezTo>
                      <a:pt x="9" y="276"/>
                      <a:pt x="0" y="284"/>
                      <a:pt x="0" y="293"/>
                    </a:cubicBezTo>
                    <a:cubicBezTo>
                      <a:pt x="0" y="293"/>
                      <a:pt x="9" y="301"/>
                      <a:pt x="17" y="301"/>
                    </a:cubicBezTo>
                    <a:cubicBezTo>
                      <a:pt x="335" y="359"/>
                      <a:pt x="335" y="359"/>
                      <a:pt x="335" y="359"/>
                    </a:cubicBezTo>
                    <a:cubicBezTo>
                      <a:pt x="343" y="359"/>
                      <a:pt x="360" y="359"/>
                      <a:pt x="377" y="351"/>
                    </a:cubicBezTo>
                    <a:cubicBezTo>
                      <a:pt x="1171" y="117"/>
                      <a:pt x="1171" y="117"/>
                      <a:pt x="1171" y="117"/>
                    </a:cubicBezTo>
                    <a:cubicBezTo>
                      <a:pt x="502" y="368"/>
                      <a:pt x="502" y="368"/>
                      <a:pt x="502" y="368"/>
                    </a:cubicBezTo>
                    <a:cubicBezTo>
                      <a:pt x="502" y="368"/>
                      <a:pt x="494" y="368"/>
                      <a:pt x="494" y="376"/>
                    </a:cubicBezTo>
                    <a:cubicBezTo>
                      <a:pt x="494" y="385"/>
                      <a:pt x="502" y="385"/>
                      <a:pt x="502" y="385"/>
                    </a:cubicBezTo>
                    <a:cubicBezTo>
                      <a:pt x="1154" y="493"/>
                      <a:pt x="1154" y="493"/>
                      <a:pt x="1154" y="493"/>
                    </a:cubicBezTo>
                    <a:cubicBezTo>
                      <a:pt x="1171" y="493"/>
                      <a:pt x="1188" y="485"/>
                      <a:pt x="1204" y="468"/>
                    </a:cubicBezTo>
                    <a:cubicBezTo>
                      <a:pt x="1514" y="17"/>
                      <a:pt x="1514" y="17"/>
                      <a:pt x="1514" y="17"/>
                    </a:cubicBezTo>
                    <a:cubicBezTo>
                      <a:pt x="1514" y="8"/>
                      <a:pt x="1514" y="8"/>
                      <a:pt x="1514" y="0"/>
                    </a:cubicBezTo>
                    <a:close/>
                    <a:moveTo>
                      <a:pt x="1514" y="0"/>
                    </a:moveTo>
                    <a:lnTo>
                      <a:pt x="151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 bwMode="auto">
          <a:xfrm>
            <a:off x="9277766" y="1257612"/>
            <a:ext cx="1714723" cy="1663700"/>
            <a:chOff x="9278455" y="1168739"/>
            <a:chExt cx="1714500" cy="1663735"/>
          </a:xfrm>
        </p:grpSpPr>
        <p:sp>
          <p:nvSpPr>
            <p:cNvPr id="17" name="Teardrop 16"/>
            <p:cNvSpPr/>
            <p:nvPr/>
          </p:nvSpPr>
          <p:spPr bwMode="auto">
            <a:xfrm rot="8100000">
              <a:off x="9852337" y="1168739"/>
              <a:ext cx="556419" cy="556431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 defTabSz="913765">
                <a:defRPr/>
              </a:pP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0940" name="Content Placeholder 2"/>
            <p:cNvSpPr txBox="1"/>
            <p:nvPr/>
          </p:nvSpPr>
          <p:spPr bwMode="auto">
            <a:xfrm>
              <a:off x="9278455" y="1816439"/>
              <a:ext cx="1714500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请在这里输入内容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请在这里输入内容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941" name="Freeform 429"/>
            <p:cNvSpPr>
              <a:spLocks noChangeArrowheads="1"/>
            </p:cNvSpPr>
            <p:nvPr/>
          </p:nvSpPr>
          <p:spPr bwMode="auto">
            <a:xfrm>
              <a:off x="10000271" y="1293967"/>
              <a:ext cx="302205" cy="300039"/>
            </a:xfrm>
            <a:custGeom>
              <a:avLst/>
              <a:gdLst>
                <a:gd name="T0" fmla="*/ 70145466 w 1230"/>
                <a:gd name="T1" fmla="*/ 23127085 h 1221"/>
                <a:gd name="T2" fmla="*/ 67127101 w 1230"/>
                <a:gd name="T3" fmla="*/ 26146396 h 1221"/>
                <a:gd name="T4" fmla="*/ 47930696 w 1230"/>
                <a:gd name="T5" fmla="*/ 7004596 h 1221"/>
                <a:gd name="T6" fmla="*/ 50949060 w 1230"/>
                <a:gd name="T7" fmla="*/ 3441971 h 1221"/>
                <a:gd name="T8" fmla="*/ 64048541 w 1230"/>
                <a:gd name="T9" fmla="*/ 3441971 h 1221"/>
                <a:gd name="T10" fmla="*/ 70145466 w 1230"/>
                <a:gd name="T11" fmla="*/ 10023907 h 1221"/>
                <a:gd name="T12" fmla="*/ 70145466 w 1230"/>
                <a:gd name="T13" fmla="*/ 23127085 h 1221"/>
                <a:gd name="T14" fmla="*/ 25233135 w 1230"/>
                <a:gd name="T15" fmla="*/ 61531585 h 1221"/>
                <a:gd name="T16" fmla="*/ 25233135 w 1230"/>
                <a:gd name="T17" fmla="*/ 65034006 h 1221"/>
                <a:gd name="T18" fmla="*/ 28251254 w 1230"/>
                <a:gd name="T19" fmla="*/ 65034006 h 1221"/>
                <a:gd name="T20" fmla="*/ 64048541 w 1230"/>
                <a:gd name="T21" fmla="*/ 29225912 h 1221"/>
                <a:gd name="T22" fmla="*/ 60547140 w 1230"/>
                <a:gd name="T23" fmla="*/ 26146396 h 1221"/>
                <a:gd name="T24" fmla="*/ 25233135 w 1230"/>
                <a:gd name="T25" fmla="*/ 61531585 h 1221"/>
                <a:gd name="T26" fmla="*/ 9054848 w 1230"/>
                <a:gd name="T27" fmla="*/ 45348646 h 1221"/>
                <a:gd name="T28" fmla="*/ 9054848 w 1230"/>
                <a:gd name="T29" fmla="*/ 48911272 h 1221"/>
                <a:gd name="T30" fmla="*/ 12616445 w 1230"/>
                <a:gd name="T31" fmla="*/ 48911272 h 1221"/>
                <a:gd name="T32" fmla="*/ 47930696 w 1230"/>
                <a:gd name="T33" fmla="*/ 13042973 h 1221"/>
                <a:gd name="T34" fmla="*/ 44369099 w 1230"/>
                <a:gd name="T35" fmla="*/ 10023907 h 1221"/>
                <a:gd name="T36" fmla="*/ 9054848 w 1230"/>
                <a:gd name="T37" fmla="*/ 45348646 h 1221"/>
                <a:gd name="T38" fmla="*/ 50949060 w 1230"/>
                <a:gd name="T39" fmla="*/ 16605598 h 1221"/>
                <a:gd name="T40" fmla="*/ 15634809 w 1230"/>
                <a:gd name="T41" fmla="*/ 51930583 h 1221"/>
                <a:gd name="T42" fmla="*/ 15634809 w 1230"/>
                <a:gd name="T43" fmla="*/ 58512274 h 1221"/>
                <a:gd name="T44" fmla="*/ 22154329 w 1230"/>
                <a:gd name="T45" fmla="*/ 58512274 h 1221"/>
                <a:gd name="T46" fmla="*/ 57528776 w 1230"/>
                <a:gd name="T47" fmla="*/ 23127085 h 1221"/>
                <a:gd name="T48" fmla="*/ 50949060 w 1230"/>
                <a:gd name="T49" fmla="*/ 16605598 h 1221"/>
                <a:gd name="T50" fmla="*/ 22154329 w 1230"/>
                <a:gd name="T51" fmla="*/ 68053072 h 1221"/>
                <a:gd name="T52" fmla="*/ 20162233 w 1230"/>
                <a:gd name="T53" fmla="*/ 64067787 h 1221"/>
                <a:gd name="T54" fmla="*/ 18653174 w 1230"/>
                <a:gd name="T55" fmla="*/ 64067787 h 1221"/>
                <a:gd name="T56" fmla="*/ 12616445 w 1230"/>
                <a:gd name="T57" fmla="*/ 61531585 h 1221"/>
                <a:gd name="T58" fmla="*/ 9537885 w 1230"/>
                <a:gd name="T59" fmla="*/ 54949649 h 1221"/>
                <a:gd name="T60" fmla="*/ 10081117 w 1230"/>
                <a:gd name="T61" fmla="*/ 53923225 h 1221"/>
                <a:gd name="T62" fmla="*/ 6036729 w 1230"/>
                <a:gd name="T63" fmla="*/ 51930583 h 1221"/>
                <a:gd name="T64" fmla="*/ 5553693 w 1230"/>
                <a:gd name="T65" fmla="*/ 51447474 h 1221"/>
                <a:gd name="T66" fmla="*/ 0 w 1230"/>
                <a:gd name="T67" fmla="*/ 73668789 h 1221"/>
                <a:gd name="T68" fmla="*/ 22154329 w 1230"/>
                <a:gd name="T69" fmla="*/ 68053072 h 1221"/>
                <a:gd name="T70" fmla="*/ 22154329 w 1230"/>
                <a:gd name="T71" fmla="*/ 68053072 h 1221"/>
                <a:gd name="T72" fmla="*/ 22154329 w 1230"/>
                <a:gd name="T73" fmla="*/ 68053072 h 12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30" h="1221">
                  <a:moveTo>
                    <a:pt x="1162" y="383"/>
                  </a:moveTo>
                  <a:cubicBezTo>
                    <a:pt x="1112" y="433"/>
                    <a:pt x="1112" y="433"/>
                    <a:pt x="1112" y="433"/>
                  </a:cubicBezTo>
                  <a:cubicBezTo>
                    <a:pt x="794" y="116"/>
                    <a:pt x="794" y="116"/>
                    <a:pt x="794" y="116"/>
                  </a:cubicBezTo>
                  <a:cubicBezTo>
                    <a:pt x="844" y="57"/>
                    <a:pt x="844" y="57"/>
                    <a:pt x="844" y="57"/>
                  </a:cubicBezTo>
                  <a:cubicBezTo>
                    <a:pt x="903" y="0"/>
                    <a:pt x="1003" y="0"/>
                    <a:pt x="1061" y="57"/>
                  </a:cubicBezTo>
                  <a:cubicBezTo>
                    <a:pt x="1162" y="166"/>
                    <a:pt x="1162" y="166"/>
                    <a:pt x="1162" y="166"/>
                  </a:cubicBezTo>
                  <a:cubicBezTo>
                    <a:pt x="1229" y="225"/>
                    <a:pt x="1229" y="325"/>
                    <a:pt x="1162" y="383"/>
                  </a:cubicBezTo>
                  <a:close/>
                  <a:moveTo>
                    <a:pt x="418" y="1019"/>
                  </a:moveTo>
                  <a:cubicBezTo>
                    <a:pt x="401" y="1035"/>
                    <a:pt x="401" y="1061"/>
                    <a:pt x="418" y="1077"/>
                  </a:cubicBezTo>
                  <a:cubicBezTo>
                    <a:pt x="434" y="1086"/>
                    <a:pt x="459" y="1086"/>
                    <a:pt x="468" y="1077"/>
                  </a:cubicBezTo>
                  <a:cubicBezTo>
                    <a:pt x="1061" y="484"/>
                    <a:pt x="1061" y="484"/>
                    <a:pt x="1061" y="484"/>
                  </a:cubicBezTo>
                  <a:cubicBezTo>
                    <a:pt x="1003" y="433"/>
                    <a:pt x="1003" y="433"/>
                    <a:pt x="1003" y="433"/>
                  </a:cubicBezTo>
                  <a:lnTo>
                    <a:pt x="418" y="1019"/>
                  </a:lnTo>
                  <a:close/>
                  <a:moveTo>
                    <a:pt x="150" y="751"/>
                  </a:moveTo>
                  <a:cubicBezTo>
                    <a:pt x="133" y="768"/>
                    <a:pt x="133" y="793"/>
                    <a:pt x="150" y="810"/>
                  </a:cubicBezTo>
                  <a:cubicBezTo>
                    <a:pt x="167" y="818"/>
                    <a:pt x="192" y="818"/>
                    <a:pt x="209" y="810"/>
                  </a:cubicBezTo>
                  <a:cubicBezTo>
                    <a:pt x="794" y="216"/>
                    <a:pt x="794" y="216"/>
                    <a:pt x="794" y="216"/>
                  </a:cubicBezTo>
                  <a:cubicBezTo>
                    <a:pt x="735" y="166"/>
                    <a:pt x="735" y="166"/>
                    <a:pt x="735" y="166"/>
                  </a:cubicBezTo>
                  <a:lnTo>
                    <a:pt x="150" y="751"/>
                  </a:lnTo>
                  <a:close/>
                  <a:moveTo>
                    <a:pt x="844" y="275"/>
                  </a:moveTo>
                  <a:cubicBezTo>
                    <a:pt x="259" y="860"/>
                    <a:pt x="259" y="860"/>
                    <a:pt x="259" y="860"/>
                  </a:cubicBezTo>
                  <a:cubicBezTo>
                    <a:pt x="225" y="893"/>
                    <a:pt x="225" y="935"/>
                    <a:pt x="259" y="969"/>
                  </a:cubicBezTo>
                  <a:cubicBezTo>
                    <a:pt x="284" y="994"/>
                    <a:pt x="334" y="994"/>
                    <a:pt x="367" y="969"/>
                  </a:cubicBezTo>
                  <a:cubicBezTo>
                    <a:pt x="953" y="383"/>
                    <a:pt x="953" y="383"/>
                    <a:pt x="953" y="383"/>
                  </a:cubicBezTo>
                  <a:lnTo>
                    <a:pt x="844" y="275"/>
                  </a:lnTo>
                  <a:close/>
                  <a:moveTo>
                    <a:pt x="367" y="1127"/>
                  </a:moveTo>
                  <a:cubicBezTo>
                    <a:pt x="351" y="1111"/>
                    <a:pt x="343" y="1086"/>
                    <a:pt x="334" y="1061"/>
                  </a:cubicBezTo>
                  <a:cubicBezTo>
                    <a:pt x="326" y="1061"/>
                    <a:pt x="317" y="1061"/>
                    <a:pt x="309" y="1061"/>
                  </a:cubicBezTo>
                  <a:cubicBezTo>
                    <a:pt x="276" y="1061"/>
                    <a:pt x="234" y="1052"/>
                    <a:pt x="209" y="1019"/>
                  </a:cubicBezTo>
                  <a:cubicBezTo>
                    <a:pt x="175" y="994"/>
                    <a:pt x="158" y="952"/>
                    <a:pt x="158" y="910"/>
                  </a:cubicBezTo>
                  <a:cubicBezTo>
                    <a:pt x="158" y="910"/>
                    <a:pt x="158" y="902"/>
                    <a:pt x="167" y="893"/>
                  </a:cubicBezTo>
                  <a:cubicBezTo>
                    <a:pt x="142" y="885"/>
                    <a:pt x="117" y="877"/>
                    <a:pt x="100" y="860"/>
                  </a:cubicBezTo>
                  <a:lnTo>
                    <a:pt x="92" y="852"/>
                  </a:lnTo>
                  <a:cubicBezTo>
                    <a:pt x="0" y="1220"/>
                    <a:pt x="0" y="1220"/>
                    <a:pt x="0" y="1220"/>
                  </a:cubicBezTo>
                  <a:cubicBezTo>
                    <a:pt x="367" y="1127"/>
                    <a:pt x="367" y="1127"/>
                    <a:pt x="367" y="1127"/>
                  </a:cubicBezTo>
                  <a:close/>
                  <a:moveTo>
                    <a:pt x="367" y="1127"/>
                  </a:moveTo>
                  <a:lnTo>
                    <a:pt x="367" y="1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917" tIns="60958" rIns="121917" bIns="6095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 bwMode="auto">
          <a:xfrm>
            <a:off x="1328118" y="4924737"/>
            <a:ext cx="1713930" cy="1663700"/>
            <a:chOff x="1327471" y="4835465"/>
            <a:chExt cx="1714500" cy="1663735"/>
          </a:xfrm>
        </p:grpSpPr>
        <p:sp>
          <p:nvSpPr>
            <p:cNvPr id="15" name="Teardrop 14"/>
            <p:cNvSpPr/>
            <p:nvPr/>
          </p:nvSpPr>
          <p:spPr bwMode="auto">
            <a:xfrm rot="8100000">
              <a:off x="1900824" y="4835465"/>
              <a:ext cx="556677" cy="556431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 defTabSz="913765">
                <a:defRPr/>
              </a:pP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0935" name="Content Placeholder 2"/>
            <p:cNvSpPr txBox="1"/>
            <p:nvPr/>
          </p:nvSpPr>
          <p:spPr bwMode="auto">
            <a:xfrm>
              <a:off x="1327471" y="5483165"/>
              <a:ext cx="1714500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请在这里输入内容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请在这里输入内容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0936" name="Group 32"/>
            <p:cNvGrpSpPr/>
            <p:nvPr/>
          </p:nvGrpSpPr>
          <p:grpSpPr bwMode="auto">
            <a:xfrm>
              <a:off x="2037765" y="4951388"/>
              <a:ext cx="294784" cy="429075"/>
              <a:chOff x="1533086" y="3713538"/>
              <a:chExt cx="221088" cy="321806"/>
            </a:xfrm>
          </p:grpSpPr>
          <p:sp>
            <p:nvSpPr>
              <p:cNvPr id="34" name="Freeform 166"/>
              <p:cNvSpPr>
                <a:spLocks noChangeArrowheads="1"/>
              </p:cNvSpPr>
              <p:nvPr/>
            </p:nvSpPr>
            <p:spPr bwMode="auto">
              <a:xfrm>
                <a:off x="1532821" y="3713513"/>
                <a:ext cx="221559" cy="322071"/>
              </a:xfrm>
              <a:custGeom>
                <a:avLst/>
                <a:gdLst>
                  <a:gd name="T0" fmla="*/ 110640 w 793"/>
                  <a:gd name="T1" fmla="*/ 40642 h 1157"/>
                  <a:gd name="T2" fmla="*/ 154505 w 793"/>
                  <a:gd name="T3" fmla="*/ 58179 h 1157"/>
                  <a:gd name="T4" fmla="*/ 171827 w 793"/>
                  <a:gd name="T5" fmla="*/ 101604 h 1157"/>
                  <a:gd name="T6" fmla="*/ 154505 w 793"/>
                  <a:gd name="T7" fmla="*/ 142246 h 1157"/>
                  <a:gd name="T8" fmla="*/ 110640 w 793"/>
                  <a:gd name="T9" fmla="*/ 197362 h 1157"/>
                  <a:gd name="T10" fmla="*/ 67054 w 793"/>
                  <a:gd name="T11" fmla="*/ 142246 h 1157"/>
                  <a:gd name="T12" fmla="*/ 49732 w 793"/>
                  <a:gd name="T13" fmla="*/ 101604 h 1157"/>
                  <a:gd name="T14" fmla="*/ 67054 w 793"/>
                  <a:gd name="T15" fmla="*/ 58179 h 1157"/>
                  <a:gd name="T16" fmla="*/ 110640 w 793"/>
                  <a:gd name="T17" fmla="*/ 40642 h 1157"/>
                  <a:gd name="T18" fmla="*/ 110640 w 793"/>
                  <a:gd name="T19" fmla="*/ 0 h 1157"/>
                  <a:gd name="T20" fmla="*/ 37998 w 793"/>
                  <a:gd name="T21" fmla="*/ 29229 h 1157"/>
                  <a:gd name="T22" fmla="*/ 37998 w 793"/>
                  <a:gd name="T23" fmla="*/ 171196 h 1157"/>
                  <a:gd name="T24" fmla="*/ 110640 w 793"/>
                  <a:gd name="T25" fmla="*/ 321793 h 1157"/>
                  <a:gd name="T26" fmla="*/ 180488 w 793"/>
                  <a:gd name="T27" fmla="*/ 171196 h 1157"/>
                  <a:gd name="T28" fmla="*/ 180488 w 793"/>
                  <a:gd name="T29" fmla="*/ 29229 h 1157"/>
                  <a:gd name="T30" fmla="*/ 110640 w 793"/>
                  <a:gd name="T31" fmla="*/ 0 h 1157"/>
                  <a:gd name="T32" fmla="*/ 110640 w 793"/>
                  <a:gd name="T33" fmla="*/ 40642 h 1157"/>
                  <a:gd name="T34" fmla="*/ 110640 w 793"/>
                  <a:gd name="T35" fmla="*/ 0 h 1157"/>
                  <a:gd name="T36" fmla="*/ 110640 w 793"/>
                  <a:gd name="T37" fmla="*/ 0 h 11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3" h="1157">
                    <a:moveTo>
                      <a:pt x="396" y="146"/>
                    </a:moveTo>
                    <a:cubicBezTo>
                      <a:pt x="448" y="146"/>
                      <a:pt x="511" y="167"/>
                      <a:pt x="553" y="209"/>
                    </a:cubicBezTo>
                    <a:cubicBezTo>
                      <a:pt x="584" y="250"/>
                      <a:pt x="615" y="302"/>
                      <a:pt x="615" y="365"/>
                    </a:cubicBezTo>
                    <a:cubicBezTo>
                      <a:pt x="615" y="417"/>
                      <a:pt x="584" y="469"/>
                      <a:pt x="553" y="511"/>
                    </a:cubicBezTo>
                    <a:cubicBezTo>
                      <a:pt x="542" y="521"/>
                      <a:pt x="469" y="594"/>
                      <a:pt x="396" y="709"/>
                    </a:cubicBezTo>
                    <a:cubicBezTo>
                      <a:pt x="323" y="594"/>
                      <a:pt x="250" y="521"/>
                      <a:pt x="240" y="511"/>
                    </a:cubicBezTo>
                    <a:cubicBezTo>
                      <a:pt x="198" y="469"/>
                      <a:pt x="178" y="417"/>
                      <a:pt x="178" y="365"/>
                    </a:cubicBezTo>
                    <a:cubicBezTo>
                      <a:pt x="178" y="302"/>
                      <a:pt x="198" y="250"/>
                      <a:pt x="240" y="209"/>
                    </a:cubicBezTo>
                    <a:cubicBezTo>
                      <a:pt x="282" y="167"/>
                      <a:pt x="334" y="146"/>
                      <a:pt x="396" y="146"/>
                    </a:cubicBezTo>
                    <a:lnTo>
                      <a:pt x="396" y="0"/>
                    </a:lnTo>
                    <a:cubicBezTo>
                      <a:pt x="303" y="0"/>
                      <a:pt x="209" y="32"/>
                      <a:pt x="136" y="105"/>
                    </a:cubicBezTo>
                    <a:cubicBezTo>
                      <a:pt x="0" y="250"/>
                      <a:pt x="0" y="480"/>
                      <a:pt x="136" y="615"/>
                    </a:cubicBezTo>
                    <a:cubicBezTo>
                      <a:pt x="136" y="615"/>
                      <a:pt x="396" y="865"/>
                      <a:pt x="396" y="1156"/>
                    </a:cubicBezTo>
                    <a:cubicBezTo>
                      <a:pt x="396" y="865"/>
                      <a:pt x="646" y="615"/>
                      <a:pt x="646" y="615"/>
                    </a:cubicBezTo>
                    <a:cubicBezTo>
                      <a:pt x="792" y="480"/>
                      <a:pt x="792" y="250"/>
                      <a:pt x="646" y="105"/>
                    </a:cubicBezTo>
                    <a:cubicBezTo>
                      <a:pt x="584" y="32"/>
                      <a:pt x="490" y="0"/>
                      <a:pt x="396" y="0"/>
                    </a:cubicBezTo>
                    <a:lnTo>
                      <a:pt x="396" y="146"/>
                    </a:lnTo>
                    <a:close/>
                    <a:moveTo>
                      <a:pt x="396" y="0"/>
                    </a:move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5" name="Freeform 167"/>
              <p:cNvSpPr>
                <a:spLocks noChangeArrowheads="1"/>
              </p:cNvSpPr>
              <p:nvPr/>
            </p:nvSpPr>
            <p:spPr bwMode="auto">
              <a:xfrm>
                <a:off x="1622755" y="3794477"/>
                <a:ext cx="40500" cy="40482"/>
              </a:xfrm>
              <a:custGeom>
                <a:avLst/>
                <a:gdLst>
                  <a:gd name="T0" fmla="*/ 40224 w 147"/>
                  <a:gd name="T1" fmla="*/ 20103 h 147"/>
                  <a:gd name="T2" fmla="*/ 20112 w 147"/>
                  <a:gd name="T3" fmla="*/ 40207 h 147"/>
                  <a:gd name="T4" fmla="*/ 0 w 147"/>
                  <a:gd name="T5" fmla="*/ 20103 h 147"/>
                  <a:gd name="T6" fmla="*/ 20112 w 147"/>
                  <a:gd name="T7" fmla="*/ 0 h 147"/>
                  <a:gd name="T8" fmla="*/ 40224 w 147"/>
                  <a:gd name="T9" fmla="*/ 20103 h 147"/>
                  <a:gd name="T10" fmla="*/ 40224 w 147"/>
                  <a:gd name="T11" fmla="*/ 20103 h 147"/>
                  <a:gd name="T12" fmla="*/ 40224 w 147"/>
                  <a:gd name="T13" fmla="*/ 20103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147">
                    <a:moveTo>
                      <a:pt x="146" y="73"/>
                    </a:moveTo>
                    <a:cubicBezTo>
                      <a:pt x="146" y="104"/>
                      <a:pt x="115" y="146"/>
                      <a:pt x="73" y="146"/>
                    </a:cubicBezTo>
                    <a:cubicBezTo>
                      <a:pt x="32" y="146"/>
                      <a:pt x="0" y="104"/>
                      <a:pt x="0" y="73"/>
                    </a:cubicBezTo>
                    <a:cubicBezTo>
                      <a:pt x="0" y="31"/>
                      <a:pt x="32" y="0"/>
                      <a:pt x="73" y="0"/>
                    </a:cubicBezTo>
                    <a:cubicBezTo>
                      <a:pt x="115" y="0"/>
                      <a:pt x="146" y="31"/>
                      <a:pt x="146" y="73"/>
                    </a:cubicBezTo>
                    <a:close/>
                    <a:moveTo>
                      <a:pt x="146" y="73"/>
                    </a:moveTo>
                    <a:lnTo>
                      <a:pt x="146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 bwMode="auto">
          <a:xfrm>
            <a:off x="1328118" y="3053868"/>
            <a:ext cx="1713930" cy="1663700"/>
            <a:chOff x="1327471" y="2964435"/>
            <a:chExt cx="1714500" cy="1663735"/>
          </a:xfrm>
        </p:grpSpPr>
        <p:sp>
          <p:nvSpPr>
            <p:cNvPr id="13" name="Teardrop 12"/>
            <p:cNvSpPr/>
            <p:nvPr/>
          </p:nvSpPr>
          <p:spPr bwMode="auto">
            <a:xfrm rot="8100000">
              <a:off x="1900824" y="2964435"/>
              <a:ext cx="556677" cy="55643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 defTabSz="913765">
                <a:defRPr/>
              </a:pP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0932" name="Content Placeholder 2"/>
            <p:cNvSpPr txBox="1"/>
            <p:nvPr/>
          </p:nvSpPr>
          <p:spPr bwMode="auto">
            <a:xfrm>
              <a:off x="1327471" y="3612135"/>
              <a:ext cx="1714500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请在这里输入内容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请在这里输入内容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033519" y="3086714"/>
              <a:ext cx="296967" cy="352647"/>
              <a:chOff x="2060819" y="1388284"/>
              <a:chExt cx="271040" cy="321860"/>
            </a:xfrm>
            <a:solidFill>
              <a:schemeClr val="bg1"/>
            </a:solidFill>
          </p:grpSpPr>
          <p:sp>
            <p:nvSpPr>
              <p:cNvPr id="40" name="Freeform 201"/>
              <p:cNvSpPr>
                <a:spLocks noChangeArrowheads="1"/>
              </p:cNvSpPr>
              <p:nvPr/>
            </p:nvSpPr>
            <p:spPr bwMode="auto">
              <a:xfrm>
                <a:off x="2060819" y="1388284"/>
                <a:ext cx="271040" cy="307527"/>
              </a:xfrm>
              <a:custGeom>
                <a:avLst/>
                <a:gdLst>
                  <a:gd name="T0" fmla="*/ 718 w 917"/>
                  <a:gd name="T1" fmla="*/ 583 h 1042"/>
                  <a:gd name="T2" fmla="*/ 853 w 917"/>
                  <a:gd name="T3" fmla="*/ 354 h 1042"/>
                  <a:gd name="T4" fmla="*/ 885 w 917"/>
                  <a:gd name="T5" fmla="*/ 270 h 1042"/>
                  <a:gd name="T6" fmla="*/ 895 w 917"/>
                  <a:gd name="T7" fmla="*/ 229 h 1042"/>
                  <a:gd name="T8" fmla="*/ 895 w 917"/>
                  <a:gd name="T9" fmla="*/ 208 h 1042"/>
                  <a:gd name="T10" fmla="*/ 906 w 917"/>
                  <a:gd name="T11" fmla="*/ 93 h 1042"/>
                  <a:gd name="T12" fmla="*/ 906 w 917"/>
                  <a:gd name="T13" fmla="*/ 41 h 1042"/>
                  <a:gd name="T14" fmla="*/ 906 w 917"/>
                  <a:gd name="T15" fmla="*/ 20 h 1042"/>
                  <a:gd name="T16" fmla="*/ 906 w 917"/>
                  <a:gd name="T17" fmla="*/ 10 h 1042"/>
                  <a:gd name="T18" fmla="*/ 895 w 917"/>
                  <a:gd name="T19" fmla="*/ 0 h 1042"/>
                  <a:gd name="T20" fmla="*/ 885 w 917"/>
                  <a:gd name="T21" fmla="*/ 0 h 1042"/>
                  <a:gd name="T22" fmla="*/ 864 w 917"/>
                  <a:gd name="T23" fmla="*/ 10 h 1042"/>
                  <a:gd name="T24" fmla="*/ 812 w 917"/>
                  <a:gd name="T25" fmla="*/ 20 h 1042"/>
                  <a:gd name="T26" fmla="*/ 635 w 917"/>
                  <a:gd name="T27" fmla="*/ 104 h 1042"/>
                  <a:gd name="T28" fmla="*/ 395 w 917"/>
                  <a:gd name="T29" fmla="*/ 333 h 1042"/>
                  <a:gd name="T30" fmla="*/ 333 w 917"/>
                  <a:gd name="T31" fmla="*/ 375 h 1042"/>
                  <a:gd name="T32" fmla="*/ 10 w 917"/>
                  <a:gd name="T33" fmla="*/ 583 h 1042"/>
                  <a:gd name="T34" fmla="*/ 41 w 917"/>
                  <a:gd name="T35" fmla="*/ 625 h 1042"/>
                  <a:gd name="T36" fmla="*/ 531 w 917"/>
                  <a:gd name="T37" fmla="*/ 999 h 1042"/>
                  <a:gd name="T38" fmla="*/ 562 w 917"/>
                  <a:gd name="T39" fmla="*/ 1020 h 1042"/>
                  <a:gd name="T40" fmla="*/ 698 w 917"/>
                  <a:gd name="T41" fmla="*/ 656 h 1042"/>
                  <a:gd name="T42" fmla="*/ 718 w 917"/>
                  <a:gd name="T43" fmla="*/ 583 h 1042"/>
                  <a:gd name="T44" fmla="*/ 666 w 917"/>
                  <a:gd name="T45" fmla="*/ 458 h 1042"/>
                  <a:gd name="T46" fmla="*/ 562 w 917"/>
                  <a:gd name="T47" fmla="*/ 468 h 1042"/>
                  <a:gd name="T48" fmla="*/ 520 w 917"/>
                  <a:gd name="T49" fmla="*/ 354 h 1042"/>
                  <a:gd name="T50" fmla="*/ 531 w 917"/>
                  <a:gd name="T51" fmla="*/ 333 h 1042"/>
                  <a:gd name="T52" fmla="*/ 645 w 917"/>
                  <a:gd name="T53" fmla="*/ 323 h 1042"/>
                  <a:gd name="T54" fmla="*/ 677 w 917"/>
                  <a:gd name="T55" fmla="*/ 437 h 1042"/>
                  <a:gd name="T56" fmla="*/ 666 w 917"/>
                  <a:gd name="T57" fmla="*/ 458 h 1042"/>
                  <a:gd name="T58" fmla="*/ 666 w 917"/>
                  <a:gd name="T59" fmla="*/ 458 h 1042"/>
                  <a:gd name="T60" fmla="*/ 666 w 917"/>
                  <a:gd name="T61" fmla="*/ 458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17" h="1042">
                    <a:moveTo>
                      <a:pt x="718" y="583"/>
                    </a:moveTo>
                    <a:cubicBezTo>
                      <a:pt x="781" y="500"/>
                      <a:pt x="823" y="427"/>
                      <a:pt x="853" y="354"/>
                    </a:cubicBezTo>
                    <a:cubicBezTo>
                      <a:pt x="864" y="333"/>
                      <a:pt x="874" y="302"/>
                      <a:pt x="885" y="270"/>
                    </a:cubicBezTo>
                    <a:cubicBezTo>
                      <a:pt x="885" y="260"/>
                      <a:pt x="885" y="250"/>
                      <a:pt x="895" y="229"/>
                    </a:cubicBezTo>
                    <a:cubicBezTo>
                      <a:pt x="895" y="218"/>
                      <a:pt x="895" y="218"/>
                      <a:pt x="895" y="208"/>
                    </a:cubicBezTo>
                    <a:cubicBezTo>
                      <a:pt x="906" y="166"/>
                      <a:pt x="906" y="125"/>
                      <a:pt x="906" y="93"/>
                    </a:cubicBezTo>
                    <a:cubicBezTo>
                      <a:pt x="906" y="73"/>
                      <a:pt x="906" y="52"/>
                      <a:pt x="906" y="41"/>
                    </a:cubicBezTo>
                    <a:cubicBezTo>
                      <a:pt x="906" y="31"/>
                      <a:pt x="916" y="31"/>
                      <a:pt x="906" y="20"/>
                    </a:cubicBezTo>
                    <a:lnTo>
                      <a:pt x="906" y="10"/>
                    </a:lnTo>
                    <a:cubicBezTo>
                      <a:pt x="916" y="0"/>
                      <a:pt x="906" y="0"/>
                      <a:pt x="895" y="0"/>
                    </a:cubicBezTo>
                    <a:lnTo>
                      <a:pt x="885" y="0"/>
                    </a:lnTo>
                    <a:cubicBezTo>
                      <a:pt x="874" y="0"/>
                      <a:pt x="874" y="10"/>
                      <a:pt x="864" y="10"/>
                    </a:cubicBezTo>
                    <a:cubicBezTo>
                      <a:pt x="864" y="20"/>
                      <a:pt x="843" y="20"/>
                      <a:pt x="812" y="20"/>
                    </a:cubicBezTo>
                    <a:cubicBezTo>
                      <a:pt x="770" y="31"/>
                      <a:pt x="708" y="52"/>
                      <a:pt x="635" y="104"/>
                    </a:cubicBezTo>
                    <a:cubicBezTo>
                      <a:pt x="510" y="177"/>
                      <a:pt x="437" y="281"/>
                      <a:pt x="395" y="333"/>
                    </a:cubicBezTo>
                    <a:cubicBezTo>
                      <a:pt x="385" y="354"/>
                      <a:pt x="354" y="375"/>
                      <a:pt x="333" y="375"/>
                    </a:cubicBezTo>
                    <a:cubicBezTo>
                      <a:pt x="125" y="364"/>
                      <a:pt x="41" y="510"/>
                      <a:pt x="10" y="583"/>
                    </a:cubicBezTo>
                    <a:cubicBezTo>
                      <a:pt x="0" y="604"/>
                      <a:pt x="10" y="625"/>
                      <a:pt x="41" y="625"/>
                    </a:cubicBezTo>
                    <a:cubicBezTo>
                      <a:pt x="489" y="614"/>
                      <a:pt x="531" y="885"/>
                      <a:pt x="531" y="999"/>
                    </a:cubicBezTo>
                    <a:cubicBezTo>
                      <a:pt x="520" y="1031"/>
                      <a:pt x="541" y="1041"/>
                      <a:pt x="562" y="1020"/>
                    </a:cubicBezTo>
                    <a:cubicBezTo>
                      <a:pt x="729" y="926"/>
                      <a:pt x="718" y="739"/>
                      <a:pt x="698" y="656"/>
                    </a:cubicBezTo>
                    <a:cubicBezTo>
                      <a:pt x="698" y="635"/>
                      <a:pt x="708" y="593"/>
                      <a:pt x="718" y="583"/>
                    </a:cubicBezTo>
                    <a:close/>
                    <a:moveTo>
                      <a:pt x="666" y="458"/>
                    </a:moveTo>
                    <a:cubicBezTo>
                      <a:pt x="645" y="489"/>
                      <a:pt x="593" y="489"/>
                      <a:pt x="562" y="468"/>
                    </a:cubicBezTo>
                    <a:cubicBezTo>
                      <a:pt x="510" y="448"/>
                      <a:pt x="500" y="395"/>
                      <a:pt x="520" y="354"/>
                    </a:cubicBezTo>
                    <a:cubicBezTo>
                      <a:pt x="531" y="343"/>
                      <a:pt x="531" y="343"/>
                      <a:pt x="531" y="333"/>
                    </a:cubicBezTo>
                    <a:cubicBezTo>
                      <a:pt x="562" y="302"/>
                      <a:pt x="604" y="302"/>
                      <a:pt x="645" y="323"/>
                    </a:cubicBezTo>
                    <a:cubicBezTo>
                      <a:pt x="687" y="343"/>
                      <a:pt x="708" y="395"/>
                      <a:pt x="677" y="437"/>
                    </a:cubicBezTo>
                    <a:cubicBezTo>
                      <a:pt x="677" y="448"/>
                      <a:pt x="677" y="448"/>
                      <a:pt x="666" y="458"/>
                    </a:cubicBezTo>
                    <a:close/>
                    <a:moveTo>
                      <a:pt x="666" y="458"/>
                    </a:moveTo>
                    <a:lnTo>
                      <a:pt x="666" y="4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" name="Freeform 202"/>
              <p:cNvSpPr>
                <a:spLocks noChangeArrowheads="1"/>
              </p:cNvSpPr>
              <p:nvPr/>
            </p:nvSpPr>
            <p:spPr bwMode="auto">
              <a:xfrm>
                <a:off x="2131185" y="1637172"/>
                <a:ext cx="58639" cy="67760"/>
              </a:xfrm>
              <a:custGeom>
                <a:avLst/>
                <a:gdLst>
                  <a:gd name="T0" fmla="*/ 42 w 199"/>
                  <a:gd name="T1" fmla="*/ 219 h 230"/>
                  <a:gd name="T2" fmla="*/ 188 w 199"/>
                  <a:gd name="T3" fmla="*/ 31 h 230"/>
                  <a:gd name="T4" fmla="*/ 156 w 199"/>
                  <a:gd name="T5" fmla="*/ 10 h 230"/>
                  <a:gd name="T6" fmla="*/ 11 w 199"/>
                  <a:gd name="T7" fmla="*/ 198 h 230"/>
                  <a:gd name="T8" fmla="*/ 42 w 199"/>
                  <a:gd name="T9" fmla="*/ 219 h 230"/>
                  <a:gd name="T10" fmla="*/ 42 w 199"/>
                  <a:gd name="T11" fmla="*/ 219 h 230"/>
                  <a:gd name="T12" fmla="*/ 42 w 199"/>
                  <a:gd name="T13" fmla="*/ 21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30">
                    <a:moveTo>
                      <a:pt x="42" y="219"/>
                    </a:moveTo>
                    <a:cubicBezTo>
                      <a:pt x="115" y="177"/>
                      <a:pt x="167" y="83"/>
                      <a:pt x="188" y="31"/>
                    </a:cubicBezTo>
                    <a:cubicBezTo>
                      <a:pt x="198" y="10"/>
                      <a:pt x="177" y="0"/>
                      <a:pt x="156" y="10"/>
                    </a:cubicBezTo>
                    <a:cubicBezTo>
                      <a:pt x="73" y="63"/>
                      <a:pt x="31" y="146"/>
                      <a:pt x="11" y="198"/>
                    </a:cubicBezTo>
                    <a:cubicBezTo>
                      <a:pt x="0" y="219"/>
                      <a:pt x="21" y="229"/>
                      <a:pt x="42" y="219"/>
                    </a:cubicBezTo>
                    <a:close/>
                    <a:moveTo>
                      <a:pt x="42" y="219"/>
                    </a:moveTo>
                    <a:lnTo>
                      <a:pt x="42" y="2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2" name="Freeform 203"/>
              <p:cNvSpPr>
                <a:spLocks noChangeArrowheads="1"/>
              </p:cNvSpPr>
              <p:nvPr/>
            </p:nvSpPr>
            <p:spPr bwMode="auto">
              <a:xfrm>
                <a:off x="2084274" y="1615019"/>
                <a:ext cx="76882" cy="95125"/>
              </a:xfrm>
              <a:custGeom>
                <a:avLst/>
                <a:gdLst>
                  <a:gd name="T0" fmla="*/ 31 w 261"/>
                  <a:gd name="T1" fmla="*/ 313 h 324"/>
                  <a:gd name="T2" fmla="*/ 250 w 261"/>
                  <a:gd name="T3" fmla="*/ 31 h 324"/>
                  <a:gd name="T4" fmla="*/ 219 w 261"/>
                  <a:gd name="T5" fmla="*/ 11 h 324"/>
                  <a:gd name="T6" fmla="*/ 10 w 261"/>
                  <a:gd name="T7" fmla="*/ 292 h 324"/>
                  <a:gd name="T8" fmla="*/ 31 w 261"/>
                  <a:gd name="T9" fmla="*/ 313 h 324"/>
                  <a:gd name="T10" fmla="*/ 31 w 261"/>
                  <a:gd name="T11" fmla="*/ 313 h 324"/>
                  <a:gd name="T12" fmla="*/ 31 w 261"/>
                  <a:gd name="T13" fmla="*/ 313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324">
                    <a:moveTo>
                      <a:pt x="31" y="313"/>
                    </a:moveTo>
                    <a:cubicBezTo>
                      <a:pt x="156" y="240"/>
                      <a:pt x="219" y="104"/>
                      <a:pt x="250" y="31"/>
                    </a:cubicBezTo>
                    <a:cubicBezTo>
                      <a:pt x="260" y="11"/>
                      <a:pt x="240" y="0"/>
                      <a:pt x="219" y="11"/>
                    </a:cubicBezTo>
                    <a:cubicBezTo>
                      <a:pt x="94" y="83"/>
                      <a:pt x="31" y="219"/>
                      <a:pt x="10" y="292"/>
                    </a:cubicBezTo>
                    <a:cubicBezTo>
                      <a:pt x="0" y="313"/>
                      <a:pt x="10" y="323"/>
                      <a:pt x="31" y="313"/>
                    </a:cubicBezTo>
                    <a:close/>
                    <a:moveTo>
                      <a:pt x="31" y="313"/>
                    </a:moveTo>
                    <a:lnTo>
                      <a:pt x="31" y="31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3" name="Freeform 204"/>
              <p:cNvSpPr>
                <a:spLocks noChangeArrowheads="1"/>
              </p:cNvSpPr>
              <p:nvPr/>
            </p:nvSpPr>
            <p:spPr bwMode="auto">
              <a:xfrm>
                <a:off x="2075153" y="1591564"/>
                <a:ext cx="58638" cy="70366"/>
              </a:xfrm>
              <a:custGeom>
                <a:avLst/>
                <a:gdLst>
                  <a:gd name="T0" fmla="*/ 41 w 199"/>
                  <a:gd name="T1" fmla="*/ 229 h 240"/>
                  <a:gd name="T2" fmla="*/ 187 w 199"/>
                  <a:gd name="T3" fmla="*/ 42 h 240"/>
                  <a:gd name="T4" fmla="*/ 156 w 199"/>
                  <a:gd name="T5" fmla="*/ 21 h 240"/>
                  <a:gd name="T6" fmla="*/ 10 w 199"/>
                  <a:gd name="T7" fmla="*/ 208 h 240"/>
                  <a:gd name="T8" fmla="*/ 41 w 199"/>
                  <a:gd name="T9" fmla="*/ 229 h 240"/>
                  <a:gd name="T10" fmla="*/ 41 w 199"/>
                  <a:gd name="T11" fmla="*/ 229 h 240"/>
                  <a:gd name="T12" fmla="*/ 41 w 199"/>
                  <a:gd name="T13" fmla="*/ 22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40">
                    <a:moveTo>
                      <a:pt x="41" y="229"/>
                    </a:moveTo>
                    <a:cubicBezTo>
                      <a:pt x="114" y="177"/>
                      <a:pt x="166" y="94"/>
                      <a:pt x="187" y="42"/>
                    </a:cubicBezTo>
                    <a:cubicBezTo>
                      <a:pt x="198" y="21"/>
                      <a:pt x="177" y="0"/>
                      <a:pt x="156" y="21"/>
                    </a:cubicBezTo>
                    <a:cubicBezTo>
                      <a:pt x="73" y="73"/>
                      <a:pt x="31" y="156"/>
                      <a:pt x="10" y="208"/>
                    </a:cubicBezTo>
                    <a:cubicBezTo>
                      <a:pt x="0" y="229"/>
                      <a:pt x="10" y="239"/>
                      <a:pt x="41" y="229"/>
                    </a:cubicBezTo>
                    <a:close/>
                    <a:moveTo>
                      <a:pt x="41" y="229"/>
                    </a:moveTo>
                    <a:lnTo>
                      <a:pt x="41" y="22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 bwMode="auto">
          <a:xfrm>
            <a:off x="9277766" y="3060218"/>
            <a:ext cx="1714723" cy="1663700"/>
            <a:chOff x="9278455" y="2970827"/>
            <a:chExt cx="1714500" cy="1663730"/>
          </a:xfrm>
        </p:grpSpPr>
        <p:sp>
          <p:nvSpPr>
            <p:cNvPr id="19" name="Teardrop 18"/>
            <p:cNvSpPr/>
            <p:nvPr/>
          </p:nvSpPr>
          <p:spPr bwMode="auto">
            <a:xfrm rot="8100000">
              <a:off x="9852337" y="2970827"/>
              <a:ext cx="556419" cy="556429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 defTabSz="913765">
                <a:defRPr/>
              </a:pP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0929" name="Content Placeholder 2"/>
            <p:cNvSpPr txBox="1"/>
            <p:nvPr/>
          </p:nvSpPr>
          <p:spPr bwMode="auto">
            <a:xfrm>
              <a:off x="9278455" y="3618522"/>
              <a:ext cx="1714500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请在这里输入内容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请在这里输入内容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930" name="Freeform 298"/>
            <p:cNvSpPr>
              <a:spLocks noChangeArrowheads="1"/>
            </p:cNvSpPr>
            <p:nvPr/>
          </p:nvSpPr>
          <p:spPr bwMode="auto">
            <a:xfrm>
              <a:off x="9955994" y="3082627"/>
              <a:ext cx="346012" cy="346012"/>
            </a:xfrm>
            <a:custGeom>
              <a:avLst/>
              <a:gdLst>
                <a:gd name="T0" fmla="*/ 39548568 w 1606"/>
                <a:gd name="T1" fmla="*/ 0 h 1607"/>
                <a:gd name="T2" fmla="*/ 0 w 1606"/>
                <a:gd name="T3" fmla="*/ 34909747 h 1607"/>
                <a:gd name="T4" fmla="*/ 34906707 w 1606"/>
                <a:gd name="T5" fmla="*/ 74455452 h 1607"/>
                <a:gd name="T6" fmla="*/ 74501813 w 1606"/>
                <a:gd name="T7" fmla="*/ 39545705 h 1607"/>
                <a:gd name="T8" fmla="*/ 23255626 w 1606"/>
                <a:gd name="T9" fmla="*/ 8159596 h 1607"/>
                <a:gd name="T10" fmla="*/ 10072913 w 1606"/>
                <a:gd name="T11" fmla="*/ 19796107 h 1607"/>
                <a:gd name="T12" fmla="*/ 7334119 w 1606"/>
                <a:gd name="T13" fmla="*/ 24803053 h 1607"/>
                <a:gd name="T14" fmla="*/ 14714774 w 1606"/>
                <a:gd name="T15" fmla="*/ 34909747 h 1607"/>
                <a:gd name="T16" fmla="*/ 7334119 w 1606"/>
                <a:gd name="T17" fmla="*/ 24803053 h 1607"/>
                <a:gd name="T18" fmla="*/ 14714774 w 1606"/>
                <a:gd name="T19" fmla="*/ 39545705 h 1607"/>
                <a:gd name="T20" fmla="*/ 7334119 w 1606"/>
                <a:gd name="T21" fmla="*/ 49652399 h 1607"/>
                <a:gd name="T22" fmla="*/ 10072913 w 1606"/>
                <a:gd name="T23" fmla="*/ 54659346 h 1607"/>
                <a:gd name="T24" fmla="*/ 23255626 w 1606"/>
                <a:gd name="T25" fmla="*/ 66295856 h 1607"/>
                <a:gd name="T26" fmla="*/ 34906707 w 1606"/>
                <a:gd name="T27" fmla="*/ 69401997 h 1607"/>
                <a:gd name="T28" fmla="*/ 34906707 w 1606"/>
                <a:gd name="T29" fmla="*/ 54659346 h 1607"/>
                <a:gd name="T30" fmla="*/ 34906707 w 1606"/>
                <a:gd name="T31" fmla="*/ 49652399 h 1607"/>
                <a:gd name="T32" fmla="*/ 19774392 w 1606"/>
                <a:gd name="T33" fmla="*/ 39545705 h 1607"/>
                <a:gd name="T34" fmla="*/ 34906707 w 1606"/>
                <a:gd name="T35" fmla="*/ 49652399 h 1607"/>
                <a:gd name="T36" fmla="*/ 19774392 w 1606"/>
                <a:gd name="T37" fmla="*/ 34909747 h 1607"/>
                <a:gd name="T38" fmla="*/ 34906707 w 1606"/>
                <a:gd name="T39" fmla="*/ 24803053 h 1607"/>
                <a:gd name="T40" fmla="*/ 34906707 w 1606"/>
                <a:gd name="T41" fmla="*/ 19796107 h 1607"/>
                <a:gd name="T42" fmla="*/ 34906707 w 1606"/>
                <a:gd name="T43" fmla="*/ 5053239 h 1607"/>
                <a:gd name="T44" fmla="*/ 64382578 w 1606"/>
                <a:gd name="T45" fmla="*/ 19796107 h 1607"/>
                <a:gd name="T46" fmla="*/ 51199650 w 1606"/>
                <a:gd name="T47" fmla="*/ 8159596 h 1607"/>
                <a:gd name="T48" fmla="*/ 39548568 w 1606"/>
                <a:gd name="T49" fmla="*/ 5053239 h 1607"/>
                <a:gd name="T50" fmla="*/ 39548568 w 1606"/>
                <a:gd name="T51" fmla="*/ 19796107 h 1607"/>
                <a:gd name="T52" fmla="*/ 39548568 w 1606"/>
                <a:gd name="T53" fmla="*/ 24803053 h 1607"/>
                <a:gd name="T54" fmla="*/ 54681099 w 1606"/>
                <a:gd name="T55" fmla="*/ 34909747 h 1607"/>
                <a:gd name="T56" fmla="*/ 39548568 w 1606"/>
                <a:gd name="T57" fmla="*/ 24803053 h 1607"/>
                <a:gd name="T58" fmla="*/ 54681099 w 1606"/>
                <a:gd name="T59" fmla="*/ 39545705 h 1607"/>
                <a:gd name="T60" fmla="*/ 39548568 w 1606"/>
                <a:gd name="T61" fmla="*/ 49652399 h 1607"/>
                <a:gd name="T62" fmla="*/ 39548568 w 1606"/>
                <a:gd name="T63" fmla="*/ 69401997 h 1607"/>
                <a:gd name="T64" fmla="*/ 51988842 w 1606"/>
                <a:gd name="T65" fmla="*/ 54659346 h 1607"/>
                <a:gd name="T66" fmla="*/ 51199650 w 1606"/>
                <a:gd name="T67" fmla="*/ 66295856 h 1607"/>
                <a:gd name="T68" fmla="*/ 64382578 w 1606"/>
                <a:gd name="T69" fmla="*/ 54659346 h 1607"/>
                <a:gd name="T70" fmla="*/ 67121157 w 1606"/>
                <a:gd name="T71" fmla="*/ 49652399 h 1607"/>
                <a:gd name="T72" fmla="*/ 59740717 w 1606"/>
                <a:gd name="T73" fmla="*/ 39545705 h 1607"/>
                <a:gd name="T74" fmla="*/ 67121157 w 1606"/>
                <a:gd name="T75" fmla="*/ 49652399 h 1607"/>
                <a:gd name="T76" fmla="*/ 58208871 w 1606"/>
                <a:gd name="T77" fmla="*/ 24803053 h 1607"/>
                <a:gd name="T78" fmla="*/ 69442195 w 1606"/>
                <a:gd name="T79" fmla="*/ 34909747 h 1607"/>
                <a:gd name="T80" fmla="*/ 59740717 w 1606"/>
                <a:gd name="T81" fmla="*/ 34909747 h 16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06" h="1607">
                  <a:moveTo>
                    <a:pt x="1605" y="753"/>
                  </a:moveTo>
                  <a:cubicBezTo>
                    <a:pt x="1580" y="352"/>
                    <a:pt x="1254" y="26"/>
                    <a:pt x="852" y="0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351" y="26"/>
                    <a:pt x="25" y="352"/>
                    <a:pt x="0" y="7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25" y="1255"/>
                    <a:pt x="351" y="1581"/>
                    <a:pt x="752" y="1606"/>
                  </a:cubicBezTo>
                  <a:cubicBezTo>
                    <a:pt x="852" y="1606"/>
                    <a:pt x="852" y="1606"/>
                    <a:pt x="852" y="1606"/>
                  </a:cubicBezTo>
                  <a:cubicBezTo>
                    <a:pt x="1254" y="1581"/>
                    <a:pt x="1580" y="1255"/>
                    <a:pt x="1605" y="853"/>
                  </a:cubicBezTo>
                  <a:cubicBezTo>
                    <a:pt x="1605" y="753"/>
                    <a:pt x="1605" y="753"/>
                    <a:pt x="1605" y="753"/>
                  </a:cubicBezTo>
                  <a:close/>
                  <a:moveTo>
                    <a:pt x="501" y="176"/>
                  </a:moveTo>
                  <a:cubicBezTo>
                    <a:pt x="451" y="243"/>
                    <a:pt x="409" y="327"/>
                    <a:pt x="376" y="427"/>
                  </a:cubicBezTo>
                  <a:cubicBezTo>
                    <a:pt x="217" y="427"/>
                    <a:pt x="217" y="427"/>
                    <a:pt x="217" y="427"/>
                  </a:cubicBezTo>
                  <a:cubicBezTo>
                    <a:pt x="284" y="318"/>
                    <a:pt x="384" y="226"/>
                    <a:pt x="501" y="176"/>
                  </a:cubicBezTo>
                  <a:close/>
                  <a:moveTo>
                    <a:pt x="158" y="535"/>
                  </a:moveTo>
                  <a:cubicBezTo>
                    <a:pt x="351" y="535"/>
                    <a:pt x="351" y="535"/>
                    <a:pt x="351" y="535"/>
                  </a:cubicBezTo>
                  <a:cubicBezTo>
                    <a:pt x="334" y="602"/>
                    <a:pt x="326" y="678"/>
                    <a:pt x="317" y="753"/>
                  </a:cubicBezTo>
                  <a:cubicBezTo>
                    <a:pt x="108" y="753"/>
                    <a:pt x="108" y="753"/>
                    <a:pt x="108" y="753"/>
                  </a:cubicBezTo>
                  <a:cubicBezTo>
                    <a:pt x="108" y="678"/>
                    <a:pt x="133" y="602"/>
                    <a:pt x="158" y="535"/>
                  </a:cubicBezTo>
                  <a:close/>
                  <a:moveTo>
                    <a:pt x="108" y="853"/>
                  </a:moveTo>
                  <a:cubicBezTo>
                    <a:pt x="317" y="853"/>
                    <a:pt x="317" y="853"/>
                    <a:pt x="317" y="853"/>
                  </a:cubicBezTo>
                  <a:cubicBezTo>
                    <a:pt x="326" y="929"/>
                    <a:pt x="334" y="1004"/>
                    <a:pt x="351" y="1071"/>
                  </a:cubicBezTo>
                  <a:cubicBezTo>
                    <a:pt x="158" y="1071"/>
                    <a:pt x="158" y="1071"/>
                    <a:pt x="158" y="1071"/>
                  </a:cubicBezTo>
                  <a:cubicBezTo>
                    <a:pt x="133" y="1004"/>
                    <a:pt x="108" y="929"/>
                    <a:pt x="108" y="853"/>
                  </a:cubicBezTo>
                  <a:close/>
                  <a:moveTo>
                    <a:pt x="217" y="1179"/>
                  </a:moveTo>
                  <a:cubicBezTo>
                    <a:pt x="376" y="1179"/>
                    <a:pt x="376" y="1179"/>
                    <a:pt x="376" y="1179"/>
                  </a:cubicBezTo>
                  <a:cubicBezTo>
                    <a:pt x="409" y="1280"/>
                    <a:pt x="451" y="1363"/>
                    <a:pt x="501" y="1430"/>
                  </a:cubicBezTo>
                  <a:cubicBezTo>
                    <a:pt x="384" y="1380"/>
                    <a:pt x="284" y="1288"/>
                    <a:pt x="217" y="1179"/>
                  </a:cubicBezTo>
                  <a:close/>
                  <a:moveTo>
                    <a:pt x="752" y="1497"/>
                  </a:moveTo>
                  <a:cubicBezTo>
                    <a:pt x="635" y="1464"/>
                    <a:pt x="543" y="1346"/>
                    <a:pt x="484" y="1179"/>
                  </a:cubicBezTo>
                  <a:cubicBezTo>
                    <a:pt x="752" y="1179"/>
                    <a:pt x="752" y="1179"/>
                    <a:pt x="752" y="1179"/>
                  </a:cubicBezTo>
                  <a:lnTo>
                    <a:pt x="752" y="1497"/>
                  </a:lnTo>
                  <a:close/>
                  <a:moveTo>
                    <a:pt x="752" y="1071"/>
                  </a:moveTo>
                  <a:cubicBezTo>
                    <a:pt x="459" y="1071"/>
                    <a:pt x="459" y="1071"/>
                    <a:pt x="459" y="1071"/>
                  </a:cubicBezTo>
                  <a:cubicBezTo>
                    <a:pt x="443" y="1004"/>
                    <a:pt x="434" y="929"/>
                    <a:pt x="426" y="853"/>
                  </a:cubicBezTo>
                  <a:cubicBezTo>
                    <a:pt x="752" y="853"/>
                    <a:pt x="752" y="853"/>
                    <a:pt x="752" y="853"/>
                  </a:cubicBezTo>
                  <a:lnTo>
                    <a:pt x="752" y="1071"/>
                  </a:lnTo>
                  <a:close/>
                  <a:moveTo>
                    <a:pt x="752" y="753"/>
                  </a:moveTo>
                  <a:cubicBezTo>
                    <a:pt x="426" y="753"/>
                    <a:pt x="426" y="753"/>
                    <a:pt x="426" y="753"/>
                  </a:cubicBezTo>
                  <a:cubicBezTo>
                    <a:pt x="434" y="678"/>
                    <a:pt x="443" y="602"/>
                    <a:pt x="459" y="535"/>
                  </a:cubicBezTo>
                  <a:cubicBezTo>
                    <a:pt x="752" y="535"/>
                    <a:pt x="752" y="535"/>
                    <a:pt x="752" y="535"/>
                  </a:cubicBezTo>
                  <a:lnTo>
                    <a:pt x="752" y="753"/>
                  </a:lnTo>
                  <a:close/>
                  <a:moveTo>
                    <a:pt x="752" y="427"/>
                  </a:moveTo>
                  <a:cubicBezTo>
                    <a:pt x="484" y="427"/>
                    <a:pt x="484" y="427"/>
                    <a:pt x="484" y="427"/>
                  </a:cubicBezTo>
                  <a:cubicBezTo>
                    <a:pt x="543" y="260"/>
                    <a:pt x="635" y="142"/>
                    <a:pt x="752" y="109"/>
                  </a:cubicBezTo>
                  <a:lnTo>
                    <a:pt x="752" y="427"/>
                  </a:lnTo>
                  <a:close/>
                  <a:moveTo>
                    <a:pt x="1387" y="427"/>
                  </a:moveTo>
                  <a:cubicBezTo>
                    <a:pt x="1229" y="427"/>
                    <a:pt x="1229" y="427"/>
                    <a:pt x="1229" y="427"/>
                  </a:cubicBezTo>
                  <a:cubicBezTo>
                    <a:pt x="1195" y="327"/>
                    <a:pt x="1153" y="243"/>
                    <a:pt x="1103" y="176"/>
                  </a:cubicBezTo>
                  <a:cubicBezTo>
                    <a:pt x="1220" y="226"/>
                    <a:pt x="1320" y="318"/>
                    <a:pt x="1387" y="427"/>
                  </a:cubicBezTo>
                  <a:close/>
                  <a:moveTo>
                    <a:pt x="852" y="109"/>
                  </a:moveTo>
                  <a:cubicBezTo>
                    <a:pt x="969" y="142"/>
                    <a:pt x="1061" y="260"/>
                    <a:pt x="1120" y="427"/>
                  </a:cubicBezTo>
                  <a:cubicBezTo>
                    <a:pt x="852" y="427"/>
                    <a:pt x="852" y="427"/>
                    <a:pt x="852" y="427"/>
                  </a:cubicBezTo>
                  <a:lnTo>
                    <a:pt x="852" y="109"/>
                  </a:lnTo>
                  <a:close/>
                  <a:moveTo>
                    <a:pt x="852" y="535"/>
                  </a:moveTo>
                  <a:cubicBezTo>
                    <a:pt x="1153" y="535"/>
                    <a:pt x="1153" y="535"/>
                    <a:pt x="1153" y="535"/>
                  </a:cubicBezTo>
                  <a:cubicBezTo>
                    <a:pt x="1162" y="602"/>
                    <a:pt x="1170" y="678"/>
                    <a:pt x="1178" y="753"/>
                  </a:cubicBezTo>
                  <a:cubicBezTo>
                    <a:pt x="852" y="753"/>
                    <a:pt x="852" y="753"/>
                    <a:pt x="852" y="753"/>
                  </a:cubicBezTo>
                  <a:lnTo>
                    <a:pt x="852" y="535"/>
                  </a:lnTo>
                  <a:close/>
                  <a:moveTo>
                    <a:pt x="852" y="853"/>
                  </a:moveTo>
                  <a:cubicBezTo>
                    <a:pt x="1178" y="853"/>
                    <a:pt x="1178" y="853"/>
                    <a:pt x="1178" y="853"/>
                  </a:cubicBezTo>
                  <a:cubicBezTo>
                    <a:pt x="1170" y="929"/>
                    <a:pt x="1162" y="1004"/>
                    <a:pt x="1153" y="1071"/>
                  </a:cubicBezTo>
                  <a:cubicBezTo>
                    <a:pt x="852" y="1071"/>
                    <a:pt x="852" y="1071"/>
                    <a:pt x="852" y="1071"/>
                  </a:cubicBezTo>
                  <a:lnTo>
                    <a:pt x="852" y="853"/>
                  </a:lnTo>
                  <a:close/>
                  <a:moveTo>
                    <a:pt x="852" y="1497"/>
                  </a:moveTo>
                  <a:cubicBezTo>
                    <a:pt x="852" y="1179"/>
                    <a:pt x="852" y="1179"/>
                    <a:pt x="852" y="1179"/>
                  </a:cubicBezTo>
                  <a:cubicBezTo>
                    <a:pt x="1120" y="1179"/>
                    <a:pt x="1120" y="1179"/>
                    <a:pt x="1120" y="1179"/>
                  </a:cubicBezTo>
                  <a:cubicBezTo>
                    <a:pt x="1061" y="1346"/>
                    <a:pt x="969" y="1464"/>
                    <a:pt x="852" y="1497"/>
                  </a:cubicBezTo>
                  <a:close/>
                  <a:moveTo>
                    <a:pt x="1103" y="1430"/>
                  </a:moveTo>
                  <a:cubicBezTo>
                    <a:pt x="1153" y="1363"/>
                    <a:pt x="1195" y="1280"/>
                    <a:pt x="1229" y="1179"/>
                  </a:cubicBezTo>
                  <a:cubicBezTo>
                    <a:pt x="1387" y="1179"/>
                    <a:pt x="1387" y="1179"/>
                    <a:pt x="1387" y="1179"/>
                  </a:cubicBezTo>
                  <a:cubicBezTo>
                    <a:pt x="1320" y="1288"/>
                    <a:pt x="1220" y="1380"/>
                    <a:pt x="1103" y="1430"/>
                  </a:cubicBezTo>
                  <a:close/>
                  <a:moveTo>
                    <a:pt x="1446" y="1071"/>
                  </a:moveTo>
                  <a:cubicBezTo>
                    <a:pt x="1254" y="1071"/>
                    <a:pt x="1254" y="1071"/>
                    <a:pt x="1254" y="1071"/>
                  </a:cubicBezTo>
                  <a:cubicBezTo>
                    <a:pt x="1270" y="1004"/>
                    <a:pt x="1279" y="929"/>
                    <a:pt x="1287" y="853"/>
                  </a:cubicBezTo>
                  <a:cubicBezTo>
                    <a:pt x="1496" y="853"/>
                    <a:pt x="1496" y="853"/>
                    <a:pt x="1496" y="853"/>
                  </a:cubicBezTo>
                  <a:cubicBezTo>
                    <a:pt x="1496" y="929"/>
                    <a:pt x="1471" y="1004"/>
                    <a:pt x="1446" y="1071"/>
                  </a:cubicBezTo>
                  <a:close/>
                  <a:moveTo>
                    <a:pt x="1287" y="753"/>
                  </a:moveTo>
                  <a:cubicBezTo>
                    <a:pt x="1279" y="678"/>
                    <a:pt x="1270" y="602"/>
                    <a:pt x="1254" y="535"/>
                  </a:cubicBezTo>
                  <a:cubicBezTo>
                    <a:pt x="1446" y="535"/>
                    <a:pt x="1446" y="535"/>
                    <a:pt x="1446" y="535"/>
                  </a:cubicBezTo>
                  <a:cubicBezTo>
                    <a:pt x="1471" y="602"/>
                    <a:pt x="1496" y="678"/>
                    <a:pt x="1496" y="753"/>
                  </a:cubicBezTo>
                  <a:lnTo>
                    <a:pt x="1287" y="753"/>
                  </a:lnTo>
                  <a:close/>
                  <a:moveTo>
                    <a:pt x="1287" y="753"/>
                  </a:moveTo>
                  <a:lnTo>
                    <a:pt x="1287" y="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917" tIns="60958" rIns="121917" bIns="6095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 bwMode="auto">
          <a:xfrm>
            <a:off x="5256899" y="4932674"/>
            <a:ext cx="1713929" cy="1663700"/>
            <a:chOff x="5256522" y="4843675"/>
            <a:chExt cx="1714500" cy="1663735"/>
          </a:xfrm>
        </p:grpSpPr>
        <p:sp>
          <p:nvSpPr>
            <p:cNvPr id="23" name="Teardrop 22"/>
            <p:cNvSpPr/>
            <p:nvPr/>
          </p:nvSpPr>
          <p:spPr bwMode="auto">
            <a:xfrm rot="8100000">
              <a:off x="5829875" y="4843675"/>
              <a:ext cx="556676" cy="556431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 defTabSz="913765">
                <a:defRPr/>
              </a:pP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0926" name="Content Placeholder 2"/>
            <p:cNvSpPr txBox="1"/>
            <p:nvPr/>
          </p:nvSpPr>
          <p:spPr bwMode="auto">
            <a:xfrm>
              <a:off x="5256522" y="5491375"/>
              <a:ext cx="1714500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请在这里输入内容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请在这里输入内容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Group 30"/>
            <p:cNvGrpSpPr/>
            <p:nvPr/>
          </p:nvGrpSpPr>
          <p:grpSpPr bwMode="auto">
            <a:xfrm>
              <a:off x="5934076" y="4946919"/>
              <a:ext cx="357669" cy="357669"/>
              <a:chOff x="1865313" y="2312988"/>
              <a:chExt cx="446087" cy="446087"/>
            </a:xfrm>
            <a:solidFill>
              <a:schemeClr val="bg1"/>
            </a:solidFill>
          </p:grpSpPr>
          <p:sp>
            <p:nvSpPr>
              <p:cNvPr id="52" name="Freeform 205"/>
              <p:cNvSpPr>
                <a:spLocks noChangeArrowheads="1"/>
              </p:cNvSpPr>
              <p:nvPr/>
            </p:nvSpPr>
            <p:spPr bwMode="auto">
              <a:xfrm>
                <a:off x="2052638" y="2455863"/>
                <a:ext cx="112712" cy="157162"/>
              </a:xfrm>
              <a:custGeom>
                <a:avLst/>
                <a:gdLst>
                  <a:gd name="T0" fmla="*/ 302 w 313"/>
                  <a:gd name="T1" fmla="*/ 196 h 437"/>
                  <a:gd name="T2" fmla="*/ 41 w 313"/>
                  <a:gd name="T3" fmla="*/ 9 h 437"/>
                  <a:gd name="T4" fmla="*/ 10 w 313"/>
                  <a:gd name="T5" fmla="*/ 9 h 437"/>
                  <a:gd name="T6" fmla="*/ 0 w 313"/>
                  <a:gd name="T7" fmla="*/ 30 h 437"/>
                  <a:gd name="T8" fmla="*/ 0 w 313"/>
                  <a:gd name="T9" fmla="*/ 405 h 437"/>
                  <a:gd name="T10" fmla="*/ 10 w 313"/>
                  <a:gd name="T11" fmla="*/ 436 h 437"/>
                  <a:gd name="T12" fmla="*/ 31 w 313"/>
                  <a:gd name="T13" fmla="*/ 436 h 437"/>
                  <a:gd name="T14" fmla="*/ 41 w 313"/>
                  <a:gd name="T15" fmla="*/ 436 h 437"/>
                  <a:gd name="T16" fmla="*/ 302 w 313"/>
                  <a:gd name="T17" fmla="*/ 249 h 437"/>
                  <a:gd name="T18" fmla="*/ 312 w 313"/>
                  <a:gd name="T19" fmla="*/ 217 h 437"/>
                  <a:gd name="T20" fmla="*/ 302 w 313"/>
                  <a:gd name="T21" fmla="*/ 196 h 437"/>
                  <a:gd name="T22" fmla="*/ 302 w 313"/>
                  <a:gd name="T23" fmla="*/ 196 h 437"/>
                  <a:gd name="T24" fmla="*/ 302 w 313"/>
                  <a:gd name="T25" fmla="*/ 196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3" h="437">
                    <a:moveTo>
                      <a:pt x="302" y="196"/>
                    </a:moveTo>
                    <a:cubicBezTo>
                      <a:pt x="41" y="9"/>
                      <a:pt x="41" y="9"/>
                      <a:pt x="41" y="9"/>
                    </a:cubicBezTo>
                    <a:cubicBezTo>
                      <a:pt x="31" y="0"/>
                      <a:pt x="20" y="0"/>
                      <a:pt x="10" y="9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0" y="405"/>
                      <a:pt x="0" y="405"/>
                      <a:pt x="0" y="405"/>
                    </a:cubicBezTo>
                    <a:cubicBezTo>
                      <a:pt x="0" y="426"/>
                      <a:pt x="0" y="436"/>
                      <a:pt x="10" y="436"/>
                    </a:cubicBezTo>
                    <a:cubicBezTo>
                      <a:pt x="20" y="436"/>
                      <a:pt x="20" y="436"/>
                      <a:pt x="31" y="436"/>
                    </a:cubicBezTo>
                    <a:lnTo>
                      <a:pt x="41" y="436"/>
                    </a:lnTo>
                    <a:cubicBezTo>
                      <a:pt x="302" y="249"/>
                      <a:pt x="302" y="249"/>
                      <a:pt x="302" y="249"/>
                    </a:cubicBezTo>
                    <a:cubicBezTo>
                      <a:pt x="312" y="238"/>
                      <a:pt x="312" y="228"/>
                      <a:pt x="312" y="217"/>
                    </a:cubicBezTo>
                    <a:cubicBezTo>
                      <a:pt x="312" y="207"/>
                      <a:pt x="312" y="207"/>
                      <a:pt x="302" y="196"/>
                    </a:cubicBezTo>
                    <a:close/>
                    <a:moveTo>
                      <a:pt x="302" y="196"/>
                    </a:moveTo>
                    <a:lnTo>
                      <a:pt x="302" y="1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3" name="Freeform 206"/>
              <p:cNvSpPr>
                <a:spLocks noChangeArrowheads="1"/>
              </p:cNvSpPr>
              <p:nvPr/>
            </p:nvSpPr>
            <p:spPr bwMode="auto">
              <a:xfrm>
                <a:off x="1865313" y="2312988"/>
                <a:ext cx="446087" cy="446087"/>
              </a:xfrm>
              <a:custGeom>
                <a:avLst/>
                <a:gdLst>
                  <a:gd name="T0" fmla="*/ 614 w 1240"/>
                  <a:gd name="T1" fmla="*/ 0 h 1240"/>
                  <a:gd name="T2" fmla="*/ 0 w 1240"/>
                  <a:gd name="T3" fmla="*/ 614 h 1240"/>
                  <a:gd name="T4" fmla="*/ 614 w 1240"/>
                  <a:gd name="T5" fmla="*/ 1239 h 1240"/>
                  <a:gd name="T6" fmla="*/ 1239 w 1240"/>
                  <a:gd name="T7" fmla="*/ 614 h 1240"/>
                  <a:gd name="T8" fmla="*/ 614 w 1240"/>
                  <a:gd name="T9" fmla="*/ 0 h 1240"/>
                  <a:gd name="T10" fmla="*/ 614 w 1240"/>
                  <a:gd name="T11" fmla="*/ 1135 h 1240"/>
                  <a:gd name="T12" fmla="*/ 104 w 1240"/>
                  <a:gd name="T13" fmla="*/ 614 h 1240"/>
                  <a:gd name="T14" fmla="*/ 614 w 1240"/>
                  <a:gd name="T15" fmla="*/ 104 h 1240"/>
                  <a:gd name="T16" fmla="*/ 1135 w 1240"/>
                  <a:gd name="T17" fmla="*/ 614 h 1240"/>
                  <a:gd name="T18" fmla="*/ 614 w 1240"/>
                  <a:gd name="T19" fmla="*/ 1135 h 1240"/>
                  <a:gd name="T20" fmla="*/ 614 w 1240"/>
                  <a:gd name="T21" fmla="*/ 1135 h 1240"/>
                  <a:gd name="T22" fmla="*/ 614 w 1240"/>
                  <a:gd name="T23" fmla="*/ 1135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0" h="1240">
                    <a:moveTo>
                      <a:pt x="614" y="0"/>
                    </a:moveTo>
                    <a:cubicBezTo>
                      <a:pt x="271" y="0"/>
                      <a:pt x="0" y="271"/>
                      <a:pt x="0" y="614"/>
                    </a:cubicBezTo>
                    <a:cubicBezTo>
                      <a:pt x="0" y="958"/>
                      <a:pt x="271" y="1239"/>
                      <a:pt x="614" y="1239"/>
                    </a:cubicBezTo>
                    <a:cubicBezTo>
                      <a:pt x="969" y="1239"/>
                      <a:pt x="1239" y="958"/>
                      <a:pt x="1239" y="614"/>
                    </a:cubicBezTo>
                    <a:cubicBezTo>
                      <a:pt x="1239" y="271"/>
                      <a:pt x="969" y="0"/>
                      <a:pt x="614" y="0"/>
                    </a:cubicBezTo>
                    <a:close/>
                    <a:moveTo>
                      <a:pt x="614" y="1135"/>
                    </a:moveTo>
                    <a:cubicBezTo>
                      <a:pt x="333" y="1135"/>
                      <a:pt x="104" y="906"/>
                      <a:pt x="104" y="614"/>
                    </a:cubicBezTo>
                    <a:cubicBezTo>
                      <a:pt x="104" y="333"/>
                      <a:pt x="333" y="104"/>
                      <a:pt x="614" y="104"/>
                    </a:cubicBezTo>
                    <a:cubicBezTo>
                      <a:pt x="906" y="104"/>
                      <a:pt x="1135" y="333"/>
                      <a:pt x="1135" y="614"/>
                    </a:cubicBezTo>
                    <a:cubicBezTo>
                      <a:pt x="1135" y="906"/>
                      <a:pt x="906" y="1135"/>
                      <a:pt x="614" y="1135"/>
                    </a:cubicBezTo>
                    <a:close/>
                    <a:moveTo>
                      <a:pt x="614" y="1135"/>
                    </a:moveTo>
                    <a:lnTo>
                      <a:pt x="614" y="11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 bwMode="auto">
          <a:xfrm>
            <a:off x="9277766" y="4931087"/>
            <a:ext cx="1714723" cy="1663700"/>
            <a:chOff x="9278455" y="4841857"/>
            <a:chExt cx="1714500" cy="1663735"/>
          </a:xfrm>
        </p:grpSpPr>
        <p:sp>
          <p:nvSpPr>
            <p:cNvPr id="21" name="Teardrop 20"/>
            <p:cNvSpPr/>
            <p:nvPr/>
          </p:nvSpPr>
          <p:spPr bwMode="auto">
            <a:xfrm rot="8100000">
              <a:off x="9852337" y="4841857"/>
              <a:ext cx="556419" cy="556431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 defTabSz="913765">
                <a:defRPr/>
              </a:pP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0923" name="Content Placeholder 2"/>
            <p:cNvSpPr txBox="1"/>
            <p:nvPr/>
          </p:nvSpPr>
          <p:spPr bwMode="auto">
            <a:xfrm>
              <a:off x="9278455" y="5489557"/>
              <a:ext cx="1714500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请在这里输入内容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请在这里输入内容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924" name="Freeform 576"/>
            <p:cNvSpPr>
              <a:spLocks noChangeArrowheads="1"/>
            </p:cNvSpPr>
            <p:nvPr/>
          </p:nvSpPr>
          <p:spPr bwMode="auto">
            <a:xfrm>
              <a:off x="9974502" y="4969156"/>
              <a:ext cx="321257" cy="321257"/>
            </a:xfrm>
            <a:custGeom>
              <a:avLst/>
              <a:gdLst>
                <a:gd name="T0" fmla="*/ 60129235 w 1690"/>
                <a:gd name="T1" fmla="*/ 37472253 h 1690"/>
                <a:gd name="T2" fmla="*/ 61032557 w 1690"/>
                <a:gd name="T3" fmla="*/ 37472253 h 1690"/>
                <a:gd name="T4" fmla="*/ 61032557 w 1690"/>
                <a:gd name="T5" fmla="*/ 24174494 h 1690"/>
                <a:gd name="T6" fmla="*/ 52251596 w 1690"/>
                <a:gd name="T7" fmla="*/ 24174494 h 1690"/>
                <a:gd name="T8" fmla="*/ 50444953 w 1690"/>
                <a:gd name="T9" fmla="*/ 19621389 h 1690"/>
                <a:gd name="T10" fmla="*/ 55901379 w 1690"/>
                <a:gd name="T11" fmla="*/ 14201270 h 1690"/>
                <a:gd name="T12" fmla="*/ 56804701 w 1690"/>
                <a:gd name="T13" fmla="*/ 13586890 h 1690"/>
                <a:gd name="T14" fmla="*/ 55901379 w 1690"/>
                <a:gd name="T15" fmla="*/ 12972510 h 1690"/>
                <a:gd name="T16" fmla="*/ 48023739 w 1690"/>
                <a:gd name="T17" fmla="*/ 4842046 h 1690"/>
                <a:gd name="T18" fmla="*/ 47409549 w 1690"/>
                <a:gd name="T19" fmla="*/ 4227856 h 1690"/>
                <a:gd name="T20" fmla="*/ 46542345 w 1690"/>
                <a:gd name="T21" fmla="*/ 4842046 h 1690"/>
                <a:gd name="T22" fmla="*/ 41085919 w 1690"/>
                <a:gd name="T23" fmla="*/ 10262355 h 1690"/>
                <a:gd name="T24" fmla="*/ 36858063 w 1690"/>
                <a:gd name="T25" fmla="*/ 8455712 h 1690"/>
                <a:gd name="T26" fmla="*/ 36858063 w 1690"/>
                <a:gd name="T27" fmla="*/ 0 h 1690"/>
                <a:gd name="T28" fmla="*/ 23849245 w 1690"/>
                <a:gd name="T29" fmla="*/ 0 h 1690"/>
                <a:gd name="T30" fmla="*/ 23849245 w 1690"/>
                <a:gd name="T31" fmla="*/ 8455712 h 1690"/>
                <a:gd name="T32" fmla="*/ 19946638 w 1690"/>
                <a:gd name="T33" fmla="*/ 10262355 h 1690"/>
                <a:gd name="T34" fmla="*/ 14490211 w 1690"/>
                <a:gd name="T35" fmla="*/ 4842046 h 1690"/>
                <a:gd name="T36" fmla="*/ 13912139 w 1690"/>
                <a:gd name="T37" fmla="*/ 4227856 h 1690"/>
                <a:gd name="T38" fmla="*/ 4516987 w 1690"/>
                <a:gd name="T39" fmla="*/ 13586890 h 1690"/>
                <a:gd name="T40" fmla="*/ 5131178 w 1690"/>
                <a:gd name="T41" fmla="*/ 14201270 h 1690"/>
                <a:gd name="T42" fmla="*/ 10262355 w 1690"/>
                <a:gd name="T43" fmla="*/ 19332448 h 1690"/>
                <a:gd name="T44" fmla="*/ 8455712 w 1690"/>
                <a:gd name="T45" fmla="*/ 23849245 h 1690"/>
                <a:gd name="T46" fmla="*/ 0 w 1690"/>
                <a:gd name="T47" fmla="*/ 23849245 h 1690"/>
                <a:gd name="T48" fmla="*/ 0 w 1690"/>
                <a:gd name="T49" fmla="*/ 37147194 h 1690"/>
                <a:gd name="T50" fmla="*/ 8455712 w 1690"/>
                <a:gd name="T51" fmla="*/ 37147194 h 1690"/>
                <a:gd name="T52" fmla="*/ 10262355 w 1690"/>
                <a:gd name="T53" fmla="*/ 41700109 h 1690"/>
                <a:gd name="T54" fmla="*/ 5131178 w 1690"/>
                <a:gd name="T55" fmla="*/ 46831287 h 1690"/>
                <a:gd name="T56" fmla="*/ 4516987 w 1690"/>
                <a:gd name="T57" fmla="*/ 47409549 h 1690"/>
                <a:gd name="T58" fmla="*/ 5131178 w 1690"/>
                <a:gd name="T59" fmla="*/ 48348988 h 1690"/>
                <a:gd name="T60" fmla="*/ 12972510 w 1690"/>
                <a:gd name="T61" fmla="*/ 56190321 h 1690"/>
                <a:gd name="T62" fmla="*/ 13912139 w 1690"/>
                <a:gd name="T63" fmla="*/ 56804701 h 1690"/>
                <a:gd name="T64" fmla="*/ 14490211 w 1690"/>
                <a:gd name="T65" fmla="*/ 56190321 h 1690"/>
                <a:gd name="T66" fmla="*/ 19946638 w 1690"/>
                <a:gd name="T67" fmla="*/ 51059143 h 1690"/>
                <a:gd name="T68" fmla="*/ 24174494 w 1690"/>
                <a:gd name="T69" fmla="*/ 52576845 h 1690"/>
                <a:gd name="T70" fmla="*/ 24174494 w 1690"/>
                <a:gd name="T71" fmla="*/ 61032557 h 1690"/>
                <a:gd name="T72" fmla="*/ 37472253 w 1690"/>
                <a:gd name="T73" fmla="*/ 61032557 h 1690"/>
                <a:gd name="T74" fmla="*/ 37472253 w 1690"/>
                <a:gd name="T75" fmla="*/ 52576845 h 1690"/>
                <a:gd name="T76" fmla="*/ 41085919 w 1690"/>
                <a:gd name="T77" fmla="*/ 50733894 h 1690"/>
                <a:gd name="T78" fmla="*/ 47409549 w 1690"/>
                <a:gd name="T79" fmla="*/ 56804701 h 1690"/>
                <a:gd name="T80" fmla="*/ 48023739 w 1690"/>
                <a:gd name="T81" fmla="*/ 56190321 h 1690"/>
                <a:gd name="T82" fmla="*/ 55901379 w 1690"/>
                <a:gd name="T83" fmla="*/ 48348988 h 1690"/>
                <a:gd name="T84" fmla="*/ 56804701 w 1690"/>
                <a:gd name="T85" fmla="*/ 47409549 h 1690"/>
                <a:gd name="T86" fmla="*/ 50444953 w 1690"/>
                <a:gd name="T87" fmla="*/ 41374860 h 1690"/>
                <a:gd name="T88" fmla="*/ 52251596 w 1690"/>
                <a:gd name="T89" fmla="*/ 37472253 h 1690"/>
                <a:gd name="T90" fmla="*/ 60129235 w 1690"/>
                <a:gd name="T91" fmla="*/ 37472253 h 1690"/>
                <a:gd name="T92" fmla="*/ 44121132 w 1690"/>
                <a:gd name="T93" fmla="*/ 30498125 h 1690"/>
                <a:gd name="T94" fmla="*/ 30498125 w 1690"/>
                <a:gd name="T95" fmla="*/ 44410264 h 1690"/>
                <a:gd name="T96" fmla="*/ 16622293 w 1690"/>
                <a:gd name="T97" fmla="*/ 30498125 h 1690"/>
                <a:gd name="T98" fmla="*/ 30498125 w 1690"/>
                <a:gd name="T99" fmla="*/ 16911235 h 1690"/>
                <a:gd name="T100" fmla="*/ 44121132 w 1690"/>
                <a:gd name="T101" fmla="*/ 30498125 h 1690"/>
                <a:gd name="T102" fmla="*/ 44121132 w 1690"/>
                <a:gd name="T103" fmla="*/ 30498125 h 1690"/>
                <a:gd name="T104" fmla="*/ 44121132 w 1690"/>
                <a:gd name="T105" fmla="*/ 30498125 h 16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90" h="1690">
                  <a:moveTo>
                    <a:pt x="1664" y="1037"/>
                  </a:moveTo>
                  <a:cubicBezTo>
                    <a:pt x="1689" y="1037"/>
                    <a:pt x="1689" y="1037"/>
                    <a:pt x="1689" y="1037"/>
                  </a:cubicBezTo>
                  <a:cubicBezTo>
                    <a:pt x="1689" y="669"/>
                    <a:pt x="1689" y="669"/>
                    <a:pt x="1689" y="669"/>
                  </a:cubicBezTo>
                  <a:cubicBezTo>
                    <a:pt x="1446" y="669"/>
                    <a:pt x="1446" y="669"/>
                    <a:pt x="1446" y="669"/>
                  </a:cubicBezTo>
                  <a:cubicBezTo>
                    <a:pt x="1438" y="627"/>
                    <a:pt x="1421" y="585"/>
                    <a:pt x="1396" y="543"/>
                  </a:cubicBezTo>
                  <a:cubicBezTo>
                    <a:pt x="1547" y="393"/>
                    <a:pt x="1547" y="393"/>
                    <a:pt x="1547" y="393"/>
                  </a:cubicBezTo>
                  <a:cubicBezTo>
                    <a:pt x="1572" y="376"/>
                    <a:pt x="1572" y="376"/>
                    <a:pt x="1572" y="376"/>
                  </a:cubicBezTo>
                  <a:cubicBezTo>
                    <a:pt x="1547" y="359"/>
                    <a:pt x="1547" y="359"/>
                    <a:pt x="1547" y="359"/>
                  </a:cubicBezTo>
                  <a:cubicBezTo>
                    <a:pt x="1329" y="134"/>
                    <a:pt x="1329" y="134"/>
                    <a:pt x="1329" y="134"/>
                  </a:cubicBezTo>
                  <a:cubicBezTo>
                    <a:pt x="1312" y="117"/>
                    <a:pt x="1312" y="117"/>
                    <a:pt x="1312" y="117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137" y="284"/>
                    <a:pt x="1137" y="284"/>
                    <a:pt x="1137" y="284"/>
                  </a:cubicBezTo>
                  <a:cubicBezTo>
                    <a:pt x="1104" y="267"/>
                    <a:pt x="1062" y="251"/>
                    <a:pt x="1020" y="234"/>
                  </a:cubicBezTo>
                  <a:cubicBezTo>
                    <a:pt x="1020" y="0"/>
                    <a:pt x="1020" y="0"/>
                    <a:pt x="102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234"/>
                    <a:pt x="660" y="234"/>
                    <a:pt x="660" y="234"/>
                  </a:cubicBezTo>
                  <a:cubicBezTo>
                    <a:pt x="619" y="251"/>
                    <a:pt x="585" y="267"/>
                    <a:pt x="552" y="284"/>
                  </a:cubicBezTo>
                  <a:cubicBezTo>
                    <a:pt x="401" y="134"/>
                    <a:pt x="401" y="134"/>
                    <a:pt x="401" y="134"/>
                  </a:cubicBezTo>
                  <a:cubicBezTo>
                    <a:pt x="385" y="117"/>
                    <a:pt x="385" y="117"/>
                    <a:pt x="385" y="117"/>
                  </a:cubicBezTo>
                  <a:cubicBezTo>
                    <a:pt x="125" y="376"/>
                    <a:pt x="125" y="376"/>
                    <a:pt x="125" y="376"/>
                  </a:cubicBezTo>
                  <a:cubicBezTo>
                    <a:pt x="142" y="393"/>
                    <a:pt x="142" y="393"/>
                    <a:pt x="142" y="393"/>
                  </a:cubicBezTo>
                  <a:cubicBezTo>
                    <a:pt x="284" y="535"/>
                    <a:pt x="284" y="535"/>
                    <a:pt x="284" y="535"/>
                  </a:cubicBezTo>
                  <a:cubicBezTo>
                    <a:pt x="267" y="577"/>
                    <a:pt x="251" y="619"/>
                    <a:pt x="234" y="660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0" y="1028"/>
                    <a:pt x="0" y="1028"/>
                    <a:pt x="0" y="1028"/>
                  </a:cubicBezTo>
                  <a:cubicBezTo>
                    <a:pt x="234" y="1028"/>
                    <a:pt x="234" y="1028"/>
                    <a:pt x="234" y="1028"/>
                  </a:cubicBezTo>
                  <a:cubicBezTo>
                    <a:pt x="242" y="1070"/>
                    <a:pt x="259" y="1112"/>
                    <a:pt x="284" y="1154"/>
                  </a:cubicBezTo>
                  <a:cubicBezTo>
                    <a:pt x="142" y="1296"/>
                    <a:pt x="142" y="1296"/>
                    <a:pt x="142" y="1296"/>
                  </a:cubicBezTo>
                  <a:cubicBezTo>
                    <a:pt x="125" y="1312"/>
                    <a:pt x="125" y="1312"/>
                    <a:pt x="125" y="1312"/>
                  </a:cubicBezTo>
                  <a:cubicBezTo>
                    <a:pt x="142" y="1338"/>
                    <a:pt x="142" y="1338"/>
                    <a:pt x="142" y="1338"/>
                  </a:cubicBezTo>
                  <a:cubicBezTo>
                    <a:pt x="359" y="1555"/>
                    <a:pt x="359" y="1555"/>
                    <a:pt x="359" y="1555"/>
                  </a:cubicBezTo>
                  <a:cubicBezTo>
                    <a:pt x="385" y="1572"/>
                    <a:pt x="385" y="1572"/>
                    <a:pt x="385" y="1572"/>
                  </a:cubicBezTo>
                  <a:cubicBezTo>
                    <a:pt x="401" y="1555"/>
                    <a:pt x="401" y="1555"/>
                    <a:pt x="401" y="1555"/>
                  </a:cubicBezTo>
                  <a:cubicBezTo>
                    <a:pt x="552" y="1413"/>
                    <a:pt x="552" y="1413"/>
                    <a:pt x="552" y="1413"/>
                  </a:cubicBezTo>
                  <a:cubicBezTo>
                    <a:pt x="585" y="1430"/>
                    <a:pt x="627" y="1446"/>
                    <a:pt x="669" y="1455"/>
                  </a:cubicBezTo>
                  <a:cubicBezTo>
                    <a:pt x="669" y="1689"/>
                    <a:pt x="669" y="1689"/>
                    <a:pt x="669" y="1689"/>
                  </a:cubicBezTo>
                  <a:cubicBezTo>
                    <a:pt x="1037" y="1689"/>
                    <a:pt x="1037" y="1689"/>
                    <a:pt x="1037" y="1689"/>
                  </a:cubicBezTo>
                  <a:cubicBezTo>
                    <a:pt x="1037" y="1455"/>
                    <a:pt x="1037" y="1455"/>
                    <a:pt x="1037" y="1455"/>
                  </a:cubicBezTo>
                  <a:cubicBezTo>
                    <a:pt x="1070" y="1438"/>
                    <a:pt x="1104" y="1421"/>
                    <a:pt x="1137" y="1404"/>
                  </a:cubicBezTo>
                  <a:cubicBezTo>
                    <a:pt x="1312" y="1572"/>
                    <a:pt x="1312" y="1572"/>
                    <a:pt x="1312" y="1572"/>
                  </a:cubicBezTo>
                  <a:cubicBezTo>
                    <a:pt x="1329" y="1555"/>
                    <a:pt x="1329" y="1555"/>
                    <a:pt x="1329" y="1555"/>
                  </a:cubicBezTo>
                  <a:cubicBezTo>
                    <a:pt x="1547" y="1338"/>
                    <a:pt x="1547" y="1338"/>
                    <a:pt x="1547" y="1338"/>
                  </a:cubicBezTo>
                  <a:cubicBezTo>
                    <a:pt x="1572" y="1312"/>
                    <a:pt x="1572" y="1312"/>
                    <a:pt x="1572" y="1312"/>
                  </a:cubicBezTo>
                  <a:cubicBezTo>
                    <a:pt x="1396" y="1145"/>
                    <a:pt x="1396" y="1145"/>
                    <a:pt x="1396" y="1145"/>
                  </a:cubicBezTo>
                  <a:cubicBezTo>
                    <a:pt x="1421" y="1112"/>
                    <a:pt x="1438" y="1070"/>
                    <a:pt x="1446" y="1037"/>
                  </a:cubicBezTo>
                  <a:cubicBezTo>
                    <a:pt x="1664" y="1037"/>
                    <a:pt x="1664" y="1037"/>
                    <a:pt x="1664" y="1037"/>
                  </a:cubicBezTo>
                  <a:close/>
                  <a:moveTo>
                    <a:pt x="1221" y="844"/>
                  </a:moveTo>
                  <a:cubicBezTo>
                    <a:pt x="1221" y="1053"/>
                    <a:pt x="1053" y="1229"/>
                    <a:pt x="844" y="1229"/>
                  </a:cubicBezTo>
                  <a:cubicBezTo>
                    <a:pt x="635" y="1229"/>
                    <a:pt x="460" y="1053"/>
                    <a:pt x="460" y="844"/>
                  </a:cubicBezTo>
                  <a:cubicBezTo>
                    <a:pt x="460" y="635"/>
                    <a:pt x="635" y="468"/>
                    <a:pt x="844" y="468"/>
                  </a:cubicBezTo>
                  <a:cubicBezTo>
                    <a:pt x="1053" y="468"/>
                    <a:pt x="1221" y="635"/>
                    <a:pt x="1221" y="844"/>
                  </a:cubicBezTo>
                  <a:close/>
                  <a:moveTo>
                    <a:pt x="1221" y="844"/>
                  </a:moveTo>
                  <a:lnTo>
                    <a:pt x="1221" y="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917" tIns="60958" rIns="121917" bIns="6095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4519408" y="2350607"/>
            <a:ext cx="1362252" cy="1265237"/>
          </a:xfrm>
          <a:custGeom>
            <a:avLst/>
            <a:gdLst>
              <a:gd name="T0" fmla="*/ 2687 w 3532"/>
              <a:gd name="T1" fmla="*/ 719 h 3282"/>
              <a:gd name="T2" fmla="*/ 2687 w 3532"/>
              <a:gd name="T3" fmla="*/ 719 h 3282"/>
              <a:gd name="T4" fmla="*/ 2687 w 3532"/>
              <a:gd name="T5" fmla="*/ 594 h 3282"/>
              <a:gd name="T6" fmla="*/ 2218 w 3532"/>
              <a:gd name="T7" fmla="*/ 94 h 3282"/>
              <a:gd name="T8" fmla="*/ 1750 w 3532"/>
              <a:gd name="T9" fmla="*/ 375 h 3282"/>
              <a:gd name="T10" fmla="*/ 781 w 3532"/>
              <a:gd name="T11" fmla="*/ 0 h 3282"/>
              <a:gd name="T12" fmla="*/ 750 w 3532"/>
              <a:gd name="T13" fmla="*/ 0 h 3282"/>
              <a:gd name="T14" fmla="*/ 0 w 3532"/>
              <a:gd name="T15" fmla="*/ 3281 h 3282"/>
              <a:gd name="T16" fmla="*/ 593 w 3532"/>
              <a:gd name="T17" fmla="*/ 2906 h 3282"/>
              <a:gd name="T18" fmla="*/ 750 w 3532"/>
              <a:gd name="T19" fmla="*/ 2343 h 3282"/>
              <a:gd name="T20" fmla="*/ 1750 w 3532"/>
              <a:gd name="T21" fmla="*/ 2219 h 3282"/>
              <a:gd name="T22" fmla="*/ 2031 w 3532"/>
              <a:gd name="T23" fmla="*/ 2062 h 3282"/>
              <a:gd name="T24" fmla="*/ 2718 w 3532"/>
              <a:gd name="T25" fmla="*/ 1625 h 3282"/>
              <a:gd name="T26" fmla="*/ 3531 w 3532"/>
              <a:gd name="T27" fmla="*/ 1000 h 3282"/>
              <a:gd name="T28" fmla="*/ 2687 w 3532"/>
              <a:gd name="T29" fmla="*/ 719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32" h="3282">
                <a:moveTo>
                  <a:pt x="2687" y="719"/>
                </a:moveTo>
                <a:lnTo>
                  <a:pt x="2687" y="719"/>
                </a:lnTo>
                <a:cubicBezTo>
                  <a:pt x="2687" y="656"/>
                  <a:pt x="2687" y="625"/>
                  <a:pt x="2687" y="594"/>
                </a:cubicBezTo>
                <a:cubicBezTo>
                  <a:pt x="2687" y="312"/>
                  <a:pt x="2468" y="94"/>
                  <a:pt x="2218" y="94"/>
                </a:cubicBezTo>
                <a:cubicBezTo>
                  <a:pt x="2000" y="94"/>
                  <a:pt x="1843" y="187"/>
                  <a:pt x="1750" y="375"/>
                </a:cubicBezTo>
                <a:cubicBezTo>
                  <a:pt x="781" y="0"/>
                  <a:pt x="781" y="0"/>
                  <a:pt x="781" y="0"/>
                </a:cubicBezTo>
                <a:cubicBezTo>
                  <a:pt x="750" y="0"/>
                  <a:pt x="750" y="0"/>
                  <a:pt x="750" y="0"/>
                </a:cubicBezTo>
                <a:cubicBezTo>
                  <a:pt x="0" y="3281"/>
                  <a:pt x="0" y="3281"/>
                  <a:pt x="0" y="3281"/>
                </a:cubicBezTo>
                <a:cubicBezTo>
                  <a:pt x="593" y="2906"/>
                  <a:pt x="593" y="2906"/>
                  <a:pt x="593" y="2906"/>
                </a:cubicBezTo>
                <a:cubicBezTo>
                  <a:pt x="562" y="2719"/>
                  <a:pt x="625" y="2531"/>
                  <a:pt x="750" y="2343"/>
                </a:cubicBezTo>
                <a:cubicBezTo>
                  <a:pt x="1000" y="2031"/>
                  <a:pt x="1437" y="2000"/>
                  <a:pt x="1750" y="2219"/>
                </a:cubicBezTo>
                <a:cubicBezTo>
                  <a:pt x="2031" y="2062"/>
                  <a:pt x="2031" y="2062"/>
                  <a:pt x="2031" y="2062"/>
                </a:cubicBezTo>
                <a:cubicBezTo>
                  <a:pt x="2718" y="1625"/>
                  <a:pt x="2718" y="1625"/>
                  <a:pt x="2718" y="1625"/>
                </a:cubicBezTo>
                <a:cubicBezTo>
                  <a:pt x="2937" y="1343"/>
                  <a:pt x="3218" y="1125"/>
                  <a:pt x="3531" y="1000"/>
                </a:cubicBezTo>
                <a:lnTo>
                  <a:pt x="2687" y="719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21895" tIns="60947" rIns="121895" bIns="60947" anchor="ctr"/>
          <a:lstStyle/>
          <a:p>
            <a:pPr defTabSz="913765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reeform 3"/>
          <p:cNvSpPr>
            <a:spLocks noChangeArrowheads="1"/>
          </p:cNvSpPr>
          <p:nvPr/>
        </p:nvSpPr>
        <p:spPr bwMode="auto">
          <a:xfrm>
            <a:off x="4519409" y="3144355"/>
            <a:ext cx="964532" cy="1580356"/>
          </a:xfrm>
          <a:custGeom>
            <a:avLst/>
            <a:gdLst>
              <a:gd name="T0" fmla="*/ 2500 w 2501"/>
              <a:gd name="T1" fmla="*/ 0 h 4095"/>
              <a:gd name="T2" fmla="*/ 2500 w 2501"/>
              <a:gd name="T3" fmla="*/ 0 h 4095"/>
              <a:gd name="T4" fmla="*/ 1718 w 2501"/>
              <a:gd name="T5" fmla="*/ 469 h 4095"/>
              <a:gd name="T6" fmla="*/ 1656 w 2501"/>
              <a:gd name="T7" fmla="*/ 375 h 4095"/>
              <a:gd name="T8" fmla="*/ 937 w 2501"/>
              <a:gd name="T9" fmla="*/ 438 h 4095"/>
              <a:gd name="T10" fmla="*/ 875 w 2501"/>
              <a:gd name="T11" fmla="*/ 969 h 4095"/>
              <a:gd name="T12" fmla="*/ 0 w 2501"/>
              <a:gd name="T13" fmla="*/ 1500 h 4095"/>
              <a:gd name="T14" fmla="*/ 2093 w 2501"/>
              <a:gd name="T15" fmla="*/ 4094 h 4095"/>
              <a:gd name="T16" fmla="*/ 2156 w 2501"/>
              <a:gd name="T17" fmla="*/ 3469 h 4095"/>
              <a:gd name="T18" fmla="*/ 1812 w 2501"/>
              <a:gd name="T19" fmla="*/ 3000 h 4095"/>
              <a:gd name="T20" fmla="*/ 2343 w 2501"/>
              <a:gd name="T21" fmla="*/ 2125 h 4095"/>
              <a:gd name="T22" fmla="*/ 2406 w 2501"/>
              <a:gd name="T23" fmla="*/ 1625 h 4095"/>
              <a:gd name="T24" fmla="*/ 2468 w 2501"/>
              <a:gd name="T25" fmla="*/ 1000 h 4095"/>
              <a:gd name="T26" fmla="*/ 2406 w 2501"/>
              <a:gd name="T27" fmla="*/ 532 h 4095"/>
              <a:gd name="T28" fmla="*/ 2500 w 2501"/>
              <a:gd name="T29" fmla="*/ 0 h 4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01" h="4095">
                <a:moveTo>
                  <a:pt x="2500" y="0"/>
                </a:moveTo>
                <a:lnTo>
                  <a:pt x="2500" y="0"/>
                </a:lnTo>
                <a:cubicBezTo>
                  <a:pt x="1718" y="469"/>
                  <a:pt x="1718" y="469"/>
                  <a:pt x="1718" y="469"/>
                </a:cubicBezTo>
                <a:cubicBezTo>
                  <a:pt x="1718" y="438"/>
                  <a:pt x="1687" y="407"/>
                  <a:pt x="1656" y="375"/>
                </a:cubicBezTo>
                <a:cubicBezTo>
                  <a:pt x="1437" y="219"/>
                  <a:pt x="1125" y="250"/>
                  <a:pt x="937" y="438"/>
                </a:cubicBezTo>
                <a:cubicBezTo>
                  <a:pt x="812" y="594"/>
                  <a:pt x="812" y="813"/>
                  <a:pt x="875" y="969"/>
                </a:cubicBezTo>
                <a:cubicBezTo>
                  <a:pt x="0" y="1500"/>
                  <a:pt x="0" y="1500"/>
                  <a:pt x="0" y="1500"/>
                </a:cubicBezTo>
                <a:cubicBezTo>
                  <a:pt x="2093" y="4094"/>
                  <a:pt x="2093" y="4094"/>
                  <a:pt x="2093" y="4094"/>
                </a:cubicBezTo>
                <a:cubicBezTo>
                  <a:pt x="2156" y="3469"/>
                  <a:pt x="2156" y="3469"/>
                  <a:pt x="2156" y="3469"/>
                </a:cubicBezTo>
                <a:cubicBezTo>
                  <a:pt x="2000" y="3375"/>
                  <a:pt x="1875" y="3219"/>
                  <a:pt x="1812" y="3000"/>
                </a:cubicBezTo>
                <a:cubicBezTo>
                  <a:pt x="1718" y="2625"/>
                  <a:pt x="1968" y="2250"/>
                  <a:pt x="2343" y="2125"/>
                </a:cubicBezTo>
                <a:cubicBezTo>
                  <a:pt x="2406" y="1625"/>
                  <a:pt x="2406" y="1625"/>
                  <a:pt x="2406" y="1625"/>
                </a:cubicBezTo>
                <a:cubicBezTo>
                  <a:pt x="2468" y="1000"/>
                  <a:pt x="2468" y="1000"/>
                  <a:pt x="2468" y="1000"/>
                </a:cubicBezTo>
                <a:cubicBezTo>
                  <a:pt x="2437" y="844"/>
                  <a:pt x="2406" y="688"/>
                  <a:pt x="2406" y="532"/>
                </a:cubicBezTo>
                <a:cubicBezTo>
                  <a:pt x="2406" y="344"/>
                  <a:pt x="2437" y="157"/>
                  <a:pt x="2500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21895" tIns="60947" rIns="121895" bIns="60947" anchor="ctr"/>
          <a:lstStyle/>
          <a:p>
            <a:pPr defTabSz="913765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reeform 5"/>
          <p:cNvSpPr>
            <a:spLocks noChangeArrowheads="1"/>
          </p:cNvSpPr>
          <p:nvPr/>
        </p:nvSpPr>
        <p:spPr bwMode="auto">
          <a:xfrm>
            <a:off x="5291829" y="3700774"/>
            <a:ext cx="1385274" cy="1108870"/>
          </a:xfrm>
          <a:custGeom>
            <a:avLst/>
            <a:gdLst>
              <a:gd name="T0" fmla="*/ 3592 w 3593"/>
              <a:gd name="T1" fmla="*/ 2875 h 2876"/>
              <a:gd name="T2" fmla="*/ 3592 w 3593"/>
              <a:gd name="T3" fmla="*/ 2875 h 2876"/>
              <a:gd name="T4" fmla="*/ 3186 w 3593"/>
              <a:gd name="T5" fmla="*/ 2469 h 2876"/>
              <a:gd name="T6" fmla="*/ 2592 w 3593"/>
              <a:gd name="T7" fmla="*/ 2437 h 2876"/>
              <a:gd name="T8" fmla="*/ 2217 w 3593"/>
              <a:gd name="T9" fmla="*/ 1469 h 2876"/>
              <a:gd name="T10" fmla="*/ 1437 w 3593"/>
              <a:gd name="T11" fmla="*/ 656 h 2876"/>
              <a:gd name="T12" fmla="*/ 687 w 3593"/>
              <a:gd name="T13" fmla="*/ 0 h 2876"/>
              <a:gd name="T14" fmla="*/ 562 w 3593"/>
              <a:gd name="T15" fmla="*/ 906 h 2876"/>
              <a:gd name="T16" fmla="*/ 437 w 3593"/>
              <a:gd name="T17" fmla="*/ 937 h 2876"/>
              <a:gd name="T18" fmla="*/ 62 w 3593"/>
              <a:gd name="T19" fmla="*/ 1500 h 2876"/>
              <a:gd name="T20" fmla="*/ 437 w 3593"/>
              <a:gd name="T21" fmla="*/ 1875 h 2876"/>
              <a:gd name="T22" fmla="*/ 312 w 3593"/>
              <a:gd name="T23" fmla="*/ 2875 h 2876"/>
              <a:gd name="T24" fmla="*/ 3592 w 3593"/>
              <a:gd name="T25" fmla="*/ 2875 h 2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93" h="2876">
                <a:moveTo>
                  <a:pt x="3592" y="2875"/>
                </a:moveTo>
                <a:lnTo>
                  <a:pt x="3592" y="2875"/>
                </a:lnTo>
                <a:cubicBezTo>
                  <a:pt x="3186" y="2469"/>
                  <a:pt x="3186" y="2469"/>
                  <a:pt x="3186" y="2469"/>
                </a:cubicBezTo>
                <a:cubicBezTo>
                  <a:pt x="2999" y="2531"/>
                  <a:pt x="2780" y="2531"/>
                  <a:pt x="2592" y="2437"/>
                </a:cubicBezTo>
                <a:cubicBezTo>
                  <a:pt x="2249" y="2250"/>
                  <a:pt x="2093" y="1844"/>
                  <a:pt x="2217" y="1469"/>
                </a:cubicBezTo>
                <a:cubicBezTo>
                  <a:pt x="1437" y="656"/>
                  <a:pt x="1437" y="656"/>
                  <a:pt x="1437" y="656"/>
                </a:cubicBezTo>
                <a:cubicBezTo>
                  <a:pt x="1125" y="531"/>
                  <a:pt x="843" y="312"/>
                  <a:pt x="687" y="0"/>
                </a:cubicBezTo>
                <a:cubicBezTo>
                  <a:pt x="562" y="906"/>
                  <a:pt x="562" y="906"/>
                  <a:pt x="562" y="906"/>
                </a:cubicBezTo>
                <a:cubicBezTo>
                  <a:pt x="531" y="906"/>
                  <a:pt x="468" y="906"/>
                  <a:pt x="437" y="937"/>
                </a:cubicBezTo>
                <a:cubicBezTo>
                  <a:pt x="156" y="969"/>
                  <a:pt x="0" y="1250"/>
                  <a:pt x="62" y="1500"/>
                </a:cubicBezTo>
                <a:cubicBezTo>
                  <a:pt x="93" y="1719"/>
                  <a:pt x="250" y="1844"/>
                  <a:pt x="437" y="1875"/>
                </a:cubicBezTo>
                <a:cubicBezTo>
                  <a:pt x="312" y="2875"/>
                  <a:pt x="312" y="2875"/>
                  <a:pt x="312" y="2875"/>
                </a:cubicBezTo>
                <a:lnTo>
                  <a:pt x="3592" y="2875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121895" tIns="60947" rIns="121895" bIns="60947" anchor="ctr"/>
          <a:lstStyle/>
          <a:p>
            <a:pPr defTabSz="913765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6026143" y="3807932"/>
            <a:ext cx="1590089" cy="1000125"/>
          </a:xfrm>
          <a:custGeom>
            <a:avLst/>
            <a:gdLst>
              <a:gd name="T0" fmla="*/ 4124 w 4125"/>
              <a:gd name="T1" fmla="*/ 0 h 2595"/>
              <a:gd name="T2" fmla="*/ 4124 w 4125"/>
              <a:gd name="T3" fmla="*/ 0 h 2595"/>
              <a:gd name="T4" fmla="*/ 3499 w 4125"/>
              <a:gd name="T5" fmla="*/ 63 h 2595"/>
              <a:gd name="T6" fmla="*/ 3093 w 4125"/>
              <a:gd name="T7" fmla="*/ 500 h 2595"/>
              <a:gd name="T8" fmla="*/ 2124 w 4125"/>
              <a:gd name="T9" fmla="*/ 188 h 2595"/>
              <a:gd name="T10" fmla="*/ 999 w 4125"/>
              <a:gd name="T11" fmla="*/ 313 h 2595"/>
              <a:gd name="T12" fmla="*/ 187 w 4125"/>
              <a:gd name="T13" fmla="*/ 531 h 2595"/>
              <a:gd name="T14" fmla="*/ 0 w 4125"/>
              <a:gd name="T15" fmla="*/ 500 h 2595"/>
              <a:gd name="T16" fmla="*/ 655 w 4125"/>
              <a:gd name="T17" fmla="*/ 1156 h 2595"/>
              <a:gd name="T18" fmla="*/ 561 w 4125"/>
              <a:gd name="T19" fmla="*/ 1250 h 2595"/>
              <a:gd name="T20" fmla="*/ 811 w 4125"/>
              <a:gd name="T21" fmla="*/ 1938 h 2595"/>
              <a:gd name="T22" fmla="*/ 1311 w 4125"/>
              <a:gd name="T23" fmla="*/ 1875 h 2595"/>
              <a:gd name="T24" fmla="*/ 2030 w 4125"/>
              <a:gd name="T25" fmla="*/ 2594 h 2595"/>
              <a:gd name="T26" fmla="*/ 4124 w 4125"/>
              <a:gd name="T27" fmla="*/ 0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25" h="2595">
                <a:moveTo>
                  <a:pt x="4124" y="0"/>
                </a:moveTo>
                <a:lnTo>
                  <a:pt x="4124" y="0"/>
                </a:lnTo>
                <a:cubicBezTo>
                  <a:pt x="3499" y="63"/>
                  <a:pt x="3499" y="63"/>
                  <a:pt x="3499" y="63"/>
                </a:cubicBezTo>
                <a:cubicBezTo>
                  <a:pt x="3436" y="250"/>
                  <a:pt x="3280" y="406"/>
                  <a:pt x="3093" y="500"/>
                </a:cubicBezTo>
                <a:cubicBezTo>
                  <a:pt x="2749" y="688"/>
                  <a:pt x="2311" y="531"/>
                  <a:pt x="2124" y="188"/>
                </a:cubicBezTo>
                <a:cubicBezTo>
                  <a:pt x="999" y="313"/>
                  <a:pt x="999" y="313"/>
                  <a:pt x="999" y="313"/>
                </a:cubicBezTo>
                <a:cubicBezTo>
                  <a:pt x="749" y="438"/>
                  <a:pt x="468" y="531"/>
                  <a:pt x="187" y="531"/>
                </a:cubicBezTo>
                <a:cubicBezTo>
                  <a:pt x="125" y="531"/>
                  <a:pt x="62" y="500"/>
                  <a:pt x="0" y="500"/>
                </a:cubicBezTo>
                <a:cubicBezTo>
                  <a:pt x="655" y="1156"/>
                  <a:pt x="655" y="1156"/>
                  <a:pt x="655" y="1156"/>
                </a:cubicBezTo>
                <a:cubicBezTo>
                  <a:pt x="624" y="1188"/>
                  <a:pt x="593" y="1219"/>
                  <a:pt x="561" y="1250"/>
                </a:cubicBezTo>
                <a:cubicBezTo>
                  <a:pt x="468" y="1500"/>
                  <a:pt x="561" y="1813"/>
                  <a:pt x="811" y="1938"/>
                </a:cubicBezTo>
                <a:cubicBezTo>
                  <a:pt x="968" y="2000"/>
                  <a:pt x="1186" y="1969"/>
                  <a:pt x="1311" y="1875"/>
                </a:cubicBezTo>
                <a:cubicBezTo>
                  <a:pt x="2030" y="2594"/>
                  <a:pt x="2030" y="2594"/>
                  <a:pt x="2030" y="2594"/>
                </a:cubicBezTo>
                <a:lnTo>
                  <a:pt x="412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121895" tIns="60947" rIns="121895" bIns="60947" anchor="ctr"/>
          <a:lstStyle/>
          <a:p>
            <a:pPr defTabSz="913765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6566756" y="2435537"/>
            <a:ext cx="1132829" cy="1530350"/>
          </a:xfrm>
          <a:custGeom>
            <a:avLst/>
            <a:gdLst>
              <a:gd name="T0" fmla="*/ 2938 w 2939"/>
              <a:gd name="T1" fmla="*/ 3281 h 3969"/>
              <a:gd name="T2" fmla="*/ 2938 w 2939"/>
              <a:gd name="T3" fmla="*/ 3281 h 3969"/>
              <a:gd name="T4" fmla="*/ 2188 w 2939"/>
              <a:gd name="T5" fmla="*/ 0 h 3969"/>
              <a:gd name="T6" fmla="*/ 1813 w 2939"/>
              <a:gd name="T7" fmla="*/ 593 h 3969"/>
              <a:gd name="T8" fmla="*/ 1906 w 2939"/>
              <a:gd name="T9" fmla="*/ 1156 h 3969"/>
              <a:gd name="T10" fmla="*/ 1063 w 2939"/>
              <a:gd name="T11" fmla="*/ 1750 h 3969"/>
              <a:gd name="T12" fmla="*/ 469 w 2939"/>
              <a:gd name="T13" fmla="*/ 2687 h 3969"/>
              <a:gd name="T14" fmla="*/ 0 w 2939"/>
              <a:gd name="T15" fmla="*/ 3593 h 3969"/>
              <a:gd name="T16" fmla="*/ 875 w 2939"/>
              <a:gd name="T17" fmla="*/ 3499 h 3969"/>
              <a:gd name="T18" fmla="*/ 938 w 2939"/>
              <a:gd name="T19" fmla="*/ 3625 h 3969"/>
              <a:gd name="T20" fmla="*/ 1594 w 2939"/>
              <a:gd name="T21" fmla="*/ 3843 h 3969"/>
              <a:gd name="T22" fmla="*/ 1875 w 2939"/>
              <a:gd name="T23" fmla="*/ 3406 h 3969"/>
              <a:gd name="T24" fmla="*/ 2938 w 2939"/>
              <a:gd name="T25" fmla="*/ 3312 h 3969"/>
              <a:gd name="T26" fmla="*/ 2938 w 2939"/>
              <a:gd name="T27" fmla="*/ 3281 h 3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9" h="3969">
                <a:moveTo>
                  <a:pt x="2938" y="3281"/>
                </a:moveTo>
                <a:lnTo>
                  <a:pt x="2938" y="3281"/>
                </a:lnTo>
                <a:cubicBezTo>
                  <a:pt x="2188" y="0"/>
                  <a:pt x="2188" y="0"/>
                  <a:pt x="2188" y="0"/>
                </a:cubicBezTo>
                <a:cubicBezTo>
                  <a:pt x="1813" y="593"/>
                  <a:pt x="1813" y="593"/>
                  <a:pt x="1813" y="593"/>
                </a:cubicBezTo>
                <a:cubicBezTo>
                  <a:pt x="1938" y="750"/>
                  <a:pt x="1969" y="968"/>
                  <a:pt x="1906" y="1156"/>
                </a:cubicBezTo>
                <a:cubicBezTo>
                  <a:pt x="1844" y="1562"/>
                  <a:pt x="1469" y="1812"/>
                  <a:pt x="1063" y="1750"/>
                </a:cubicBezTo>
                <a:cubicBezTo>
                  <a:pt x="469" y="2687"/>
                  <a:pt x="469" y="2687"/>
                  <a:pt x="469" y="2687"/>
                </a:cubicBezTo>
                <a:cubicBezTo>
                  <a:pt x="406" y="3031"/>
                  <a:pt x="219" y="3343"/>
                  <a:pt x="0" y="3593"/>
                </a:cubicBezTo>
                <a:cubicBezTo>
                  <a:pt x="875" y="3499"/>
                  <a:pt x="875" y="3499"/>
                  <a:pt x="875" y="3499"/>
                </a:cubicBezTo>
                <a:cubicBezTo>
                  <a:pt x="906" y="3531"/>
                  <a:pt x="906" y="3562"/>
                  <a:pt x="938" y="3625"/>
                </a:cubicBezTo>
                <a:cubicBezTo>
                  <a:pt x="1031" y="3843"/>
                  <a:pt x="1344" y="3968"/>
                  <a:pt x="1594" y="3843"/>
                </a:cubicBezTo>
                <a:cubicBezTo>
                  <a:pt x="1781" y="3750"/>
                  <a:pt x="1875" y="3593"/>
                  <a:pt x="1875" y="3406"/>
                </a:cubicBezTo>
                <a:cubicBezTo>
                  <a:pt x="2938" y="3312"/>
                  <a:pt x="2938" y="3312"/>
                  <a:pt x="2938" y="3312"/>
                </a:cubicBezTo>
                <a:lnTo>
                  <a:pt x="2938" y="3281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21895" tIns="60947" rIns="121895" bIns="60947" anchor="ctr"/>
          <a:lstStyle/>
          <a:p>
            <a:pPr defTabSz="913765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6194440" y="1734656"/>
            <a:ext cx="1193955" cy="1542256"/>
          </a:xfrm>
          <a:custGeom>
            <a:avLst/>
            <a:gdLst>
              <a:gd name="T0" fmla="*/ 1468984979 w 3095"/>
              <a:gd name="T1" fmla="*/ 1449179443 h 4001"/>
              <a:gd name="T2" fmla="*/ 1468984979 w 3095"/>
              <a:gd name="T3" fmla="*/ 1449179443 h 4001"/>
              <a:gd name="T4" fmla="*/ 1840842686 w 3095"/>
              <a:gd name="T5" fmla="*/ 873192891 h 4001"/>
              <a:gd name="T6" fmla="*/ 0 w 3095"/>
              <a:gd name="T7" fmla="*/ 0 h 4001"/>
              <a:gd name="T8" fmla="*/ 148743237 w 3095"/>
              <a:gd name="T9" fmla="*/ 427383384 h 4001"/>
              <a:gd name="T10" fmla="*/ 446228940 w 3095"/>
              <a:gd name="T11" fmla="*/ 594413447 h 4001"/>
              <a:gd name="T12" fmla="*/ 390896792 w 3095"/>
              <a:gd name="T13" fmla="*/ 1188826124 h 4001"/>
              <a:gd name="T14" fmla="*/ 614010490 w 3095"/>
              <a:gd name="T15" fmla="*/ 1839114646 h 4001"/>
              <a:gd name="T16" fmla="*/ 855569267 w 3095"/>
              <a:gd name="T17" fmla="*/ 2147483647 h 4001"/>
              <a:gd name="T18" fmla="*/ 1153054970 w 3095"/>
              <a:gd name="T19" fmla="*/ 1931842740 h 4001"/>
              <a:gd name="T20" fmla="*/ 1227426974 w 3095"/>
              <a:gd name="T21" fmla="*/ 1950269635 h 4001"/>
              <a:gd name="T22" fmla="*/ 1580839603 w 3095"/>
              <a:gd name="T23" fmla="*/ 1727365267 h 4001"/>
              <a:gd name="T24" fmla="*/ 1468984979 w 3095"/>
              <a:gd name="T25" fmla="*/ 1449179443 h 40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095" h="4001">
                <a:moveTo>
                  <a:pt x="2469" y="2438"/>
                </a:moveTo>
                <a:lnTo>
                  <a:pt x="2469" y="2438"/>
                </a:lnTo>
                <a:cubicBezTo>
                  <a:pt x="3094" y="1469"/>
                  <a:pt x="3094" y="1469"/>
                  <a:pt x="3094" y="1469"/>
                </a:cubicBezTo>
                <a:cubicBezTo>
                  <a:pt x="0" y="0"/>
                  <a:pt x="0" y="0"/>
                  <a:pt x="0" y="0"/>
                </a:cubicBezTo>
                <a:cubicBezTo>
                  <a:pt x="250" y="719"/>
                  <a:pt x="250" y="719"/>
                  <a:pt x="250" y="719"/>
                </a:cubicBezTo>
                <a:cubicBezTo>
                  <a:pt x="438" y="719"/>
                  <a:pt x="625" y="813"/>
                  <a:pt x="750" y="1000"/>
                </a:cubicBezTo>
                <a:cubicBezTo>
                  <a:pt x="1000" y="1313"/>
                  <a:pt x="969" y="1750"/>
                  <a:pt x="657" y="2000"/>
                </a:cubicBezTo>
                <a:cubicBezTo>
                  <a:pt x="1032" y="3094"/>
                  <a:pt x="1032" y="3094"/>
                  <a:pt x="1032" y="3094"/>
                </a:cubicBezTo>
                <a:cubicBezTo>
                  <a:pt x="1250" y="3344"/>
                  <a:pt x="1407" y="3656"/>
                  <a:pt x="1438" y="4000"/>
                </a:cubicBezTo>
                <a:cubicBezTo>
                  <a:pt x="1938" y="3250"/>
                  <a:pt x="1938" y="3250"/>
                  <a:pt x="1938" y="3250"/>
                </a:cubicBezTo>
                <a:cubicBezTo>
                  <a:pt x="1969" y="3281"/>
                  <a:pt x="2000" y="3281"/>
                  <a:pt x="2063" y="3281"/>
                </a:cubicBezTo>
                <a:cubicBezTo>
                  <a:pt x="2313" y="3344"/>
                  <a:pt x="2594" y="3188"/>
                  <a:pt x="2657" y="2906"/>
                </a:cubicBezTo>
                <a:cubicBezTo>
                  <a:pt x="2688" y="2719"/>
                  <a:pt x="2625" y="2531"/>
                  <a:pt x="2469" y="2438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895" tIns="60947" rIns="121895" bIns="60947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Freeform 12"/>
          <p:cNvSpPr>
            <a:spLocks noChangeArrowheads="1"/>
          </p:cNvSpPr>
          <p:nvPr/>
        </p:nvSpPr>
        <p:spPr bwMode="auto">
          <a:xfrm>
            <a:off x="4893314" y="1698936"/>
            <a:ext cx="1578181" cy="1108870"/>
          </a:xfrm>
          <a:custGeom>
            <a:avLst/>
            <a:gdLst>
              <a:gd name="T0" fmla="*/ 2147483647 w 4094"/>
              <a:gd name="T1" fmla="*/ 1152299960 h 2876"/>
              <a:gd name="T2" fmla="*/ 2147483647 w 4094"/>
              <a:gd name="T3" fmla="*/ 1152299960 h 2876"/>
              <a:gd name="T4" fmla="*/ 2147483647 w 4094"/>
              <a:gd name="T5" fmla="*/ 743227544 h 2876"/>
              <a:gd name="T6" fmla="*/ 2042117807 w 4094"/>
              <a:gd name="T7" fmla="*/ 632040679 h 2876"/>
              <a:gd name="T8" fmla="*/ 1838321603 w 4094"/>
              <a:gd name="T9" fmla="*/ 0 h 2876"/>
              <a:gd name="T10" fmla="*/ 0 w 4094"/>
              <a:gd name="T11" fmla="*/ 891873053 h 2876"/>
              <a:gd name="T12" fmla="*/ 408780321 w 4094"/>
              <a:gd name="T13" fmla="*/ 1040518562 h 2876"/>
              <a:gd name="T14" fmla="*/ 742696636 w 4094"/>
              <a:gd name="T15" fmla="*/ 910899641 h 2876"/>
              <a:gd name="T16" fmla="*/ 1169895402 w 4094"/>
              <a:gd name="T17" fmla="*/ 1319377524 h 2876"/>
              <a:gd name="T18" fmla="*/ 1819903158 w 4094"/>
              <a:gd name="T19" fmla="*/ 1542345787 h 2876"/>
              <a:gd name="T20" fmla="*/ 1856740819 w 4094"/>
              <a:gd name="T21" fmla="*/ 1542345787 h 2876"/>
              <a:gd name="T22" fmla="*/ 2147483647 w 4094"/>
              <a:gd name="T23" fmla="*/ 1709423351 h 2876"/>
              <a:gd name="T24" fmla="*/ 2147483647 w 4094"/>
              <a:gd name="T25" fmla="*/ 1189164070 h 2876"/>
              <a:gd name="T26" fmla="*/ 2147483647 w 4094"/>
              <a:gd name="T27" fmla="*/ 1152299960 h 28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94" h="2876">
                <a:moveTo>
                  <a:pt x="3843" y="1938"/>
                </a:moveTo>
                <a:lnTo>
                  <a:pt x="3843" y="1938"/>
                </a:lnTo>
                <a:cubicBezTo>
                  <a:pt x="4062" y="1782"/>
                  <a:pt x="4093" y="1469"/>
                  <a:pt x="3937" y="1250"/>
                </a:cubicBezTo>
                <a:cubicBezTo>
                  <a:pt x="3812" y="1094"/>
                  <a:pt x="3624" y="1032"/>
                  <a:pt x="3437" y="1063"/>
                </a:cubicBezTo>
                <a:cubicBezTo>
                  <a:pt x="3094" y="0"/>
                  <a:pt x="3094" y="0"/>
                  <a:pt x="3094" y="0"/>
                </a:cubicBezTo>
                <a:cubicBezTo>
                  <a:pt x="0" y="1500"/>
                  <a:pt x="0" y="1500"/>
                  <a:pt x="0" y="1500"/>
                </a:cubicBezTo>
                <a:cubicBezTo>
                  <a:pt x="688" y="1750"/>
                  <a:pt x="688" y="1750"/>
                  <a:pt x="688" y="1750"/>
                </a:cubicBezTo>
                <a:cubicBezTo>
                  <a:pt x="844" y="1594"/>
                  <a:pt x="1032" y="1532"/>
                  <a:pt x="1250" y="1532"/>
                </a:cubicBezTo>
                <a:cubicBezTo>
                  <a:pt x="1625" y="1532"/>
                  <a:pt x="1969" y="1813"/>
                  <a:pt x="1969" y="2219"/>
                </a:cubicBezTo>
                <a:cubicBezTo>
                  <a:pt x="3063" y="2594"/>
                  <a:pt x="3063" y="2594"/>
                  <a:pt x="3063" y="2594"/>
                </a:cubicBezTo>
                <a:cubicBezTo>
                  <a:pt x="3094" y="2594"/>
                  <a:pt x="3094" y="2594"/>
                  <a:pt x="3125" y="2594"/>
                </a:cubicBezTo>
                <a:cubicBezTo>
                  <a:pt x="3437" y="2594"/>
                  <a:pt x="3749" y="2688"/>
                  <a:pt x="4031" y="2875"/>
                </a:cubicBezTo>
                <a:cubicBezTo>
                  <a:pt x="3749" y="2000"/>
                  <a:pt x="3749" y="2000"/>
                  <a:pt x="3749" y="2000"/>
                </a:cubicBezTo>
                <a:cubicBezTo>
                  <a:pt x="3781" y="2000"/>
                  <a:pt x="3812" y="1969"/>
                  <a:pt x="3843" y="1938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</a:ln>
        </p:spPr>
        <p:txBody>
          <a:bodyPr wrap="none" lIns="121895" tIns="60947" rIns="121895" bIns="60947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" name="Group 30"/>
          <p:cNvGrpSpPr/>
          <p:nvPr/>
        </p:nvGrpSpPr>
        <p:grpSpPr bwMode="auto">
          <a:xfrm>
            <a:off x="4872351" y="3275303"/>
            <a:ext cx="319721" cy="319763"/>
            <a:chOff x="1865313" y="2312988"/>
            <a:chExt cx="446087" cy="446087"/>
          </a:xfrm>
          <a:solidFill>
            <a:srgbClr val="FFFFFF"/>
          </a:solidFill>
        </p:grpSpPr>
        <p:sp>
          <p:nvSpPr>
            <p:cNvPr id="37" name="Freeform 205"/>
            <p:cNvSpPr>
              <a:spLocks noChangeArrowheads="1"/>
            </p:cNvSpPr>
            <p:nvPr/>
          </p:nvSpPr>
          <p:spPr bwMode="auto">
            <a:xfrm>
              <a:off x="2052638" y="2455863"/>
              <a:ext cx="112712" cy="157162"/>
            </a:xfrm>
            <a:custGeom>
              <a:avLst/>
              <a:gdLst>
                <a:gd name="T0" fmla="*/ 302 w 313"/>
                <a:gd name="T1" fmla="*/ 196 h 437"/>
                <a:gd name="T2" fmla="*/ 41 w 313"/>
                <a:gd name="T3" fmla="*/ 9 h 437"/>
                <a:gd name="T4" fmla="*/ 10 w 313"/>
                <a:gd name="T5" fmla="*/ 9 h 437"/>
                <a:gd name="T6" fmla="*/ 0 w 313"/>
                <a:gd name="T7" fmla="*/ 30 h 437"/>
                <a:gd name="T8" fmla="*/ 0 w 313"/>
                <a:gd name="T9" fmla="*/ 405 h 437"/>
                <a:gd name="T10" fmla="*/ 10 w 313"/>
                <a:gd name="T11" fmla="*/ 436 h 437"/>
                <a:gd name="T12" fmla="*/ 31 w 313"/>
                <a:gd name="T13" fmla="*/ 436 h 437"/>
                <a:gd name="T14" fmla="*/ 41 w 313"/>
                <a:gd name="T15" fmla="*/ 436 h 437"/>
                <a:gd name="T16" fmla="*/ 302 w 313"/>
                <a:gd name="T17" fmla="*/ 249 h 437"/>
                <a:gd name="T18" fmla="*/ 312 w 313"/>
                <a:gd name="T19" fmla="*/ 217 h 437"/>
                <a:gd name="T20" fmla="*/ 302 w 313"/>
                <a:gd name="T21" fmla="*/ 196 h 437"/>
                <a:gd name="T22" fmla="*/ 302 w 313"/>
                <a:gd name="T23" fmla="*/ 196 h 437"/>
                <a:gd name="T24" fmla="*/ 302 w 313"/>
                <a:gd name="T25" fmla="*/ 19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3" h="437">
                  <a:moveTo>
                    <a:pt x="302" y="196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31" y="0"/>
                    <a:pt x="20" y="0"/>
                    <a:pt x="10" y="9"/>
                  </a:cubicBezTo>
                  <a:cubicBezTo>
                    <a:pt x="0" y="9"/>
                    <a:pt x="0" y="19"/>
                    <a:pt x="0" y="30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26"/>
                    <a:pt x="0" y="436"/>
                    <a:pt x="10" y="436"/>
                  </a:cubicBezTo>
                  <a:cubicBezTo>
                    <a:pt x="20" y="436"/>
                    <a:pt x="20" y="436"/>
                    <a:pt x="31" y="436"/>
                  </a:cubicBezTo>
                  <a:lnTo>
                    <a:pt x="41" y="436"/>
                  </a:lnTo>
                  <a:cubicBezTo>
                    <a:pt x="302" y="249"/>
                    <a:pt x="302" y="249"/>
                    <a:pt x="302" y="249"/>
                  </a:cubicBezTo>
                  <a:cubicBezTo>
                    <a:pt x="312" y="238"/>
                    <a:pt x="312" y="228"/>
                    <a:pt x="312" y="217"/>
                  </a:cubicBezTo>
                  <a:cubicBezTo>
                    <a:pt x="312" y="207"/>
                    <a:pt x="312" y="207"/>
                    <a:pt x="302" y="196"/>
                  </a:cubicBezTo>
                  <a:close/>
                  <a:moveTo>
                    <a:pt x="302" y="196"/>
                  </a:moveTo>
                  <a:lnTo>
                    <a:pt x="302" y="19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" name="Freeform 206"/>
            <p:cNvSpPr>
              <a:spLocks noChangeArrowheads="1"/>
            </p:cNvSpPr>
            <p:nvPr/>
          </p:nvSpPr>
          <p:spPr bwMode="auto">
            <a:xfrm>
              <a:off x="1865313" y="2312988"/>
              <a:ext cx="446087" cy="446087"/>
            </a:xfrm>
            <a:custGeom>
              <a:avLst/>
              <a:gdLst>
                <a:gd name="T0" fmla="*/ 614 w 1240"/>
                <a:gd name="T1" fmla="*/ 0 h 1240"/>
                <a:gd name="T2" fmla="*/ 0 w 1240"/>
                <a:gd name="T3" fmla="*/ 614 h 1240"/>
                <a:gd name="T4" fmla="*/ 614 w 1240"/>
                <a:gd name="T5" fmla="*/ 1239 h 1240"/>
                <a:gd name="T6" fmla="*/ 1239 w 1240"/>
                <a:gd name="T7" fmla="*/ 614 h 1240"/>
                <a:gd name="T8" fmla="*/ 614 w 1240"/>
                <a:gd name="T9" fmla="*/ 0 h 1240"/>
                <a:gd name="T10" fmla="*/ 614 w 1240"/>
                <a:gd name="T11" fmla="*/ 1135 h 1240"/>
                <a:gd name="T12" fmla="*/ 104 w 1240"/>
                <a:gd name="T13" fmla="*/ 614 h 1240"/>
                <a:gd name="T14" fmla="*/ 614 w 1240"/>
                <a:gd name="T15" fmla="*/ 104 h 1240"/>
                <a:gd name="T16" fmla="*/ 1135 w 1240"/>
                <a:gd name="T17" fmla="*/ 614 h 1240"/>
                <a:gd name="T18" fmla="*/ 614 w 1240"/>
                <a:gd name="T19" fmla="*/ 1135 h 1240"/>
                <a:gd name="T20" fmla="*/ 614 w 1240"/>
                <a:gd name="T21" fmla="*/ 1135 h 1240"/>
                <a:gd name="T22" fmla="*/ 614 w 1240"/>
                <a:gd name="T23" fmla="*/ 1135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0" h="1240">
                  <a:moveTo>
                    <a:pt x="614" y="0"/>
                  </a:moveTo>
                  <a:cubicBezTo>
                    <a:pt x="271" y="0"/>
                    <a:pt x="0" y="271"/>
                    <a:pt x="0" y="614"/>
                  </a:cubicBezTo>
                  <a:cubicBezTo>
                    <a:pt x="0" y="958"/>
                    <a:pt x="271" y="1239"/>
                    <a:pt x="614" y="1239"/>
                  </a:cubicBezTo>
                  <a:cubicBezTo>
                    <a:pt x="969" y="1239"/>
                    <a:pt x="1239" y="958"/>
                    <a:pt x="1239" y="614"/>
                  </a:cubicBezTo>
                  <a:cubicBezTo>
                    <a:pt x="1239" y="271"/>
                    <a:pt x="969" y="0"/>
                    <a:pt x="614" y="0"/>
                  </a:cubicBezTo>
                  <a:close/>
                  <a:moveTo>
                    <a:pt x="614" y="1135"/>
                  </a:moveTo>
                  <a:cubicBezTo>
                    <a:pt x="333" y="1135"/>
                    <a:pt x="104" y="906"/>
                    <a:pt x="104" y="614"/>
                  </a:cubicBezTo>
                  <a:cubicBezTo>
                    <a:pt x="104" y="333"/>
                    <a:pt x="333" y="104"/>
                    <a:pt x="614" y="104"/>
                  </a:cubicBezTo>
                  <a:cubicBezTo>
                    <a:pt x="906" y="104"/>
                    <a:pt x="1135" y="333"/>
                    <a:pt x="1135" y="614"/>
                  </a:cubicBezTo>
                  <a:cubicBezTo>
                    <a:pt x="1135" y="906"/>
                    <a:pt x="906" y="1135"/>
                    <a:pt x="614" y="1135"/>
                  </a:cubicBezTo>
                  <a:close/>
                  <a:moveTo>
                    <a:pt x="614" y="1135"/>
                  </a:moveTo>
                  <a:lnTo>
                    <a:pt x="614" y="113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189406" y="2446852"/>
            <a:ext cx="265460" cy="315273"/>
            <a:chOff x="2060819" y="1388284"/>
            <a:chExt cx="271040" cy="321860"/>
          </a:xfrm>
          <a:solidFill>
            <a:srgbClr val="FFFFFF"/>
          </a:solidFill>
        </p:grpSpPr>
        <p:sp>
          <p:nvSpPr>
            <p:cNvPr id="45" name="Freeform 201"/>
            <p:cNvSpPr>
              <a:spLocks noChangeArrowheads="1"/>
            </p:cNvSpPr>
            <p:nvPr/>
          </p:nvSpPr>
          <p:spPr bwMode="auto">
            <a:xfrm>
              <a:off x="2060819" y="1388284"/>
              <a:ext cx="271040" cy="307527"/>
            </a:xfrm>
            <a:custGeom>
              <a:avLst/>
              <a:gdLst>
                <a:gd name="T0" fmla="*/ 718 w 917"/>
                <a:gd name="T1" fmla="*/ 583 h 1042"/>
                <a:gd name="T2" fmla="*/ 853 w 917"/>
                <a:gd name="T3" fmla="*/ 354 h 1042"/>
                <a:gd name="T4" fmla="*/ 885 w 917"/>
                <a:gd name="T5" fmla="*/ 270 h 1042"/>
                <a:gd name="T6" fmla="*/ 895 w 917"/>
                <a:gd name="T7" fmla="*/ 229 h 1042"/>
                <a:gd name="T8" fmla="*/ 895 w 917"/>
                <a:gd name="T9" fmla="*/ 208 h 1042"/>
                <a:gd name="T10" fmla="*/ 906 w 917"/>
                <a:gd name="T11" fmla="*/ 93 h 1042"/>
                <a:gd name="T12" fmla="*/ 906 w 917"/>
                <a:gd name="T13" fmla="*/ 41 h 1042"/>
                <a:gd name="T14" fmla="*/ 906 w 917"/>
                <a:gd name="T15" fmla="*/ 20 h 1042"/>
                <a:gd name="T16" fmla="*/ 906 w 917"/>
                <a:gd name="T17" fmla="*/ 10 h 1042"/>
                <a:gd name="T18" fmla="*/ 895 w 917"/>
                <a:gd name="T19" fmla="*/ 0 h 1042"/>
                <a:gd name="T20" fmla="*/ 885 w 917"/>
                <a:gd name="T21" fmla="*/ 0 h 1042"/>
                <a:gd name="T22" fmla="*/ 864 w 917"/>
                <a:gd name="T23" fmla="*/ 10 h 1042"/>
                <a:gd name="T24" fmla="*/ 812 w 917"/>
                <a:gd name="T25" fmla="*/ 20 h 1042"/>
                <a:gd name="T26" fmla="*/ 635 w 917"/>
                <a:gd name="T27" fmla="*/ 104 h 1042"/>
                <a:gd name="T28" fmla="*/ 395 w 917"/>
                <a:gd name="T29" fmla="*/ 333 h 1042"/>
                <a:gd name="T30" fmla="*/ 333 w 917"/>
                <a:gd name="T31" fmla="*/ 375 h 1042"/>
                <a:gd name="T32" fmla="*/ 10 w 917"/>
                <a:gd name="T33" fmla="*/ 583 h 1042"/>
                <a:gd name="T34" fmla="*/ 41 w 917"/>
                <a:gd name="T35" fmla="*/ 625 h 1042"/>
                <a:gd name="T36" fmla="*/ 531 w 917"/>
                <a:gd name="T37" fmla="*/ 999 h 1042"/>
                <a:gd name="T38" fmla="*/ 562 w 917"/>
                <a:gd name="T39" fmla="*/ 1020 h 1042"/>
                <a:gd name="T40" fmla="*/ 698 w 917"/>
                <a:gd name="T41" fmla="*/ 656 h 1042"/>
                <a:gd name="T42" fmla="*/ 718 w 917"/>
                <a:gd name="T43" fmla="*/ 583 h 1042"/>
                <a:gd name="T44" fmla="*/ 666 w 917"/>
                <a:gd name="T45" fmla="*/ 458 h 1042"/>
                <a:gd name="T46" fmla="*/ 562 w 917"/>
                <a:gd name="T47" fmla="*/ 468 h 1042"/>
                <a:gd name="T48" fmla="*/ 520 w 917"/>
                <a:gd name="T49" fmla="*/ 354 h 1042"/>
                <a:gd name="T50" fmla="*/ 531 w 917"/>
                <a:gd name="T51" fmla="*/ 333 h 1042"/>
                <a:gd name="T52" fmla="*/ 645 w 917"/>
                <a:gd name="T53" fmla="*/ 323 h 1042"/>
                <a:gd name="T54" fmla="*/ 677 w 917"/>
                <a:gd name="T55" fmla="*/ 437 h 1042"/>
                <a:gd name="T56" fmla="*/ 666 w 917"/>
                <a:gd name="T57" fmla="*/ 458 h 1042"/>
                <a:gd name="T58" fmla="*/ 666 w 917"/>
                <a:gd name="T59" fmla="*/ 458 h 1042"/>
                <a:gd name="T60" fmla="*/ 666 w 917"/>
                <a:gd name="T61" fmla="*/ 45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7" h="1042">
                  <a:moveTo>
                    <a:pt x="718" y="583"/>
                  </a:moveTo>
                  <a:cubicBezTo>
                    <a:pt x="781" y="500"/>
                    <a:pt x="823" y="427"/>
                    <a:pt x="853" y="354"/>
                  </a:cubicBezTo>
                  <a:cubicBezTo>
                    <a:pt x="864" y="333"/>
                    <a:pt x="874" y="302"/>
                    <a:pt x="885" y="270"/>
                  </a:cubicBezTo>
                  <a:cubicBezTo>
                    <a:pt x="885" y="260"/>
                    <a:pt x="885" y="250"/>
                    <a:pt x="895" y="229"/>
                  </a:cubicBezTo>
                  <a:cubicBezTo>
                    <a:pt x="895" y="218"/>
                    <a:pt x="895" y="218"/>
                    <a:pt x="895" y="208"/>
                  </a:cubicBezTo>
                  <a:cubicBezTo>
                    <a:pt x="906" y="166"/>
                    <a:pt x="906" y="125"/>
                    <a:pt x="906" y="93"/>
                  </a:cubicBezTo>
                  <a:cubicBezTo>
                    <a:pt x="906" y="73"/>
                    <a:pt x="906" y="52"/>
                    <a:pt x="906" y="41"/>
                  </a:cubicBezTo>
                  <a:cubicBezTo>
                    <a:pt x="906" y="31"/>
                    <a:pt x="916" y="31"/>
                    <a:pt x="906" y="20"/>
                  </a:cubicBezTo>
                  <a:lnTo>
                    <a:pt x="906" y="10"/>
                  </a:lnTo>
                  <a:cubicBezTo>
                    <a:pt x="916" y="0"/>
                    <a:pt x="906" y="0"/>
                    <a:pt x="895" y="0"/>
                  </a:cubicBezTo>
                  <a:lnTo>
                    <a:pt x="885" y="0"/>
                  </a:lnTo>
                  <a:cubicBezTo>
                    <a:pt x="874" y="0"/>
                    <a:pt x="874" y="10"/>
                    <a:pt x="864" y="10"/>
                  </a:cubicBezTo>
                  <a:cubicBezTo>
                    <a:pt x="864" y="20"/>
                    <a:pt x="843" y="20"/>
                    <a:pt x="812" y="20"/>
                  </a:cubicBezTo>
                  <a:cubicBezTo>
                    <a:pt x="770" y="31"/>
                    <a:pt x="708" y="52"/>
                    <a:pt x="635" y="104"/>
                  </a:cubicBezTo>
                  <a:cubicBezTo>
                    <a:pt x="510" y="177"/>
                    <a:pt x="437" y="281"/>
                    <a:pt x="395" y="333"/>
                  </a:cubicBezTo>
                  <a:cubicBezTo>
                    <a:pt x="385" y="354"/>
                    <a:pt x="354" y="375"/>
                    <a:pt x="333" y="375"/>
                  </a:cubicBezTo>
                  <a:cubicBezTo>
                    <a:pt x="125" y="364"/>
                    <a:pt x="41" y="510"/>
                    <a:pt x="10" y="583"/>
                  </a:cubicBezTo>
                  <a:cubicBezTo>
                    <a:pt x="0" y="604"/>
                    <a:pt x="10" y="625"/>
                    <a:pt x="41" y="625"/>
                  </a:cubicBezTo>
                  <a:cubicBezTo>
                    <a:pt x="489" y="614"/>
                    <a:pt x="531" y="885"/>
                    <a:pt x="531" y="999"/>
                  </a:cubicBezTo>
                  <a:cubicBezTo>
                    <a:pt x="520" y="1031"/>
                    <a:pt x="541" y="1041"/>
                    <a:pt x="562" y="1020"/>
                  </a:cubicBezTo>
                  <a:cubicBezTo>
                    <a:pt x="729" y="926"/>
                    <a:pt x="718" y="739"/>
                    <a:pt x="698" y="656"/>
                  </a:cubicBezTo>
                  <a:cubicBezTo>
                    <a:pt x="698" y="635"/>
                    <a:pt x="708" y="593"/>
                    <a:pt x="718" y="583"/>
                  </a:cubicBezTo>
                  <a:close/>
                  <a:moveTo>
                    <a:pt x="666" y="458"/>
                  </a:moveTo>
                  <a:cubicBezTo>
                    <a:pt x="645" y="489"/>
                    <a:pt x="593" y="489"/>
                    <a:pt x="562" y="468"/>
                  </a:cubicBezTo>
                  <a:cubicBezTo>
                    <a:pt x="510" y="448"/>
                    <a:pt x="500" y="395"/>
                    <a:pt x="520" y="354"/>
                  </a:cubicBezTo>
                  <a:cubicBezTo>
                    <a:pt x="531" y="343"/>
                    <a:pt x="531" y="343"/>
                    <a:pt x="531" y="333"/>
                  </a:cubicBezTo>
                  <a:cubicBezTo>
                    <a:pt x="562" y="302"/>
                    <a:pt x="604" y="302"/>
                    <a:pt x="645" y="323"/>
                  </a:cubicBezTo>
                  <a:cubicBezTo>
                    <a:pt x="687" y="343"/>
                    <a:pt x="708" y="395"/>
                    <a:pt x="677" y="437"/>
                  </a:cubicBezTo>
                  <a:cubicBezTo>
                    <a:pt x="677" y="448"/>
                    <a:pt x="677" y="448"/>
                    <a:pt x="666" y="458"/>
                  </a:cubicBezTo>
                  <a:close/>
                  <a:moveTo>
                    <a:pt x="666" y="458"/>
                  </a:moveTo>
                  <a:lnTo>
                    <a:pt x="666" y="45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6" name="Freeform 202"/>
            <p:cNvSpPr>
              <a:spLocks noChangeArrowheads="1"/>
            </p:cNvSpPr>
            <p:nvPr/>
          </p:nvSpPr>
          <p:spPr bwMode="auto">
            <a:xfrm>
              <a:off x="2131185" y="1637172"/>
              <a:ext cx="58639" cy="67760"/>
            </a:xfrm>
            <a:custGeom>
              <a:avLst/>
              <a:gdLst>
                <a:gd name="T0" fmla="*/ 42 w 199"/>
                <a:gd name="T1" fmla="*/ 219 h 230"/>
                <a:gd name="T2" fmla="*/ 188 w 199"/>
                <a:gd name="T3" fmla="*/ 31 h 230"/>
                <a:gd name="T4" fmla="*/ 156 w 199"/>
                <a:gd name="T5" fmla="*/ 10 h 230"/>
                <a:gd name="T6" fmla="*/ 11 w 199"/>
                <a:gd name="T7" fmla="*/ 198 h 230"/>
                <a:gd name="T8" fmla="*/ 42 w 199"/>
                <a:gd name="T9" fmla="*/ 219 h 230"/>
                <a:gd name="T10" fmla="*/ 42 w 199"/>
                <a:gd name="T11" fmla="*/ 219 h 230"/>
                <a:gd name="T12" fmla="*/ 42 w 199"/>
                <a:gd name="T13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230">
                  <a:moveTo>
                    <a:pt x="42" y="219"/>
                  </a:moveTo>
                  <a:cubicBezTo>
                    <a:pt x="115" y="177"/>
                    <a:pt x="167" y="83"/>
                    <a:pt x="188" y="31"/>
                  </a:cubicBezTo>
                  <a:cubicBezTo>
                    <a:pt x="198" y="10"/>
                    <a:pt x="177" y="0"/>
                    <a:pt x="156" y="10"/>
                  </a:cubicBezTo>
                  <a:cubicBezTo>
                    <a:pt x="73" y="63"/>
                    <a:pt x="31" y="146"/>
                    <a:pt x="11" y="198"/>
                  </a:cubicBezTo>
                  <a:cubicBezTo>
                    <a:pt x="0" y="219"/>
                    <a:pt x="21" y="229"/>
                    <a:pt x="42" y="219"/>
                  </a:cubicBezTo>
                  <a:close/>
                  <a:moveTo>
                    <a:pt x="42" y="219"/>
                  </a:moveTo>
                  <a:lnTo>
                    <a:pt x="42" y="2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7" name="Freeform 203"/>
            <p:cNvSpPr>
              <a:spLocks noChangeArrowheads="1"/>
            </p:cNvSpPr>
            <p:nvPr/>
          </p:nvSpPr>
          <p:spPr bwMode="auto">
            <a:xfrm>
              <a:off x="2084274" y="1615019"/>
              <a:ext cx="76882" cy="95125"/>
            </a:xfrm>
            <a:custGeom>
              <a:avLst/>
              <a:gdLst>
                <a:gd name="T0" fmla="*/ 31 w 261"/>
                <a:gd name="T1" fmla="*/ 313 h 324"/>
                <a:gd name="T2" fmla="*/ 250 w 261"/>
                <a:gd name="T3" fmla="*/ 31 h 324"/>
                <a:gd name="T4" fmla="*/ 219 w 261"/>
                <a:gd name="T5" fmla="*/ 11 h 324"/>
                <a:gd name="T6" fmla="*/ 10 w 261"/>
                <a:gd name="T7" fmla="*/ 292 h 324"/>
                <a:gd name="T8" fmla="*/ 31 w 261"/>
                <a:gd name="T9" fmla="*/ 313 h 324"/>
                <a:gd name="T10" fmla="*/ 31 w 261"/>
                <a:gd name="T11" fmla="*/ 313 h 324"/>
                <a:gd name="T12" fmla="*/ 31 w 261"/>
                <a:gd name="T13" fmla="*/ 31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324">
                  <a:moveTo>
                    <a:pt x="31" y="313"/>
                  </a:moveTo>
                  <a:cubicBezTo>
                    <a:pt x="156" y="240"/>
                    <a:pt x="219" y="104"/>
                    <a:pt x="250" y="31"/>
                  </a:cubicBezTo>
                  <a:cubicBezTo>
                    <a:pt x="260" y="11"/>
                    <a:pt x="240" y="0"/>
                    <a:pt x="219" y="11"/>
                  </a:cubicBezTo>
                  <a:cubicBezTo>
                    <a:pt x="94" y="83"/>
                    <a:pt x="31" y="219"/>
                    <a:pt x="10" y="292"/>
                  </a:cubicBezTo>
                  <a:cubicBezTo>
                    <a:pt x="0" y="313"/>
                    <a:pt x="10" y="323"/>
                    <a:pt x="31" y="313"/>
                  </a:cubicBezTo>
                  <a:close/>
                  <a:moveTo>
                    <a:pt x="31" y="313"/>
                  </a:moveTo>
                  <a:lnTo>
                    <a:pt x="31" y="31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8" name="Freeform 204"/>
            <p:cNvSpPr>
              <a:spLocks noChangeArrowheads="1"/>
            </p:cNvSpPr>
            <p:nvPr/>
          </p:nvSpPr>
          <p:spPr bwMode="auto">
            <a:xfrm>
              <a:off x="2075153" y="1591564"/>
              <a:ext cx="58638" cy="70366"/>
            </a:xfrm>
            <a:custGeom>
              <a:avLst/>
              <a:gdLst>
                <a:gd name="T0" fmla="*/ 41 w 199"/>
                <a:gd name="T1" fmla="*/ 229 h 240"/>
                <a:gd name="T2" fmla="*/ 187 w 199"/>
                <a:gd name="T3" fmla="*/ 42 h 240"/>
                <a:gd name="T4" fmla="*/ 156 w 199"/>
                <a:gd name="T5" fmla="*/ 21 h 240"/>
                <a:gd name="T6" fmla="*/ 10 w 199"/>
                <a:gd name="T7" fmla="*/ 208 h 240"/>
                <a:gd name="T8" fmla="*/ 41 w 199"/>
                <a:gd name="T9" fmla="*/ 229 h 240"/>
                <a:gd name="T10" fmla="*/ 41 w 199"/>
                <a:gd name="T11" fmla="*/ 229 h 240"/>
                <a:gd name="T12" fmla="*/ 41 w 199"/>
                <a:gd name="T13" fmla="*/ 2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240">
                  <a:moveTo>
                    <a:pt x="41" y="229"/>
                  </a:moveTo>
                  <a:cubicBezTo>
                    <a:pt x="114" y="177"/>
                    <a:pt x="166" y="94"/>
                    <a:pt x="187" y="42"/>
                  </a:cubicBezTo>
                  <a:cubicBezTo>
                    <a:pt x="198" y="21"/>
                    <a:pt x="177" y="0"/>
                    <a:pt x="156" y="21"/>
                  </a:cubicBezTo>
                  <a:cubicBezTo>
                    <a:pt x="73" y="73"/>
                    <a:pt x="31" y="156"/>
                    <a:pt x="10" y="208"/>
                  </a:cubicBezTo>
                  <a:cubicBezTo>
                    <a:pt x="0" y="229"/>
                    <a:pt x="10" y="239"/>
                    <a:pt x="41" y="229"/>
                  </a:cubicBezTo>
                  <a:close/>
                  <a:moveTo>
                    <a:pt x="41" y="229"/>
                  </a:moveTo>
                  <a:lnTo>
                    <a:pt x="41" y="22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50" name="Freeform 298"/>
          <p:cNvSpPr>
            <a:spLocks noChangeArrowheads="1"/>
          </p:cNvSpPr>
          <p:nvPr/>
        </p:nvSpPr>
        <p:spPr bwMode="auto">
          <a:xfrm>
            <a:off x="6256360" y="4228618"/>
            <a:ext cx="308809" cy="309563"/>
          </a:xfrm>
          <a:custGeom>
            <a:avLst/>
            <a:gdLst>
              <a:gd name="T0" fmla="*/ 126173857 w 1606"/>
              <a:gd name="T1" fmla="*/ 0 h 1607"/>
              <a:gd name="T2" fmla="*/ 0 w 1606"/>
              <a:gd name="T3" fmla="*/ 111689071 h 1607"/>
              <a:gd name="T4" fmla="*/ 111364865 w 1606"/>
              <a:gd name="T5" fmla="*/ 238210559 h 1607"/>
              <a:gd name="T6" fmla="*/ 237686762 w 1606"/>
              <a:gd name="T7" fmla="*/ 126521488 h 1607"/>
              <a:gd name="T8" fmla="*/ 74193768 w 1606"/>
              <a:gd name="T9" fmla="*/ 26105346 h 1607"/>
              <a:gd name="T10" fmla="*/ 32135816 w 1606"/>
              <a:gd name="T11" fmla="*/ 63334908 h 1607"/>
              <a:gd name="T12" fmla="*/ 23398384 w 1606"/>
              <a:gd name="T13" fmla="*/ 79353949 h 1607"/>
              <a:gd name="T14" fmla="*/ 46944808 w 1606"/>
              <a:gd name="T15" fmla="*/ 111689071 h 1607"/>
              <a:gd name="T16" fmla="*/ 23398384 w 1606"/>
              <a:gd name="T17" fmla="*/ 79353949 h 1607"/>
              <a:gd name="T18" fmla="*/ 46944808 w 1606"/>
              <a:gd name="T19" fmla="*/ 126521488 h 1607"/>
              <a:gd name="T20" fmla="*/ 23398384 w 1606"/>
              <a:gd name="T21" fmla="*/ 158856610 h 1607"/>
              <a:gd name="T22" fmla="*/ 32135816 w 1606"/>
              <a:gd name="T23" fmla="*/ 174875651 h 1607"/>
              <a:gd name="T24" fmla="*/ 74193768 w 1606"/>
              <a:gd name="T25" fmla="*/ 212105213 h 1607"/>
              <a:gd name="T26" fmla="*/ 111364865 w 1606"/>
              <a:gd name="T27" fmla="*/ 222043190 h 1607"/>
              <a:gd name="T28" fmla="*/ 111364865 w 1606"/>
              <a:gd name="T29" fmla="*/ 174875651 h 1607"/>
              <a:gd name="T30" fmla="*/ 111364865 w 1606"/>
              <a:gd name="T31" fmla="*/ 158856610 h 1607"/>
              <a:gd name="T32" fmla="*/ 63086928 w 1606"/>
              <a:gd name="T33" fmla="*/ 126521488 h 1607"/>
              <a:gd name="T34" fmla="*/ 111364865 w 1606"/>
              <a:gd name="T35" fmla="*/ 158856610 h 1607"/>
              <a:gd name="T36" fmla="*/ 63086928 w 1606"/>
              <a:gd name="T37" fmla="*/ 111689071 h 1607"/>
              <a:gd name="T38" fmla="*/ 111364865 w 1606"/>
              <a:gd name="T39" fmla="*/ 79353949 h 1607"/>
              <a:gd name="T40" fmla="*/ 111364865 w 1606"/>
              <a:gd name="T41" fmla="*/ 63334908 h 1607"/>
              <a:gd name="T42" fmla="*/ 111364865 w 1606"/>
              <a:gd name="T43" fmla="*/ 16167369 h 1607"/>
              <a:gd name="T44" fmla="*/ 205402906 w 1606"/>
              <a:gd name="T45" fmla="*/ 63334908 h 1607"/>
              <a:gd name="T46" fmla="*/ 163344953 w 1606"/>
              <a:gd name="T47" fmla="*/ 26105346 h 1607"/>
              <a:gd name="T48" fmla="*/ 126173857 w 1606"/>
              <a:gd name="T49" fmla="*/ 16167369 h 1607"/>
              <a:gd name="T50" fmla="*/ 126173857 w 1606"/>
              <a:gd name="T51" fmla="*/ 63334908 h 1607"/>
              <a:gd name="T52" fmla="*/ 126173857 w 1606"/>
              <a:gd name="T53" fmla="*/ 79353949 h 1607"/>
              <a:gd name="T54" fmla="*/ 174451793 w 1606"/>
              <a:gd name="T55" fmla="*/ 111689071 h 1607"/>
              <a:gd name="T56" fmla="*/ 126173857 w 1606"/>
              <a:gd name="T57" fmla="*/ 79353949 h 1607"/>
              <a:gd name="T58" fmla="*/ 174451793 w 1606"/>
              <a:gd name="T59" fmla="*/ 126521488 h 1607"/>
              <a:gd name="T60" fmla="*/ 126173857 w 1606"/>
              <a:gd name="T61" fmla="*/ 158856610 h 1607"/>
              <a:gd name="T62" fmla="*/ 126173857 w 1606"/>
              <a:gd name="T63" fmla="*/ 222043190 h 1607"/>
              <a:gd name="T64" fmla="*/ 165862401 w 1606"/>
              <a:gd name="T65" fmla="*/ 174875651 h 1607"/>
              <a:gd name="T66" fmla="*/ 163344953 w 1606"/>
              <a:gd name="T67" fmla="*/ 212105213 h 1607"/>
              <a:gd name="T68" fmla="*/ 205402906 w 1606"/>
              <a:gd name="T69" fmla="*/ 174875651 h 1607"/>
              <a:gd name="T70" fmla="*/ 214140338 w 1606"/>
              <a:gd name="T71" fmla="*/ 158856610 h 1607"/>
              <a:gd name="T72" fmla="*/ 190593529 w 1606"/>
              <a:gd name="T73" fmla="*/ 126521488 h 1607"/>
              <a:gd name="T74" fmla="*/ 214140338 w 1606"/>
              <a:gd name="T75" fmla="*/ 158856610 h 1607"/>
              <a:gd name="T76" fmla="*/ 185706673 w 1606"/>
              <a:gd name="T77" fmla="*/ 79353949 h 1607"/>
              <a:gd name="T78" fmla="*/ 221544641 w 1606"/>
              <a:gd name="T79" fmla="*/ 111689071 h 1607"/>
              <a:gd name="T80" fmla="*/ 190593529 w 1606"/>
              <a:gd name="T81" fmla="*/ 111689071 h 16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606" h="1607">
                <a:moveTo>
                  <a:pt x="1605" y="753"/>
                </a:moveTo>
                <a:cubicBezTo>
                  <a:pt x="1580" y="352"/>
                  <a:pt x="1254" y="26"/>
                  <a:pt x="852" y="0"/>
                </a:cubicBezTo>
                <a:cubicBezTo>
                  <a:pt x="752" y="0"/>
                  <a:pt x="752" y="0"/>
                  <a:pt x="752" y="0"/>
                </a:cubicBezTo>
                <a:cubicBezTo>
                  <a:pt x="351" y="26"/>
                  <a:pt x="25" y="352"/>
                  <a:pt x="0" y="753"/>
                </a:cubicBezTo>
                <a:cubicBezTo>
                  <a:pt x="0" y="853"/>
                  <a:pt x="0" y="853"/>
                  <a:pt x="0" y="853"/>
                </a:cubicBezTo>
                <a:cubicBezTo>
                  <a:pt x="25" y="1255"/>
                  <a:pt x="351" y="1581"/>
                  <a:pt x="752" y="1606"/>
                </a:cubicBezTo>
                <a:cubicBezTo>
                  <a:pt x="852" y="1606"/>
                  <a:pt x="852" y="1606"/>
                  <a:pt x="852" y="1606"/>
                </a:cubicBezTo>
                <a:cubicBezTo>
                  <a:pt x="1254" y="1581"/>
                  <a:pt x="1580" y="1255"/>
                  <a:pt x="1605" y="853"/>
                </a:cubicBezTo>
                <a:cubicBezTo>
                  <a:pt x="1605" y="753"/>
                  <a:pt x="1605" y="753"/>
                  <a:pt x="1605" y="753"/>
                </a:cubicBezTo>
                <a:close/>
                <a:moveTo>
                  <a:pt x="501" y="176"/>
                </a:moveTo>
                <a:cubicBezTo>
                  <a:pt x="451" y="243"/>
                  <a:pt x="409" y="327"/>
                  <a:pt x="376" y="427"/>
                </a:cubicBezTo>
                <a:cubicBezTo>
                  <a:pt x="217" y="427"/>
                  <a:pt x="217" y="427"/>
                  <a:pt x="217" y="427"/>
                </a:cubicBezTo>
                <a:cubicBezTo>
                  <a:pt x="284" y="318"/>
                  <a:pt x="384" y="226"/>
                  <a:pt x="501" y="176"/>
                </a:cubicBezTo>
                <a:close/>
                <a:moveTo>
                  <a:pt x="158" y="535"/>
                </a:moveTo>
                <a:cubicBezTo>
                  <a:pt x="351" y="535"/>
                  <a:pt x="351" y="535"/>
                  <a:pt x="351" y="535"/>
                </a:cubicBezTo>
                <a:cubicBezTo>
                  <a:pt x="334" y="602"/>
                  <a:pt x="326" y="678"/>
                  <a:pt x="317" y="753"/>
                </a:cubicBezTo>
                <a:cubicBezTo>
                  <a:pt x="108" y="753"/>
                  <a:pt x="108" y="753"/>
                  <a:pt x="108" y="753"/>
                </a:cubicBezTo>
                <a:cubicBezTo>
                  <a:pt x="108" y="678"/>
                  <a:pt x="133" y="602"/>
                  <a:pt x="158" y="535"/>
                </a:cubicBezTo>
                <a:close/>
                <a:moveTo>
                  <a:pt x="108" y="853"/>
                </a:moveTo>
                <a:cubicBezTo>
                  <a:pt x="317" y="853"/>
                  <a:pt x="317" y="853"/>
                  <a:pt x="317" y="853"/>
                </a:cubicBezTo>
                <a:cubicBezTo>
                  <a:pt x="326" y="929"/>
                  <a:pt x="334" y="1004"/>
                  <a:pt x="351" y="1071"/>
                </a:cubicBezTo>
                <a:cubicBezTo>
                  <a:pt x="158" y="1071"/>
                  <a:pt x="158" y="1071"/>
                  <a:pt x="158" y="1071"/>
                </a:cubicBezTo>
                <a:cubicBezTo>
                  <a:pt x="133" y="1004"/>
                  <a:pt x="108" y="929"/>
                  <a:pt x="108" y="853"/>
                </a:cubicBezTo>
                <a:close/>
                <a:moveTo>
                  <a:pt x="217" y="1179"/>
                </a:moveTo>
                <a:cubicBezTo>
                  <a:pt x="376" y="1179"/>
                  <a:pt x="376" y="1179"/>
                  <a:pt x="376" y="1179"/>
                </a:cubicBezTo>
                <a:cubicBezTo>
                  <a:pt x="409" y="1280"/>
                  <a:pt x="451" y="1363"/>
                  <a:pt x="501" y="1430"/>
                </a:cubicBezTo>
                <a:cubicBezTo>
                  <a:pt x="384" y="1380"/>
                  <a:pt x="284" y="1288"/>
                  <a:pt x="217" y="1179"/>
                </a:cubicBezTo>
                <a:close/>
                <a:moveTo>
                  <a:pt x="752" y="1497"/>
                </a:moveTo>
                <a:cubicBezTo>
                  <a:pt x="635" y="1464"/>
                  <a:pt x="543" y="1346"/>
                  <a:pt x="484" y="1179"/>
                </a:cubicBezTo>
                <a:cubicBezTo>
                  <a:pt x="752" y="1179"/>
                  <a:pt x="752" y="1179"/>
                  <a:pt x="752" y="1179"/>
                </a:cubicBezTo>
                <a:lnTo>
                  <a:pt x="752" y="1497"/>
                </a:lnTo>
                <a:close/>
                <a:moveTo>
                  <a:pt x="752" y="1071"/>
                </a:moveTo>
                <a:cubicBezTo>
                  <a:pt x="459" y="1071"/>
                  <a:pt x="459" y="1071"/>
                  <a:pt x="459" y="1071"/>
                </a:cubicBezTo>
                <a:cubicBezTo>
                  <a:pt x="443" y="1004"/>
                  <a:pt x="434" y="929"/>
                  <a:pt x="426" y="853"/>
                </a:cubicBezTo>
                <a:cubicBezTo>
                  <a:pt x="752" y="853"/>
                  <a:pt x="752" y="853"/>
                  <a:pt x="752" y="853"/>
                </a:cubicBezTo>
                <a:lnTo>
                  <a:pt x="752" y="1071"/>
                </a:lnTo>
                <a:close/>
                <a:moveTo>
                  <a:pt x="752" y="753"/>
                </a:moveTo>
                <a:cubicBezTo>
                  <a:pt x="426" y="753"/>
                  <a:pt x="426" y="753"/>
                  <a:pt x="426" y="753"/>
                </a:cubicBezTo>
                <a:cubicBezTo>
                  <a:pt x="434" y="678"/>
                  <a:pt x="443" y="602"/>
                  <a:pt x="459" y="535"/>
                </a:cubicBezTo>
                <a:cubicBezTo>
                  <a:pt x="752" y="535"/>
                  <a:pt x="752" y="535"/>
                  <a:pt x="752" y="535"/>
                </a:cubicBezTo>
                <a:lnTo>
                  <a:pt x="752" y="753"/>
                </a:lnTo>
                <a:close/>
                <a:moveTo>
                  <a:pt x="752" y="427"/>
                </a:moveTo>
                <a:cubicBezTo>
                  <a:pt x="484" y="427"/>
                  <a:pt x="484" y="427"/>
                  <a:pt x="484" y="427"/>
                </a:cubicBezTo>
                <a:cubicBezTo>
                  <a:pt x="543" y="260"/>
                  <a:pt x="635" y="142"/>
                  <a:pt x="752" y="109"/>
                </a:cubicBezTo>
                <a:lnTo>
                  <a:pt x="752" y="427"/>
                </a:lnTo>
                <a:close/>
                <a:moveTo>
                  <a:pt x="1387" y="427"/>
                </a:moveTo>
                <a:cubicBezTo>
                  <a:pt x="1229" y="427"/>
                  <a:pt x="1229" y="427"/>
                  <a:pt x="1229" y="427"/>
                </a:cubicBezTo>
                <a:cubicBezTo>
                  <a:pt x="1195" y="327"/>
                  <a:pt x="1153" y="243"/>
                  <a:pt x="1103" y="176"/>
                </a:cubicBezTo>
                <a:cubicBezTo>
                  <a:pt x="1220" y="226"/>
                  <a:pt x="1320" y="318"/>
                  <a:pt x="1387" y="427"/>
                </a:cubicBezTo>
                <a:close/>
                <a:moveTo>
                  <a:pt x="852" y="109"/>
                </a:moveTo>
                <a:cubicBezTo>
                  <a:pt x="969" y="142"/>
                  <a:pt x="1061" y="260"/>
                  <a:pt x="1120" y="427"/>
                </a:cubicBezTo>
                <a:cubicBezTo>
                  <a:pt x="852" y="427"/>
                  <a:pt x="852" y="427"/>
                  <a:pt x="852" y="427"/>
                </a:cubicBezTo>
                <a:lnTo>
                  <a:pt x="852" y="109"/>
                </a:lnTo>
                <a:close/>
                <a:moveTo>
                  <a:pt x="852" y="535"/>
                </a:moveTo>
                <a:cubicBezTo>
                  <a:pt x="1153" y="535"/>
                  <a:pt x="1153" y="535"/>
                  <a:pt x="1153" y="535"/>
                </a:cubicBezTo>
                <a:cubicBezTo>
                  <a:pt x="1162" y="602"/>
                  <a:pt x="1170" y="678"/>
                  <a:pt x="1178" y="753"/>
                </a:cubicBezTo>
                <a:cubicBezTo>
                  <a:pt x="852" y="753"/>
                  <a:pt x="852" y="753"/>
                  <a:pt x="852" y="753"/>
                </a:cubicBezTo>
                <a:lnTo>
                  <a:pt x="852" y="535"/>
                </a:lnTo>
                <a:close/>
                <a:moveTo>
                  <a:pt x="852" y="853"/>
                </a:moveTo>
                <a:cubicBezTo>
                  <a:pt x="1178" y="853"/>
                  <a:pt x="1178" y="853"/>
                  <a:pt x="1178" y="853"/>
                </a:cubicBezTo>
                <a:cubicBezTo>
                  <a:pt x="1170" y="929"/>
                  <a:pt x="1162" y="1004"/>
                  <a:pt x="1153" y="1071"/>
                </a:cubicBezTo>
                <a:cubicBezTo>
                  <a:pt x="852" y="1071"/>
                  <a:pt x="852" y="1071"/>
                  <a:pt x="852" y="1071"/>
                </a:cubicBezTo>
                <a:lnTo>
                  <a:pt x="852" y="853"/>
                </a:lnTo>
                <a:close/>
                <a:moveTo>
                  <a:pt x="852" y="1497"/>
                </a:moveTo>
                <a:cubicBezTo>
                  <a:pt x="852" y="1179"/>
                  <a:pt x="852" y="1179"/>
                  <a:pt x="852" y="1179"/>
                </a:cubicBezTo>
                <a:cubicBezTo>
                  <a:pt x="1120" y="1179"/>
                  <a:pt x="1120" y="1179"/>
                  <a:pt x="1120" y="1179"/>
                </a:cubicBezTo>
                <a:cubicBezTo>
                  <a:pt x="1061" y="1346"/>
                  <a:pt x="969" y="1464"/>
                  <a:pt x="852" y="1497"/>
                </a:cubicBezTo>
                <a:close/>
                <a:moveTo>
                  <a:pt x="1103" y="1430"/>
                </a:moveTo>
                <a:cubicBezTo>
                  <a:pt x="1153" y="1363"/>
                  <a:pt x="1195" y="1280"/>
                  <a:pt x="1229" y="1179"/>
                </a:cubicBezTo>
                <a:cubicBezTo>
                  <a:pt x="1387" y="1179"/>
                  <a:pt x="1387" y="1179"/>
                  <a:pt x="1387" y="1179"/>
                </a:cubicBezTo>
                <a:cubicBezTo>
                  <a:pt x="1320" y="1288"/>
                  <a:pt x="1220" y="1380"/>
                  <a:pt x="1103" y="1430"/>
                </a:cubicBezTo>
                <a:close/>
                <a:moveTo>
                  <a:pt x="1446" y="1071"/>
                </a:moveTo>
                <a:cubicBezTo>
                  <a:pt x="1254" y="1071"/>
                  <a:pt x="1254" y="1071"/>
                  <a:pt x="1254" y="1071"/>
                </a:cubicBezTo>
                <a:cubicBezTo>
                  <a:pt x="1270" y="1004"/>
                  <a:pt x="1279" y="929"/>
                  <a:pt x="1287" y="853"/>
                </a:cubicBezTo>
                <a:cubicBezTo>
                  <a:pt x="1496" y="853"/>
                  <a:pt x="1496" y="853"/>
                  <a:pt x="1496" y="853"/>
                </a:cubicBezTo>
                <a:cubicBezTo>
                  <a:pt x="1496" y="929"/>
                  <a:pt x="1471" y="1004"/>
                  <a:pt x="1446" y="1071"/>
                </a:cubicBezTo>
                <a:close/>
                <a:moveTo>
                  <a:pt x="1287" y="753"/>
                </a:moveTo>
                <a:cubicBezTo>
                  <a:pt x="1279" y="678"/>
                  <a:pt x="1270" y="602"/>
                  <a:pt x="1254" y="535"/>
                </a:cubicBezTo>
                <a:cubicBezTo>
                  <a:pt x="1446" y="535"/>
                  <a:pt x="1446" y="535"/>
                  <a:pt x="1446" y="535"/>
                </a:cubicBezTo>
                <a:cubicBezTo>
                  <a:pt x="1471" y="602"/>
                  <a:pt x="1496" y="678"/>
                  <a:pt x="1496" y="753"/>
                </a:cubicBezTo>
                <a:lnTo>
                  <a:pt x="1287" y="753"/>
                </a:lnTo>
                <a:close/>
                <a:moveTo>
                  <a:pt x="1287" y="753"/>
                </a:moveTo>
                <a:lnTo>
                  <a:pt x="1287" y="7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none" lIns="121895" tIns="60947" rIns="121895" bIns="60947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Freeform 526"/>
          <p:cNvSpPr>
            <a:spLocks noChangeArrowheads="1"/>
          </p:cNvSpPr>
          <p:nvPr/>
        </p:nvSpPr>
        <p:spPr bwMode="auto">
          <a:xfrm rot="-1251501">
            <a:off x="6162686" y="2110892"/>
            <a:ext cx="255621" cy="330994"/>
          </a:xfrm>
          <a:custGeom>
            <a:avLst/>
            <a:gdLst>
              <a:gd name="T0" fmla="*/ 125867850 w 1222"/>
              <a:gd name="T1" fmla="*/ 234923736 h 1581"/>
              <a:gd name="T2" fmla="*/ 120090569 w 1222"/>
              <a:gd name="T3" fmla="*/ 214380784 h 1581"/>
              <a:gd name="T4" fmla="*/ 120090569 w 1222"/>
              <a:gd name="T5" fmla="*/ 63032384 h 1581"/>
              <a:gd name="T6" fmla="*/ 125867850 w 1222"/>
              <a:gd name="T7" fmla="*/ 42665292 h 1581"/>
              <a:gd name="T8" fmla="*/ 2975858 w 1222"/>
              <a:gd name="T9" fmla="*/ 80765764 h 1581"/>
              <a:gd name="T10" fmla="*/ 0 w 1222"/>
              <a:gd name="T11" fmla="*/ 139409186 h 1581"/>
              <a:gd name="T12" fmla="*/ 2975858 w 1222"/>
              <a:gd name="T13" fmla="*/ 196647405 h 1581"/>
              <a:gd name="T14" fmla="*/ 87879851 w 1222"/>
              <a:gd name="T15" fmla="*/ 268634408 h 1581"/>
              <a:gd name="T16" fmla="*/ 86304076 w 1222"/>
              <a:gd name="T17" fmla="*/ 195243037 h 1581"/>
              <a:gd name="T18" fmla="*/ 49716998 w 1222"/>
              <a:gd name="T19" fmla="*/ 196647405 h 1581"/>
              <a:gd name="T20" fmla="*/ 49716998 w 1222"/>
              <a:gd name="T21" fmla="*/ 139409186 h 1581"/>
              <a:gd name="T22" fmla="*/ 49716998 w 1222"/>
              <a:gd name="T23" fmla="*/ 80765764 h 1581"/>
              <a:gd name="T24" fmla="*/ 86304076 w 1222"/>
              <a:gd name="T25" fmla="*/ 82170550 h 1581"/>
              <a:gd name="T26" fmla="*/ 87879851 w 1222"/>
              <a:gd name="T27" fmla="*/ 10183546 h 1581"/>
              <a:gd name="T28" fmla="*/ 2975858 w 1222"/>
              <a:gd name="T29" fmla="*/ 80765764 h 1581"/>
              <a:gd name="T30" fmla="*/ 105385712 w 1222"/>
              <a:gd name="T31" fmla="*/ 159951719 h 1581"/>
              <a:gd name="T32" fmla="*/ 86304076 w 1222"/>
              <a:gd name="T33" fmla="*/ 151172959 h 1581"/>
              <a:gd name="T34" fmla="*/ 95057216 w 1222"/>
              <a:gd name="T35" fmla="*/ 145378793 h 1581"/>
              <a:gd name="T36" fmla="*/ 106786214 w 1222"/>
              <a:gd name="T37" fmla="*/ 136599615 h 1581"/>
              <a:gd name="T38" fmla="*/ 109762073 w 1222"/>
              <a:gd name="T39" fmla="*/ 115881641 h 1581"/>
              <a:gd name="T40" fmla="*/ 83328218 w 1222"/>
              <a:gd name="T41" fmla="*/ 118866235 h 1581"/>
              <a:gd name="T42" fmla="*/ 89280353 w 1222"/>
              <a:gd name="T43" fmla="*/ 129225641 h 1581"/>
              <a:gd name="T44" fmla="*/ 98033075 w 1222"/>
              <a:gd name="T45" fmla="*/ 118866235 h 1581"/>
              <a:gd name="T46" fmla="*/ 102409854 w 1222"/>
              <a:gd name="T47" fmla="*/ 126240628 h 1581"/>
              <a:gd name="T48" fmla="*/ 87879851 w 1222"/>
              <a:gd name="T49" fmla="*/ 140989413 h 1581"/>
              <a:gd name="T50" fmla="*/ 71774492 w 1222"/>
              <a:gd name="T51" fmla="*/ 159951719 h 1581"/>
              <a:gd name="T52" fmla="*/ 143373711 w 1222"/>
              <a:gd name="T53" fmla="*/ 142393781 h 1581"/>
              <a:gd name="T54" fmla="*/ 138997351 w 1222"/>
              <a:gd name="T55" fmla="*/ 111492261 h 1581"/>
              <a:gd name="T56" fmla="*/ 112738349 w 1222"/>
              <a:gd name="T57" fmla="*/ 149768173 h 1581"/>
              <a:gd name="T58" fmla="*/ 130244211 w 1222"/>
              <a:gd name="T59" fmla="*/ 159951719 h 1581"/>
              <a:gd name="T60" fmla="*/ 140572707 w 1222"/>
              <a:gd name="T61" fmla="*/ 149768173 h 1581"/>
              <a:gd name="T62" fmla="*/ 147750072 w 1222"/>
              <a:gd name="T63" fmla="*/ 142393781 h 1581"/>
              <a:gd name="T64" fmla="*/ 137596848 w 1222"/>
              <a:gd name="T65" fmla="*/ 120446462 h 1581"/>
              <a:gd name="T66" fmla="*/ 121491071 w 1222"/>
              <a:gd name="T67" fmla="*/ 142393781 h 1581"/>
              <a:gd name="T68" fmla="*/ 121491071 w 1222"/>
              <a:gd name="T69" fmla="*/ 142393781 h 158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none" lIns="121895" tIns="60947" rIns="121895" bIns="60947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Freeform 168"/>
          <p:cNvSpPr>
            <a:spLocks noChangeArrowheads="1"/>
          </p:cNvSpPr>
          <p:nvPr/>
        </p:nvSpPr>
        <p:spPr bwMode="auto">
          <a:xfrm>
            <a:off x="6931930" y="2699856"/>
            <a:ext cx="244507" cy="244475"/>
          </a:xfrm>
          <a:custGeom>
            <a:avLst/>
            <a:gdLst>
              <a:gd name="T0" fmla="*/ 114492588 w 1043"/>
              <a:gd name="T1" fmla="*/ 0 h 1043"/>
              <a:gd name="T2" fmla="*/ 0 w 1043"/>
              <a:gd name="T3" fmla="*/ 114521653 h 1043"/>
              <a:gd name="T4" fmla="*/ 114492588 w 1043"/>
              <a:gd name="T5" fmla="*/ 229042838 h 1043"/>
              <a:gd name="T6" fmla="*/ 228985177 w 1043"/>
              <a:gd name="T7" fmla="*/ 114521653 h 1043"/>
              <a:gd name="T8" fmla="*/ 114492588 w 1043"/>
              <a:gd name="T9" fmla="*/ 0 h 1043"/>
              <a:gd name="T10" fmla="*/ 70981195 w 1043"/>
              <a:gd name="T11" fmla="*/ 171672080 h 1043"/>
              <a:gd name="T12" fmla="*/ 70981195 w 1043"/>
              <a:gd name="T13" fmla="*/ 57150895 h 1043"/>
              <a:gd name="T14" fmla="*/ 185473783 w 1043"/>
              <a:gd name="T15" fmla="*/ 114521653 h 1043"/>
              <a:gd name="T16" fmla="*/ 70981195 w 1043"/>
              <a:gd name="T17" fmla="*/ 171672080 h 1043"/>
              <a:gd name="T18" fmla="*/ 70981195 w 1043"/>
              <a:gd name="T19" fmla="*/ 171672080 h 1043"/>
              <a:gd name="T20" fmla="*/ 70981195 w 1043"/>
              <a:gd name="T21" fmla="*/ 171672080 h 10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43" h="1043">
                <a:moveTo>
                  <a:pt x="521" y="0"/>
                </a:moveTo>
                <a:cubicBezTo>
                  <a:pt x="229" y="0"/>
                  <a:pt x="0" y="240"/>
                  <a:pt x="0" y="521"/>
                </a:cubicBezTo>
                <a:cubicBezTo>
                  <a:pt x="0" y="812"/>
                  <a:pt x="229" y="1042"/>
                  <a:pt x="521" y="1042"/>
                </a:cubicBezTo>
                <a:cubicBezTo>
                  <a:pt x="802" y="1042"/>
                  <a:pt x="1042" y="812"/>
                  <a:pt x="1042" y="521"/>
                </a:cubicBezTo>
                <a:cubicBezTo>
                  <a:pt x="1042" y="240"/>
                  <a:pt x="802" y="0"/>
                  <a:pt x="521" y="0"/>
                </a:cubicBezTo>
                <a:close/>
                <a:moveTo>
                  <a:pt x="323" y="781"/>
                </a:moveTo>
                <a:cubicBezTo>
                  <a:pt x="323" y="260"/>
                  <a:pt x="323" y="260"/>
                  <a:pt x="323" y="260"/>
                </a:cubicBezTo>
                <a:cubicBezTo>
                  <a:pt x="844" y="521"/>
                  <a:pt x="844" y="521"/>
                  <a:pt x="844" y="521"/>
                </a:cubicBezTo>
                <a:lnTo>
                  <a:pt x="323" y="781"/>
                </a:lnTo>
                <a:close/>
                <a:moveTo>
                  <a:pt x="323" y="781"/>
                </a:moveTo>
                <a:lnTo>
                  <a:pt x="323" y="7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none" lIns="121895" tIns="60947" rIns="121895" bIns="60947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Freeform 576"/>
          <p:cNvSpPr>
            <a:spLocks noChangeArrowheads="1"/>
          </p:cNvSpPr>
          <p:nvPr/>
        </p:nvSpPr>
        <p:spPr bwMode="auto">
          <a:xfrm>
            <a:off x="6963685" y="3612667"/>
            <a:ext cx="287375" cy="287338"/>
          </a:xfrm>
          <a:custGeom>
            <a:avLst/>
            <a:gdLst>
              <a:gd name="T0" fmla="*/ 192273673 w 1690"/>
              <a:gd name="T1" fmla="*/ 119855442 h 1690"/>
              <a:gd name="T2" fmla="*/ 195162350 w 1690"/>
              <a:gd name="T3" fmla="*/ 119855442 h 1690"/>
              <a:gd name="T4" fmla="*/ 195162350 w 1690"/>
              <a:gd name="T5" fmla="*/ 77322351 h 1690"/>
              <a:gd name="T6" fmla="*/ 167083866 w 1690"/>
              <a:gd name="T7" fmla="*/ 77322351 h 1690"/>
              <a:gd name="T8" fmla="*/ 161306512 w 1690"/>
              <a:gd name="T9" fmla="*/ 62759271 h 1690"/>
              <a:gd name="T10" fmla="*/ 178754529 w 1690"/>
              <a:gd name="T11" fmla="*/ 45422448 h 1690"/>
              <a:gd name="T12" fmla="*/ 181643206 w 1690"/>
              <a:gd name="T13" fmla="*/ 43457672 h 1690"/>
              <a:gd name="T14" fmla="*/ 178754529 w 1690"/>
              <a:gd name="T15" fmla="*/ 41492895 h 1690"/>
              <a:gd name="T16" fmla="*/ 153564722 w 1690"/>
              <a:gd name="T17" fmla="*/ 15487661 h 1690"/>
              <a:gd name="T18" fmla="*/ 151600285 w 1690"/>
              <a:gd name="T19" fmla="*/ 13522885 h 1690"/>
              <a:gd name="T20" fmla="*/ 148827223 w 1690"/>
              <a:gd name="T21" fmla="*/ 15487661 h 1690"/>
              <a:gd name="T22" fmla="*/ 131379206 w 1690"/>
              <a:gd name="T23" fmla="*/ 32824484 h 1690"/>
              <a:gd name="T24" fmla="*/ 117860062 w 1690"/>
              <a:gd name="T25" fmla="*/ 27045430 h 1690"/>
              <a:gd name="T26" fmla="*/ 117860062 w 1690"/>
              <a:gd name="T27" fmla="*/ 0 h 1690"/>
              <a:gd name="T28" fmla="*/ 76262433 w 1690"/>
              <a:gd name="T29" fmla="*/ 0 h 1690"/>
              <a:gd name="T30" fmla="*/ 76262433 w 1690"/>
              <a:gd name="T31" fmla="*/ 27045430 h 1690"/>
              <a:gd name="T32" fmla="*/ 63783144 w 1690"/>
              <a:gd name="T33" fmla="*/ 32824484 h 1690"/>
              <a:gd name="T34" fmla="*/ 46335127 w 1690"/>
              <a:gd name="T35" fmla="*/ 15487661 h 1690"/>
              <a:gd name="T36" fmla="*/ 44486306 w 1690"/>
              <a:gd name="T37" fmla="*/ 13522885 h 1690"/>
              <a:gd name="T38" fmla="*/ 14443725 w 1690"/>
              <a:gd name="T39" fmla="*/ 43457672 h 1690"/>
              <a:gd name="T40" fmla="*/ 16407821 w 1690"/>
              <a:gd name="T41" fmla="*/ 45422448 h 1690"/>
              <a:gd name="T42" fmla="*/ 32815983 w 1690"/>
              <a:gd name="T43" fmla="*/ 61834690 h 1690"/>
              <a:gd name="T44" fmla="*/ 27038629 w 1690"/>
              <a:gd name="T45" fmla="*/ 76282155 h 1690"/>
              <a:gd name="T46" fmla="*/ 0 w 1690"/>
              <a:gd name="T47" fmla="*/ 76282155 h 1690"/>
              <a:gd name="T48" fmla="*/ 0 w 1690"/>
              <a:gd name="T49" fmla="*/ 118815246 h 1690"/>
              <a:gd name="T50" fmla="*/ 27038629 w 1690"/>
              <a:gd name="T51" fmla="*/ 118815246 h 1690"/>
              <a:gd name="T52" fmla="*/ 32815983 w 1690"/>
              <a:gd name="T53" fmla="*/ 133377987 h 1690"/>
              <a:gd name="T54" fmla="*/ 16407821 w 1690"/>
              <a:gd name="T55" fmla="*/ 149790229 h 1690"/>
              <a:gd name="T56" fmla="*/ 14443725 w 1690"/>
              <a:gd name="T57" fmla="*/ 151639390 h 1690"/>
              <a:gd name="T58" fmla="*/ 16407821 w 1690"/>
              <a:gd name="T59" fmla="*/ 154644362 h 1690"/>
              <a:gd name="T60" fmla="*/ 41482014 w 1690"/>
              <a:gd name="T61" fmla="*/ 179725016 h 1690"/>
              <a:gd name="T62" fmla="*/ 44486306 w 1690"/>
              <a:gd name="T63" fmla="*/ 181690132 h 1690"/>
              <a:gd name="T64" fmla="*/ 46335127 w 1690"/>
              <a:gd name="T65" fmla="*/ 179725016 h 1690"/>
              <a:gd name="T66" fmla="*/ 63783144 w 1690"/>
              <a:gd name="T67" fmla="*/ 163313114 h 1690"/>
              <a:gd name="T68" fmla="*/ 77302289 w 1690"/>
              <a:gd name="T69" fmla="*/ 168167247 h 1690"/>
              <a:gd name="T70" fmla="*/ 77302289 w 1690"/>
              <a:gd name="T71" fmla="*/ 195212677 h 1690"/>
              <a:gd name="T72" fmla="*/ 119824498 w 1690"/>
              <a:gd name="T73" fmla="*/ 195212677 h 1690"/>
              <a:gd name="T74" fmla="*/ 119824498 w 1690"/>
              <a:gd name="T75" fmla="*/ 168167247 h 1690"/>
              <a:gd name="T76" fmla="*/ 131379206 w 1690"/>
              <a:gd name="T77" fmla="*/ 162272578 h 1690"/>
              <a:gd name="T78" fmla="*/ 151600285 w 1690"/>
              <a:gd name="T79" fmla="*/ 181690132 h 1690"/>
              <a:gd name="T80" fmla="*/ 153564722 w 1690"/>
              <a:gd name="T81" fmla="*/ 179725016 h 1690"/>
              <a:gd name="T82" fmla="*/ 178754529 w 1690"/>
              <a:gd name="T83" fmla="*/ 154644362 h 1690"/>
              <a:gd name="T84" fmla="*/ 181643206 w 1690"/>
              <a:gd name="T85" fmla="*/ 151639390 h 1690"/>
              <a:gd name="T86" fmla="*/ 161306512 w 1690"/>
              <a:gd name="T87" fmla="*/ 132337791 h 1690"/>
              <a:gd name="T88" fmla="*/ 167083866 w 1690"/>
              <a:gd name="T89" fmla="*/ 119855442 h 1690"/>
              <a:gd name="T90" fmla="*/ 192273673 w 1690"/>
              <a:gd name="T91" fmla="*/ 119855442 h 1690"/>
              <a:gd name="T92" fmla="*/ 141085433 w 1690"/>
              <a:gd name="T93" fmla="*/ 97548531 h 1690"/>
              <a:gd name="T94" fmla="*/ 97523368 w 1690"/>
              <a:gd name="T95" fmla="*/ 142046398 h 1690"/>
              <a:gd name="T96" fmla="*/ 53152677 w 1690"/>
              <a:gd name="T97" fmla="*/ 97548531 h 1690"/>
              <a:gd name="T98" fmla="*/ 97523368 w 1690"/>
              <a:gd name="T99" fmla="*/ 54090859 h 1690"/>
              <a:gd name="T100" fmla="*/ 141085433 w 1690"/>
              <a:gd name="T101" fmla="*/ 97548531 h 1690"/>
              <a:gd name="T102" fmla="*/ 141085433 w 1690"/>
              <a:gd name="T103" fmla="*/ 97548531 h 1690"/>
              <a:gd name="T104" fmla="*/ 141085433 w 1690"/>
              <a:gd name="T105" fmla="*/ 97548531 h 169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690" h="1690">
                <a:moveTo>
                  <a:pt x="1664" y="1037"/>
                </a:moveTo>
                <a:cubicBezTo>
                  <a:pt x="1689" y="1037"/>
                  <a:pt x="1689" y="1037"/>
                  <a:pt x="1689" y="1037"/>
                </a:cubicBezTo>
                <a:cubicBezTo>
                  <a:pt x="1689" y="669"/>
                  <a:pt x="1689" y="669"/>
                  <a:pt x="1689" y="669"/>
                </a:cubicBezTo>
                <a:cubicBezTo>
                  <a:pt x="1446" y="669"/>
                  <a:pt x="1446" y="669"/>
                  <a:pt x="1446" y="669"/>
                </a:cubicBezTo>
                <a:cubicBezTo>
                  <a:pt x="1438" y="627"/>
                  <a:pt x="1421" y="585"/>
                  <a:pt x="1396" y="543"/>
                </a:cubicBezTo>
                <a:cubicBezTo>
                  <a:pt x="1547" y="393"/>
                  <a:pt x="1547" y="393"/>
                  <a:pt x="1547" y="393"/>
                </a:cubicBezTo>
                <a:cubicBezTo>
                  <a:pt x="1572" y="376"/>
                  <a:pt x="1572" y="376"/>
                  <a:pt x="1572" y="376"/>
                </a:cubicBezTo>
                <a:cubicBezTo>
                  <a:pt x="1547" y="359"/>
                  <a:pt x="1547" y="359"/>
                  <a:pt x="1547" y="359"/>
                </a:cubicBezTo>
                <a:cubicBezTo>
                  <a:pt x="1329" y="134"/>
                  <a:pt x="1329" y="134"/>
                  <a:pt x="1329" y="134"/>
                </a:cubicBezTo>
                <a:cubicBezTo>
                  <a:pt x="1312" y="117"/>
                  <a:pt x="1312" y="117"/>
                  <a:pt x="1312" y="117"/>
                </a:cubicBezTo>
                <a:cubicBezTo>
                  <a:pt x="1288" y="134"/>
                  <a:pt x="1288" y="134"/>
                  <a:pt x="1288" y="134"/>
                </a:cubicBezTo>
                <a:cubicBezTo>
                  <a:pt x="1137" y="284"/>
                  <a:pt x="1137" y="284"/>
                  <a:pt x="1137" y="284"/>
                </a:cubicBezTo>
                <a:cubicBezTo>
                  <a:pt x="1104" y="267"/>
                  <a:pt x="1062" y="251"/>
                  <a:pt x="1020" y="234"/>
                </a:cubicBezTo>
                <a:cubicBezTo>
                  <a:pt x="1020" y="0"/>
                  <a:pt x="1020" y="0"/>
                  <a:pt x="1020" y="0"/>
                </a:cubicBezTo>
                <a:cubicBezTo>
                  <a:pt x="660" y="0"/>
                  <a:pt x="660" y="0"/>
                  <a:pt x="660" y="0"/>
                </a:cubicBezTo>
                <a:cubicBezTo>
                  <a:pt x="660" y="234"/>
                  <a:pt x="660" y="234"/>
                  <a:pt x="660" y="234"/>
                </a:cubicBezTo>
                <a:cubicBezTo>
                  <a:pt x="619" y="251"/>
                  <a:pt x="585" y="267"/>
                  <a:pt x="552" y="284"/>
                </a:cubicBezTo>
                <a:cubicBezTo>
                  <a:pt x="401" y="134"/>
                  <a:pt x="401" y="134"/>
                  <a:pt x="401" y="134"/>
                </a:cubicBezTo>
                <a:cubicBezTo>
                  <a:pt x="385" y="117"/>
                  <a:pt x="385" y="117"/>
                  <a:pt x="385" y="117"/>
                </a:cubicBezTo>
                <a:cubicBezTo>
                  <a:pt x="125" y="376"/>
                  <a:pt x="125" y="376"/>
                  <a:pt x="125" y="376"/>
                </a:cubicBezTo>
                <a:cubicBezTo>
                  <a:pt x="142" y="393"/>
                  <a:pt x="142" y="393"/>
                  <a:pt x="142" y="393"/>
                </a:cubicBezTo>
                <a:cubicBezTo>
                  <a:pt x="284" y="535"/>
                  <a:pt x="284" y="535"/>
                  <a:pt x="284" y="535"/>
                </a:cubicBezTo>
                <a:cubicBezTo>
                  <a:pt x="267" y="577"/>
                  <a:pt x="251" y="619"/>
                  <a:pt x="234" y="660"/>
                </a:cubicBezTo>
                <a:cubicBezTo>
                  <a:pt x="0" y="660"/>
                  <a:pt x="0" y="660"/>
                  <a:pt x="0" y="660"/>
                </a:cubicBezTo>
                <a:cubicBezTo>
                  <a:pt x="0" y="1028"/>
                  <a:pt x="0" y="1028"/>
                  <a:pt x="0" y="1028"/>
                </a:cubicBezTo>
                <a:cubicBezTo>
                  <a:pt x="234" y="1028"/>
                  <a:pt x="234" y="1028"/>
                  <a:pt x="234" y="1028"/>
                </a:cubicBezTo>
                <a:cubicBezTo>
                  <a:pt x="242" y="1070"/>
                  <a:pt x="259" y="1112"/>
                  <a:pt x="284" y="1154"/>
                </a:cubicBezTo>
                <a:cubicBezTo>
                  <a:pt x="142" y="1296"/>
                  <a:pt x="142" y="1296"/>
                  <a:pt x="142" y="1296"/>
                </a:cubicBezTo>
                <a:cubicBezTo>
                  <a:pt x="125" y="1312"/>
                  <a:pt x="125" y="1312"/>
                  <a:pt x="125" y="1312"/>
                </a:cubicBezTo>
                <a:cubicBezTo>
                  <a:pt x="142" y="1338"/>
                  <a:pt x="142" y="1338"/>
                  <a:pt x="142" y="1338"/>
                </a:cubicBezTo>
                <a:cubicBezTo>
                  <a:pt x="359" y="1555"/>
                  <a:pt x="359" y="1555"/>
                  <a:pt x="359" y="1555"/>
                </a:cubicBezTo>
                <a:cubicBezTo>
                  <a:pt x="385" y="1572"/>
                  <a:pt x="385" y="1572"/>
                  <a:pt x="385" y="1572"/>
                </a:cubicBezTo>
                <a:cubicBezTo>
                  <a:pt x="401" y="1555"/>
                  <a:pt x="401" y="1555"/>
                  <a:pt x="401" y="1555"/>
                </a:cubicBezTo>
                <a:cubicBezTo>
                  <a:pt x="552" y="1413"/>
                  <a:pt x="552" y="1413"/>
                  <a:pt x="552" y="1413"/>
                </a:cubicBezTo>
                <a:cubicBezTo>
                  <a:pt x="585" y="1430"/>
                  <a:pt x="627" y="1446"/>
                  <a:pt x="669" y="1455"/>
                </a:cubicBezTo>
                <a:cubicBezTo>
                  <a:pt x="669" y="1689"/>
                  <a:pt x="669" y="1689"/>
                  <a:pt x="669" y="1689"/>
                </a:cubicBezTo>
                <a:cubicBezTo>
                  <a:pt x="1037" y="1689"/>
                  <a:pt x="1037" y="1689"/>
                  <a:pt x="1037" y="1689"/>
                </a:cubicBezTo>
                <a:cubicBezTo>
                  <a:pt x="1037" y="1455"/>
                  <a:pt x="1037" y="1455"/>
                  <a:pt x="1037" y="1455"/>
                </a:cubicBezTo>
                <a:cubicBezTo>
                  <a:pt x="1070" y="1438"/>
                  <a:pt x="1104" y="1421"/>
                  <a:pt x="1137" y="1404"/>
                </a:cubicBezTo>
                <a:cubicBezTo>
                  <a:pt x="1312" y="1572"/>
                  <a:pt x="1312" y="1572"/>
                  <a:pt x="1312" y="1572"/>
                </a:cubicBezTo>
                <a:cubicBezTo>
                  <a:pt x="1329" y="1555"/>
                  <a:pt x="1329" y="1555"/>
                  <a:pt x="1329" y="1555"/>
                </a:cubicBezTo>
                <a:cubicBezTo>
                  <a:pt x="1547" y="1338"/>
                  <a:pt x="1547" y="1338"/>
                  <a:pt x="1547" y="1338"/>
                </a:cubicBezTo>
                <a:cubicBezTo>
                  <a:pt x="1572" y="1312"/>
                  <a:pt x="1572" y="1312"/>
                  <a:pt x="1572" y="1312"/>
                </a:cubicBezTo>
                <a:cubicBezTo>
                  <a:pt x="1396" y="1145"/>
                  <a:pt x="1396" y="1145"/>
                  <a:pt x="1396" y="1145"/>
                </a:cubicBezTo>
                <a:cubicBezTo>
                  <a:pt x="1421" y="1112"/>
                  <a:pt x="1438" y="1070"/>
                  <a:pt x="1446" y="1037"/>
                </a:cubicBezTo>
                <a:cubicBezTo>
                  <a:pt x="1664" y="1037"/>
                  <a:pt x="1664" y="1037"/>
                  <a:pt x="1664" y="1037"/>
                </a:cubicBezTo>
                <a:close/>
                <a:moveTo>
                  <a:pt x="1221" y="844"/>
                </a:moveTo>
                <a:cubicBezTo>
                  <a:pt x="1221" y="1053"/>
                  <a:pt x="1053" y="1229"/>
                  <a:pt x="844" y="1229"/>
                </a:cubicBezTo>
                <a:cubicBezTo>
                  <a:pt x="635" y="1229"/>
                  <a:pt x="460" y="1053"/>
                  <a:pt x="460" y="844"/>
                </a:cubicBezTo>
                <a:cubicBezTo>
                  <a:pt x="460" y="635"/>
                  <a:pt x="635" y="468"/>
                  <a:pt x="844" y="468"/>
                </a:cubicBezTo>
                <a:cubicBezTo>
                  <a:pt x="1053" y="468"/>
                  <a:pt x="1221" y="635"/>
                  <a:pt x="1221" y="844"/>
                </a:cubicBezTo>
                <a:close/>
                <a:moveTo>
                  <a:pt x="1221" y="844"/>
                </a:moveTo>
                <a:lnTo>
                  <a:pt x="1221" y="8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none" lIns="121895" tIns="60947" rIns="121895" bIns="60947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Freeform 523"/>
          <p:cNvSpPr>
            <a:spLocks noChangeArrowheads="1"/>
          </p:cNvSpPr>
          <p:nvPr/>
        </p:nvSpPr>
        <p:spPr bwMode="auto">
          <a:xfrm>
            <a:off x="5361687" y="4107173"/>
            <a:ext cx="243712" cy="242888"/>
          </a:xfrm>
          <a:custGeom>
            <a:avLst/>
            <a:gdLst>
              <a:gd name="T0" fmla="*/ 32234871 w 1406"/>
              <a:gd name="T1" fmla="*/ 94876343 h 1397"/>
              <a:gd name="T2" fmla="*/ 32234871 w 1406"/>
              <a:gd name="T3" fmla="*/ 168508289 h 1397"/>
              <a:gd name="T4" fmla="*/ 37286659 w 1406"/>
              <a:gd name="T5" fmla="*/ 168508289 h 1397"/>
              <a:gd name="T6" fmla="*/ 42218167 w 1406"/>
              <a:gd name="T7" fmla="*/ 168508289 h 1397"/>
              <a:gd name="T8" fmla="*/ 42218167 w 1406"/>
              <a:gd name="T9" fmla="*/ 94876343 h 1397"/>
              <a:gd name="T10" fmla="*/ 37286659 w 1406"/>
              <a:gd name="T11" fmla="*/ 94876343 h 1397"/>
              <a:gd name="T12" fmla="*/ 32234871 w 1406"/>
              <a:gd name="T13" fmla="*/ 94876343 h 1397"/>
              <a:gd name="T14" fmla="*/ 126775127 w 1406"/>
              <a:gd name="T15" fmla="*/ 94876343 h 1397"/>
              <a:gd name="T16" fmla="*/ 126775127 w 1406"/>
              <a:gd name="T17" fmla="*/ 168508289 h 1397"/>
              <a:gd name="T18" fmla="*/ 131826915 w 1406"/>
              <a:gd name="T19" fmla="*/ 168508289 h 1397"/>
              <a:gd name="T20" fmla="*/ 136758422 w 1406"/>
              <a:gd name="T21" fmla="*/ 168508289 h 1397"/>
              <a:gd name="T22" fmla="*/ 136758422 w 1406"/>
              <a:gd name="T23" fmla="*/ 94876343 h 1397"/>
              <a:gd name="T24" fmla="*/ 131826915 w 1406"/>
              <a:gd name="T25" fmla="*/ 94876343 h 1397"/>
              <a:gd name="T26" fmla="*/ 126775127 w 1406"/>
              <a:gd name="T27" fmla="*/ 94876343 h 1397"/>
              <a:gd name="T28" fmla="*/ 168993293 w 1406"/>
              <a:gd name="T29" fmla="*/ 84736964 h 1397"/>
              <a:gd name="T30" fmla="*/ 84556614 w 1406"/>
              <a:gd name="T31" fmla="*/ 0 h 1397"/>
              <a:gd name="T32" fmla="*/ 0 w 1406"/>
              <a:gd name="T33" fmla="*/ 84736964 h 1397"/>
              <a:gd name="T34" fmla="*/ 5051788 w 1406"/>
              <a:gd name="T35" fmla="*/ 112982502 h 1397"/>
              <a:gd name="T36" fmla="*/ 0 w 1406"/>
              <a:gd name="T37" fmla="*/ 132175309 h 1397"/>
              <a:gd name="T38" fmla="*/ 21169397 w 1406"/>
              <a:gd name="T39" fmla="*/ 165490711 h 1397"/>
              <a:gd name="T40" fmla="*/ 21169397 w 1406"/>
              <a:gd name="T41" fmla="*/ 97894268 h 1397"/>
              <a:gd name="T42" fmla="*/ 12148347 w 1406"/>
              <a:gd name="T43" fmla="*/ 105015723 h 1397"/>
              <a:gd name="T44" fmla="*/ 11065821 w 1406"/>
              <a:gd name="T45" fmla="*/ 89806827 h 1397"/>
              <a:gd name="T46" fmla="*/ 84556614 w 1406"/>
              <a:gd name="T47" fmla="*/ 16174882 h 1397"/>
              <a:gd name="T48" fmla="*/ 157927472 w 1406"/>
              <a:gd name="T49" fmla="*/ 89806827 h 1397"/>
              <a:gd name="T50" fmla="*/ 156965227 w 1406"/>
              <a:gd name="T51" fmla="*/ 105015723 h 1397"/>
              <a:gd name="T52" fmla="*/ 147823897 w 1406"/>
              <a:gd name="T53" fmla="*/ 97894268 h 1397"/>
              <a:gd name="T54" fmla="*/ 147823897 w 1406"/>
              <a:gd name="T55" fmla="*/ 165490711 h 1397"/>
              <a:gd name="T56" fmla="*/ 168993293 w 1406"/>
              <a:gd name="T57" fmla="*/ 132175309 h 1397"/>
              <a:gd name="T58" fmla="*/ 163941506 w 1406"/>
              <a:gd name="T59" fmla="*/ 112982502 h 1397"/>
              <a:gd name="T60" fmla="*/ 168993293 w 1406"/>
              <a:gd name="T61" fmla="*/ 84736964 h 1397"/>
              <a:gd name="T62" fmla="*/ 168993293 w 1406"/>
              <a:gd name="T63" fmla="*/ 84736964 h 1397"/>
              <a:gd name="T64" fmla="*/ 168993293 w 1406"/>
              <a:gd name="T65" fmla="*/ 84736964 h 13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06" h="1397">
                <a:moveTo>
                  <a:pt x="268" y="786"/>
                </a:moveTo>
                <a:cubicBezTo>
                  <a:pt x="268" y="1396"/>
                  <a:pt x="268" y="1396"/>
                  <a:pt x="268" y="1396"/>
                </a:cubicBezTo>
                <a:cubicBezTo>
                  <a:pt x="276" y="1396"/>
                  <a:pt x="293" y="1396"/>
                  <a:pt x="310" y="1396"/>
                </a:cubicBezTo>
                <a:cubicBezTo>
                  <a:pt x="351" y="1396"/>
                  <a:pt x="351" y="1396"/>
                  <a:pt x="351" y="1396"/>
                </a:cubicBezTo>
                <a:cubicBezTo>
                  <a:pt x="351" y="786"/>
                  <a:pt x="351" y="786"/>
                  <a:pt x="351" y="786"/>
                </a:cubicBezTo>
                <a:cubicBezTo>
                  <a:pt x="310" y="786"/>
                  <a:pt x="310" y="786"/>
                  <a:pt x="310" y="786"/>
                </a:cubicBezTo>
                <a:cubicBezTo>
                  <a:pt x="293" y="786"/>
                  <a:pt x="276" y="786"/>
                  <a:pt x="268" y="786"/>
                </a:cubicBezTo>
                <a:close/>
                <a:moveTo>
                  <a:pt x="1054" y="786"/>
                </a:moveTo>
                <a:cubicBezTo>
                  <a:pt x="1054" y="1396"/>
                  <a:pt x="1054" y="1396"/>
                  <a:pt x="1054" y="1396"/>
                </a:cubicBezTo>
                <a:cubicBezTo>
                  <a:pt x="1096" y="1396"/>
                  <a:pt x="1096" y="1396"/>
                  <a:pt x="1096" y="1396"/>
                </a:cubicBezTo>
                <a:cubicBezTo>
                  <a:pt x="1112" y="1396"/>
                  <a:pt x="1129" y="1396"/>
                  <a:pt x="1137" y="1396"/>
                </a:cubicBezTo>
                <a:cubicBezTo>
                  <a:pt x="1137" y="786"/>
                  <a:pt x="1137" y="786"/>
                  <a:pt x="1137" y="786"/>
                </a:cubicBezTo>
                <a:cubicBezTo>
                  <a:pt x="1129" y="786"/>
                  <a:pt x="1112" y="786"/>
                  <a:pt x="1096" y="786"/>
                </a:cubicBezTo>
                <a:lnTo>
                  <a:pt x="1054" y="786"/>
                </a:lnTo>
                <a:close/>
                <a:moveTo>
                  <a:pt x="1405" y="702"/>
                </a:moveTo>
                <a:cubicBezTo>
                  <a:pt x="1405" y="309"/>
                  <a:pt x="1087" y="0"/>
                  <a:pt x="703" y="0"/>
                </a:cubicBezTo>
                <a:cubicBezTo>
                  <a:pt x="318" y="0"/>
                  <a:pt x="0" y="309"/>
                  <a:pt x="0" y="702"/>
                </a:cubicBezTo>
                <a:cubicBezTo>
                  <a:pt x="0" y="786"/>
                  <a:pt x="17" y="861"/>
                  <a:pt x="42" y="936"/>
                </a:cubicBezTo>
                <a:cubicBezTo>
                  <a:pt x="17" y="978"/>
                  <a:pt x="0" y="1037"/>
                  <a:pt x="0" y="1095"/>
                </a:cubicBezTo>
                <a:cubicBezTo>
                  <a:pt x="0" y="1212"/>
                  <a:pt x="76" y="1321"/>
                  <a:pt x="176" y="1371"/>
                </a:cubicBezTo>
                <a:cubicBezTo>
                  <a:pt x="176" y="811"/>
                  <a:pt x="176" y="811"/>
                  <a:pt x="176" y="811"/>
                </a:cubicBezTo>
                <a:cubicBezTo>
                  <a:pt x="151" y="828"/>
                  <a:pt x="126" y="844"/>
                  <a:pt x="101" y="870"/>
                </a:cubicBezTo>
                <a:cubicBezTo>
                  <a:pt x="92" y="828"/>
                  <a:pt x="92" y="786"/>
                  <a:pt x="92" y="744"/>
                </a:cubicBezTo>
                <a:cubicBezTo>
                  <a:pt x="92" y="401"/>
                  <a:pt x="368" y="134"/>
                  <a:pt x="703" y="134"/>
                </a:cubicBezTo>
                <a:cubicBezTo>
                  <a:pt x="1037" y="134"/>
                  <a:pt x="1313" y="401"/>
                  <a:pt x="1313" y="744"/>
                </a:cubicBezTo>
                <a:cubicBezTo>
                  <a:pt x="1313" y="786"/>
                  <a:pt x="1313" y="828"/>
                  <a:pt x="1305" y="870"/>
                </a:cubicBezTo>
                <a:cubicBezTo>
                  <a:pt x="1279" y="844"/>
                  <a:pt x="1254" y="828"/>
                  <a:pt x="1229" y="811"/>
                </a:cubicBezTo>
                <a:cubicBezTo>
                  <a:pt x="1229" y="1371"/>
                  <a:pt x="1229" y="1371"/>
                  <a:pt x="1229" y="1371"/>
                </a:cubicBezTo>
                <a:cubicBezTo>
                  <a:pt x="1330" y="1321"/>
                  <a:pt x="1405" y="1212"/>
                  <a:pt x="1405" y="1095"/>
                </a:cubicBezTo>
                <a:cubicBezTo>
                  <a:pt x="1405" y="1037"/>
                  <a:pt x="1388" y="978"/>
                  <a:pt x="1363" y="936"/>
                </a:cubicBezTo>
                <a:cubicBezTo>
                  <a:pt x="1388" y="861"/>
                  <a:pt x="1405" y="786"/>
                  <a:pt x="1405" y="702"/>
                </a:cubicBezTo>
                <a:close/>
                <a:moveTo>
                  <a:pt x="1405" y="702"/>
                </a:moveTo>
                <a:lnTo>
                  <a:pt x="1405" y="7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none" lIns="121895" tIns="60947" rIns="121895" bIns="60947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0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7702836" y="2017295"/>
            <a:ext cx="1415570" cy="338546"/>
          </a:xfrm>
          <a:prstGeom prst="rect">
            <a:avLst/>
          </a:prstGeom>
        </p:spPr>
        <p:txBody>
          <a:bodyPr wrap="none" lIns="91408" tIns="45705" rIns="91408" bIns="45705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689873" y="4196396"/>
            <a:ext cx="1415570" cy="338546"/>
          </a:xfrm>
          <a:prstGeom prst="rect">
            <a:avLst/>
          </a:prstGeom>
        </p:spPr>
        <p:txBody>
          <a:bodyPr wrap="none" lIns="91408" tIns="45705" rIns="91408" bIns="45705">
            <a:spAutoFit/>
          </a:bodyPr>
          <a:lstStyle/>
          <a:p>
            <a:r>
              <a:rPr lang="zh-CN" altLang="en-US" sz="1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35755" y="3073688"/>
            <a:ext cx="1415570" cy="338546"/>
          </a:xfrm>
          <a:prstGeom prst="rect">
            <a:avLst/>
          </a:prstGeom>
        </p:spPr>
        <p:txBody>
          <a:bodyPr wrap="none" lIns="91408" tIns="45705" rIns="91408" bIns="45705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等腰三角形 34"/>
          <p:cNvSpPr>
            <a:spLocks noChangeAspect="1" noChangeArrowheads="1"/>
          </p:cNvSpPr>
          <p:nvPr/>
        </p:nvSpPr>
        <p:spPr bwMode="auto">
          <a:xfrm rot="5400000" flipV="1">
            <a:off x="7394516" y="2526243"/>
            <a:ext cx="239249" cy="2062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08" tIns="45705" rIns="91408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7689879" y="2432034"/>
            <a:ext cx="2822039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5" rIns="91408" bIns="457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等腰三角形 18"/>
          <p:cNvSpPr>
            <a:spLocks noChangeAspect="1" noChangeArrowheads="1"/>
          </p:cNvSpPr>
          <p:nvPr/>
        </p:nvSpPr>
        <p:spPr bwMode="auto">
          <a:xfrm rot="5400000" flipV="1">
            <a:off x="7394516" y="4709312"/>
            <a:ext cx="239249" cy="206288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91408" tIns="45705" rIns="91408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7689879" y="4615106"/>
            <a:ext cx="2822039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5" rIns="91408" bIns="457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9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324605" y="3579355"/>
            <a:ext cx="239249" cy="20628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91408" tIns="45705" rIns="91408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accent3">
                  <a:lumMod val="7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1832686" y="3485140"/>
            <a:ext cx="2442935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5" rIns="91408" bIns="457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1" name="形状 40"/>
          <p:cNvSpPr/>
          <p:nvPr/>
        </p:nvSpPr>
        <p:spPr>
          <a:xfrm>
            <a:off x="4690483" y="3001875"/>
            <a:ext cx="1867742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42" name="空心弧 41"/>
          <p:cNvSpPr/>
          <p:nvPr/>
        </p:nvSpPr>
        <p:spPr>
          <a:xfrm>
            <a:off x="5360647" y="4224418"/>
            <a:ext cx="1604678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55" name="空心弧 54"/>
          <p:cNvSpPr/>
          <p:nvPr/>
        </p:nvSpPr>
        <p:spPr>
          <a:xfrm>
            <a:off x="5360647" y="4224418"/>
            <a:ext cx="1604678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56" name="任意多边形 55"/>
          <p:cNvSpPr/>
          <p:nvPr/>
        </p:nvSpPr>
        <p:spPr>
          <a:xfrm rot="17307692">
            <a:off x="5717996" y="2484991"/>
            <a:ext cx="1619267" cy="872318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zh-CN" altLang="en-US" sz="25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任意多边形 56"/>
          <p:cNvSpPr/>
          <p:nvPr/>
        </p:nvSpPr>
        <p:spPr>
          <a:xfrm rot="17307692">
            <a:off x="5322007" y="2033837"/>
            <a:ext cx="1063396" cy="744471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zh-CN" altLang="en-US" sz="25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74810" y="2335377"/>
            <a:ext cx="674030" cy="871764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zh-CN" sz="5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51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89008" y="3485141"/>
            <a:ext cx="629150" cy="871764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zh-CN" sz="51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51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57561" y="4627276"/>
            <a:ext cx="622740" cy="871764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zh-CN" sz="51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51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 animBg="1"/>
      <p:bldP spid="35" grpId="1" animBg="1"/>
      <p:bldP spid="36" grpId="0"/>
      <p:bldP spid="37" grpId="0" animBg="1"/>
      <p:bldP spid="37" grpId="1" animBg="1"/>
      <p:bldP spid="38" grpId="0"/>
      <p:bldP spid="39" grpId="0" animBg="1"/>
      <p:bldP spid="39" grpId="1" animBg="1"/>
      <p:bldP spid="40" grpId="0"/>
      <p:bldP spid="56" grpId="0" animBg="1"/>
      <p:bldP spid="57" grpId="0" animBg="1"/>
      <p:bldP spid="58" grpId="0"/>
      <p:bldP spid="59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1" name="直接连接符 500"/>
          <p:cNvCxnSpPr/>
          <p:nvPr/>
        </p:nvCxnSpPr>
        <p:spPr>
          <a:xfrm flipH="1">
            <a:off x="8001150" y="4700778"/>
            <a:ext cx="6119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直接连接符 501"/>
          <p:cNvCxnSpPr/>
          <p:nvPr/>
        </p:nvCxnSpPr>
        <p:spPr>
          <a:xfrm>
            <a:off x="6439452" y="5923980"/>
            <a:ext cx="129124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直接连接符 502"/>
          <p:cNvCxnSpPr/>
          <p:nvPr/>
        </p:nvCxnSpPr>
        <p:spPr>
          <a:xfrm flipH="1">
            <a:off x="3565081" y="4718510"/>
            <a:ext cx="6119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直接连接符 503"/>
          <p:cNvCxnSpPr/>
          <p:nvPr/>
        </p:nvCxnSpPr>
        <p:spPr>
          <a:xfrm flipH="1">
            <a:off x="3565082" y="3346276"/>
            <a:ext cx="6119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5" name="组合 504"/>
          <p:cNvGrpSpPr/>
          <p:nvPr/>
        </p:nvGrpSpPr>
        <p:grpSpPr>
          <a:xfrm>
            <a:off x="4720971" y="1811852"/>
            <a:ext cx="1041439" cy="262891"/>
            <a:chOff x="4470269" y="1661160"/>
            <a:chExt cx="1290451" cy="262890"/>
          </a:xfrm>
        </p:grpSpPr>
        <p:cxnSp>
          <p:nvCxnSpPr>
            <p:cNvPr id="506" name="直接连接符 505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直接连接符 506"/>
            <p:cNvCxnSpPr/>
            <p:nvPr/>
          </p:nvCxnSpPr>
          <p:spPr>
            <a:xfrm flipH="1">
              <a:off x="4470269" y="1663541"/>
              <a:ext cx="9423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8" name="组合 507"/>
          <p:cNvGrpSpPr/>
          <p:nvPr/>
        </p:nvGrpSpPr>
        <p:grpSpPr>
          <a:xfrm>
            <a:off x="6813179" y="2819230"/>
            <a:ext cx="1203803" cy="1051561"/>
            <a:chOff x="6842760" y="2637270"/>
            <a:chExt cx="1203960" cy="1051560"/>
          </a:xfrm>
          <a:solidFill>
            <a:schemeClr val="accent2">
              <a:lumMod val="75000"/>
            </a:schemeClr>
          </a:solidFill>
        </p:grpSpPr>
        <p:sp>
          <p:nvSpPr>
            <p:cNvPr id="509" name="六边形 508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0" name="文本框 61"/>
            <p:cNvSpPr txBox="1"/>
            <p:nvPr/>
          </p:nvSpPr>
          <p:spPr>
            <a:xfrm>
              <a:off x="7024263" y="2809108"/>
              <a:ext cx="820724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4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5496442" y="2061040"/>
            <a:ext cx="1203803" cy="1051563"/>
            <a:chOff x="5525852" y="1879080"/>
            <a:chExt cx="1203960" cy="1051560"/>
          </a:xfrm>
          <a:solidFill>
            <a:schemeClr val="accent2">
              <a:lumMod val="75000"/>
            </a:schemeClr>
          </a:solidFill>
        </p:grpSpPr>
        <p:sp>
          <p:nvSpPr>
            <p:cNvPr id="512" name="六边形 511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3" name="文本框 64"/>
            <p:cNvSpPr txBox="1"/>
            <p:nvPr/>
          </p:nvSpPr>
          <p:spPr>
            <a:xfrm>
              <a:off x="5686669" y="1989362"/>
              <a:ext cx="882327" cy="86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4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6797349" y="4174999"/>
            <a:ext cx="1203803" cy="1051563"/>
            <a:chOff x="6842760" y="4008870"/>
            <a:chExt cx="1203960" cy="1051560"/>
          </a:xfrm>
          <a:solidFill>
            <a:schemeClr val="accent2">
              <a:lumMod val="75000"/>
            </a:schemeClr>
          </a:solidFill>
        </p:grpSpPr>
        <p:sp>
          <p:nvSpPr>
            <p:cNvPr id="515" name="六边形 514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6" name="文本框 67"/>
            <p:cNvSpPr txBox="1"/>
            <p:nvPr/>
          </p:nvSpPr>
          <p:spPr>
            <a:xfrm>
              <a:off x="6981635" y="4119152"/>
              <a:ext cx="926211" cy="86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4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4176999" y="4190833"/>
            <a:ext cx="1203803" cy="1051563"/>
            <a:chOff x="4206240" y="4008870"/>
            <a:chExt cx="1203960" cy="1051560"/>
          </a:xfrm>
          <a:solidFill>
            <a:schemeClr val="accent2">
              <a:lumMod val="75000"/>
            </a:schemeClr>
          </a:solidFill>
        </p:grpSpPr>
        <p:sp>
          <p:nvSpPr>
            <p:cNvPr id="518" name="六边形 517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9" name="文本框 70"/>
            <p:cNvSpPr txBox="1"/>
            <p:nvPr/>
          </p:nvSpPr>
          <p:spPr>
            <a:xfrm>
              <a:off x="4397857" y="4119152"/>
              <a:ext cx="820725" cy="86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zh-CN" altLang="en-US" sz="4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20" name="组合 519"/>
          <p:cNvGrpSpPr/>
          <p:nvPr/>
        </p:nvGrpSpPr>
        <p:grpSpPr>
          <a:xfrm>
            <a:off x="4176999" y="2819230"/>
            <a:ext cx="1203803" cy="1051561"/>
            <a:chOff x="4206240" y="2637270"/>
            <a:chExt cx="1203960" cy="1051560"/>
          </a:xfrm>
          <a:solidFill>
            <a:schemeClr val="accent2">
              <a:lumMod val="75000"/>
            </a:schemeClr>
          </a:solidFill>
        </p:grpSpPr>
        <p:sp>
          <p:nvSpPr>
            <p:cNvPr id="521" name="六边形 520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2" name="文本框 73"/>
            <p:cNvSpPr txBox="1"/>
            <p:nvPr/>
          </p:nvSpPr>
          <p:spPr>
            <a:xfrm>
              <a:off x="4387743" y="2809108"/>
              <a:ext cx="820724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lang="zh-CN" altLang="en-US" sz="4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5496442" y="4881035"/>
            <a:ext cx="1203803" cy="1051561"/>
            <a:chOff x="5525852" y="4683240"/>
            <a:chExt cx="1203960" cy="1051560"/>
          </a:xfrm>
          <a:solidFill>
            <a:schemeClr val="accent2">
              <a:lumMod val="75000"/>
            </a:schemeClr>
          </a:solidFill>
        </p:grpSpPr>
        <p:sp>
          <p:nvSpPr>
            <p:cNvPr id="524" name="六边形 523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5" name="文本框 76"/>
            <p:cNvSpPr txBox="1"/>
            <p:nvPr/>
          </p:nvSpPr>
          <p:spPr>
            <a:xfrm>
              <a:off x="5693281" y="4855078"/>
              <a:ext cx="820724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4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26" name="矩形 525"/>
          <p:cNvSpPr/>
          <p:nvPr/>
        </p:nvSpPr>
        <p:spPr>
          <a:xfrm>
            <a:off x="3266117" y="1578351"/>
            <a:ext cx="1415570" cy="338546"/>
          </a:xfrm>
          <a:prstGeom prst="rect">
            <a:avLst/>
          </a:prstGeom>
        </p:spPr>
        <p:txBody>
          <a:bodyPr wrap="none" lIns="91408" tIns="45705" rIns="91408" bIns="45705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7" name="矩形 47"/>
          <p:cNvSpPr>
            <a:spLocks noChangeArrowheads="1"/>
          </p:cNvSpPr>
          <p:nvPr/>
        </p:nvSpPr>
        <p:spPr bwMode="auto">
          <a:xfrm>
            <a:off x="1392092" y="1943299"/>
            <a:ext cx="3289597" cy="60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5" rIns="91408" bIns="457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28" name="矩形 527"/>
          <p:cNvSpPr/>
          <p:nvPr/>
        </p:nvSpPr>
        <p:spPr>
          <a:xfrm>
            <a:off x="2070955" y="2934201"/>
            <a:ext cx="1415570" cy="338546"/>
          </a:xfrm>
          <a:prstGeom prst="rect">
            <a:avLst/>
          </a:prstGeom>
        </p:spPr>
        <p:txBody>
          <a:bodyPr wrap="none" lIns="91408" tIns="45705" rIns="91408" bIns="45705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9" name="矩形 47"/>
          <p:cNvSpPr>
            <a:spLocks noChangeArrowheads="1"/>
          </p:cNvSpPr>
          <p:nvPr/>
        </p:nvSpPr>
        <p:spPr bwMode="auto">
          <a:xfrm>
            <a:off x="1489440" y="3299148"/>
            <a:ext cx="1997087" cy="86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5" rIns="91408" bIns="457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30" name="矩形 529"/>
          <p:cNvSpPr/>
          <p:nvPr/>
        </p:nvSpPr>
        <p:spPr>
          <a:xfrm>
            <a:off x="2070955" y="4353567"/>
            <a:ext cx="1415570" cy="338546"/>
          </a:xfrm>
          <a:prstGeom prst="rect">
            <a:avLst/>
          </a:prstGeom>
        </p:spPr>
        <p:txBody>
          <a:bodyPr wrap="none" lIns="91408" tIns="45705" rIns="91408" bIns="45705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1" name="矩形 47"/>
          <p:cNvSpPr>
            <a:spLocks noChangeArrowheads="1"/>
          </p:cNvSpPr>
          <p:nvPr/>
        </p:nvSpPr>
        <p:spPr bwMode="auto">
          <a:xfrm>
            <a:off x="1489441" y="4718510"/>
            <a:ext cx="1997085" cy="86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5" rIns="91408" bIns="457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32" name="矩形 531"/>
          <p:cNvSpPr/>
          <p:nvPr/>
        </p:nvSpPr>
        <p:spPr>
          <a:xfrm>
            <a:off x="8662405" y="2342719"/>
            <a:ext cx="1415570" cy="338546"/>
          </a:xfrm>
          <a:prstGeom prst="rect">
            <a:avLst/>
          </a:prstGeom>
        </p:spPr>
        <p:txBody>
          <a:bodyPr wrap="none" lIns="91408" tIns="45705" rIns="91408" bIns="45705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3" name="矩形 47"/>
          <p:cNvSpPr>
            <a:spLocks noChangeArrowheads="1"/>
          </p:cNvSpPr>
          <p:nvPr/>
        </p:nvSpPr>
        <p:spPr bwMode="auto">
          <a:xfrm>
            <a:off x="8676193" y="2723432"/>
            <a:ext cx="2140429" cy="86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5" rIns="91408" bIns="457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34" name="矩形 533"/>
          <p:cNvSpPr/>
          <p:nvPr/>
        </p:nvSpPr>
        <p:spPr>
          <a:xfrm>
            <a:off x="8690786" y="4025912"/>
            <a:ext cx="1415570" cy="338546"/>
          </a:xfrm>
          <a:prstGeom prst="rect">
            <a:avLst/>
          </a:prstGeom>
        </p:spPr>
        <p:txBody>
          <a:bodyPr wrap="none" lIns="91408" tIns="45705" rIns="91408" bIns="45705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5" name="矩形 47"/>
          <p:cNvSpPr>
            <a:spLocks noChangeArrowheads="1"/>
          </p:cNvSpPr>
          <p:nvPr/>
        </p:nvSpPr>
        <p:spPr bwMode="auto">
          <a:xfrm>
            <a:off x="8693944" y="4406624"/>
            <a:ext cx="2140429" cy="86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5" rIns="91408" bIns="457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36" name="矩形 535"/>
          <p:cNvSpPr/>
          <p:nvPr/>
        </p:nvSpPr>
        <p:spPr>
          <a:xfrm>
            <a:off x="7805981" y="5408074"/>
            <a:ext cx="1415570" cy="338546"/>
          </a:xfrm>
          <a:prstGeom prst="rect">
            <a:avLst/>
          </a:prstGeom>
        </p:spPr>
        <p:txBody>
          <a:bodyPr wrap="none" lIns="91408" tIns="45705" rIns="91408" bIns="45705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7" name="矩形 47"/>
          <p:cNvSpPr>
            <a:spLocks noChangeArrowheads="1"/>
          </p:cNvSpPr>
          <p:nvPr/>
        </p:nvSpPr>
        <p:spPr bwMode="auto">
          <a:xfrm>
            <a:off x="7819771" y="5788789"/>
            <a:ext cx="2852710" cy="60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5" rIns="91408" bIns="457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38" name="组合 537"/>
          <p:cNvGrpSpPr/>
          <p:nvPr/>
        </p:nvGrpSpPr>
        <p:grpSpPr>
          <a:xfrm flipH="1">
            <a:off x="7744901" y="2570251"/>
            <a:ext cx="883997" cy="262891"/>
            <a:chOff x="4255294" y="1661160"/>
            <a:chExt cx="1505426" cy="262890"/>
          </a:xfrm>
        </p:grpSpPr>
        <p:cxnSp>
          <p:nvCxnSpPr>
            <p:cNvPr id="539" name="直接连接符 538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直接连接符 539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1" name="组合 540"/>
          <p:cNvGrpSpPr/>
          <p:nvPr/>
        </p:nvGrpSpPr>
        <p:grpSpPr>
          <a:xfrm>
            <a:off x="5154946" y="3207123"/>
            <a:ext cx="1886809" cy="1592580"/>
            <a:chOff x="5927099" y="3207123"/>
            <a:chExt cx="1887055" cy="1592580"/>
          </a:xfrm>
          <a:solidFill>
            <a:schemeClr val="accent3">
              <a:lumMod val="75000"/>
            </a:schemeClr>
          </a:solidFill>
        </p:grpSpPr>
        <p:sp>
          <p:nvSpPr>
            <p:cNvPr id="542" name="六边形 541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3" name="文本框 1"/>
            <p:cNvSpPr txBox="1"/>
            <p:nvPr/>
          </p:nvSpPr>
          <p:spPr>
            <a:xfrm>
              <a:off x="6291627" y="3451750"/>
              <a:ext cx="1157999" cy="110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项目情况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75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25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75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" grpId="0"/>
      <p:bldP spid="527" grpId="0"/>
      <p:bldP spid="528" grpId="0"/>
      <p:bldP spid="529" grpId="0"/>
      <p:bldP spid="530" grpId="0"/>
      <p:bldP spid="531" grpId="0"/>
      <p:bldP spid="532" grpId="0"/>
      <p:bldP spid="533" grpId="0"/>
      <p:bldP spid="534" grpId="0"/>
      <p:bldP spid="535" grpId="0"/>
      <p:bldP spid="536" grpId="0"/>
      <p:bldP spid="5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 bwMode="auto">
          <a:xfrm>
            <a:off x="4929525" y="3244912"/>
            <a:ext cx="3612763" cy="1288116"/>
          </a:xfrm>
          <a:prstGeom prst="roundRect">
            <a:avLst>
              <a:gd name="adj" fmla="val 9992"/>
            </a:avLst>
          </a:prstGeom>
          <a:solidFill>
            <a:schemeClr val="accent1"/>
          </a:solidFill>
          <a:ln w="3175" cap="flat" cmpd="sng">
            <a:noFill/>
            <a:bevel/>
          </a:ln>
        </p:spPr>
        <p:txBody>
          <a:bodyPr lIns="91417" tIns="45709" rIns="91417" bIns="45709" anchor="ctr"/>
          <a:lstStyle/>
          <a:p>
            <a:pPr lvl="2"/>
            <a:endParaRPr lang="zh-CN" altLang="en-US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圆角矩形 34"/>
          <p:cNvSpPr/>
          <p:nvPr/>
        </p:nvSpPr>
        <p:spPr bwMode="auto">
          <a:xfrm>
            <a:off x="4929525" y="5049965"/>
            <a:ext cx="3612763" cy="1288116"/>
          </a:xfrm>
          <a:prstGeom prst="roundRect">
            <a:avLst>
              <a:gd name="adj" fmla="val 9992"/>
            </a:avLst>
          </a:prstGeom>
          <a:solidFill>
            <a:schemeClr val="accent1"/>
          </a:solidFill>
          <a:ln w="3175" cap="flat" cmpd="sng">
            <a:noFill/>
            <a:bevel/>
          </a:ln>
        </p:spPr>
        <p:txBody>
          <a:bodyPr lIns="91417" tIns="45709" rIns="91417" bIns="45709" anchor="ctr"/>
          <a:lstStyle/>
          <a:p>
            <a:pPr lvl="2"/>
            <a:endParaRPr lang="zh-CN" altLang="en-US" sz="15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4929525" y="1457594"/>
            <a:ext cx="3612763" cy="1288116"/>
          </a:xfrm>
          <a:prstGeom prst="roundRect">
            <a:avLst>
              <a:gd name="adj" fmla="val 9992"/>
            </a:avLst>
          </a:prstGeom>
          <a:solidFill>
            <a:schemeClr val="accent1"/>
          </a:solidFill>
          <a:ln w="3175" cap="flat" cmpd="sng">
            <a:noFill/>
            <a:bevel/>
          </a:ln>
        </p:spPr>
        <p:txBody>
          <a:bodyPr lIns="91417" tIns="45709" rIns="91417" bIns="45709" anchor="ctr"/>
          <a:lstStyle/>
          <a:p>
            <a:pPr lvl="2"/>
            <a:endParaRPr lang="zh-CN" altLang="en-US" sz="15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五边形 38"/>
          <p:cNvSpPr/>
          <p:nvPr/>
        </p:nvSpPr>
        <p:spPr bwMode="auto">
          <a:xfrm>
            <a:off x="3619200" y="1825218"/>
            <a:ext cx="1852080" cy="568480"/>
          </a:xfrm>
          <a:prstGeom prst="homePlate">
            <a:avLst/>
          </a:prstGeom>
          <a:solidFill>
            <a:schemeClr val="accent2"/>
          </a:solidFill>
          <a:ln w="3175" cap="flat" cmpd="sng">
            <a:noFill/>
            <a:bevel/>
          </a:ln>
        </p:spPr>
        <p:txBody>
          <a:bodyPr lIns="91417" tIns="45709" rIns="91417" bIns="45709" anchor="ctr"/>
          <a:lstStyle/>
          <a:p>
            <a:pPr algn="ctr"/>
            <a:endParaRPr lang="zh-CN" altLang="en-US" sz="20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TextBox 22"/>
          <p:cNvSpPr txBox="1">
            <a:spLocks noChangeArrowheads="1"/>
          </p:cNvSpPr>
          <p:nvPr/>
        </p:nvSpPr>
        <p:spPr bwMode="auto">
          <a:xfrm>
            <a:off x="3819891" y="1915942"/>
            <a:ext cx="1555324" cy="369333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91417" tIns="45709" rIns="91417" bIns="45709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/>
              <a:t>添加标题</a:t>
            </a:r>
            <a:endParaRPr lang="zh-CN" altLang="en-US" sz="1600" dirty="0"/>
          </a:p>
        </p:txBody>
      </p:sp>
      <p:sp>
        <p:nvSpPr>
          <p:cNvPr id="41" name="五边形 40"/>
          <p:cNvSpPr/>
          <p:nvPr/>
        </p:nvSpPr>
        <p:spPr bwMode="auto">
          <a:xfrm>
            <a:off x="3619199" y="3575909"/>
            <a:ext cx="1852082" cy="568483"/>
          </a:xfrm>
          <a:prstGeom prst="homePlate">
            <a:avLst/>
          </a:prstGeom>
          <a:solidFill>
            <a:schemeClr val="accent2"/>
          </a:solidFill>
          <a:ln w="3175" cap="flat" cmpd="sng">
            <a:noFill/>
            <a:bevel/>
          </a:ln>
        </p:spPr>
        <p:txBody>
          <a:bodyPr lIns="91417" tIns="45709" rIns="91417" bIns="45709" anchor="ctr"/>
          <a:lstStyle/>
          <a:p>
            <a:pPr algn="ctr"/>
            <a:endParaRPr lang="zh-CN" altLang="en-US" sz="20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TextBox 22"/>
          <p:cNvSpPr txBox="1">
            <a:spLocks noChangeArrowheads="1"/>
          </p:cNvSpPr>
          <p:nvPr/>
        </p:nvSpPr>
        <p:spPr bwMode="auto">
          <a:xfrm>
            <a:off x="3828242" y="3687995"/>
            <a:ext cx="1546973" cy="369333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91417" tIns="45709" rIns="91417" bIns="45709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/>
              <a:t>添加标题</a:t>
            </a:r>
            <a:endParaRPr lang="zh-CN" altLang="en-US" sz="1600" dirty="0"/>
          </a:p>
        </p:txBody>
      </p:sp>
      <p:sp>
        <p:nvSpPr>
          <p:cNvPr id="43" name="五边形 42"/>
          <p:cNvSpPr/>
          <p:nvPr/>
        </p:nvSpPr>
        <p:spPr bwMode="auto">
          <a:xfrm>
            <a:off x="3619199" y="5410007"/>
            <a:ext cx="1852082" cy="568483"/>
          </a:xfrm>
          <a:prstGeom prst="homePlate">
            <a:avLst/>
          </a:prstGeom>
          <a:solidFill>
            <a:schemeClr val="accent2"/>
          </a:solidFill>
          <a:ln w="3175" cap="flat" cmpd="sng">
            <a:noFill/>
            <a:bevel/>
          </a:ln>
        </p:spPr>
        <p:txBody>
          <a:bodyPr lIns="91417" tIns="45709" rIns="91417" bIns="45709" anchor="ctr"/>
          <a:lstStyle/>
          <a:p>
            <a:pPr algn="ctr"/>
            <a:endParaRPr lang="zh-CN" altLang="en-US" sz="20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TextBox 22"/>
          <p:cNvSpPr txBox="1">
            <a:spLocks noChangeArrowheads="1"/>
          </p:cNvSpPr>
          <p:nvPr/>
        </p:nvSpPr>
        <p:spPr bwMode="auto">
          <a:xfrm>
            <a:off x="3828242" y="5501948"/>
            <a:ext cx="1546973" cy="369333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91417" tIns="45709" rIns="91417" bIns="45709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/>
              <a:t>添加标题</a:t>
            </a:r>
            <a:endParaRPr lang="zh-CN" altLang="en-US" sz="1600" dirty="0"/>
          </a:p>
        </p:txBody>
      </p:sp>
      <p:sp>
        <p:nvSpPr>
          <p:cNvPr id="45" name="任意多边形 44"/>
          <p:cNvSpPr/>
          <p:nvPr/>
        </p:nvSpPr>
        <p:spPr bwMode="auto">
          <a:xfrm>
            <a:off x="2566227" y="2091983"/>
            <a:ext cx="1259755" cy="1772052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17" tIns="45709" rIns="91417" bIns="45709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任意多边形 45"/>
          <p:cNvSpPr/>
          <p:nvPr/>
        </p:nvSpPr>
        <p:spPr bwMode="auto">
          <a:xfrm flipV="1">
            <a:off x="2566228" y="3888969"/>
            <a:ext cx="1259755" cy="1805279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17" tIns="45709" rIns="91417" bIns="45709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 bwMode="auto">
          <a:xfrm>
            <a:off x="2566227" y="3888967"/>
            <a:ext cx="1259755" cy="3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椭圆 47"/>
          <p:cNvSpPr>
            <a:spLocks noChangeArrowheads="1"/>
          </p:cNvSpPr>
          <p:nvPr/>
        </p:nvSpPr>
        <p:spPr bwMode="auto">
          <a:xfrm>
            <a:off x="1872083" y="3196030"/>
            <a:ext cx="1388293" cy="1385877"/>
          </a:xfrm>
          <a:prstGeom prst="ellipse">
            <a:avLst/>
          </a:prstGeom>
          <a:solidFill>
            <a:schemeClr val="accent1"/>
          </a:solidFill>
          <a:ln w="3175" cap="flat" cmpd="sng">
            <a:noFill/>
            <a:bevel/>
          </a:ln>
        </p:spPr>
        <p:txBody>
          <a:bodyPr lIns="91417" tIns="45709" rIns="91417" bIns="45709" anchor="ctr"/>
          <a:lstStyle/>
          <a:p>
            <a:pPr algn="ctr"/>
            <a:r>
              <a:rPr lang="zh-CN" altLang="en-US" sz="2000" b="1" dirty="0">
                <a:solidFill>
                  <a:srgbClr val="F8F8F8"/>
                </a:solidFill>
                <a:ea typeface="微软雅黑" panose="020B0503020204020204" pitchFamily="34" charset="-122"/>
              </a:rPr>
              <a:t>添加</a:t>
            </a:r>
            <a:endParaRPr lang="en-US" altLang="zh-CN" sz="2000" b="1" dirty="0">
              <a:solidFill>
                <a:srgbClr val="F8F8F8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F8F8F8"/>
                </a:solidFill>
                <a:ea typeface="微软雅黑" panose="020B0503020204020204" pitchFamily="34" charset="-122"/>
              </a:rPr>
              <a:t>标题</a:t>
            </a:r>
            <a:endParaRPr lang="zh-CN" altLang="en-US" sz="2000" b="1" dirty="0">
              <a:solidFill>
                <a:srgbClr val="F8F8F8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TextBox 32"/>
          <p:cNvSpPr txBox="1">
            <a:spLocks noChangeArrowheads="1"/>
          </p:cNvSpPr>
          <p:nvPr/>
        </p:nvSpPr>
        <p:spPr bwMode="auto">
          <a:xfrm>
            <a:off x="5482581" y="5366855"/>
            <a:ext cx="2960863" cy="692967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91417" tIns="45709" rIns="91417" bIns="45709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1"/>
                </a:solidFill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4" name="TextBox 32"/>
          <p:cNvSpPr txBox="1">
            <a:spLocks noChangeArrowheads="1"/>
          </p:cNvSpPr>
          <p:nvPr/>
        </p:nvSpPr>
        <p:spPr bwMode="auto">
          <a:xfrm>
            <a:off x="5465469" y="3465545"/>
            <a:ext cx="2960863" cy="692967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91417" tIns="45709" rIns="91417" bIns="45709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1"/>
                </a:solidFill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Box 32"/>
          <p:cNvSpPr txBox="1">
            <a:spLocks noChangeArrowheads="1"/>
          </p:cNvSpPr>
          <p:nvPr/>
        </p:nvSpPr>
        <p:spPr bwMode="auto">
          <a:xfrm>
            <a:off x="5471281" y="1739576"/>
            <a:ext cx="2960863" cy="692967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91417" tIns="45709" rIns="91417" bIns="45709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1"/>
                </a:solidFill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8" name="右弧形箭头 57"/>
          <p:cNvSpPr/>
          <p:nvPr/>
        </p:nvSpPr>
        <p:spPr>
          <a:xfrm>
            <a:off x="8897652" y="1739576"/>
            <a:ext cx="991910" cy="2072453"/>
          </a:xfrm>
          <a:prstGeom prst="curvedLeftArrow">
            <a:avLst/>
          </a:prstGeom>
          <a:solidFill>
            <a:schemeClr val="accent2"/>
          </a:solidFill>
          <a:ln w="19050">
            <a:noFill/>
          </a:ln>
        </p:spPr>
        <p:txBody>
          <a:bodyPr vert="horz" wrap="square" lIns="82275" tIns="41138" rIns="82275" bIns="41138" numCol="1" anchor="t" anchorCtr="0" compatLnSpc="1"/>
          <a:lstStyle/>
          <a:p>
            <a:endParaRPr lang="zh-CN" altLang="en-US" sz="1600" kern="0">
              <a:solidFill>
                <a:schemeClr val="bg2">
                  <a:lumMod val="10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59" name="右弧形箭头 58"/>
          <p:cNvSpPr/>
          <p:nvPr/>
        </p:nvSpPr>
        <p:spPr>
          <a:xfrm>
            <a:off x="8907716" y="3816208"/>
            <a:ext cx="981847" cy="2290766"/>
          </a:xfrm>
          <a:prstGeom prst="curvedLeftArrow">
            <a:avLst/>
          </a:prstGeom>
          <a:solidFill>
            <a:schemeClr val="accent2"/>
          </a:solidFill>
          <a:ln w="19050">
            <a:noFill/>
          </a:ln>
        </p:spPr>
        <p:txBody>
          <a:bodyPr vert="horz" wrap="square" lIns="82275" tIns="41138" rIns="82275" bIns="41138" numCol="1" anchor="t" anchorCtr="0" compatLnSpc="1"/>
          <a:lstStyle/>
          <a:p>
            <a:endParaRPr lang="zh-CN" altLang="en-US" sz="1600" kern="0">
              <a:solidFill>
                <a:schemeClr val="bg2">
                  <a:lumMod val="10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60" name="右弧形箭头 59"/>
          <p:cNvSpPr/>
          <p:nvPr/>
        </p:nvSpPr>
        <p:spPr>
          <a:xfrm rot="10800000" flipH="1">
            <a:off x="8614454" y="2191494"/>
            <a:ext cx="1134228" cy="3362335"/>
          </a:xfrm>
          <a:prstGeom prst="curvedLeftArrow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82275" tIns="41138" rIns="82275" bIns="41138" numCol="1" anchor="t" anchorCtr="0" compatLnSpc="1"/>
          <a:lstStyle/>
          <a:p>
            <a:endParaRPr lang="zh-CN" altLang="en-US" sz="1600" kern="0">
              <a:solidFill>
                <a:schemeClr val="bg2">
                  <a:lumMod val="10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 animBg="1"/>
      <p:bldP spid="48" grpId="0" animBg="1"/>
      <p:bldP spid="36" grpId="0"/>
      <p:bldP spid="34" grpId="0"/>
      <p:bldP spid="38" grpId="0"/>
      <p:bldP spid="58" grpId="0" animBg="1"/>
      <p:bldP spid="59" grpId="0" animBg="1"/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09216" y="2166145"/>
            <a:ext cx="2207706" cy="695325"/>
          </a:xfrm>
          <a:prstGeom prst="roundRect">
            <a:avLst>
              <a:gd name="adj" fmla="val 726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endParaRPr lang="bg-BG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47200" y="2287587"/>
            <a:ext cx="731739" cy="420504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bg-BG" altLang="zh-CN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09216" y="3182146"/>
            <a:ext cx="2207706" cy="695325"/>
          </a:xfrm>
          <a:prstGeom prst="roundRect">
            <a:avLst>
              <a:gd name="adj" fmla="val 72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endParaRPr lang="bg-BG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77098" y="3304383"/>
            <a:ext cx="671943" cy="384703"/>
          </a:xfrm>
          <a:prstGeom prst="rect">
            <a:avLst/>
          </a:prstGeom>
          <a:solidFill>
            <a:schemeClr val="accent3"/>
          </a:solidFill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bg-BG" altLang="zh-CN" sz="1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09216" y="4198146"/>
            <a:ext cx="2207706" cy="695325"/>
          </a:xfrm>
          <a:prstGeom prst="roundRect">
            <a:avLst>
              <a:gd name="adj" fmla="val 72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endParaRPr lang="bg-BG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77098" y="4320384"/>
            <a:ext cx="671943" cy="384703"/>
          </a:xfrm>
          <a:prstGeom prst="rect">
            <a:avLst/>
          </a:prstGeom>
          <a:solidFill>
            <a:schemeClr val="accent4"/>
          </a:solidFill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bg-BG" altLang="zh-CN" sz="1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361461" y="3105151"/>
            <a:ext cx="2687987" cy="859632"/>
          </a:xfrm>
          <a:prstGeom prst="roundRect">
            <a:avLst>
              <a:gd name="adj" fmla="val 72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endParaRPr lang="bg-BG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68163" y="3309144"/>
            <a:ext cx="731739" cy="42050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bg-BG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176692" y="1893095"/>
            <a:ext cx="2208500" cy="492918"/>
          </a:xfrm>
          <a:prstGeom prst="roundRect">
            <a:avLst>
              <a:gd name="adj" fmla="val 72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endParaRPr lang="bg-BG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8915072" y="1913732"/>
            <a:ext cx="731739" cy="42050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bg-BG" altLang="zh-CN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176692" y="2638426"/>
            <a:ext cx="2208500" cy="492918"/>
          </a:xfrm>
          <a:prstGeom prst="roundRect">
            <a:avLst>
              <a:gd name="adj" fmla="val 726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endParaRPr lang="bg-BG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8944971" y="2659065"/>
            <a:ext cx="671943" cy="38470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bg-BG" altLang="zh-CN" sz="1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176692" y="3909221"/>
            <a:ext cx="2208500" cy="492918"/>
          </a:xfrm>
          <a:prstGeom prst="roundRect">
            <a:avLst>
              <a:gd name="adj" fmla="val 72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endParaRPr lang="bg-BG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944971" y="3929858"/>
            <a:ext cx="671943" cy="384703"/>
          </a:xfrm>
          <a:prstGeom prst="rect">
            <a:avLst/>
          </a:prstGeom>
          <a:solidFill>
            <a:schemeClr val="accent3"/>
          </a:solidFill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bg-BG" altLang="zh-CN" sz="1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176692" y="4655345"/>
            <a:ext cx="2208500" cy="492125"/>
          </a:xfrm>
          <a:prstGeom prst="roundRect">
            <a:avLst>
              <a:gd name="adj" fmla="val 72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endParaRPr lang="bg-BG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944971" y="4675189"/>
            <a:ext cx="671943" cy="384703"/>
          </a:xfrm>
          <a:prstGeom prst="rect">
            <a:avLst/>
          </a:prstGeom>
          <a:solidFill>
            <a:schemeClr val="accent4"/>
          </a:solidFill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bg-BG" altLang="zh-CN" sz="1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Elbow Connector 49"/>
          <p:cNvCxnSpPr/>
          <p:nvPr/>
        </p:nvCxnSpPr>
        <p:spPr>
          <a:xfrm rot="10800000" flipV="1">
            <a:off x="4038333" y="2534446"/>
            <a:ext cx="947861" cy="795337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5" idx="1"/>
          </p:cNvCxnSpPr>
          <p:nvPr/>
        </p:nvCxnSpPr>
        <p:spPr>
          <a:xfrm rot="10800000">
            <a:off x="4049447" y="3755232"/>
            <a:ext cx="959768" cy="790575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13" idx="1"/>
            <a:endCxn id="35" idx="3"/>
          </p:cNvCxnSpPr>
          <p:nvPr/>
        </p:nvCxnSpPr>
        <p:spPr>
          <a:xfrm rot="10800000" flipV="1">
            <a:off x="4049447" y="3529808"/>
            <a:ext cx="959768" cy="4763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37" idx="1"/>
            <a:endCxn id="6" idx="3"/>
          </p:cNvCxnSpPr>
          <p:nvPr/>
        </p:nvCxnSpPr>
        <p:spPr>
          <a:xfrm rot="10800000" flipV="1">
            <a:off x="7216921" y="2139157"/>
            <a:ext cx="959768" cy="374650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2" idx="1"/>
            <a:endCxn id="6" idx="3"/>
          </p:cNvCxnSpPr>
          <p:nvPr/>
        </p:nvCxnSpPr>
        <p:spPr>
          <a:xfrm rot="10800000">
            <a:off x="7216921" y="2513807"/>
            <a:ext cx="959768" cy="371475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45" idx="1"/>
            <a:endCxn id="15" idx="3"/>
          </p:cNvCxnSpPr>
          <p:nvPr/>
        </p:nvCxnSpPr>
        <p:spPr>
          <a:xfrm rot="10800000" flipV="1">
            <a:off x="7216921" y="4155282"/>
            <a:ext cx="959768" cy="390525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48" idx="1"/>
            <a:endCxn id="15" idx="3"/>
          </p:cNvCxnSpPr>
          <p:nvPr/>
        </p:nvCxnSpPr>
        <p:spPr>
          <a:xfrm rot="10800000">
            <a:off x="7216921" y="4545807"/>
            <a:ext cx="959768" cy="355600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utoShape 87"/>
          <p:cNvSpPr/>
          <p:nvPr/>
        </p:nvSpPr>
        <p:spPr bwMode="auto">
          <a:xfrm>
            <a:off x="1893342" y="3244852"/>
            <a:ext cx="471549" cy="470693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90" tIns="50790" rIns="50790" bIns="50790" anchor="ctr"/>
          <a:lstStyle/>
          <a:p>
            <a:pPr defTabSz="456565">
              <a:defRPr/>
            </a:pPr>
            <a:endParaRPr lang="es-ES" sz="2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45" grpId="0" animBg="1"/>
      <p:bldP spid="46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"/>
          <p:cNvSpPr txBox="1"/>
          <p:nvPr/>
        </p:nvSpPr>
        <p:spPr>
          <a:xfrm>
            <a:off x="4633098" y="532598"/>
            <a:ext cx="343784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400" b="1" dirty="0">
              <a:solidFill>
                <a:schemeClr val="bg1"/>
              </a:solidFill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"/>
          <p:cNvSpPr txBox="1"/>
          <p:nvPr/>
        </p:nvSpPr>
        <p:spPr>
          <a:xfrm>
            <a:off x="4985660" y="1746733"/>
            <a:ext cx="2893858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请添加标题内容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"/>
          <p:cNvSpPr txBox="1"/>
          <p:nvPr/>
        </p:nvSpPr>
        <p:spPr>
          <a:xfrm>
            <a:off x="5071426" y="2545779"/>
            <a:ext cx="2893858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请添加标题内容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"/>
          <p:cNvSpPr txBox="1"/>
          <p:nvPr/>
        </p:nvSpPr>
        <p:spPr>
          <a:xfrm>
            <a:off x="5083609" y="3352626"/>
            <a:ext cx="2893858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请添加标题内容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"/>
          <p:cNvSpPr txBox="1"/>
          <p:nvPr/>
        </p:nvSpPr>
        <p:spPr>
          <a:xfrm>
            <a:off x="5068457" y="4144714"/>
            <a:ext cx="2893858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请添加标题内容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4843023" y="1728035"/>
            <a:ext cx="3536634" cy="46166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196465" y="2425008"/>
            <a:ext cx="582917" cy="645953"/>
            <a:chOff x="946187" y="2814803"/>
            <a:chExt cx="684075" cy="758050"/>
          </a:xfrm>
        </p:grpSpPr>
        <p:sp>
          <p:nvSpPr>
            <p:cNvPr id="38" name="Freeform 5"/>
            <p:cNvSpPr/>
            <p:nvPr/>
          </p:nvSpPr>
          <p:spPr bwMode="auto">
            <a:xfrm rot="5400000">
              <a:off x="909200" y="2851790"/>
              <a:ext cx="758050" cy="68407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953099" y="2959044"/>
              <a:ext cx="660672" cy="541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196465" y="3229807"/>
            <a:ext cx="582917" cy="645953"/>
            <a:chOff x="946187" y="2814803"/>
            <a:chExt cx="684075" cy="758050"/>
          </a:xfrm>
        </p:grpSpPr>
        <p:sp>
          <p:nvSpPr>
            <p:cNvPr id="41" name="Freeform 5"/>
            <p:cNvSpPr/>
            <p:nvPr/>
          </p:nvSpPr>
          <p:spPr bwMode="auto">
            <a:xfrm rot="5400000">
              <a:off x="909200" y="2851790"/>
              <a:ext cx="758050" cy="68407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66767" y="2936688"/>
              <a:ext cx="660672" cy="541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96465" y="4034606"/>
            <a:ext cx="582917" cy="645953"/>
            <a:chOff x="946187" y="2814803"/>
            <a:chExt cx="684075" cy="758050"/>
          </a:xfrm>
        </p:grpSpPr>
        <p:sp>
          <p:nvSpPr>
            <p:cNvPr id="44" name="Freeform 5"/>
            <p:cNvSpPr/>
            <p:nvPr/>
          </p:nvSpPr>
          <p:spPr bwMode="auto">
            <a:xfrm rot="5400000">
              <a:off x="909200" y="2851790"/>
              <a:ext cx="758050" cy="68407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61761" y="2936688"/>
              <a:ext cx="660672" cy="541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圆角矩形 45"/>
          <p:cNvSpPr/>
          <p:nvPr/>
        </p:nvSpPr>
        <p:spPr>
          <a:xfrm>
            <a:off x="4868378" y="2526729"/>
            <a:ext cx="3536634" cy="46166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4868378" y="3333668"/>
            <a:ext cx="3536634" cy="46166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4874683" y="4130048"/>
            <a:ext cx="3536634" cy="46166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194815" y="1620209"/>
            <a:ext cx="584566" cy="645953"/>
            <a:chOff x="944252" y="2814803"/>
            <a:chExt cx="686010" cy="758050"/>
          </a:xfrm>
        </p:grpSpPr>
        <p:sp>
          <p:nvSpPr>
            <p:cNvPr id="50" name="Freeform 5"/>
            <p:cNvSpPr/>
            <p:nvPr/>
          </p:nvSpPr>
          <p:spPr bwMode="auto">
            <a:xfrm rot="5400000">
              <a:off x="909200" y="2851790"/>
              <a:ext cx="758050" cy="68407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44252" y="2959044"/>
              <a:ext cx="660672" cy="541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25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25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24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24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925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425"/>
                            </p:stCondLst>
                            <p:childTnLst>
                              <p:par>
                                <p:cTn id="6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 animBg="1"/>
      <p:bldP spid="46" grpId="0" animBg="1"/>
      <p:bldP spid="47" grpId="0" animBg="1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1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0381" y="203995"/>
            <a:ext cx="5903119" cy="5462778"/>
          </a:xfrm>
          <a:prstGeom prst="rect">
            <a:avLst/>
          </a:prstGeom>
        </p:spPr>
      </p:pic>
      <p:sp>
        <p:nvSpPr>
          <p:cNvPr id="3" name="01 9"/>
          <p:cNvSpPr txBox="1"/>
          <p:nvPr/>
        </p:nvSpPr>
        <p:spPr>
          <a:xfrm>
            <a:off x="4314199" y="1341312"/>
            <a:ext cx="3671452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spc="600" dirty="0" smtClean="0">
                <a:solidFill>
                  <a:schemeClr val="accent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第三部分</a:t>
            </a:r>
            <a:endParaRPr lang="zh-CN" altLang="en-US" sz="4800" spc="600" dirty="0">
              <a:solidFill>
                <a:schemeClr val="accent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" name="01 10"/>
          <p:cNvSpPr txBox="1"/>
          <p:nvPr/>
        </p:nvSpPr>
        <p:spPr>
          <a:xfrm>
            <a:off x="5322048" y="2146577"/>
            <a:ext cx="1655753" cy="36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PART </a:t>
            </a:r>
            <a:r>
              <a:rPr lang="en-US" altLang="zh-CN" sz="1800" dirty="0" smtClean="0"/>
              <a:t>THREE</a:t>
            </a:r>
            <a:endParaRPr lang="zh-CN" altLang="en-US" sz="1800" dirty="0"/>
          </a:p>
        </p:txBody>
      </p:sp>
      <p:sp>
        <p:nvSpPr>
          <p:cNvPr id="5" name="01 11"/>
          <p:cNvSpPr/>
          <p:nvPr/>
        </p:nvSpPr>
        <p:spPr>
          <a:xfrm>
            <a:off x="4453323" y="2796758"/>
            <a:ext cx="3335162" cy="1476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/>
              <a:t>Lorem ipsum dolor sit amet, consectetur adipisicing elit, sed do eiusmod tempor incididunt ut labore et dolore magna aliqua.</a:t>
            </a:r>
            <a:endParaRPr lang="zh-CN" altLang="en-US" sz="18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5776030" y="2676805"/>
            <a:ext cx="6479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83 0.05347 L 0.00183 0.0370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6083416" y="5322976"/>
            <a:ext cx="4285" cy="2118"/>
          </a:xfrm>
          <a:custGeom>
            <a:avLst/>
            <a:gdLst>
              <a:gd name="T0" fmla="*/ 2 w 4"/>
              <a:gd name="T1" fmla="*/ 0 h 4"/>
              <a:gd name="T2" fmla="*/ 4 w 4"/>
              <a:gd name="T3" fmla="*/ 4 h 4"/>
              <a:gd name="T4" fmla="*/ 0 w 4"/>
              <a:gd name="T5" fmla="*/ 4 h 4"/>
              <a:gd name="T6" fmla="*/ 2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vert="horz" wrap="square" lIns="130894" tIns="65446" rIns="130894" bIns="65446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" name="Freeform 46"/>
          <p:cNvSpPr/>
          <p:nvPr/>
        </p:nvSpPr>
        <p:spPr bwMode="auto">
          <a:xfrm flipH="1">
            <a:off x="7500835" y="2097913"/>
            <a:ext cx="3547178" cy="159507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0" name="Freeform 46"/>
          <p:cNvSpPr/>
          <p:nvPr/>
        </p:nvSpPr>
        <p:spPr bwMode="auto">
          <a:xfrm flipH="1">
            <a:off x="7816875" y="3543048"/>
            <a:ext cx="3231139" cy="159507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1" name="Freeform 46"/>
          <p:cNvSpPr/>
          <p:nvPr/>
        </p:nvSpPr>
        <p:spPr bwMode="auto">
          <a:xfrm flipH="1">
            <a:off x="6953391" y="4606719"/>
            <a:ext cx="4094622" cy="159507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2" name="Freeform 46"/>
          <p:cNvSpPr/>
          <p:nvPr/>
        </p:nvSpPr>
        <p:spPr bwMode="auto">
          <a:xfrm>
            <a:off x="1258200" y="2582740"/>
            <a:ext cx="3642551" cy="159507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3" name="Rectangle 37"/>
          <p:cNvSpPr/>
          <p:nvPr/>
        </p:nvSpPr>
        <p:spPr bwMode="auto">
          <a:xfrm>
            <a:off x="1938517" y="2795083"/>
            <a:ext cx="2429714" cy="70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2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4" name="Freeform 46"/>
          <p:cNvSpPr/>
          <p:nvPr/>
        </p:nvSpPr>
        <p:spPr bwMode="auto">
          <a:xfrm>
            <a:off x="1258200" y="3622800"/>
            <a:ext cx="4470673" cy="159507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5" name="Rectangle 37"/>
          <p:cNvSpPr/>
          <p:nvPr/>
        </p:nvSpPr>
        <p:spPr bwMode="auto">
          <a:xfrm>
            <a:off x="1938517" y="3835141"/>
            <a:ext cx="2429714" cy="65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2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6" name="Freeform 46"/>
          <p:cNvSpPr/>
          <p:nvPr/>
        </p:nvSpPr>
        <p:spPr bwMode="auto">
          <a:xfrm flipV="1">
            <a:off x="1258196" y="5389227"/>
            <a:ext cx="3887542" cy="159507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7" name="Rectangle 37"/>
          <p:cNvSpPr/>
          <p:nvPr/>
        </p:nvSpPr>
        <p:spPr bwMode="auto">
          <a:xfrm>
            <a:off x="1938517" y="4750169"/>
            <a:ext cx="2429714" cy="63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2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8" name="Group 5"/>
          <p:cNvGrpSpPr/>
          <p:nvPr/>
        </p:nvGrpSpPr>
        <p:grpSpPr>
          <a:xfrm>
            <a:off x="1403601" y="2849216"/>
            <a:ext cx="403206" cy="352106"/>
            <a:chOff x="1079332" y="2203296"/>
            <a:chExt cx="298739" cy="264080"/>
          </a:xfrm>
        </p:grpSpPr>
        <p:sp>
          <p:nvSpPr>
            <p:cNvPr id="19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0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1</a:t>
              </a:r>
              <a:endParaRPr 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charset="0"/>
                <a:sym typeface="Bebas Neue" panose="020B0606020202050201" charset="0"/>
              </a:endParaRPr>
            </a:p>
          </p:txBody>
        </p:sp>
      </p:grpSp>
      <p:grpSp>
        <p:nvGrpSpPr>
          <p:cNvPr id="21" name="Group 235"/>
          <p:cNvGrpSpPr/>
          <p:nvPr/>
        </p:nvGrpSpPr>
        <p:grpSpPr>
          <a:xfrm>
            <a:off x="1403601" y="3858492"/>
            <a:ext cx="403206" cy="352106"/>
            <a:chOff x="1079332" y="2203296"/>
            <a:chExt cx="298739" cy="264080"/>
          </a:xfrm>
        </p:grpSpPr>
        <p:sp>
          <p:nvSpPr>
            <p:cNvPr id="22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2</a:t>
              </a:r>
              <a:endParaRPr 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charset="0"/>
                <a:sym typeface="Bebas Neue" panose="020B0606020202050201" charset="0"/>
              </a:endParaRPr>
            </a:p>
          </p:txBody>
        </p:sp>
      </p:grpSp>
      <p:grpSp>
        <p:nvGrpSpPr>
          <p:cNvPr id="24" name="Group 238"/>
          <p:cNvGrpSpPr/>
          <p:nvPr/>
        </p:nvGrpSpPr>
        <p:grpSpPr>
          <a:xfrm>
            <a:off x="1403601" y="4770353"/>
            <a:ext cx="403206" cy="352106"/>
            <a:chOff x="1079332" y="2203296"/>
            <a:chExt cx="298739" cy="264080"/>
          </a:xfrm>
        </p:grpSpPr>
        <p:sp>
          <p:nvSpPr>
            <p:cNvPr id="25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6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3</a:t>
              </a:r>
              <a:endParaRPr 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charset="0"/>
                <a:sym typeface="Bebas Neue" panose="020B0606020202050201" charset="0"/>
              </a:endParaRPr>
            </a:p>
          </p:txBody>
        </p:sp>
      </p:grpSp>
      <p:sp>
        <p:nvSpPr>
          <p:cNvPr id="27" name="Rectangle 37"/>
          <p:cNvSpPr/>
          <p:nvPr/>
        </p:nvSpPr>
        <p:spPr bwMode="auto">
          <a:xfrm>
            <a:off x="8286626" y="2253382"/>
            <a:ext cx="2107822" cy="58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2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8" name="Rectangle 37"/>
          <p:cNvSpPr/>
          <p:nvPr/>
        </p:nvSpPr>
        <p:spPr bwMode="auto">
          <a:xfrm>
            <a:off x="8286626" y="3733542"/>
            <a:ext cx="2107822" cy="65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2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9" name="Rectangle 37"/>
          <p:cNvSpPr/>
          <p:nvPr/>
        </p:nvSpPr>
        <p:spPr bwMode="auto">
          <a:xfrm>
            <a:off x="8286626" y="4839064"/>
            <a:ext cx="2107822" cy="63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2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30" name="Group 244"/>
          <p:cNvGrpSpPr/>
          <p:nvPr/>
        </p:nvGrpSpPr>
        <p:grpSpPr>
          <a:xfrm>
            <a:off x="10481284" y="2307515"/>
            <a:ext cx="403206" cy="352106"/>
            <a:chOff x="1079332" y="2203296"/>
            <a:chExt cx="298739" cy="264080"/>
          </a:xfrm>
        </p:grpSpPr>
        <p:sp>
          <p:nvSpPr>
            <p:cNvPr id="31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2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4</a:t>
              </a:r>
              <a:endParaRPr 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charset="0"/>
                <a:sym typeface="Bebas Neue" panose="020B0606020202050201" charset="0"/>
              </a:endParaRPr>
            </a:p>
          </p:txBody>
        </p:sp>
      </p:grpSp>
      <p:grpSp>
        <p:nvGrpSpPr>
          <p:cNvPr id="33" name="Group 247"/>
          <p:cNvGrpSpPr/>
          <p:nvPr/>
        </p:nvGrpSpPr>
        <p:grpSpPr>
          <a:xfrm>
            <a:off x="10481284" y="3756893"/>
            <a:ext cx="403206" cy="352106"/>
            <a:chOff x="1079332" y="2203296"/>
            <a:chExt cx="298739" cy="264080"/>
          </a:xfrm>
        </p:grpSpPr>
        <p:sp>
          <p:nvSpPr>
            <p:cNvPr id="34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5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5</a:t>
              </a:r>
              <a:endParaRPr 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charset="0"/>
                <a:sym typeface="Bebas Neue" panose="020B0606020202050201" charset="0"/>
              </a:endParaRPr>
            </a:p>
          </p:txBody>
        </p:sp>
      </p:grpSp>
      <p:grpSp>
        <p:nvGrpSpPr>
          <p:cNvPr id="36" name="Group 250"/>
          <p:cNvGrpSpPr/>
          <p:nvPr/>
        </p:nvGrpSpPr>
        <p:grpSpPr>
          <a:xfrm>
            <a:off x="10481284" y="4859248"/>
            <a:ext cx="403206" cy="352106"/>
            <a:chOff x="1079332" y="2203296"/>
            <a:chExt cx="298739" cy="264080"/>
          </a:xfrm>
        </p:grpSpPr>
        <p:sp>
          <p:nvSpPr>
            <p:cNvPr id="37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8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6</a:t>
              </a:r>
              <a:endParaRPr 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charset="0"/>
                <a:sym typeface="Bebas Neue" panose="020B0606020202050201" charset="0"/>
              </a:endParaRPr>
            </a:p>
          </p:txBody>
        </p:sp>
      </p:grpSp>
      <p:grpSp>
        <p:nvGrpSpPr>
          <p:cNvPr id="39" name="Group 6"/>
          <p:cNvGrpSpPr/>
          <p:nvPr/>
        </p:nvGrpSpPr>
        <p:grpSpPr>
          <a:xfrm>
            <a:off x="5785771" y="2895609"/>
            <a:ext cx="1111135" cy="947678"/>
            <a:chOff x="4326126" y="2238091"/>
            <a:chExt cx="823252" cy="710758"/>
          </a:xfrm>
        </p:grpSpPr>
        <p:grpSp>
          <p:nvGrpSpPr>
            <p:cNvPr id="40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</p:grpSpPr>
          <p:sp>
            <p:nvSpPr>
              <p:cNvPr id="42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43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avLst/>
              <a:gdLst>
                <a:gd name="T0" fmla="*/ 18 w 158"/>
                <a:gd name="T1" fmla="*/ 22 h 141"/>
                <a:gd name="T2" fmla="*/ 18 w 158"/>
                <a:gd name="T3" fmla="*/ 138 h 141"/>
                <a:gd name="T4" fmla="*/ 15 w 158"/>
                <a:gd name="T5" fmla="*/ 141 h 141"/>
                <a:gd name="T6" fmla="*/ 9 w 158"/>
                <a:gd name="T7" fmla="*/ 141 h 141"/>
                <a:gd name="T8" fmla="*/ 6 w 158"/>
                <a:gd name="T9" fmla="*/ 138 h 141"/>
                <a:gd name="T10" fmla="*/ 6 w 158"/>
                <a:gd name="T11" fmla="*/ 22 h 141"/>
                <a:gd name="T12" fmla="*/ 0 w 158"/>
                <a:gd name="T13" fmla="*/ 12 h 141"/>
                <a:gd name="T14" fmla="*/ 12 w 158"/>
                <a:gd name="T15" fmla="*/ 0 h 141"/>
                <a:gd name="T16" fmla="*/ 24 w 158"/>
                <a:gd name="T17" fmla="*/ 12 h 141"/>
                <a:gd name="T18" fmla="*/ 18 w 158"/>
                <a:gd name="T19" fmla="*/ 22 h 141"/>
                <a:gd name="T20" fmla="*/ 158 w 158"/>
                <a:gd name="T21" fmla="*/ 88 h 141"/>
                <a:gd name="T22" fmla="*/ 155 w 158"/>
                <a:gd name="T23" fmla="*/ 93 h 141"/>
                <a:gd name="T24" fmla="*/ 154 w 158"/>
                <a:gd name="T25" fmla="*/ 94 h 141"/>
                <a:gd name="T26" fmla="*/ 120 w 158"/>
                <a:gd name="T27" fmla="*/ 105 h 141"/>
                <a:gd name="T28" fmla="*/ 105 w 158"/>
                <a:gd name="T29" fmla="*/ 101 h 141"/>
                <a:gd name="T30" fmla="*/ 103 w 158"/>
                <a:gd name="T31" fmla="*/ 100 h 141"/>
                <a:gd name="T32" fmla="*/ 75 w 158"/>
                <a:gd name="T33" fmla="*/ 92 h 141"/>
                <a:gd name="T34" fmla="*/ 32 w 158"/>
                <a:gd name="T35" fmla="*/ 105 h 141"/>
                <a:gd name="T36" fmla="*/ 29 w 158"/>
                <a:gd name="T37" fmla="*/ 106 h 141"/>
                <a:gd name="T38" fmla="*/ 27 w 158"/>
                <a:gd name="T39" fmla="*/ 105 h 141"/>
                <a:gd name="T40" fmla="*/ 24 w 158"/>
                <a:gd name="T41" fmla="*/ 100 h 141"/>
                <a:gd name="T42" fmla="*/ 24 w 158"/>
                <a:gd name="T43" fmla="*/ 32 h 141"/>
                <a:gd name="T44" fmla="*/ 26 w 158"/>
                <a:gd name="T45" fmla="*/ 27 h 141"/>
                <a:gd name="T46" fmla="*/ 72 w 158"/>
                <a:gd name="T47" fmla="*/ 12 h 141"/>
                <a:gd name="T48" fmla="*/ 110 w 158"/>
                <a:gd name="T49" fmla="*/ 23 h 141"/>
                <a:gd name="T50" fmla="*/ 119 w 158"/>
                <a:gd name="T51" fmla="*/ 25 h 141"/>
                <a:gd name="T52" fmla="*/ 147 w 158"/>
                <a:gd name="T53" fmla="*/ 14 h 141"/>
                <a:gd name="T54" fmla="*/ 150 w 158"/>
                <a:gd name="T55" fmla="*/ 13 h 141"/>
                <a:gd name="T56" fmla="*/ 156 w 158"/>
                <a:gd name="T57" fmla="*/ 13 h 141"/>
                <a:gd name="T58" fmla="*/ 158 w 158"/>
                <a:gd name="T59" fmla="*/ 18 h 141"/>
                <a:gd name="T60" fmla="*/ 158 w 158"/>
                <a:gd name="T61" fmla="*/ 88 h 141"/>
                <a:gd name="T62" fmla="*/ 70 w 158"/>
                <a:gd name="T63" fmla="*/ 24 h 141"/>
                <a:gd name="T64" fmla="*/ 35 w 158"/>
                <a:gd name="T65" fmla="*/ 36 h 141"/>
                <a:gd name="T66" fmla="*/ 35 w 158"/>
                <a:gd name="T67" fmla="*/ 53 h 141"/>
                <a:gd name="T68" fmla="*/ 70 w 158"/>
                <a:gd name="T69" fmla="*/ 42 h 141"/>
                <a:gd name="T70" fmla="*/ 70 w 158"/>
                <a:gd name="T71" fmla="*/ 24 h 141"/>
                <a:gd name="T72" fmla="*/ 70 w 158"/>
                <a:gd name="T73" fmla="*/ 63 h 141"/>
                <a:gd name="T74" fmla="*/ 35 w 158"/>
                <a:gd name="T75" fmla="*/ 73 h 141"/>
                <a:gd name="T76" fmla="*/ 35 w 158"/>
                <a:gd name="T77" fmla="*/ 90 h 141"/>
                <a:gd name="T78" fmla="*/ 70 w 158"/>
                <a:gd name="T79" fmla="*/ 80 h 141"/>
                <a:gd name="T80" fmla="*/ 70 w 158"/>
                <a:gd name="T81" fmla="*/ 63 h 141"/>
                <a:gd name="T82" fmla="*/ 147 w 158"/>
                <a:gd name="T83" fmla="*/ 68 h 141"/>
                <a:gd name="T84" fmla="*/ 111 w 158"/>
                <a:gd name="T85" fmla="*/ 74 h 141"/>
                <a:gd name="T86" fmla="*/ 111 w 158"/>
                <a:gd name="T87" fmla="*/ 54 h 141"/>
                <a:gd name="T88" fmla="*/ 108 w 158"/>
                <a:gd name="T89" fmla="*/ 52 h 141"/>
                <a:gd name="T90" fmla="*/ 75 w 158"/>
                <a:gd name="T91" fmla="*/ 42 h 141"/>
                <a:gd name="T92" fmla="*/ 70 w 158"/>
                <a:gd name="T93" fmla="*/ 42 h 141"/>
                <a:gd name="T94" fmla="*/ 70 w 158"/>
                <a:gd name="T95" fmla="*/ 63 h 141"/>
                <a:gd name="T96" fmla="*/ 72 w 158"/>
                <a:gd name="T97" fmla="*/ 63 h 141"/>
                <a:gd name="T98" fmla="*/ 108 w 158"/>
                <a:gd name="T99" fmla="*/ 73 h 141"/>
                <a:gd name="T100" fmla="*/ 111 w 158"/>
                <a:gd name="T101" fmla="*/ 74 h 141"/>
                <a:gd name="T102" fmla="*/ 111 w 158"/>
                <a:gd name="T103" fmla="*/ 91 h 141"/>
                <a:gd name="T104" fmla="*/ 120 w 158"/>
                <a:gd name="T105" fmla="*/ 93 h 141"/>
                <a:gd name="T106" fmla="*/ 147 w 158"/>
                <a:gd name="T107" fmla="*/ 84 h 141"/>
                <a:gd name="T108" fmla="*/ 147 w 158"/>
                <a:gd name="T109" fmla="*/ 68 h 141"/>
                <a:gd name="T110" fmla="*/ 147 w 158"/>
                <a:gd name="T111" fmla="*/ 28 h 141"/>
                <a:gd name="T112" fmla="*/ 119 w 158"/>
                <a:gd name="T113" fmla="*/ 36 h 141"/>
                <a:gd name="T114" fmla="*/ 111 w 158"/>
                <a:gd name="T115" fmla="*/ 36 h 141"/>
                <a:gd name="T116" fmla="*/ 111 w 158"/>
                <a:gd name="T117" fmla="*/ 54 h 141"/>
                <a:gd name="T118" fmla="*/ 147 w 158"/>
                <a:gd name="T119" fmla="*/ 45 h 141"/>
                <a:gd name="T120" fmla="*/ 147 w 158"/>
                <a:gd name="T121" fmla="*/ 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41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4" name="Group 13"/>
          <p:cNvGrpSpPr/>
          <p:nvPr/>
        </p:nvGrpSpPr>
        <p:grpSpPr>
          <a:xfrm>
            <a:off x="5782041" y="3872778"/>
            <a:ext cx="1111135" cy="947678"/>
            <a:chOff x="4323363" y="2970968"/>
            <a:chExt cx="823252" cy="710758"/>
          </a:xfrm>
        </p:grpSpPr>
        <p:grpSp>
          <p:nvGrpSpPr>
            <p:cNvPr id="45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47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48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46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avLst/>
              <a:gdLst>
                <a:gd name="T0" fmla="*/ 124 w 141"/>
                <a:gd name="T1" fmla="*/ 140 h 140"/>
                <a:gd name="T2" fmla="*/ 18 w 141"/>
                <a:gd name="T3" fmla="*/ 140 h 140"/>
                <a:gd name="T4" fmla="*/ 7 w 141"/>
                <a:gd name="T5" fmla="*/ 121 h 140"/>
                <a:gd name="T6" fmla="*/ 53 w 141"/>
                <a:gd name="T7" fmla="*/ 48 h 140"/>
                <a:gd name="T8" fmla="*/ 53 w 141"/>
                <a:gd name="T9" fmla="*/ 11 h 140"/>
                <a:gd name="T10" fmla="*/ 48 w 141"/>
                <a:gd name="T11" fmla="*/ 11 h 140"/>
                <a:gd name="T12" fmla="*/ 42 w 141"/>
                <a:gd name="T13" fmla="*/ 6 h 140"/>
                <a:gd name="T14" fmla="*/ 48 w 141"/>
                <a:gd name="T15" fmla="*/ 0 h 140"/>
                <a:gd name="T16" fmla="*/ 94 w 141"/>
                <a:gd name="T17" fmla="*/ 0 h 140"/>
                <a:gd name="T18" fmla="*/ 100 w 141"/>
                <a:gd name="T19" fmla="*/ 6 h 140"/>
                <a:gd name="T20" fmla="*/ 94 w 141"/>
                <a:gd name="T21" fmla="*/ 11 h 140"/>
                <a:gd name="T22" fmla="*/ 89 w 141"/>
                <a:gd name="T23" fmla="*/ 11 h 140"/>
                <a:gd name="T24" fmla="*/ 89 w 141"/>
                <a:gd name="T25" fmla="*/ 48 h 140"/>
                <a:gd name="T26" fmla="*/ 135 w 141"/>
                <a:gd name="T27" fmla="*/ 121 h 140"/>
                <a:gd name="T28" fmla="*/ 124 w 141"/>
                <a:gd name="T29" fmla="*/ 140 h 140"/>
                <a:gd name="T30" fmla="*/ 38 w 141"/>
                <a:gd name="T31" fmla="*/ 93 h 140"/>
                <a:gd name="T32" fmla="*/ 104 w 141"/>
                <a:gd name="T33" fmla="*/ 93 h 140"/>
                <a:gd name="T34" fmla="*/ 79 w 141"/>
                <a:gd name="T35" fmla="*/ 54 h 140"/>
                <a:gd name="T36" fmla="*/ 77 w 141"/>
                <a:gd name="T37" fmla="*/ 51 h 140"/>
                <a:gd name="T38" fmla="*/ 77 w 141"/>
                <a:gd name="T39" fmla="*/ 48 h 140"/>
                <a:gd name="T40" fmla="*/ 77 w 141"/>
                <a:gd name="T41" fmla="*/ 11 h 140"/>
                <a:gd name="T42" fmla="*/ 65 w 141"/>
                <a:gd name="T43" fmla="*/ 11 h 140"/>
                <a:gd name="T44" fmla="*/ 65 w 141"/>
                <a:gd name="T45" fmla="*/ 48 h 140"/>
                <a:gd name="T46" fmla="*/ 65 w 141"/>
                <a:gd name="T47" fmla="*/ 51 h 140"/>
                <a:gd name="T48" fmla="*/ 63 w 141"/>
                <a:gd name="T49" fmla="*/ 54 h 140"/>
                <a:gd name="T50" fmla="*/ 38 w 141"/>
                <a:gd name="T51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40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9" name="Group 7"/>
          <p:cNvGrpSpPr/>
          <p:nvPr/>
        </p:nvGrpSpPr>
        <p:grpSpPr>
          <a:xfrm>
            <a:off x="6647267" y="3381459"/>
            <a:ext cx="1111135" cy="947678"/>
            <a:chOff x="4964418" y="2602479"/>
            <a:chExt cx="823252" cy="710758"/>
          </a:xfrm>
        </p:grpSpPr>
        <p:grpSp>
          <p:nvGrpSpPr>
            <p:cNvPr id="50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52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53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avLst/>
              <a:gdLst>
                <a:gd name="T0" fmla="*/ 141 w 141"/>
                <a:gd name="T1" fmla="*/ 103 h 117"/>
                <a:gd name="T2" fmla="*/ 126 w 141"/>
                <a:gd name="T3" fmla="*/ 117 h 117"/>
                <a:gd name="T4" fmla="*/ 15 w 141"/>
                <a:gd name="T5" fmla="*/ 117 h 117"/>
                <a:gd name="T6" fmla="*/ 0 w 141"/>
                <a:gd name="T7" fmla="*/ 103 h 117"/>
                <a:gd name="T8" fmla="*/ 0 w 141"/>
                <a:gd name="T9" fmla="*/ 73 h 117"/>
                <a:gd name="T10" fmla="*/ 2 w 141"/>
                <a:gd name="T11" fmla="*/ 66 h 117"/>
                <a:gd name="T12" fmla="*/ 20 w 141"/>
                <a:gd name="T13" fmla="*/ 11 h 117"/>
                <a:gd name="T14" fmla="*/ 35 w 141"/>
                <a:gd name="T15" fmla="*/ 0 h 117"/>
                <a:gd name="T16" fmla="*/ 106 w 141"/>
                <a:gd name="T17" fmla="*/ 0 h 117"/>
                <a:gd name="T18" fmla="*/ 121 w 141"/>
                <a:gd name="T19" fmla="*/ 11 h 117"/>
                <a:gd name="T20" fmla="*/ 140 w 141"/>
                <a:gd name="T21" fmla="*/ 66 h 117"/>
                <a:gd name="T22" fmla="*/ 141 w 141"/>
                <a:gd name="T23" fmla="*/ 73 h 117"/>
                <a:gd name="T24" fmla="*/ 141 w 141"/>
                <a:gd name="T25" fmla="*/ 103 h 117"/>
                <a:gd name="T26" fmla="*/ 129 w 141"/>
                <a:gd name="T27" fmla="*/ 73 h 117"/>
                <a:gd name="T28" fmla="*/ 126 w 141"/>
                <a:gd name="T29" fmla="*/ 70 h 117"/>
                <a:gd name="T30" fmla="*/ 15 w 141"/>
                <a:gd name="T31" fmla="*/ 70 h 117"/>
                <a:gd name="T32" fmla="*/ 12 w 141"/>
                <a:gd name="T33" fmla="*/ 73 h 117"/>
                <a:gd name="T34" fmla="*/ 12 w 141"/>
                <a:gd name="T35" fmla="*/ 103 h 117"/>
                <a:gd name="T36" fmla="*/ 15 w 141"/>
                <a:gd name="T37" fmla="*/ 105 h 117"/>
                <a:gd name="T38" fmla="*/ 126 w 141"/>
                <a:gd name="T39" fmla="*/ 105 h 117"/>
                <a:gd name="T40" fmla="*/ 129 w 141"/>
                <a:gd name="T41" fmla="*/ 103 h 117"/>
                <a:gd name="T42" fmla="*/ 129 w 141"/>
                <a:gd name="T43" fmla="*/ 73 h 117"/>
                <a:gd name="T44" fmla="*/ 125 w 141"/>
                <a:gd name="T45" fmla="*/ 59 h 117"/>
                <a:gd name="T46" fmla="*/ 110 w 141"/>
                <a:gd name="T47" fmla="*/ 14 h 117"/>
                <a:gd name="T48" fmla="*/ 106 w 141"/>
                <a:gd name="T49" fmla="*/ 12 h 117"/>
                <a:gd name="T50" fmla="*/ 35 w 141"/>
                <a:gd name="T51" fmla="*/ 12 h 117"/>
                <a:gd name="T52" fmla="*/ 31 w 141"/>
                <a:gd name="T53" fmla="*/ 14 h 117"/>
                <a:gd name="T54" fmla="*/ 17 w 141"/>
                <a:gd name="T55" fmla="*/ 59 h 117"/>
                <a:gd name="T56" fmla="*/ 125 w 141"/>
                <a:gd name="T57" fmla="*/ 59 h 117"/>
                <a:gd name="T58" fmla="*/ 88 w 141"/>
                <a:gd name="T59" fmla="*/ 95 h 117"/>
                <a:gd name="T60" fmla="*/ 81 w 141"/>
                <a:gd name="T61" fmla="*/ 88 h 117"/>
                <a:gd name="T62" fmla="*/ 88 w 141"/>
                <a:gd name="T63" fmla="*/ 81 h 117"/>
                <a:gd name="T64" fmla="*/ 96 w 141"/>
                <a:gd name="T65" fmla="*/ 88 h 117"/>
                <a:gd name="T66" fmla="*/ 88 w 141"/>
                <a:gd name="T67" fmla="*/ 95 h 117"/>
                <a:gd name="T68" fmla="*/ 112 w 141"/>
                <a:gd name="T69" fmla="*/ 95 h 117"/>
                <a:gd name="T70" fmla="*/ 104 w 141"/>
                <a:gd name="T71" fmla="*/ 88 h 117"/>
                <a:gd name="T72" fmla="*/ 112 w 141"/>
                <a:gd name="T73" fmla="*/ 81 h 117"/>
                <a:gd name="T74" fmla="*/ 119 w 141"/>
                <a:gd name="T75" fmla="*/ 88 h 117"/>
                <a:gd name="T76" fmla="*/ 112 w 141"/>
                <a:gd name="T77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17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4" name="Group 4"/>
          <p:cNvGrpSpPr/>
          <p:nvPr/>
        </p:nvGrpSpPr>
        <p:grpSpPr>
          <a:xfrm>
            <a:off x="6352230" y="1911411"/>
            <a:ext cx="1111135" cy="947678"/>
            <a:chOff x="4745821" y="1499943"/>
            <a:chExt cx="823252" cy="710758"/>
          </a:xfrm>
        </p:grpSpPr>
        <p:grpSp>
          <p:nvGrpSpPr>
            <p:cNvPr id="55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57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58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56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avLst/>
              <a:gdLst>
                <a:gd name="T0" fmla="*/ 208 w 210"/>
                <a:gd name="T1" fmla="*/ 38 h 141"/>
                <a:gd name="T2" fmla="*/ 106 w 210"/>
                <a:gd name="T3" fmla="*/ 70 h 141"/>
                <a:gd name="T4" fmla="*/ 105 w 210"/>
                <a:gd name="T5" fmla="*/ 71 h 141"/>
                <a:gd name="T6" fmla="*/ 104 w 210"/>
                <a:gd name="T7" fmla="*/ 70 h 141"/>
                <a:gd name="T8" fmla="*/ 44 w 210"/>
                <a:gd name="T9" fmla="*/ 52 h 141"/>
                <a:gd name="T10" fmla="*/ 35 w 210"/>
                <a:gd name="T11" fmla="*/ 78 h 141"/>
                <a:gd name="T12" fmla="*/ 41 w 210"/>
                <a:gd name="T13" fmla="*/ 88 h 141"/>
                <a:gd name="T14" fmla="*/ 35 w 210"/>
                <a:gd name="T15" fmla="*/ 98 h 141"/>
                <a:gd name="T16" fmla="*/ 41 w 210"/>
                <a:gd name="T17" fmla="*/ 138 h 141"/>
                <a:gd name="T18" fmla="*/ 40 w 210"/>
                <a:gd name="T19" fmla="*/ 140 h 141"/>
                <a:gd name="T20" fmla="*/ 38 w 210"/>
                <a:gd name="T21" fmla="*/ 141 h 141"/>
                <a:gd name="T22" fmla="*/ 20 w 210"/>
                <a:gd name="T23" fmla="*/ 141 h 141"/>
                <a:gd name="T24" fmla="*/ 18 w 210"/>
                <a:gd name="T25" fmla="*/ 140 h 141"/>
                <a:gd name="T26" fmla="*/ 17 w 210"/>
                <a:gd name="T27" fmla="*/ 138 h 141"/>
                <a:gd name="T28" fmla="*/ 22 w 210"/>
                <a:gd name="T29" fmla="*/ 98 h 141"/>
                <a:gd name="T30" fmla="*/ 17 w 210"/>
                <a:gd name="T31" fmla="*/ 88 h 141"/>
                <a:gd name="T32" fmla="*/ 23 w 210"/>
                <a:gd name="T33" fmla="*/ 78 h 141"/>
                <a:gd name="T34" fmla="*/ 32 w 210"/>
                <a:gd name="T35" fmla="*/ 48 h 141"/>
                <a:gd name="T36" fmla="*/ 2 w 210"/>
                <a:gd name="T37" fmla="*/ 38 h 141"/>
                <a:gd name="T38" fmla="*/ 0 w 210"/>
                <a:gd name="T39" fmla="*/ 35 h 141"/>
                <a:gd name="T40" fmla="*/ 2 w 210"/>
                <a:gd name="T41" fmla="*/ 33 h 141"/>
                <a:gd name="T42" fmla="*/ 104 w 210"/>
                <a:gd name="T43" fmla="*/ 0 h 141"/>
                <a:gd name="T44" fmla="*/ 105 w 210"/>
                <a:gd name="T45" fmla="*/ 0 h 141"/>
                <a:gd name="T46" fmla="*/ 106 w 210"/>
                <a:gd name="T47" fmla="*/ 0 h 141"/>
                <a:gd name="T48" fmla="*/ 208 w 210"/>
                <a:gd name="T49" fmla="*/ 33 h 141"/>
                <a:gd name="T50" fmla="*/ 210 w 210"/>
                <a:gd name="T51" fmla="*/ 35 h 141"/>
                <a:gd name="T52" fmla="*/ 208 w 210"/>
                <a:gd name="T53" fmla="*/ 38 h 141"/>
                <a:gd name="T54" fmla="*/ 164 w 210"/>
                <a:gd name="T55" fmla="*/ 94 h 141"/>
                <a:gd name="T56" fmla="*/ 105 w 210"/>
                <a:gd name="T57" fmla="*/ 117 h 141"/>
                <a:gd name="T58" fmla="*/ 46 w 210"/>
                <a:gd name="T59" fmla="*/ 94 h 141"/>
                <a:gd name="T60" fmla="*/ 48 w 210"/>
                <a:gd name="T61" fmla="*/ 65 h 141"/>
                <a:gd name="T62" fmla="*/ 101 w 210"/>
                <a:gd name="T63" fmla="*/ 82 h 141"/>
                <a:gd name="T64" fmla="*/ 105 w 210"/>
                <a:gd name="T65" fmla="*/ 82 h 141"/>
                <a:gd name="T66" fmla="*/ 109 w 210"/>
                <a:gd name="T67" fmla="*/ 82 h 141"/>
                <a:gd name="T68" fmla="*/ 162 w 210"/>
                <a:gd name="T69" fmla="*/ 65 h 141"/>
                <a:gd name="T70" fmla="*/ 164 w 210"/>
                <a:gd name="T71" fmla="*/ 9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9" name="Group 14"/>
          <p:cNvGrpSpPr/>
          <p:nvPr/>
        </p:nvGrpSpPr>
        <p:grpSpPr>
          <a:xfrm>
            <a:off x="5207624" y="4843721"/>
            <a:ext cx="1111135" cy="947678"/>
            <a:chOff x="3897771" y="3699175"/>
            <a:chExt cx="823252" cy="710758"/>
          </a:xfrm>
        </p:grpSpPr>
        <p:grpSp>
          <p:nvGrpSpPr>
            <p:cNvPr id="60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62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63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61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avLst/>
              <a:gdLst>
                <a:gd name="T0" fmla="*/ 152 w 152"/>
                <a:gd name="T1" fmla="*/ 114 h 140"/>
                <a:gd name="T2" fmla="*/ 149 w 152"/>
                <a:gd name="T3" fmla="*/ 117 h 140"/>
                <a:gd name="T4" fmla="*/ 129 w 152"/>
                <a:gd name="T5" fmla="*/ 117 h 140"/>
                <a:gd name="T6" fmla="*/ 129 w 152"/>
                <a:gd name="T7" fmla="*/ 131 h 140"/>
                <a:gd name="T8" fmla="*/ 120 w 152"/>
                <a:gd name="T9" fmla="*/ 140 h 140"/>
                <a:gd name="T10" fmla="*/ 32 w 152"/>
                <a:gd name="T11" fmla="*/ 140 h 140"/>
                <a:gd name="T12" fmla="*/ 23 w 152"/>
                <a:gd name="T13" fmla="*/ 131 h 140"/>
                <a:gd name="T14" fmla="*/ 23 w 152"/>
                <a:gd name="T15" fmla="*/ 117 h 140"/>
                <a:gd name="T16" fmla="*/ 3 w 152"/>
                <a:gd name="T17" fmla="*/ 117 h 140"/>
                <a:gd name="T18" fmla="*/ 0 w 152"/>
                <a:gd name="T19" fmla="*/ 114 h 140"/>
                <a:gd name="T20" fmla="*/ 0 w 152"/>
                <a:gd name="T21" fmla="*/ 76 h 140"/>
                <a:gd name="T22" fmla="*/ 17 w 152"/>
                <a:gd name="T23" fmla="*/ 58 h 140"/>
                <a:gd name="T24" fmla="*/ 23 w 152"/>
                <a:gd name="T25" fmla="*/ 58 h 140"/>
                <a:gd name="T26" fmla="*/ 23 w 152"/>
                <a:gd name="T27" fmla="*/ 8 h 140"/>
                <a:gd name="T28" fmla="*/ 32 w 152"/>
                <a:gd name="T29" fmla="*/ 0 h 140"/>
                <a:gd name="T30" fmla="*/ 94 w 152"/>
                <a:gd name="T31" fmla="*/ 0 h 140"/>
                <a:gd name="T32" fmla="*/ 109 w 152"/>
                <a:gd name="T33" fmla="*/ 6 h 140"/>
                <a:gd name="T34" fmla="*/ 123 w 152"/>
                <a:gd name="T35" fmla="*/ 20 h 140"/>
                <a:gd name="T36" fmla="*/ 129 w 152"/>
                <a:gd name="T37" fmla="*/ 35 h 140"/>
                <a:gd name="T38" fmla="*/ 129 w 152"/>
                <a:gd name="T39" fmla="*/ 58 h 140"/>
                <a:gd name="T40" fmla="*/ 135 w 152"/>
                <a:gd name="T41" fmla="*/ 58 h 140"/>
                <a:gd name="T42" fmla="*/ 152 w 152"/>
                <a:gd name="T43" fmla="*/ 76 h 140"/>
                <a:gd name="T44" fmla="*/ 152 w 152"/>
                <a:gd name="T45" fmla="*/ 114 h 140"/>
                <a:gd name="T46" fmla="*/ 117 w 152"/>
                <a:gd name="T47" fmla="*/ 70 h 140"/>
                <a:gd name="T48" fmla="*/ 117 w 152"/>
                <a:gd name="T49" fmla="*/ 35 h 140"/>
                <a:gd name="T50" fmla="*/ 102 w 152"/>
                <a:gd name="T51" fmla="*/ 35 h 140"/>
                <a:gd name="T52" fmla="*/ 94 w 152"/>
                <a:gd name="T53" fmla="*/ 26 h 140"/>
                <a:gd name="T54" fmla="*/ 94 w 152"/>
                <a:gd name="T55" fmla="*/ 11 h 140"/>
                <a:gd name="T56" fmla="*/ 35 w 152"/>
                <a:gd name="T57" fmla="*/ 11 h 140"/>
                <a:gd name="T58" fmla="*/ 35 w 152"/>
                <a:gd name="T59" fmla="*/ 70 h 140"/>
                <a:gd name="T60" fmla="*/ 117 w 152"/>
                <a:gd name="T61" fmla="*/ 70 h 140"/>
                <a:gd name="T62" fmla="*/ 117 w 152"/>
                <a:gd name="T63" fmla="*/ 129 h 140"/>
                <a:gd name="T64" fmla="*/ 117 w 152"/>
                <a:gd name="T65" fmla="*/ 105 h 140"/>
                <a:gd name="T66" fmla="*/ 35 w 152"/>
                <a:gd name="T67" fmla="*/ 105 h 140"/>
                <a:gd name="T68" fmla="*/ 35 w 152"/>
                <a:gd name="T69" fmla="*/ 129 h 140"/>
                <a:gd name="T70" fmla="*/ 117 w 152"/>
                <a:gd name="T71" fmla="*/ 129 h 140"/>
                <a:gd name="T72" fmla="*/ 135 w 152"/>
                <a:gd name="T73" fmla="*/ 70 h 140"/>
                <a:gd name="T74" fmla="*/ 129 w 152"/>
                <a:gd name="T75" fmla="*/ 76 h 140"/>
                <a:gd name="T76" fmla="*/ 135 w 152"/>
                <a:gd name="T77" fmla="*/ 82 h 140"/>
                <a:gd name="T78" fmla="*/ 140 w 152"/>
                <a:gd name="T79" fmla="*/ 76 h 140"/>
                <a:gd name="T80" fmla="*/ 135 w 152"/>
                <a:gd name="T8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4" name="Group 3"/>
          <p:cNvGrpSpPr/>
          <p:nvPr/>
        </p:nvGrpSpPr>
        <p:grpSpPr>
          <a:xfrm>
            <a:off x="4919407" y="2404388"/>
            <a:ext cx="1111135" cy="947678"/>
            <a:chOff x="3684228" y="1869676"/>
            <a:chExt cx="823252" cy="710758"/>
          </a:xfrm>
        </p:grpSpPr>
        <p:grpSp>
          <p:nvGrpSpPr>
            <p:cNvPr id="65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67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68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66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avLst/>
              <a:gdLst>
                <a:gd name="T0" fmla="*/ 118 w 129"/>
                <a:gd name="T1" fmla="*/ 87 h 152"/>
                <a:gd name="T2" fmla="*/ 107 w 129"/>
                <a:gd name="T3" fmla="*/ 99 h 152"/>
                <a:gd name="T4" fmla="*/ 51 w 129"/>
                <a:gd name="T5" fmla="*/ 107 h 152"/>
                <a:gd name="T6" fmla="*/ 15 w 129"/>
                <a:gd name="T7" fmla="*/ 94 h 152"/>
                <a:gd name="T8" fmla="*/ 9 w 129"/>
                <a:gd name="T9" fmla="*/ 79 h 152"/>
                <a:gd name="T10" fmla="*/ 0 w 129"/>
                <a:gd name="T11" fmla="*/ 22 h 152"/>
                <a:gd name="T12" fmla="*/ 17 w 129"/>
                <a:gd name="T13" fmla="*/ 8 h 152"/>
                <a:gd name="T14" fmla="*/ 46 w 129"/>
                <a:gd name="T15" fmla="*/ 2 h 152"/>
                <a:gd name="T16" fmla="*/ 107 w 129"/>
                <a:gd name="T17" fmla="*/ 6 h 152"/>
                <a:gd name="T18" fmla="*/ 127 w 129"/>
                <a:gd name="T19" fmla="*/ 18 h 152"/>
                <a:gd name="T20" fmla="*/ 128 w 129"/>
                <a:gd name="T21" fmla="*/ 27 h 152"/>
                <a:gd name="T22" fmla="*/ 118 w 129"/>
                <a:gd name="T23" fmla="*/ 87 h 152"/>
                <a:gd name="T24" fmla="*/ 101 w 129"/>
                <a:gd name="T25" fmla="*/ 141 h 152"/>
                <a:gd name="T26" fmla="*/ 47 w 129"/>
                <a:gd name="T27" fmla="*/ 148 h 152"/>
                <a:gd name="T28" fmla="*/ 21 w 129"/>
                <a:gd name="T29" fmla="*/ 135 h 152"/>
                <a:gd name="T30" fmla="*/ 16 w 129"/>
                <a:gd name="T31" fmla="*/ 108 h 152"/>
                <a:gd name="T32" fmla="*/ 16 w 129"/>
                <a:gd name="T33" fmla="*/ 106 h 152"/>
                <a:gd name="T34" fmla="*/ 18 w 129"/>
                <a:gd name="T35" fmla="*/ 106 h 152"/>
                <a:gd name="T36" fmla="*/ 111 w 129"/>
                <a:gd name="T37" fmla="*/ 106 h 152"/>
                <a:gd name="T38" fmla="*/ 112 w 129"/>
                <a:gd name="T39" fmla="*/ 115 h 152"/>
                <a:gd name="T40" fmla="*/ 101 w 129"/>
                <a:gd name="T41" fmla="*/ 141 h 152"/>
                <a:gd name="T42" fmla="*/ 89 w 129"/>
                <a:gd name="T43" fmla="*/ 13 h 152"/>
                <a:gd name="T44" fmla="*/ 38 w 129"/>
                <a:gd name="T45" fmla="*/ 13 h 152"/>
                <a:gd name="T46" fmla="*/ 22 w 129"/>
                <a:gd name="T47" fmla="*/ 20 h 152"/>
                <a:gd name="T48" fmla="*/ 44 w 129"/>
                <a:gd name="T49" fmla="*/ 28 h 152"/>
                <a:gd name="T50" fmla="*/ 85 w 129"/>
                <a:gd name="T51" fmla="*/ 28 h 152"/>
                <a:gd name="T52" fmla="*/ 106 w 129"/>
                <a:gd name="T53" fmla="*/ 20 h 152"/>
                <a:gd name="T54" fmla="*/ 89 w 129"/>
                <a:gd name="T55" fmla="*/ 13 h 152"/>
                <a:gd name="T56" fmla="*/ 56 w 129"/>
                <a:gd name="T57" fmla="*/ 54 h 152"/>
                <a:gd name="T58" fmla="*/ 44 w 129"/>
                <a:gd name="T59" fmla="*/ 74 h 152"/>
                <a:gd name="T60" fmla="*/ 66 w 129"/>
                <a:gd name="T61" fmla="*/ 93 h 152"/>
                <a:gd name="T62" fmla="*/ 84 w 129"/>
                <a:gd name="T63" fmla="*/ 70 h 152"/>
                <a:gd name="T64" fmla="*/ 56 w 129"/>
                <a:gd name="T65" fmla="*/ 54 h 152"/>
                <a:gd name="T66" fmla="*/ 59 w 129"/>
                <a:gd name="T67" fmla="*/ 82 h 152"/>
                <a:gd name="T68" fmla="*/ 59 w 129"/>
                <a:gd name="T69" fmla="*/ 64 h 152"/>
                <a:gd name="T70" fmla="*/ 74 w 129"/>
                <a:gd name="T71" fmla="*/ 72 h 152"/>
                <a:gd name="T72" fmla="*/ 59 w 129"/>
                <a:gd name="T73" fmla="*/ 8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867940" y="1892813"/>
            <a:ext cx="1728000" cy="1728224"/>
            <a:chOff x="1400541" y="1592431"/>
            <a:chExt cx="1296169" cy="1296168"/>
          </a:xfrm>
        </p:grpSpPr>
        <p:sp>
          <p:nvSpPr>
            <p:cNvPr id="35" name="Oval 34"/>
            <p:cNvSpPr/>
            <p:nvPr/>
          </p:nvSpPr>
          <p:spPr>
            <a:xfrm>
              <a:off x="1533041" y="1693149"/>
              <a:ext cx="1094733" cy="10947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>
                <a:latin typeface="+mn-ea"/>
              </a:endParaRPr>
            </a:p>
          </p:txBody>
        </p:sp>
        <p:sp>
          <p:nvSpPr>
            <p:cNvPr id="36" name="Pie 35"/>
            <p:cNvSpPr/>
            <p:nvPr/>
          </p:nvSpPr>
          <p:spPr>
            <a:xfrm>
              <a:off x="1400541" y="1592431"/>
              <a:ext cx="1296169" cy="1296168"/>
            </a:xfrm>
            <a:prstGeom prst="pie">
              <a:avLst>
                <a:gd name="adj1" fmla="val 27111"/>
                <a:gd name="adj2" fmla="val 16200000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520277" y="2085624"/>
              <a:ext cx="489216" cy="219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+mn-ea"/>
                </a:rPr>
                <a:t>75%</a:t>
              </a:r>
              <a:endParaRPr lang="en-US" sz="19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133505" y="1892813"/>
            <a:ext cx="1728000" cy="1728224"/>
            <a:chOff x="3099936" y="1592431"/>
            <a:chExt cx="1296169" cy="1296168"/>
          </a:xfrm>
        </p:grpSpPr>
        <p:sp>
          <p:nvSpPr>
            <p:cNvPr id="37" name="Oval 36"/>
            <p:cNvSpPr/>
            <p:nvPr/>
          </p:nvSpPr>
          <p:spPr>
            <a:xfrm>
              <a:off x="3232436" y="1693149"/>
              <a:ext cx="1094733" cy="10947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>
                <a:latin typeface="+mn-ea"/>
              </a:endParaRPr>
            </a:p>
          </p:txBody>
        </p:sp>
        <p:sp>
          <p:nvSpPr>
            <p:cNvPr id="38" name="Pie 37"/>
            <p:cNvSpPr/>
            <p:nvPr/>
          </p:nvSpPr>
          <p:spPr>
            <a:xfrm>
              <a:off x="3099936" y="1592431"/>
              <a:ext cx="1296169" cy="1296168"/>
            </a:xfrm>
            <a:prstGeom prst="pie">
              <a:avLst>
                <a:gd name="adj1" fmla="val 5379724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19672" y="2085624"/>
              <a:ext cx="489216" cy="219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+mn-ea"/>
                </a:rPr>
                <a:t>50%</a:t>
              </a:r>
              <a:endParaRPr lang="en-US" sz="19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445682" y="1892813"/>
            <a:ext cx="1728000" cy="1728224"/>
            <a:chOff x="4834295" y="1592431"/>
            <a:chExt cx="1296169" cy="1296168"/>
          </a:xfrm>
        </p:grpSpPr>
        <p:sp>
          <p:nvSpPr>
            <p:cNvPr id="40" name="Oval 39"/>
            <p:cNvSpPr/>
            <p:nvPr/>
          </p:nvSpPr>
          <p:spPr>
            <a:xfrm>
              <a:off x="4966795" y="1693149"/>
              <a:ext cx="1094733" cy="10947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>
                <a:latin typeface="+mn-ea"/>
              </a:endParaRPr>
            </a:p>
          </p:txBody>
        </p:sp>
        <p:sp>
          <p:nvSpPr>
            <p:cNvPr id="41" name="Pie 40"/>
            <p:cNvSpPr/>
            <p:nvPr/>
          </p:nvSpPr>
          <p:spPr>
            <a:xfrm>
              <a:off x="4834295" y="1592431"/>
              <a:ext cx="1296169" cy="1296168"/>
            </a:xfrm>
            <a:prstGeom prst="pie">
              <a:avLst>
                <a:gd name="adj1" fmla="val 19548649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54031" y="2085624"/>
              <a:ext cx="489216" cy="219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+mn-ea"/>
                </a:rPr>
                <a:t>85%</a:t>
              </a:r>
              <a:endParaRPr lang="en-US" sz="19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96064" y="1892813"/>
            <a:ext cx="1728000" cy="1728224"/>
            <a:chOff x="6447291" y="1592431"/>
            <a:chExt cx="1296169" cy="1296168"/>
          </a:xfrm>
        </p:grpSpPr>
        <p:sp>
          <p:nvSpPr>
            <p:cNvPr id="43" name="Oval 42"/>
            <p:cNvSpPr/>
            <p:nvPr/>
          </p:nvSpPr>
          <p:spPr>
            <a:xfrm>
              <a:off x="6579791" y="1661368"/>
              <a:ext cx="1094733" cy="10947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>
                <a:latin typeface="+mn-ea"/>
              </a:endParaRPr>
            </a:p>
          </p:txBody>
        </p:sp>
        <p:sp>
          <p:nvSpPr>
            <p:cNvPr id="44" name="Pie 43"/>
            <p:cNvSpPr/>
            <p:nvPr/>
          </p:nvSpPr>
          <p:spPr>
            <a:xfrm>
              <a:off x="6447291" y="1592431"/>
              <a:ext cx="1296169" cy="1296168"/>
            </a:xfrm>
            <a:prstGeom prst="pie">
              <a:avLst>
                <a:gd name="adj1" fmla="val 27111"/>
                <a:gd name="adj2" fmla="val 5351067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24177" y="2085624"/>
              <a:ext cx="489216" cy="219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+mn-ea"/>
                </a:rPr>
                <a:t>75%</a:t>
              </a:r>
              <a:endParaRPr lang="en-US" sz="19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469567" y="3839267"/>
            <a:ext cx="5043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2001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75046" y="3839267"/>
            <a:ext cx="5043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2005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96566" y="3839267"/>
            <a:ext cx="5043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2007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18087" y="3839267"/>
            <a:ext cx="5043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2014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grpSp>
        <p:nvGrpSpPr>
          <p:cNvPr id="63" name="Group 47"/>
          <p:cNvGrpSpPr/>
          <p:nvPr/>
        </p:nvGrpSpPr>
        <p:grpSpPr>
          <a:xfrm>
            <a:off x="2634513" y="4471748"/>
            <a:ext cx="6385529" cy="268134"/>
            <a:chOff x="2221306" y="3931835"/>
            <a:chExt cx="4789770" cy="201101"/>
          </a:xfrm>
        </p:grpSpPr>
        <p:grpSp>
          <p:nvGrpSpPr>
            <p:cNvPr id="64" name="Group 50"/>
            <p:cNvGrpSpPr/>
            <p:nvPr/>
          </p:nvGrpSpPr>
          <p:grpSpPr>
            <a:xfrm>
              <a:off x="2221306" y="3931835"/>
              <a:ext cx="852486" cy="194452"/>
              <a:chOff x="2221306" y="3914656"/>
              <a:chExt cx="852486" cy="194452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2785214" y="3934938"/>
                <a:ext cx="288578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架构</a:t>
                </a:r>
                <a:endPara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6" name="Rounded Rectangle 75"/>
              <p:cNvSpPr>
                <a:spLocks noChangeAspect="1"/>
              </p:cNvSpPr>
              <p:nvPr/>
            </p:nvSpPr>
            <p:spPr>
              <a:xfrm>
                <a:off x="2221306" y="3914656"/>
                <a:ext cx="200183" cy="194452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65" name="Group 45"/>
            <p:cNvGrpSpPr/>
            <p:nvPr/>
          </p:nvGrpSpPr>
          <p:grpSpPr>
            <a:xfrm>
              <a:off x="3599144" y="3931835"/>
              <a:ext cx="672798" cy="194452"/>
              <a:chOff x="3776442" y="3947915"/>
              <a:chExt cx="672798" cy="19445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4160662" y="3968197"/>
                <a:ext cx="288578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分析</a:t>
                </a:r>
                <a:endPara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4" name="Rounded Rectangle 73"/>
              <p:cNvSpPr>
                <a:spLocks noChangeAspect="1"/>
              </p:cNvSpPr>
              <p:nvPr/>
            </p:nvSpPr>
            <p:spPr>
              <a:xfrm>
                <a:off x="3776442" y="3947915"/>
                <a:ext cx="200183" cy="194452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66" name="Group 37"/>
            <p:cNvGrpSpPr/>
            <p:nvPr/>
          </p:nvGrpSpPr>
          <p:grpSpPr>
            <a:xfrm>
              <a:off x="4664700" y="3931835"/>
              <a:ext cx="841028" cy="194452"/>
              <a:chOff x="4725932" y="3949014"/>
              <a:chExt cx="841028" cy="194452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5278382" y="3966831"/>
                <a:ext cx="288578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完善</a:t>
                </a:r>
                <a:endPara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2" name="Rounded Rectangle 71"/>
              <p:cNvSpPr>
                <a:spLocks noChangeAspect="1"/>
              </p:cNvSpPr>
              <p:nvPr/>
            </p:nvSpPr>
            <p:spPr>
              <a:xfrm>
                <a:off x="4725932" y="3949014"/>
                <a:ext cx="200183" cy="19445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67" name="Group 41"/>
            <p:cNvGrpSpPr/>
            <p:nvPr/>
          </p:nvGrpSpPr>
          <p:grpSpPr>
            <a:xfrm>
              <a:off x="6077268" y="3931835"/>
              <a:ext cx="933808" cy="201101"/>
              <a:chOff x="6077268" y="3949014"/>
              <a:chExt cx="933808" cy="201101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6722498" y="3976991"/>
                <a:ext cx="288578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重建</a:t>
                </a:r>
                <a:endPara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0" name="Rounded Rectangle 69"/>
              <p:cNvSpPr>
                <a:spLocks noChangeAspect="1"/>
              </p:cNvSpPr>
              <p:nvPr/>
            </p:nvSpPr>
            <p:spPr>
              <a:xfrm>
                <a:off x="6077268" y="3949014"/>
                <a:ext cx="200183" cy="19445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1035440" y="5296591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1043634" y="511880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/>
          <p:cNvGrpSpPr/>
          <p:nvPr/>
        </p:nvGrpSpPr>
        <p:grpSpPr>
          <a:xfrm>
            <a:off x="1072418" y="1634479"/>
            <a:ext cx="10047168" cy="272615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1167299" y="1996323"/>
            <a:ext cx="1219041" cy="2364313"/>
            <a:chOff x="942759" y="1534824"/>
            <a:chExt cx="914400" cy="1773235"/>
          </a:xfrm>
        </p:grpSpPr>
        <p:sp>
          <p:nvSpPr>
            <p:cNvPr id="21" name="Isosceles Triangle 20"/>
            <p:cNvSpPr/>
            <p:nvPr/>
          </p:nvSpPr>
          <p:spPr>
            <a:xfrm>
              <a:off x="942759" y="1895188"/>
              <a:ext cx="914400" cy="1412871"/>
            </a:xfrm>
            <a:prstGeom prst="triangle">
              <a:avLst/>
            </a:prstGeom>
            <a:solidFill>
              <a:schemeClr val="tx2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11863" y="1534824"/>
              <a:ext cx="576194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90%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036106" y="2380369"/>
            <a:ext cx="1219041" cy="1980267"/>
            <a:chOff x="1547633" y="1822859"/>
            <a:chExt cx="1207008" cy="1485200"/>
          </a:xfrm>
        </p:grpSpPr>
        <p:sp>
          <p:nvSpPr>
            <p:cNvPr id="22" name="Isosceles Triangle 21"/>
            <p:cNvSpPr/>
            <p:nvPr/>
          </p:nvSpPr>
          <p:spPr>
            <a:xfrm>
              <a:off x="1547633" y="2197946"/>
              <a:ext cx="1207008" cy="1110113"/>
            </a:xfrm>
            <a:prstGeom prst="triangle">
              <a:avLst/>
            </a:prstGeom>
            <a:solidFill>
              <a:schemeClr val="tx2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70850" y="1822859"/>
              <a:ext cx="760577" cy="311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80%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773720" y="1634479"/>
            <a:ext cx="1219041" cy="2726157"/>
            <a:chOff x="2742195" y="1263441"/>
            <a:chExt cx="914400" cy="2044618"/>
          </a:xfrm>
        </p:grpSpPr>
        <p:sp>
          <p:nvSpPr>
            <p:cNvPr id="28" name="Isosceles Triangle 27"/>
            <p:cNvSpPr/>
            <p:nvPr/>
          </p:nvSpPr>
          <p:spPr>
            <a:xfrm flipH="1">
              <a:off x="2742195" y="1592431"/>
              <a:ext cx="914400" cy="1715628"/>
            </a:xfrm>
            <a:prstGeom prst="triangl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848773" y="1263441"/>
              <a:ext cx="701245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100%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904913" y="2841215"/>
            <a:ext cx="1219041" cy="1519421"/>
            <a:chOff x="2267720" y="2168493"/>
            <a:chExt cx="662480" cy="1139566"/>
          </a:xfrm>
        </p:grpSpPr>
        <p:sp>
          <p:nvSpPr>
            <p:cNvPr id="23" name="Isosceles Triangle 22"/>
            <p:cNvSpPr/>
            <p:nvPr/>
          </p:nvSpPr>
          <p:spPr>
            <a:xfrm>
              <a:off x="2267720" y="2534345"/>
              <a:ext cx="662480" cy="773714"/>
            </a:xfrm>
            <a:prstGeom prst="triangle">
              <a:avLst/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390234" y="2168493"/>
              <a:ext cx="417451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60%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642527" y="2149942"/>
            <a:ext cx="1219041" cy="2210695"/>
            <a:chOff x="3331392" y="1650038"/>
            <a:chExt cx="914400" cy="1658021"/>
          </a:xfrm>
        </p:grpSpPr>
        <p:sp>
          <p:nvSpPr>
            <p:cNvPr id="31" name="Isosceles Triangle 30"/>
            <p:cNvSpPr/>
            <p:nvPr/>
          </p:nvSpPr>
          <p:spPr>
            <a:xfrm flipH="1">
              <a:off x="3331392" y="1960065"/>
              <a:ext cx="914400" cy="1347994"/>
            </a:xfrm>
            <a:prstGeom prst="triangle">
              <a:avLst/>
            </a:prstGeom>
            <a:solidFill>
              <a:schemeClr val="accent3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500496" y="1650038"/>
              <a:ext cx="576194" cy="311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85%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511334" y="2614983"/>
            <a:ext cx="1219041" cy="1745653"/>
            <a:chOff x="4113201" y="1998819"/>
            <a:chExt cx="914400" cy="1309240"/>
          </a:xfrm>
        </p:grpSpPr>
        <p:sp>
          <p:nvSpPr>
            <p:cNvPr id="34" name="Isosceles Triangle 33"/>
            <p:cNvSpPr/>
            <p:nvPr/>
          </p:nvSpPr>
          <p:spPr>
            <a:xfrm flipH="1">
              <a:off x="4113201" y="2368548"/>
              <a:ext cx="914400" cy="93951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282305" y="1998819"/>
              <a:ext cx="576194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65%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380141" y="2380369"/>
            <a:ext cx="1219041" cy="1980267"/>
            <a:chOff x="4582301" y="1822859"/>
            <a:chExt cx="914400" cy="1485200"/>
          </a:xfrm>
        </p:grpSpPr>
        <p:sp>
          <p:nvSpPr>
            <p:cNvPr id="37" name="Isosceles Triangle 36"/>
            <p:cNvSpPr/>
            <p:nvPr/>
          </p:nvSpPr>
          <p:spPr>
            <a:xfrm>
              <a:off x="4582301" y="2197946"/>
              <a:ext cx="914400" cy="1110113"/>
            </a:xfrm>
            <a:prstGeom prst="triangl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769463" y="1822859"/>
              <a:ext cx="576194" cy="311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80%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248948" y="2841215"/>
            <a:ext cx="1219041" cy="1519421"/>
            <a:chOff x="5302388" y="2168493"/>
            <a:chExt cx="914400" cy="1139566"/>
          </a:xfrm>
        </p:grpSpPr>
        <p:sp>
          <p:nvSpPr>
            <p:cNvPr id="40" name="Isosceles Triangle 39"/>
            <p:cNvSpPr/>
            <p:nvPr/>
          </p:nvSpPr>
          <p:spPr>
            <a:xfrm>
              <a:off x="5302388" y="2534345"/>
              <a:ext cx="914400" cy="773714"/>
            </a:xfrm>
            <a:prstGeom prst="triangle">
              <a:avLst/>
            </a:pr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471492" y="2168493"/>
              <a:ext cx="576194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60%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117754" y="2104695"/>
            <a:ext cx="1219041" cy="2255940"/>
            <a:chOff x="5666533" y="1616104"/>
            <a:chExt cx="914400" cy="1691955"/>
          </a:xfrm>
        </p:grpSpPr>
        <p:sp>
          <p:nvSpPr>
            <p:cNvPr id="41" name="Isosceles Triangle 40"/>
            <p:cNvSpPr/>
            <p:nvPr/>
          </p:nvSpPr>
          <p:spPr>
            <a:xfrm flipH="1">
              <a:off x="5666533" y="1960065"/>
              <a:ext cx="914400" cy="1347994"/>
            </a:xfrm>
            <a:prstGeom prst="triangle">
              <a:avLst/>
            </a:pr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35637" y="1616104"/>
              <a:ext cx="576194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90%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855372" y="1996323"/>
            <a:ext cx="1219041" cy="2364313"/>
            <a:chOff x="6991493" y="1534824"/>
            <a:chExt cx="914400" cy="1773235"/>
          </a:xfrm>
        </p:grpSpPr>
        <p:sp>
          <p:nvSpPr>
            <p:cNvPr id="43" name="Isosceles Triangle 42"/>
            <p:cNvSpPr/>
            <p:nvPr/>
          </p:nvSpPr>
          <p:spPr>
            <a:xfrm>
              <a:off x="6991493" y="1895188"/>
              <a:ext cx="914400" cy="1412871"/>
            </a:xfrm>
            <a:prstGeom prst="triangle">
              <a:avLst/>
            </a:prstGeom>
            <a:solidFill>
              <a:schemeClr val="bg2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60597" y="1534824"/>
              <a:ext cx="576194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90%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986561" y="2870201"/>
            <a:ext cx="1219041" cy="1490435"/>
            <a:chOff x="6448342" y="2175589"/>
            <a:chExt cx="914400" cy="1117826"/>
          </a:xfrm>
        </p:grpSpPr>
        <p:sp>
          <p:nvSpPr>
            <p:cNvPr id="42" name="Isosceles Triangle 41"/>
            <p:cNvSpPr/>
            <p:nvPr/>
          </p:nvSpPr>
          <p:spPr>
            <a:xfrm flipH="1">
              <a:off x="6448342" y="2514143"/>
              <a:ext cx="914400" cy="77927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617446" y="2175589"/>
              <a:ext cx="576194" cy="311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50%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172723" y="4654024"/>
            <a:ext cx="961802" cy="958128"/>
            <a:chOff x="831614" y="3281022"/>
            <a:chExt cx="721445" cy="718596"/>
          </a:xfrm>
        </p:grpSpPr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831614" y="3475474"/>
              <a:ext cx="721445" cy="524144"/>
              <a:chOff x="889221" y="3705902"/>
              <a:chExt cx="721445" cy="524144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889221" y="4056922"/>
                <a:ext cx="721445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添加副标题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8" name="Group 137"/>
          <p:cNvGrpSpPr/>
          <p:nvPr/>
        </p:nvGrpSpPr>
        <p:grpSpPr>
          <a:xfrm>
            <a:off x="2049064" y="4654026"/>
            <a:ext cx="961802" cy="1391621"/>
            <a:chOff x="1488955" y="3281022"/>
            <a:chExt cx="721445" cy="1043716"/>
          </a:xfrm>
        </p:grpSpPr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tx2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1488955" y="3475474"/>
              <a:ext cx="721445" cy="849264"/>
              <a:chOff x="1537751" y="3705902"/>
              <a:chExt cx="721445" cy="849264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1898472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1537751" y="4382042"/>
                <a:ext cx="721445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添加副标题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3801746" y="4654026"/>
            <a:ext cx="961802" cy="1391621"/>
            <a:chOff x="2803637" y="3281022"/>
            <a:chExt cx="721445" cy="1043716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305837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2803637" y="3475474"/>
              <a:ext cx="721445" cy="849264"/>
              <a:chOff x="1537751" y="3705902"/>
              <a:chExt cx="721445" cy="849264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1899218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xtBox 110"/>
              <p:cNvSpPr txBox="1"/>
              <p:nvPr/>
            </p:nvSpPr>
            <p:spPr>
              <a:xfrm>
                <a:off x="1537751" y="4382042"/>
                <a:ext cx="721445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添加副标题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5554428" y="4654026"/>
            <a:ext cx="961802" cy="1391621"/>
            <a:chOff x="4118319" y="3281022"/>
            <a:chExt cx="721445" cy="1043716"/>
          </a:xfrm>
        </p:grpSpPr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4371818" y="3281022"/>
              <a:ext cx="200183" cy="19445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4118319" y="3475474"/>
              <a:ext cx="721445" cy="849264"/>
              <a:chOff x="1537751" y="3705902"/>
              <a:chExt cx="721445" cy="849264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1899218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1537751" y="4382042"/>
                <a:ext cx="721445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添加副标题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7307110" y="4654026"/>
            <a:ext cx="961802" cy="1391621"/>
            <a:chOff x="5433001" y="3281022"/>
            <a:chExt cx="721445" cy="1043716"/>
          </a:xfrm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 flipH="1">
              <a:off x="5685258" y="3281022"/>
              <a:ext cx="200183" cy="194452"/>
            </a:xfrm>
            <a:prstGeom prst="ellipse">
              <a:avLst/>
            </a:pr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433001" y="3475474"/>
              <a:ext cx="721445" cy="849264"/>
              <a:chOff x="1537751" y="3705902"/>
              <a:chExt cx="721445" cy="849264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1899218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/>
              <p:cNvSpPr txBox="1"/>
              <p:nvPr/>
            </p:nvSpPr>
            <p:spPr>
              <a:xfrm>
                <a:off x="1537751" y="4382042"/>
                <a:ext cx="721445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添加副标题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9059793" y="4654026"/>
            <a:ext cx="961802" cy="1391621"/>
            <a:chOff x="6747683" y="3281022"/>
            <a:chExt cx="721445" cy="1043716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6998698" y="3281022"/>
              <a:ext cx="200183" cy="19445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6747683" y="3475474"/>
              <a:ext cx="721445" cy="849264"/>
              <a:chOff x="1537751" y="3705902"/>
              <a:chExt cx="721445" cy="849264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9218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537751" y="4382042"/>
                <a:ext cx="721445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添加副标题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2925405" y="4654024"/>
            <a:ext cx="961802" cy="958128"/>
            <a:chOff x="2146296" y="3281022"/>
            <a:chExt cx="721445" cy="718596"/>
          </a:xfrm>
        </p:grpSpPr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2401658" y="3281022"/>
              <a:ext cx="200183" cy="194452"/>
            </a:xfrm>
            <a:prstGeom prst="ellipse">
              <a:avLst/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2146296" y="3475474"/>
              <a:ext cx="721445" cy="524144"/>
              <a:chOff x="889221" y="3705902"/>
              <a:chExt cx="721445" cy="524144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889221" y="4056922"/>
                <a:ext cx="721445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添加副标题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1" name="Group 140"/>
          <p:cNvGrpSpPr/>
          <p:nvPr/>
        </p:nvGrpSpPr>
        <p:grpSpPr>
          <a:xfrm>
            <a:off x="4678088" y="4654024"/>
            <a:ext cx="961802" cy="958128"/>
            <a:chOff x="3460978" y="3281022"/>
            <a:chExt cx="721445" cy="718596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3715098" y="3281022"/>
              <a:ext cx="200183" cy="194452"/>
            </a:xfrm>
            <a:prstGeom prst="ellipse">
              <a:avLst/>
            </a:prstGeom>
            <a:solidFill>
              <a:schemeClr val="accent3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460978" y="3475474"/>
              <a:ext cx="721445" cy="524144"/>
              <a:chOff x="889221" y="3705902"/>
              <a:chExt cx="721445" cy="524144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889221" y="4056922"/>
                <a:ext cx="721445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添加副标题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Group 142"/>
          <p:cNvGrpSpPr/>
          <p:nvPr/>
        </p:nvGrpSpPr>
        <p:grpSpPr>
          <a:xfrm>
            <a:off x="6430769" y="4654024"/>
            <a:ext cx="961802" cy="958128"/>
            <a:chOff x="4775660" y="3281022"/>
            <a:chExt cx="721445" cy="71859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02853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4775660" y="3475474"/>
              <a:ext cx="721445" cy="524144"/>
              <a:chOff x="889221" y="3705902"/>
              <a:chExt cx="721445" cy="524144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889221" y="4056922"/>
                <a:ext cx="721445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添加副标题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144"/>
          <p:cNvGrpSpPr/>
          <p:nvPr/>
        </p:nvGrpSpPr>
        <p:grpSpPr>
          <a:xfrm>
            <a:off x="8183451" y="4654024"/>
            <a:ext cx="961802" cy="958128"/>
            <a:chOff x="6090342" y="3281022"/>
            <a:chExt cx="721445" cy="718596"/>
          </a:xfrm>
        </p:grpSpPr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341978" y="3281022"/>
              <a:ext cx="200183" cy="194452"/>
            </a:xfrm>
            <a:prstGeom prst="ellipse">
              <a:avLst/>
            </a:pr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6090342" y="3475474"/>
              <a:ext cx="721445" cy="524144"/>
              <a:chOff x="889221" y="3705902"/>
              <a:chExt cx="721445" cy="524144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889221" y="4056922"/>
                <a:ext cx="721445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添加副标题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133" name="Straight Connector 132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Group 146"/>
          <p:cNvGrpSpPr/>
          <p:nvPr/>
        </p:nvGrpSpPr>
        <p:grpSpPr>
          <a:xfrm>
            <a:off x="9936128" y="4654024"/>
            <a:ext cx="961802" cy="958128"/>
            <a:chOff x="7405020" y="3281022"/>
            <a:chExt cx="721445" cy="718596"/>
          </a:xfrm>
        </p:grpSpPr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7655416" y="3281022"/>
              <a:ext cx="200183" cy="194452"/>
            </a:xfrm>
            <a:prstGeom prst="ellipse">
              <a:avLst/>
            </a:prstGeom>
            <a:solidFill>
              <a:schemeClr val="bg2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7405020" y="3475474"/>
              <a:ext cx="721445" cy="524144"/>
              <a:chOff x="889221" y="3705902"/>
              <a:chExt cx="721445" cy="524144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889221" y="4056922"/>
                <a:ext cx="721445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添加副标题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cxnSp>
            <p:nvCxnSpPr>
              <p:cNvPr id="136" name="Straight Connector 135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3045223" y="3246440"/>
            <a:ext cx="2223798" cy="1106486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>
              <a:defRPr/>
            </a:pPr>
            <a:endParaRPr lang="id-ID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 flipV="1">
            <a:off x="1105550" y="2138366"/>
            <a:ext cx="2223798" cy="1108075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>
              <a:defRPr/>
            </a:pPr>
            <a:endParaRPr lang="id-ID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922984" y="3246440"/>
            <a:ext cx="2223797" cy="1106486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>
              <a:defRPr/>
            </a:pPr>
            <a:endParaRPr lang="id-ID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 flipV="1">
            <a:off x="4984897" y="2138366"/>
            <a:ext cx="2222211" cy="1108075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>
              <a:defRPr/>
            </a:pPr>
            <a:endParaRPr lang="id-ID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 flipV="1">
            <a:off x="8862655" y="2138366"/>
            <a:ext cx="2223797" cy="1108075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>
              <a:defRPr/>
            </a:pPr>
            <a:endParaRPr lang="id-ID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 Placeholder 32"/>
          <p:cNvSpPr txBox="1"/>
          <p:nvPr/>
        </p:nvSpPr>
        <p:spPr bwMode="auto">
          <a:xfrm>
            <a:off x="1389677" y="4298952"/>
            <a:ext cx="165078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 Placeholder 33"/>
          <p:cNvSpPr txBox="1"/>
          <p:nvPr/>
        </p:nvSpPr>
        <p:spPr>
          <a:xfrm>
            <a:off x="1389677" y="4022725"/>
            <a:ext cx="1650785" cy="31908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965">
              <a:buNone/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点击输入标题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43" name="Text Placeholder 32"/>
          <p:cNvSpPr txBox="1"/>
          <p:nvPr/>
        </p:nvSpPr>
        <p:spPr bwMode="auto">
          <a:xfrm>
            <a:off x="5269023" y="4298952"/>
            <a:ext cx="164919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 Placeholder 33"/>
          <p:cNvSpPr txBox="1"/>
          <p:nvPr/>
        </p:nvSpPr>
        <p:spPr>
          <a:xfrm>
            <a:off x="5269023" y="4022725"/>
            <a:ext cx="1649197" cy="31908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965">
              <a:buNone/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点击输入标题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45" name="Text Placeholder 32"/>
          <p:cNvSpPr txBox="1"/>
          <p:nvPr/>
        </p:nvSpPr>
        <p:spPr bwMode="auto">
          <a:xfrm>
            <a:off x="9151542" y="4298952"/>
            <a:ext cx="165078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 Placeholder 33"/>
          <p:cNvSpPr txBox="1"/>
          <p:nvPr/>
        </p:nvSpPr>
        <p:spPr>
          <a:xfrm>
            <a:off x="9151542" y="4022725"/>
            <a:ext cx="1650785" cy="31908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965">
              <a:buNone/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点击输入标题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47" name="Text Placeholder 32"/>
          <p:cNvSpPr txBox="1"/>
          <p:nvPr/>
        </p:nvSpPr>
        <p:spPr bwMode="auto">
          <a:xfrm>
            <a:off x="3334112" y="1889125"/>
            <a:ext cx="1650785" cy="60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 Placeholder 33"/>
          <p:cNvSpPr txBox="1"/>
          <p:nvPr/>
        </p:nvSpPr>
        <p:spPr>
          <a:xfrm>
            <a:off x="3334112" y="1612899"/>
            <a:ext cx="1650785" cy="31908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965">
              <a:buNone/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点击输入标题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49" name="Text Placeholder 32"/>
          <p:cNvSpPr txBox="1"/>
          <p:nvPr/>
        </p:nvSpPr>
        <p:spPr bwMode="auto">
          <a:xfrm>
            <a:off x="7213456" y="1889125"/>
            <a:ext cx="1649199" cy="60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0" name="Text Placeholder 33"/>
          <p:cNvSpPr txBox="1"/>
          <p:nvPr/>
        </p:nvSpPr>
        <p:spPr>
          <a:xfrm>
            <a:off x="7213456" y="1612899"/>
            <a:ext cx="1649199" cy="31908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965">
              <a:buNone/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点击输入标题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1135710" y="5478463"/>
            <a:ext cx="3085698" cy="758824"/>
            <a:chOff x="1135099" y="5478412"/>
            <a:chExt cx="3085878" cy="758582"/>
          </a:xfrm>
        </p:grpSpPr>
        <p:sp>
          <p:nvSpPr>
            <p:cNvPr id="129067" name="Text Placeholder 32"/>
            <p:cNvSpPr txBox="1"/>
            <p:nvPr/>
          </p:nvSpPr>
          <p:spPr bwMode="auto">
            <a:xfrm>
              <a:off x="1754819" y="5807287"/>
              <a:ext cx="2405142" cy="42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Text Placeholder 33"/>
            <p:cNvSpPr txBox="1"/>
            <p:nvPr/>
          </p:nvSpPr>
          <p:spPr>
            <a:xfrm>
              <a:off x="1797038" y="5499042"/>
              <a:ext cx="2423939" cy="28089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8965"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57" name="Text Placeholder 33"/>
            <p:cNvSpPr txBox="1"/>
            <p:nvPr/>
          </p:nvSpPr>
          <p:spPr>
            <a:xfrm>
              <a:off x="1135099" y="5478412"/>
              <a:ext cx="661939" cy="663363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8965">
                <a:spcBef>
                  <a:spcPct val="20000"/>
                </a:spcBef>
                <a:buNone/>
                <a:defRPr/>
              </a:pPr>
              <a:r>
                <a:rPr lang="en-AU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Condensed" panose="02000000000000000000" pitchFamily="2" charset="0"/>
                  <a:ea typeface="Arial" panose="020B0604020202020204"/>
                  <a:cs typeface="Arial" panose="020B0604020202020204"/>
                </a:rPr>
                <a:t>01</a:t>
              </a:r>
              <a:endParaRPr lang="en-A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Group 5"/>
          <p:cNvGrpSpPr/>
          <p:nvPr/>
        </p:nvGrpSpPr>
        <p:grpSpPr bwMode="auto">
          <a:xfrm>
            <a:off x="4537280" y="5478463"/>
            <a:ext cx="3088873" cy="758824"/>
            <a:chOff x="4537690" y="5478412"/>
            <a:chExt cx="3088279" cy="758582"/>
          </a:xfrm>
        </p:grpSpPr>
        <p:sp>
          <p:nvSpPr>
            <p:cNvPr id="129064" name="Text Placeholder 32"/>
            <p:cNvSpPr txBox="1"/>
            <p:nvPr/>
          </p:nvSpPr>
          <p:spPr bwMode="auto">
            <a:xfrm>
              <a:off x="5171534" y="5807287"/>
              <a:ext cx="2405142" cy="42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Text Placeholder 33"/>
            <p:cNvSpPr txBox="1"/>
            <p:nvPr/>
          </p:nvSpPr>
          <p:spPr>
            <a:xfrm>
              <a:off x="5202639" y="5499042"/>
              <a:ext cx="2423330" cy="28089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8965"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58" name="Text Placeholder 33"/>
            <p:cNvSpPr txBox="1"/>
            <p:nvPr/>
          </p:nvSpPr>
          <p:spPr>
            <a:xfrm>
              <a:off x="4537690" y="5478412"/>
              <a:ext cx="661775" cy="663363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8965">
                <a:spcBef>
                  <a:spcPct val="20000"/>
                </a:spcBef>
                <a:buNone/>
                <a:defRPr/>
              </a:pPr>
              <a:r>
                <a:rPr lang="en-AU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Condensed" panose="02000000000000000000" pitchFamily="2" charset="0"/>
                  <a:ea typeface="Arial" panose="020B0604020202020204"/>
                  <a:cs typeface="Arial" panose="020B0604020202020204"/>
                </a:rPr>
                <a:t>02</a:t>
              </a:r>
              <a:endParaRPr lang="en-A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7969007" y="5478463"/>
            <a:ext cx="3087286" cy="758824"/>
            <a:chOff x="7968623" y="5478412"/>
            <a:chExt cx="3088279" cy="758582"/>
          </a:xfrm>
        </p:grpSpPr>
        <p:sp>
          <p:nvSpPr>
            <p:cNvPr id="129061" name="Text Placeholder 32"/>
            <p:cNvSpPr txBox="1"/>
            <p:nvPr/>
          </p:nvSpPr>
          <p:spPr bwMode="auto">
            <a:xfrm>
              <a:off x="8602467" y="5807287"/>
              <a:ext cx="2405142" cy="42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Text Placeholder 33"/>
            <p:cNvSpPr txBox="1"/>
            <p:nvPr/>
          </p:nvSpPr>
          <p:spPr>
            <a:xfrm>
              <a:off x="8633913" y="5499042"/>
              <a:ext cx="2422989" cy="28089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8965"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59" name="Text Placeholder 33"/>
            <p:cNvSpPr txBox="1"/>
            <p:nvPr/>
          </p:nvSpPr>
          <p:spPr>
            <a:xfrm>
              <a:off x="7968623" y="5478412"/>
              <a:ext cx="662115" cy="663363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8965">
                <a:spcBef>
                  <a:spcPct val="20000"/>
                </a:spcBef>
                <a:buNone/>
                <a:defRPr/>
              </a:pPr>
              <a:r>
                <a:rPr lang="en-AU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Condensed" panose="02000000000000000000" pitchFamily="2" charset="0"/>
                  <a:ea typeface="Arial" panose="020B0604020202020204"/>
                  <a:cs typeface="Arial" panose="020B0604020202020204"/>
                </a:rPr>
                <a:t>03</a:t>
              </a:r>
              <a:endParaRPr lang="en-A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1640470" y="2665414"/>
            <a:ext cx="1149201" cy="1149350"/>
            <a:chOff x="1639544" y="2665080"/>
            <a:chExt cx="1149172" cy="1149172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1639544" y="2665080"/>
              <a:ext cx="1149172" cy="11491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zh-CN" altLang="zh-CN"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27"/>
            <p:cNvSpPr>
              <a:spLocks noChangeArrowheads="1"/>
            </p:cNvSpPr>
            <p:nvPr/>
          </p:nvSpPr>
          <p:spPr bwMode="auto">
            <a:xfrm>
              <a:off x="1946850" y="3056579"/>
              <a:ext cx="559973" cy="438238"/>
            </a:xfrm>
            <a:custGeom>
              <a:avLst/>
              <a:gdLst>
                <a:gd name="T0" fmla="*/ 480293 w 506"/>
                <a:gd name="T1" fmla="*/ 76884 h 399"/>
                <a:gd name="T2" fmla="*/ 480293 w 506"/>
                <a:gd name="T3" fmla="*/ 76884 h 399"/>
                <a:gd name="T4" fmla="*/ 185920 w 506"/>
                <a:gd name="T5" fmla="*/ 38442 h 399"/>
                <a:gd name="T6" fmla="*/ 9960 w 506"/>
                <a:gd name="T7" fmla="*/ 242733 h 399"/>
                <a:gd name="T8" fmla="*/ 215800 w 506"/>
                <a:gd name="T9" fmla="*/ 437140 h 399"/>
                <a:gd name="T10" fmla="*/ 421640 w 506"/>
                <a:gd name="T11" fmla="*/ 340486 h 399"/>
                <a:gd name="T12" fmla="*/ 401720 w 506"/>
                <a:gd name="T13" fmla="*/ 232848 h 399"/>
                <a:gd name="T14" fmla="*/ 519026 w 506"/>
                <a:gd name="T15" fmla="*/ 222963 h 399"/>
                <a:gd name="T16" fmla="*/ 480293 w 506"/>
                <a:gd name="T17" fmla="*/ 76884 h 399"/>
                <a:gd name="T18" fmla="*/ 303226 w 506"/>
                <a:gd name="T19" fmla="*/ 330601 h 399"/>
                <a:gd name="T20" fmla="*/ 303226 w 506"/>
                <a:gd name="T21" fmla="*/ 330601 h 399"/>
                <a:gd name="T22" fmla="*/ 264493 w 506"/>
                <a:gd name="T23" fmla="*/ 291060 h 399"/>
                <a:gd name="T24" fmla="*/ 303226 w 506"/>
                <a:gd name="T25" fmla="*/ 252618 h 399"/>
                <a:gd name="T26" fmla="*/ 341960 w 506"/>
                <a:gd name="T27" fmla="*/ 291060 h 399"/>
                <a:gd name="T28" fmla="*/ 303226 w 506"/>
                <a:gd name="T29" fmla="*/ 330601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 bwMode="auto">
          <a:xfrm>
            <a:off x="3581730" y="2665414"/>
            <a:ext cx="1149201" cy="1149350"/>
            <a:chOff x="3581386" y="2665080"/>
            <a:chExt cx="1149172" cy="1149172"/>
          </a:xfrm>
        </p:grpSpPr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3581386" y="2665080"/>
              <a:ext cx="1149172" cy="11491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zh-CN" altLang="zh-CN"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116"/>
            <p:cNvSpPr>
              <a:spLocks noChangeArrowheads="1"/>
            </p:cNvSpPr>
            <p:nvPr/>
          </p:nvSpPr>
          <p:spPr bwMode="auto">
            <a:xfrm>
              <a:off x="3920940" y="2997622"/>
              <a:ext cx="465650" cy="484088"/>
            </a:xfrm>
            <a:custGeom>
              <a:avLst/>
              <a:gdLst>
                <a:gd name="T0" fmla="*/ 418562 w 445"/>
                <a:gd name="T1" fmla="*/ 166602 h 462"/>
                <a:gd name="T2" fmla="*/ 418562 w 445"/>
                <a:gd name="T3" fmla="*/ 166602 h 462"/>
                <a:gd name="T4" fmla="*/ 278344 w 445"/>
                <a:gd name="T5" fmla="*/ 8382 h 462"/>
                <a:gd name="T6" fmla="*/ 37671 w 445"/>
                <a:gd name="T7" fmla="*/ 259857 h 462"/>
                <a:gd name="T8" fmla="*/ 9418 w 445"/>
                <a:gd name="T9" fmla="*/ 334251 h 462"/>
                <a:gd name="T10" fmla="*/ 84759 w 445"/>
                <a:gd name="T11" fmla="*/ 371972 h 462"/>
                <a:gd name="T12" fmla="*/ 102548 w 445"/>
                <a:gd name="T13" fmla="*/ 362542 h 462"/>
                <a:gd name="T14" fmla="*/ 140218 w 445"/>
                <a:gd name="T15" fmla="*/ 389785 h 462"/>
                <a:gd name="T16" fmla="*/ 167425 w 445"/>
                <a:gd name="T17" fmla="*/ 454749 h 462"/>
                <a:gd name="T18" fmla="*/ 195678 w 445"/>
                <a:gd name="T19" fmla="*/ 473610 h 462"/>
                <a:gd name="T20" fmla="*/ 251137 w 445"/>
                <a:gd name="T21" fmla="*/ 454749 h 462"/>
                <a:gd name="T22" fmla="*/ 260555 w 445"/>
                <a:gd name="T23" fmla="*/ 435889 h 462"/>
                <a:gd name="T24" fmla="*/ 241719 w 445"/>
                <a:gd name="T25" fmla="*/ 408646 h 462"/>
                <a:gd name="T26" fmla="*/ 213467 w 445"/>
                <a:gd name="T27" fmla="*/ 353112 h 462"/>
                <a:gd name="T28" fmla="*/ 241719 w 445"/>
                <a:gd name="T29" fmla="*/ 324821 h 462"/>
                <a:gd name="T30" fmla="*/ 436351 w 445"/>
                <a:gd name="T31" fmla="*/ 371972 h 462"/>
                <a:gd name="T32" fmla="*/ 418562 w 445"/>
                <a:gd name="T33" fmla="*/ 166602 h 462"/>
                <a:gd name="T34" fmla="*/ 408098 w 445"/>
                <a:gd name="T35" fmla="*/ 324821 h 462"/>
                <a:gd name="T36" fmla="*/ 408098 w 445"/>
                <a:gd name="T37" fmla="*/ 324821 h 462"/>
                <a:gd name="T38" fmla="*/ 316014 w 445"/>
                <a:gd name="T39" fmla="*/ 213753 h 462"/>
                <a:gd name="T40" fmla="*/ 297179 w 445"/>
                <a:gd name="T41" fmla="*/ 64964 h 462"/>
                <a:gd name="T42" fmla="*/ 380891 w 445"/>
                <a:gd name="T43" fmla="*/ 185462 h 462"/>
                <a:gd name="T44" fmla="*/ 408098 w 445"/>
                <a:gd name="T45" fmla="*/ 324821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5521402" y="2665414"/>
            <a:ext cx="1149201" cy="1149350"/>
            <a:chOff x="5521022" y="2665080"/>
            <a:chExt cx="1149172" cy="1149172"/>
          </a:xfrm>
        </p:grpSpPr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5521022" y="2665080"/>
              <a:ext cx="1149172" cy="11491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zh-CN" altLang="zh-CN"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102"/>
            <p:cNvSpPr>
              <a:spLocks noChangeArrowheads="1"/>
            </p:cNvSpPr>
            <p:nvPr/>
          </p:nvSpPr>
          <p:spPr bwMode="auto">
            <a:xfrm>
              <a:off x="5865958" y="3032893"/>
              <a:ext cx="466594" cy="417042"/>
            </a:xfrm>
            <a:custGeom>
              <a:avLst/>
              <a:gdLst>
                <a:gd name="T0" fmla="*/ 74955 w 498"/>
                <a:gd name="T1" fmla="*/ 141513 h 445"/>
                <a:gd name="T2" fmla="*/ 74955 w 498"/>
                <a:gd name="T3" fmla="*/ 141513 h 445"/>
                <a:gd name="T4" fmla="*/ 133045 w 498"/>
                <a:gd name="T5" fmla="*/ 158382 h 445"/>
                <a:gd name="T6" fmla="*/ 141477 w 498"/>
                <a:gd name="T7" fmla="*/ 158382 h 445"/>
                <a:gd name="T8" fmla="*/ 182702 w 498"/>
                <a:gd name="T9" fmla="*/ 125581 h 445"/>
                <a:gd name="T10" fmla="*/ 182702 w 498"/>
                <a:gd name="T11" fmla="*/ 117147 h 445"/>
                <a:gd name="T12" fmla="*/ 166775 w 498"/>
                <a:gd name="T13" fmla="*/ 100278 h 445"/>
                <a:gd name="T14" fmla="*/ 257657 w 498"/>
                <a:gd name="T15" fmla="*/ 9372 h 445"/>
                <a:gd name="T16" fmla="*/ 182702 w 498"/>
                <a:gd name="T17" fmla="*/ 0 h 445"/>
                <a:gd name="T18" fmla="*/ 100252 w 498"/>
                <a:gd name="T19" fmla="*/ 50607 h 445"/>
                <a:gd name="T20" fmla="*/ 67459 w 498"/>
                <a:gd name="T21" fmla="*/ 75911 h 445"/>
                <a:gd name="T22" fmla="*/ 49658 w 498"/>
                <a:gd name="T23" fmla="*/ 108712 h 445"/>
                <a:gd name="T24" fmla="*/ 16865 w 498"/>
                <a:gd name="T25" fmla="*/ 117147 h 445"/>
                <a:gd name="T26" fmla="*/ 0 w 498"/>
                <a:gd name="T27" fmla="*/ 134016 h 445"/>
                <a:gd name="T28" fmla="*/ 0 w 498"/>
                <a:gd name="T29" fmla="*/ 141513 h 445"/>
                <a:gd name="T30" fmla="*/ 33730 w 498"/>
                <a:gd name="T31" fmla="*/ 175251 h 445"/>
                <a:gd name="T32" fmla="*/ 49658 w 498"/>
                <a:gd name="T33" fmla="*/ 183686 h 445"/>
                <a:gd name="T34" fmla="*/ 67459 w 498"/>
                <a:gd name="T35" fmla="*/ 166817 h 445"/>
                <a:gd name="T36" fmla="*/ 74955 w 498"/>
                <a:gd name="T37" fmla="*/ 141513 h 445"/>
                <a:gd name="T38" fmla="*/ 208000 w 498"/>
                <a:gd name="T39" fmla="*/ 149948 h 445"/>
                <a:gd name="T40" fmla="*/ 208000 w 498"/>
                <a:gd name="T41" fmla="*/ 149948 h 445"/>
                <a:gd name="T42" fmla="*/ 199567 w 498"/>
                <a:gd name="T43" fmla="*/ 149948 h 445"/>
                <a:gd name="T44" fmla="*/ 166775 w 498"/>
                <a:gd name="T45" fmla="*/ 175251 h 445"/>
                <a:gd name="T46" fmla="*/ 158342 w 498"/>
                <a:gd name="T47" fmla="*/ 191183 h 445"/>
                <a:gd name="T48" fmla="*/ 356973 w 498"/>
                <a:gd name="T49" fmla="*/ 407670 h 445"/>
                <a:gd name="T50" fmla="*/ 373837 w 498"/>
                <a:gd name="T51" fmla="*/ 407670 h 445"/>
                <a:gd name="T52" fmla="*/ 399135 w 498"/>
                <a:gd name="T53" fmla="*/ 390801 h 445"/>
                <a:gd name="T54" fmla="*/ 399135 w 498"/>
                <a:gd name="T55" fmla="*/ 374869 h 445"/>
                <a:gd name="T56" fmla="*/ 208000 w 498"/>
                <a:gd name="T57" fmla="*/ 149948 h 445"/>
                <a:gd name="T58" fmla="*/ 465657 w 498"/>
                <a:gd name="T59" fmla="*/ 59042 h 445"/>
                <a:gd name="T60" fmla="*/ 465657 w 498"/>
                <a:gd name="T61" fmla="*/ 59042 h 445"/>
                <a:gd name="T62" fmla="*/ 448792 w 498"/>
                <a:gd name="T63" fmla="*/ 50607 h 445"/>
                <a:gd name="T64" fmla="*/ 431927 w 498"/>
                <a:gd name="T65" fmla="*/ 83408 h 445"/>
                <a:gd name="T66" fmla="*/ 382270 w 498"/>
                <a:gd name="T67" fmla="*/ 100278 h 445"/>
                <a:gd name="T68" fmla="*/ 373837 w 498"/>
                <a:gd name="T69" fmla="*/ 59042 h 445"/>
                <a:gd name="T70" fmla="*/ 390702 w 498"/>
                <a:gd name="T71" fmla="*/ 17806 h 445"/>
                <a:gd name="T72" fmla="*/ 382270 w 498"/>
                <a:gd name="T73" fmla="*/ 9372 h 445"/>
                <a:gd name="T74" fmla="*/ 315747 w 498"/>
                <a:gd name="T75" fmla="*/ 67476 h 445"/>
                <a:gd name="T76" fmla="*/ 298883 w 498"/>
                <a:gd name="T77" fmla="*/ 141513 h 445"/>
                <a:gd name="T78" fmla="*/ 266090 w 498"/>
                <a:gd name="T79" fmla="*/ 175251 h 445"/>
                <a:gd name="T80" fmla="*/ 298883 w 498"/>
                <a:gd name="T81" fmla="*/ 216487 h 445"/>
                <a:gd name="T82" fmla="*/ 341045 w 498"/>
                <a:gd name="T83" fmla="*/ 175251 h 445"/>
                <a:gd name="T84" fmla="*/ 382270 w 498"/>
                <a:gd name="T85" fmla="*/ 166817 h 445"/>
                <a:gd name="T86" fmla="*/ 457225 w 498"/>
                <a:gd name="T87" fmla="*/ 134016 h 445"/>
                <a:gd name="T88" fmla="*/ 465657 w 498"/>
                <a:gd name="T89" fmla="*/ 59042 h 445"/>
                <a:gd name="T90" fmla="*/ 67459 w 498"/>
                <a:gd name="T91" fmla="*/ 374869 h 445"/>
                <a:gd name="T92" fmla="*/ 67459 w 498"/>
                <a:gd name="T93" fmla="*/ 374869 h 445"/>
                <a:gd name="T94" fmla="*/ 67459 w 498"/>
                <a:gd name="T95" fmla="*/ 390801 h 445"/>
                <a:gd name="T96" fmla="*/ 83387 w 498"/>
                <a:gd name="T97" fmla="*/ 416105 h 445"/>
                <a:gd name="T98" fmla="*/ 100252 w 498"/>
                <a:gd name="T99" fmla="*/ 407670 h 445"/>
                <a:gd name="T100" fmla="*/ 216432 w 498"/>
                <a:gd name="T101" fmla="*/ 299895 h 445"/>
                <a:gd name="T102" fmla="*/ 182702 w 498"/>
                <a:gd name="T103" fmla="*/ 257723 h 445"/>
                <a:gd name="T104" fmla="*/ 67459 w 498"/>
                <a:gd name="T105" fmla="*/ 374869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7461074" y="2665414"/>
            <a:ext cx="1149201" cy="1149350"/>
            <a:chOff x="7460658" y="2665080"/>
            <a:chExt cx="1149172" cy="1149172"/>
          </a:xfrm>
        </p:grpSpPr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7460658" y="2665080"/>
              <a:ext cx="1149172" cy="11491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zh-CN" altLang="zh-CN"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119"/>
            <p:cNvSpPr>
              <a:spLocks noChangeArrowheads="1"/>
            </p:cNvSpPr>
            <p:nvPr/>
          </p:nvSpPr>
          <p:spPr bwMode="auto">
            <a:xfrm>
              <a:off x="7800595" y="3032893"/>
              <a:ext cx="456198" cy="407752"/>
            </a:xfrm>
            <a:custGeom>
              <a:avLst/>
              <a:gdLst>
                <a:gd name="T0" fmla="*/ 406631 w 497"/>
                <a:gd name="T1" fmla="*/ 64285 h 444"/>
                <a:gd name="T2" fmla="*/ 406631 w 497"/>
                <a:gd name="T3" fmla="*/ 64285 h 444"/>
                <a:gd name="T4" fmla="*/ 391027 w 497"/>
                <a:gd name="T5" fmla="*/ 64285 h 444"/>
                <a:gd name="T6" fmla="*/ 391027 w 497"/>
                <a:gd name="T7" fmla="*/ 406834 h 444"/>
                <a:gd name="T8" fmla="*/ 406631 w 497"/>
                <a:gd name="T9" fmla="*/ 406834 h 444"/>
                <a:gd name="T10" fmla="*/ 455280 w 497"/>
                <a:gd name="T11" fmla="*/ 365507 h 444"/>
                <a:gd name="T12" fmla="*/ 455280 w 497"/>
                <a:gd name="T13" fmla="*/ 113877 h 444"/>
                <a:gd name="T14" fmla="*/ 406631 w 497"/>
                <a:gd name="T15" fmla="*/ 64285 h 444"/>
                <a:gd name="T16" fmla="*/ 0 w 497"/>
                <a:gd name="T17" fmla="*/ 113877 h 444"/>
                <a:gd name="T18" fmla="*/ 0 w 497"/>
                <a:gd name="T19" fmla="*/ 113877 h 444"/>
                <a:gd name="T20" fmla="*/ 0 w 497"/>
                <a:gd name="T21" fmla="*/ 365507 h 444"/>
                <a:gd name="T22" fmla="*/ 48649 w 497"/>
                <a:gd name="T23" fmla="*/ 406834 h 444"/>
                <a:gd name="T24" fmla="*/ 65171 w 497"/>
                <a:gd name="T25" fmla="*/ 406834 h 444"/>
                <a:gd name="T26" fmla="*/ 65171 w 497"/>
                <a:gd name="T27" fmla="*/ 64285 h 444"/>
                <a:gd name="T28" fmla="*/ 48649 w 497"/>
                <a:gd name="T29" fmla="*/ 64285 h 444"/>
                <a:gd name="T30" fmla="*/ 0 w 497"/>
                <a:gd name="T31" fmla="*/ 113877 h 444"/>
                <a:gd name="T32" fmla="*/ 309333 w 497"/>
                <a:gd name="T33" fmla="*/ 23877 h 444"/>
                <a:gd name="T34" fmla="*/ 309333 w 497"/>
                <a:gd name="T35" fmla="*/ 23877 h 444"/>
                <a:gd name="T36" fmla="*/ 227640 w 497"/>
                <a:gd name="T37" fmla="*/ 0 h 444"/>
                <a:gd name="T38" fmla="*/ 146865 w 497"/>
                <a:gd name="T39" fmla="*/ 23877 h 444"/>
                <a:gd name="T40" fmla="*/ 146865 w 497"/>
                <a:gd name="T41" fmla="*/ 64285 h 444"/>
                <a:gd name="T42" fmla="*/ 98216 w 497"/>
                <a:gd name="T43" fmla="*/ 64285 h 444"/>
                <a:gd name="T44" fmla="*/ 98216 w 497"/>
                <a:gd name="T45" fmla="*/ 406834 h 444"/>
                <a:gd name="T46" fmla="*/ 357982 w 497"/>
                <a:gd name="T47" fmla="*/ 406834 h 444"/>
                <a:gd name="T48" fmla="*/ 357982 w 497"/>
                <a:gd name="T49" fmla="*/ 64285 h 444"/>
                <a:gd name="T50" fmla="*/ 309333 w 497"/>
                <a:gd name="T51" fmla="*/ 64285 h 444"/>
                <a:gd name="T52" fmla="*/ 309333 w 497"/>
                <a:gd name="T53" fmla="*/ 23877 h 444"/>
                <a:gd name="T54" fmla="*/ 276289 w 497"/>
                <a:gd name="T55" fmla="*/ 64285 h 444"/>
                <a:gd name="T56" fmla="*/ 276289 w 497"/>
                <a:gd name="T57" fmla="*/ 64285 h 444"/>
                <a:gd name="T58" fmla="*/ 178991 w 497"/>
                <a:gd name="T59" fmla="*/ 64285 h 444"/>
                <a:gd name="T60" fmla="*/ 178991 w 497"/>
                <a:gd name="T61" fmla="*/ 40408 h 444"/>
                <a:gd name="T62" fmla="*/ 227640 w 497"/>
                <a:gd name="T63" fmla="*/ 23877 h 444"/>
                <a:gd name="T64" fmla="*/ 276289 w 497"/>
                <a:gd name="T65" fmla="*/ 40408 h 444"/>
                <a:gd name="T66" fmla="*/ 276289 w 497"/>
                <a:gd name="T67" fmla="*/ 64285 h 4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44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 bwMode="auto">
          <a:xfrm>
            <a:off x="9399160" y="2665414"/>
            <a:ext cx="1149201" cy="1149350"/>
            <a:chOff x="9400294" y="2665080"/>
            <a:chExt cx="1149172" cy="1149172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9400294" y="2665080"/>
              <a:ext cx="1149172" cy="11491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zh-CN" altLang="zh-CN"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29"/>
            <p:cNvSpPr>
              <a:spLocks noChangeArrowheads="1"/>
            </p:cNvSpPr>
            <p:nvPr/>
          </p:nvSpPr>
          <p:spPr bwMode="auto">
            <a:xfrm>
              <a:off x="9771037" y="2998133"/>
              <a:ext cx="407686" cy="423830"/>
            </a:xfrm>
            <a:custGeom>
              <a:avLst/>
              <a:gdLst>
                <a:gd name="T0" fmla="*/ 227717 w 444"/>
                <a:gd name="T1" fmla="*/ 309157 h 462"/>
                <a:gd name="T2" fmla="*/ 227717 w 444"/>
                <a:gd name="T3" fmla="*/ 309157 h 462"/>
                <a:gd name="T4" fmla="*/ 293828 w 444"/>
                <a:gd name="T5" fmla="*/ 235767 h 462"/>
                <a:gd name="T6" fmla="*/ 406768 w 444"/>
                <a:gd name="T7" fmla="*/ 65134 h 462"/>
                <a:gd name="T8" fmla="*/ 391158 w 444"/>
                <a:gd name="T9" fmla="*/ 48621 h 462"/>
                <a:gd name="T10" fmla="*/ 317701 w 444"/>
                <a:gd name="T11" fmla="*/ 48621 h 462"/>
                <a:gd name="T12" fmla="*/ 203843 w 444"/>
                <a:gd name="T13" fmla="*/ 0 h 462"/>
                <a:gd name="T14" fmla="*/ 89985 w 444"/>
                <a:gd name="T15" fmla="*/ 48621 h 462"/>
                <a:gd name="T16" fmla="*/ 16528 w 444"/>
                <a:gd name="T17" fmla="*/ 48621 h 462"/>
                <a:gd name="T18" fmla="*/ 0 w 444"/>
                <a:gd name="T19" fmla="*/ 65134 h 462"/>
                <a:gd name="T20" fmla="*/ 113858 w 444"/>
                <a:gd name="T21" fmla="*/ 235767 h 462"/>
                <a:gd name="T22" fmla="*/ 179051 w 444"/>
                <a:gd name="T23" fmla="*/ 309157 h 462"/>
                <a:gd name="T24" fmla="*/ 179051 w 444"/>
                <a:gd name="T25" fmla="*/ 341266 h 462"/>
                <a:gd name="T26" fmla="*/ 98249 w 444"/>
                <a:gd name="T27" fmla="*/ 381630 h 462"/>
                <a:gd name="T28" fmla="*/ 203843 w 444"/>
                <a:gd name="T29" fmla="*/ 422913 h 462"/>
                <a:gd name="T30" fmla="*/ 301173 w 444"/>
                <a:gd name="T31" fmla="*/ 381630 h 462"/>
                <a:gd name="T32" fmla="*/ 227717 w 444"/>
                <a:gd name="T33" fmla="*/ 341266 h 462"/>
                <a:gd name="T34" fmla="*/ 227717 w 444"/>
                <a:gd name="T35" fmla="*/ 309157 h 462"/>
                <a:gd name="T36" fmla="*/ 293828 w 444"/>
                <a:gd name="T37" fmla="*/ 194485 h 462"/>
                <a:gd name="T38" fmla="*/ 293828 w 444"/>
                <a:gd name="T39" fmla="*/ 194485 h 462"/>
                <a:gd name="T40" fmla="*/ 317701 w 444"/>
                <a:gd name="T41" fmla="*/ 81647 h 462"/>
                <a:gd name="T42" fmla="*/ 374630 w 444"/>
                <a:gd name="T43" fmla="*/ 81647 h 462"/>
                <a:gd name="T44" fmla="*/ 293828 w 444"/>
                <a:gd name="T45" fmla="*/ 194485 h 462"/>
                <a:gd name="T46" fmla="*/ 203843 w 444"/>
                <a:gd name="T47" fmla="*/ 33026 h 462"/>
                <a:gd name="T48" fmla="*/ 203843 w 444"/>
                <a:gd name="T49" fmla="*/ 33026 h 462"/>
                <a:gd name="T50" fmla="*/ 293828 w 444"/>
                <a:gd name="T51" fmla="*/ 65134 h 462"/>
                <a:gd name="T52" fmla="*/ 203843 w 444"/>
                <a:gd name="T53" fmla="*/ 105499 h 462"/>
                <a:gd name="T54" fmla="*/ 113858 w 444"/>
                <a:gd name="T55" fmla="*/ 65134 h 462"/>
                <a:gd name="T56" fmla="*/ 203843 w 444"/>
                <a:gd name="T57" fmla="*/ 33026 h 462"/>
                <a:gd name="T58" fmla="*/ 33056 w 444"/>
                <a:gd name="T59" fmla="*/ 81647 h 462"/>
                <a:gd name="T60" fmla="*/ 33056 w 444"/>
                <a:gd name="T61" fmla="*/ 81647 h 462"/>
                <a:gd name="T62" fmla="*/ 89985 w 444"/>
                <a:gd name="T63" fmla="*/ 81647 h 462"/>
                <a:gd name="T64" fmla="*/ 113858 w 444"/>
                <a:gd name="T65" fmla="*/ 194485 h 462"/>
                <a:gd name="T66" fmla="*/ 33056 w 444"/>
                <a:gd name="T67" fmla="*/ 81647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roup 341"/>
          <p:cNvGrpSpPr/>
          <p:nvPr/>
        </p:nvGrpSpPr>
        <p:grpSpPr>
          <a:xfrm>
            <a:off x="3979627" y="3141312"/>
            <a:ext cx="1479815" cy="1655219"/>
            <a:chOff x="4097338" y="2217738"/>
            <a:chExt cx="1139825" cy="1274763"/>
          </a:xfrm>
          <a:solidFill>
            <a:schemeClr val="accent1"/>
          </a:solidFill>
        </p:grpSpPr>
        <p:sp>
          <p:nvSpPr>
            <p:cNvPr id="5125" name="Freeform 5"/>
            <p:cNvSpPr/>
            <p:nvPr/>
          </p:nvSpPr>
          <p:spPr bwMode="auto">
            <a:xfrm>
              <a:off x="5102225" y="3086100"/>
              <a:ext cx="120650" cy="233363"/>
            </a:xfrm>
            <a:custGeom>
              <a:avLst/>
              <a:gdLst/>
              <a:ahLst/>
              <a:cxnLst>
                <a:cxn ang="0">
                  <a:pos x="9" y="114"/>
                </a:cxn>
                <a:cxn ang="0">
                  <a:pos x="18" y="94"/>
                </a:cxn>
                <a:cxn ang="0">
                  <a:pos x="11" y="71"/>
                </a:cxn>
                <a:cxn ang="0">
                  <a:pos x="40" y="43"/>
                </a:cxn>
                <a:cxn ang="0">
                  <a:pos x="71" y="13"/>
                </a:cxn>
                <a:cxn ang="0">
                  <a:pos x="73" y="0"/>
                </a:cxn>
                <a:cxn ang="0">
                  <a:pos x="91" y="42"/>
                </a:cxn>
                <a:cxn ang="0">
                  <a:pos x="91" y="49"/>
                </a:cxn>
                <a:cxn ang="0">
                  <a:pos x="84" y="47"/>
                </a:cxn>
                <a:cxn ang="0">
                  <a:pos x="64" y="126"/>
                </a:cxn>
                <a:cxn ang="0">
                  <a:pos x="25" y="175"/>
                </a:cxn>
                <a:cxn ang="0">
                  <a:pos x="5" y="151"/>
                </a:cxn>
                <a:cxn ang="0">
                  <a:pos x="5" y="140"/>
                </a:cxn>
                <a:cxn ang="0">
                  <a:pos x="0" y="122"/>
                </a:cxn>
                <a:cxn ang="0">
                  <a:pos x="9" y="114"/>
                </a:cxn>
              </a:cxnLst>
              <a:rect l="0" t="0" r="r" b="b"/>
              <a:pathLst>
                <a:path w="91" h="175">
                  <a:moveTo>
                    <a:pt x="9" y="114"/>
                  </a:moveTo>
                  <a:cubicBezTo>
                    <a:pt x="9" y="114"/>
                    <a:pt x="18" y="95"/>
                    <a:pt x="18" y="94"/>
                  </a:cubicBezTo>
                  <a:cubicBezTo>
                    <a:pt x="18" y="89"/>
                    <a:pt x="11" y="78"/>
                    <a:pt x="11" y="71"/>
                  </a:cubicBezTo>
                  <a:cubicBezTo>
                    <a:pt x="11" y="49"/>
                    <a:pt x="27" y="50"/>
                    <a:pt x="40" y="43"/>
                  </a:cubicBezTo>
                  <a:cubicBezTo>
                    <a:pt x="50" y="37"/>
                    <a:pt x="64" y="20"/>
                    <a:pt x="71" y="13"/>
                  </a:cubicBezTo>
                  <a:cubicBezTo>
                    <a:pt x="73" y="11"/>
                    <a:pt x="72" y="4"/>
                    <a:pt x="73" y="0"/>
                  </a:cubicBezTo>
                  <a:cubicBezTo>
                    <a:pt x="88" y="2"/>
                    <a:pt x="87" y="31"/>
                    <a:pt x="91" y="42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48"/>
                    <a:pt x="85" y="47"/>
                    <a:pt x="84" y="47"/>
                  </a:cubicBezTo>
                  <a:cubicBezTo>
                    <a:pt x="84" y="79"/>
                    <a:pt x="74" y="101"/>
                    <a:pt x="64" y="126"/>
                  </a:cubicBezTo>
                  <a:cubicBezTo>
                    <a:pt x="56" y="146"/>
                    <a:pt x="52" y="175"/>
                    <a:pt x="25" y="175"/>
                  </a:cubicBezTo>
                  <a:cubicBezTo>
                    <a:pt x="14" y="175"/>
                    <a:pt x="5" y="163"/>
                    <a:pt x="5" y="151"/>
                  </a:cubicBezTo>
                  <a:cubicBezTo>
                    <a:pt x="5" y="145"/>
                    <a:pt x="6" y="143"/>
                    <a:pt x="5" y="140"/>
                  </a:cubicBezTo>
                  <a:cubicBezTo>
                    <a:pt x="0" y="136"/>
                    <a:pt x="0" y="129"/>
                    <a:pt x="0" y="122"/>
                  </a:cubicBezTo>
                  <a:cubicBezTo>
                    <a:pt x="0" y="121"/>
                    <a:pt x="8" y="114"/>
                    <a:pt x="9" y="1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126" name="Freeform 6"/>
            <p:cNvSpPr/>
            <p:nvPr/>
          </p:nvSpPr>
          <p:spPr bwMode="auto">
            <a:xfrm>
              <a:off x="4097338" y="2217738"/>
              <a:ext cx="1139825" cy="1274763"/>
            </a:xfrm>
            <a:custGeom>
              <a:avLst/>
              <a:gdLst/>
              <a:ahLst/>
              <a:cxnLst>
                <a:cxn ang="0">
                  <a:pos x="499" y="66"/>
                </a:cxn>
                <a:cxn ang="0">
                  <a:pos x="527" y="81"/>
                </a:cxn>
                <a:cxn ang="0">
                  <a:pos x="609" y="86"/>
                </a:cxn>
                <a:cxn ang="0">
                  <a:pos x="644" y="89"/>
                </a:cxn>
                <a:cxn ang="0">
                  <a:pos x="644" y="136"/>
                </a:cxn>
                <a:cxn ang="0">
                  <a:pos x="620" y="115"/>
                </a:cxn>
                <a:cxn ang="0">
                  <a:pos x="679" y="223"/>
                </a:cxn>
                <a:cxn ang="0">
                  <a:pos x="699" y="267"/>
                </a:cxn>
                <a:cxn ang="0">
                  <a:pos x="730" y="310"/>
                </a:cxn>
                <a:cxn ang="0">
                  <a:pos x="755" y="348"/>
                </a:cxn>
                <a:cxn ang="0">
                  <a:pos x="787" y="359"/>
                </a:cxn>
                <a:cxn ang="0">
                  <a:pos x="853" y="346"/>
                </a:cxn>
                <a:cxn ang="0">
                  <a:pos x="826" y="425"/>
                </a:cxn>
                <a:cxn ang="0">
                  <a:pos x="719" y="541"/>
                </a:cxn>
                <a:cxn ang="0">
                  <a:pos x="708" y="600"/>
                </a:cxn>
                <a:cxn ang="0">
                  <a:pos x="721" y="638"/>
                </a:cxn>
                <a:cxn ang="0">
                  <a:pos x="720" y="676"/>
                </a:cxn>
                <a:cxn ang="0">
                  <a:pos x="660" y="745"/>
                </a:cxn>
                <a:cxn ang="0">
                  <a:pos x="659" y="788"/>
                </a:cxn>
                <a:cxn ang="0">
                  <a:pos x="643" y="816"/>
                </a:cxn>
                <a:cxn ang="0">
                  <a:pos x="627" y="846"/>
                </a:cxn>
                <a:cxn ang="0">
                  <a:pos x="592" y="902"/>
                </a:cxn>
                <a:cxn ang="0">
                  <a:pos x="538" y="946"/>
                </a:cxn>
                <a:cxn ang="0">
                  <a:pos x="512" y="944"/>
                </a:cxn>
                <a:cxn ang="0">
                  <a:pos x="452" y="949"/>
                </a:cxn>
                <a:cxn ang="0">
                  <a:pos x="440" y="929"/>
                </a:cxn>
                <a:cxn ang="0">
                  <a:pos x="431" y="893"/>
                </a:cxn>
                <a:cxn ang="0">
                  <a:pos x="395" y="789"/>
                </a:cxn>
                <a:cxn ang="0">
                  <a:pos x="360" y="708"/>
                </a:cxn>
                <a:cxn ang="0">
                  <a:pos x="382" y="621"/>
                </a:cxn>
                <a:cxn ang="0">
                  <a:pos x="364" y="558"/>
                </a:cxn>
                <a:cxn ang="0">
                  <a:pos x="337" y="490"/>
                </a:cxn>
                <a:cxn ang="0">
                  <a:pos x="342" y="461"/>
                </a:cxn>
                <a:cxn ang="0">
                  <a:pos x="295" y="443"/>
                </a:cxn>
                <a:cxn ang="0">
                  <a:pos x="206" y="433"/>
                </a:cxn>
                <a:cxn ang="0">
                  <a:pos x="164" y="434"/>
                </a:cxn>
                <a:cxn ang="0">
                  <a:pos x="109" y="439"/>
                </a:cxn>
                <a:cxn ang="0">
                  <a:pos x="40" y="369"/>
                </a:cxn>
                <a:cxn ang="0">
                  <a:pos x="7" y="338"/>
                </a:cxn>
                <a:cxn ang="0">
                  <a:pos x="7" y="324"/>
                </a:cxn>
                <a:cxn ang="0">
                  <a:pos x="18" y="269"/>
                </a:cxn>
                <a:cxn ang="0">
                  <a:pos x="22" y="199"/>
                </a:cxn>
                <a:cxn ang="0">
                  <a:pos x="77" y="132"/>
                </a:cxn>
                <a:cxn ang="0">
                  <a:pos x="104" y="77"/>
                </a:cxn>
                <a:cxn ang="0">
                  <a:pos x="141" y="36"/>
                </a:cxn>
                <a:cxn ang="0">
                  <a:pos x="187" y="35"/>
                </a:cxn>
                <a:cxn ang="0">
                  <a:pos x="273" y="6"/>
                </a:cxn>
                <a:cxn ang="0">
                  <a:pos x="307" y="4"/>
                </a:cxn>
                <a:cxn ang="0">
                  <a:pos x="338" y="0"/>
                </a:cxn>
                <a:cxn ang="0">
                  <a:pos x="358" y="6"/>
                </a:cxn>
                <a:cxn ang="0">
                  <a:pos x="357" y="27"/>
                </a:cxn>
                <a:cxn ang="0">
                  <a:pos x="371" y="64"/>
                </a:cxn>
                <a:cxn ang="0">
                  <a:pos x="455" y="100"/>
                </a:cxn>
                <a:cxn ang="0">
                  <a:pos x="464" y="84"/>
                </a:cxn>
                <a:cxn ang="0">
                  <a:pos x="490" y="66"/>
                </a:cxn>
              </a:cxnLst>
              <a:rect l="0" t="0" r="r" b="b"/>
              <a:pathLst>
                <a:path w="856" h="957">
                  <a:moveTo>
                    <a:pt x="490" y="66"/>
                  </a:moveTo>
                  <a:cubicBezTo>
                    <a:pt x="499" y="66"/>
                    <a:pt x="499" y="66"/>
                    <a:pt x="499" y="66"/>
                  </a:cubicBezTo>
                  <a:cubicBezTo>
                    <a:pt x="499" y="73"/>
                    <a:pt x="504" y="74"/>
                    <a:pt x="506" y="77"/>
                  </a:cubicBezTo>
                  <a:cubicBezTo>
                    <a:pt x="510" y="82"/>
                    <a:pt x="520" y="78"/>
                    <a:pt x="527" y="81"/>
                  </a:cubicBezTo>
                  <a:cubicBezTo>
                    <a:pt x="541" y="86"/>
                    <a:pt x="561" y="93"/>
                    <a:pt x="576" y="93"/>
                  </a:cubicBezTo>
                  <a:cubicBezTo>
                    <a:pt x="591" y="93"/>
                    <a:pt x="595" y="86"/>
                    <a:pt x="609" y="86"/>
                  </a:cubicBezTo>
                  <a:cubicBezTo>
                    <a:pt x="617" y="86"/>
                    <a:pt x="622" y="92"/>
                    <a:pt x="632" y="92"/>
                  </a:cubicBezTo>
                  <a:cubicBezTo>
                    <a:pt x="638" y="92"/>
                    <a:pt x="638" y="90"/>
                    <a:pt x="644" y="89"/>
                  </a:cubicBezTo>
                  <a:cubicBezTo>
                    <a:pt x="647" y="96"/>
                    <a:pt x="653" y="102"/>
                    <a:pt x="653" y="111"/>
                  </a:cubicBezTo>
                  <a:cubicBezTo>
                    <a:pt x="653" y="115"/>
                    <a:pt x="646" y="131"/>
                    <a:pt x="644" y="136"/>
                  </a:cubicBezTo>
                  <a:cubicBezTo>
                    <a:pt x="635" y="135"/>
                    <a:pt x="627" y="115"/>
                    <a:pt x="620" y="107"/>
                  </a:cubicBezTo>
                  <a:cubicBezTo>
                    <a:pt x="620" y="115"/>
                    <a:pt x="620" y="115"/>
                    <a:pt x="620" y="115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59" y="198"/>
                    <a:pt x="673" y="218"/>
                    <a:pt x="679" y="223"/>
                  </a:cubicBezTo>
                  <a:cubicBezTo>
                    <a:pt x="679" y="246"/>
                    <a:pt x="679" y="246"/>
                    <a:pt x="679" y="246"/>
                  </a:cubicBezTo>
                  <a:cubicBezTo>
                    <a:pt x="684" y="258"/>
                    <a:pt x="692" y="258"/>
                    <a:pt x="699" y="267"/>
                  </a:cubicBezTo>
                  <a:cubicBezTo>
                    <a:pt x="707" y="278"/>
                    <a:pt x="702" y="289"/>
                    <a:pt x="710" y="297"/>
                  </a:cubicBezTo>
                  <a:cubicBezTo>
                    <a:pt x="717" y="304"/>
                    <a:pt x="722" y="305"/>
                    <a:pt x="730" y="310"/>
                  </a:cubicBezTo>
                  <a:cubicBezTo>
                    <a:pt x="737" y="316"/>
                    <a:pt x="741" y="334"/>
                    <a:pt x="755" y="334"/>
                  </a:cubicBezTo>
                  <a:cubicBezTo>
                    <a:pt x="755" y="341"/>
                    <a:pt x="759" y="343"/>
                    <a:pt x="755" y="348"/>
                  </a:cubicBezTo>
                  <a:cubicBezTo>
                    <a:pt x="761" y="352"/>
                    <a:pt x="767" y="366"/>
                    <a:pt x="774" y="366"/>
                  </a:cubicBezTo>
                  <a:cubicBezTo>
                    <a:pt x="781" y="366"/>
                    <a:pt x="782" y="361"/>
                    <a:pt x="787" y="359"/>
                  </a:cubicBezTo>
                  <a:cubicBezTo>
                    <a:pt x="794" y="357"/>
                    <a:pt x="798" y="360"/>
                    <a:pt x="805" y="359"/>
                  </a:cubicBezTo>
                  <a:cubicBezTo>
                    <a:pt x="822" y="356"/>
                    <a:pt x="838" y="350"/>
                    <a:pt x="853" y="346"/>
                  </a:cubicBezTo>
                  <a:cubicBezTo>
                    <a:pt x="855" y="348"/>
                    <a:pt x="856" y="350"/>
                    <a:pt x="856" y="352"/>
                  </a:cubicBezTo>
                  <a:cubicBezTo>
                    <a:pt x="856" y="377"/>
                    <a:pt x="837" y="410"/>
                    <a:pt x="826" y="425"/>
                  </a:cubicBezTo>
                  <a:cubicBezTo>
                    <a:pt x="812" y="443"/>
                    <a:pt x="807" y="459"/>
                    <a:pt x="790" y="471"/>
                  </a:cubicBezTo>
                  <a:cubicBezTo>
                    <a:pt x="761" y="494"/>
                    <a:pt x="730" y="501"/>
                    <a:pt x="719" y="541"/>
                  </a:cubicBezTo>
                  <a:cubicBezTo>
                    <a:pt x="716" y="552"/>
                    <a:pt x="704" y="555"/>
                    <a:pt x="704" y="567"/>
                  </a:cubicBezTo>
                  <a:cubicBezTo>
                    <a:pt x="704" y="581"/>
                    <a:pt x="708" y="587"/>
                    <a:pt x="708" y="600"/>
                  </a:cubicBezTo>
                  <a:cubicBezTo>
                    <a:pt x="708" y="615"/>
                    <a:pt x="724" y="623"/>
                    <a:pt x="724" y="631"/>
                  </a:cubicBezTo>
                  <a:cubicBezTo>
                    <a:pt x="724" y="634"/>
                    <a:pt x="722" y="637"/>
                    <a:pt x="721" y="638"/>
                  </a:cubicBezTo>
                  <a:cubicBezTo>
                    <a:pt x="721" y="649"/>
                    <a:pt x="721" y="649"/>
                    <a:pt x="721" y="649"/>
                  </a:cubicBezTo>
                  <a:cubicBezTo>
                    <a:pt x="721" y="656"/>
                    <a:pt x="720" y="664"/>
                    <a:pt x="720" y="676"/>
                  </a:cubicBezTo>
                  <a:cubicBezTo>
                    <a:pt x="722" y="679"/>
                    <a:pt x="723" y="682"/>
                    <a:pt x="723" y="685"/>
                  </a:cubicBezTo>
                  <a:cubicBezTo>
                    <a:pt x="723" y="720"/>
                    <a:pt x="665" y="716"/>
                    <a:pt x="660" y="745"/>
                  </a:cubicBezTo>
                  <a:cubicBezTo>
                    <a:pt x="654" y="746"/>
                    <a:pt x="647" y="753"/>
                    <a:pt x="647" y="758"/>
                  </a:cubicBezTo>
                  <a:cubicBezTo>
                    <a:pt x="647" y="768"/>
                    <a:pt x="659" y="774"/>
                    <a:pt x="659" y="788"/>
                  </a:cubicBezTo>
                  <a:cubicBezTo>
                    <a:pt x="659" y="795"/>
                    <a:pt x="658" y="809"/>
                    <a:pt x="656" y="813"/>
                  </a:cubicBezTo>
                  <a:cubicBezTo>
                    <a:pt x="653" y="817"/>
                    <a:pt x="646" y="815"/>
                    <a:pt x="643" y="816"/>
                  </a:cubicBezTo>
                  <a:cubicBezTo>
                    <a:pt x="632" y="822"/>
                    <a:pt x="626" y="826"/>
                    <a:pt x="621" y="837"/>
                  </a:cubicBezTo>
                  <a:cubicBezTo>
                    <a:pt x="624" y="839"/>
                    <a:pt x="627" y="842"/>
                    <a:pt x="627" y="846"/>
                  </a:cubicBezTo>
                  <a:cubicBezTo>
                    <a:pt x="627" y="859"/>
                    <a:pt x="615" y="868"/>
                    <a:pt x="610" y="874"/>
                  </a:cubicBezTo>
                  <a:cubicBezTo>
                    <a:pt x="600" y="883"/>
                    <a:pt x="599" y="893"/>
                    <a:pt x="592" y="902"/>
                  </a:cubicBezTo>
                  <a:cubicBezTo>
                    <a:pt x="581" y="916"/>
                    <a:pt x="576" y="929"/>
                    <a:pt x="558" y="938"/>
                  </a:cubicBezTo>
                  <a:cubicBezTo>
                    <a:pt x="550" y="941"/>
                    <a:pt x="539" y="938"/>
                    <a:pt x="538" y="946"/>
                  </a:cubicBezTo>
                  <a:cubicBezTo>
                    <a:pt x="532" y="946"/>
                    <a:pt x="529" y="949"/>
                    <a:pt x="525" y="949"/>
                  </a:cubicBezTo>
                  <a:cubicBezTo>
                    <a:pt x="520" y="949"/>
                    <a:pt x="517" y="944"/>
                    <a:pt x="512" y="944"/>
                  </a:cubicBezTo>
                  <a:cubicBezTo>
                    <a:pt x="494" y="944"/>
                    <a:pt x="483" y="957"/>
                    <a:pt x="466" y="957"/>
                  </a:cubicBezTo>
                  <a:cubicBezTo>
                    <a:pt x="459" y="957"/>
                    <a:pt x="455" y="953"/>
                    <a:pt x="452" y="949"/>
                  </a:cubicBezTo>
                  <a:cubicBezTo>
                    <a:pt x="449" y="949"/>
                    <a:pt x="449" y="950"/>
                    <a:pt x="448" y="951"/>
                  </a:cubicBezTo>
                  <a:cubicBezTo>
                    <a:pt x="448" y="942"/>
                    <a:pt x="443" y="932"/>
                    <a:pt x="440" y="929"/>
                  </a:cubicBezTo>
                  <a:cubicBezTo>
                    <a:pt x="443" y="925"/>
                    <a:pt x="445" y="922"/>
                    <a:pt x="445" y="917"/>
                  </a:cubicBezTo>
                  <a:cubicBezTo>
                    <a:pt x="445" y="910"/>
                    <a:pt x="433" y="897"/>
                    <a:pt x="431" y="893"/>
                  </a:cubicBezTo>
                  <a:cubicBezTo>
                    <a:pt x="415" y="866"/>
                    <a:pt x="395" y="840"/>
                    <a:pt x="395" y="801"/>
                  </a:cubicBezTo>
                  <a:cubicBezTo>
                    <a:pt x="395" y="794"/>
                    <a:pt x="395" y="792"/>
                    <a:pt x="395" y="789"/>
                  </a:cubicBezTo>
                  <a:cubicBezTo>
                    <a:pt x="395" y="783"/>
                    <a:pt x="389" y="781"/>
                    <a:pt x="386" y="774"/>
                  </a:cubicBezTo>
                  <a:cubicBezTo>
                    <a:pt x="374" y="754"/>
                    <a:pt x="360" y="737"/>
                    <a:pt x="360" y="708"/>
                  </a:cubicBezTo>
                  <a:cubicBezTo>
                    <a:pt x="360" y="677"/>
                    <a:pt x="388" y="670"/>
                    <a:pt x="388" y="646"/>
                  </a:cubicBezTo>
                  <a:cubicBezTo>
                    <a:pt x="388" y="635"/>
                    <a:pt x="384" y="631"/>
                    <a:pt x="382" y="621"/>
                  </a:cubicBezTo>
                  <a:cubicBezTo>
                    <a:pt x="379" y="602"/>
                    <a:pt x="376" y="596"/>
                    <a:pt x="371" y="585"/>
                  </a:cubicBezTo>
                  <a:cubicBezTo>
                    <a:pt x="368" y="576"/>
                    <a:pt x="370" y="566"/>
                    <a:pt x="364" y="558"/>
                  </a:cubicBezTo>
                  <a:cubicBezTo>
                    <a:pt x="352" y="544"/>
                    <a:pt x="327" y="528"/>
                    <a:pt x="327" y="508"/>
                  </a:cubicBezTo>
                  <a:cubicBezTo>
                    <a:pt x="327" y="503"/>
                    <a:pt x="334" y="492"/>
                    <a:pt x="337" y="490"/>
                  </a:cubicBezTo>
                  <a:cubicBezTo>
                    <a:pt x="336" y="486"/>
                    <a:pt x="337" y="485"/>
                    <a:pt x="337" y="483"/>
                  </a:cubicBezTo>
                  <a:cubicBezTo>
                    <a:pt x="337" y="478"/>
                    <a:pt x="337" y="465"/>
                    <a:pt x="342" y="461"/>
                  </a:cubicBezTo>
                  <a:cubicBezTo>
                    <a:pt x="337" y="451"/>
                    <a:pt x="329" y="443"/>
                    <a:pt x="314" y="443"/>
                  </a:cubicBezTo>
                  <a:cubicBezTo>
                    <a:pt x="306" y="443"/>
                    <a:pt x="299" y="443"/>
                    <a:pt x="295" y="443"/>
                  </a:cubicBezTo>
                  <a:cubicBezTo>
                    <a:pt x="282" y="443"/>
                    <a:pt x="279" y="417"/>
                    <a:pt x="261" y="417"/>
                  </a:cubicBezTo>
                  <a:cubicBezTo>
                    <a:pt x="239" y="417"/>
                    <a:pt x="223" y="427"/>
                    <a:pt x="206" y="433"/>
                  </a:cubicBezTo>
                  <a:cubicBezTo>
                    <a:pt x="199" y="435"/>
                    <a:pt x="197" y="440"/>
                    <a:pt x="191" y="440"/>
                  </a:cubicBezTo>
                  <a:cubicBezTo>
                    <a:pt x="184" y="440"/>
                    <a:pt x="173" y="434"/>
                    <a:pt x="164" y="434"/>
                  </a:cubicBezTo>
                  <a:cubicBezTo>
                    <a:pt x="147" y="434"/>
                    <a:pt x="139" y="443"/>
                    <a:pt x="122" y="443"/>
                  </a:cubicBezTo>
                  <a:cubicBezTo>
                    <a:pt x="117" y="443"/>
                    <a:pt x="111" y="440"/>
                    <a:pt x="109" y="439"/>
                  </a:cubicBezTo>
                  <a:cubicBezTo>
                    <a:pt x="97" y="430"/>
                    <a:pt x="71" y="415"/>
                    <a:pt x="62" y="401"/>
                  </a:cubicBezTo>
                  <a:cubicBezTo>
                    <a:pt x="53" y="388"/>
                    <a:pt x="51" y="377"/>
                    <a:pt x="40" y="369"/>
                  </a:cubicBezTo>
                  <a:cubicBezTo>
                    <a:pt x="37" y="366"/>
                    <a:pt x="13" y="346"/>
                    <a:pt x="13" y="344"/>
                  </a:cubicBezTo>
                  <a:cubicBezTo>
                    <a:pt x="11" y="341"/>
                    <a:pt x="10" y="340"/>
                    <a:pt x="7" y="338"/>
                  </a:cubicBezTo>
                  <a:cubicBezTo>
                    <a:pt x="9" y="338"/>
                    <a:pt x="9" y="338"/>
                    <a:pt x="9" y="338"/>
                  </a:cubicBezTo>
                  <a:cubicBezTo>
                    <a:pt x="9" y="331"/>
                    <a:pt x="7" y="328"/>
                    <a:pt x="7" y="324"/>
                  </a:cubicBezTo>
                  <a:cubicBezTo>
                    <a:pt x="7" y="317"/>
                    <a:pt x="3" y="315"/>
                    <a:pt x="0" y="309"/>
                  </a:cubicBezTo>
                  <a:cubicBezTo>
                    <a:pt x="10" y="304"/>
                    <a:pt x="18" y="280"/>
                    <a:pt x="18" y="269"/>
                  </a:cubicBezTo>
                  <a:cubicBezTo>
                    <a:pt x="18" y="250"/>
                    <a:pt x="10" y="238"/>
                    <a:pt x="10" y="220"/>
                  </a:cubicBezTo>
                  <a:cubicBezTo>
                    <a:pt x="10" y="211"/>
                    <a:pt x="20" y="206"/>
                    <a:pt x="22" y="199"/>
                  </a:cubicBezTo>
                  <a:cubicBezTo>
                    <a:pt x="28" y="182"/>
                    <a:pt x="41" y="158"/>
                    <a:pt x="52" y="144"/>
                  </a:cubicBezTo>
                  <a:cubicBezTo>
                    <a:pt x="58" y="135"/>
                    <a:pt x="69" y="136"/>
                    <a:pt x="77" y="132"/>
                  </a:cubicBezTo>
                  <a:cubicBezTo>
                    <a:pt x="84" y="128"/>
                    <a:pt x="95" y="119"/>
                    <a:pt x="97" y="112"/>
                  </a:cubicBezTo>
                  <a:cubicBezTo>
                    <a:pt x="102" y="96"/>
                    <a:pt x="96" y="89"/>
                    <a:pt x="104" y="77"/>
                  </a:cubicBezTo>
                  <a:cubicBezTo>
                    <a:pt x="116" y="63"/>
                    <a:pt x="131" y="49"/>
                    <a:pt x="142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5" y="31"/>
                    <a:pt x="146" y="27"/>
                    <a:pt x="150" y="24"/>
                  </a:cubicBezTo>
                  <a:cubicBezTo>
                    <a:pt x="161" y="32"/>
                    <a:pt x="172" y="35"/>
                    <a:pt x="187" y="35"/>
                  </a:cubicBezTo>
                  <a:cubicBezTo>
                    <a:pt x="197" y="35"/>
                    <a:pt x="198" y="29"/>
                    <a:pt x="204" y="27"/>
                  </a:cubicBezTo>
                  <a:cubicBezTo>
                    <a:pt x="221" y="18"/>
                    <a:pt x="254" y="6"/>
                    <a:pt x="273" y="6"/>
                  </a:cubicBezTo>
                  <a:cubicBezTo>
                    <a:pt x="280" y="6"/>
                    <a:pt x="285" y="10"/>
                    <a:pt x="289" y="10"/>
                  </a:cubicBezTo>
                  <a:cubicBezTo>
                    <a:pt x="294" y="10"/>
                    <a:pt x="301" y="4"/>
                    <a:pt x="307" y="4"/>
                  </a:cubicBezTo>
                  <a:cubicBezTo>
                    <a:pt x="313" y="4"/>
                    <a:pt x="316" y="7"/>
                    <a:pt x="321" y="7"/>
                  </a:cubicBezTo>
                  <a:cubicBezTo>
                    <a:pt x="329" y="7"/>
                    <a:pt x="330" y="0"/>
                    <a:pt x="338" y="0"/>
                  </a:cubicBezTo>
                  <a:cubicBezTo>
                    <a:pt x="347" y="0"/>
                    <a:pt x="344" y="8"/>
                    <a:pt x="351" y="8"/>
                  </a:cubicBezTo>
                  <a:cubicBezTo>
                    <a:pt x="354" y="8"/>
                    <a:pt x="355" y="6"/>
                    <a:pt x="358" y="6"/>
                  </a:cubicBezTo>
                  <a:cubicBezTo>
                    <a:pt x="358" y="12"/>
                    <a:pt x="351" y="11"/>
                    <a:pt x="351" y="17"/>
                  </a:cubicBezTo>
                  <a:cubicBezTo>
                    <a:pt x="351" y="21"/>
                    <a:pt x="357" y="23"/>
                    <a:pt x="357" y="27"/>
                  </a:cubicBezTo>
                  <a:cubicBezTo>
                    <a:pt x="357" y="33"/>
                    <a:pt x="351" y="37"/>
                    <a:pt x="351" y="44"/>
                  </a:cubicBezTo>
                  <a:cubicBezTo>
                    <a:pt x="351" y="55"/>
                    <a:pt x="363" y="64"/>
                    <a:pt x="371" y="64"/>
                  </a:cubicBezTo>
                  <a:cubicBezTo>
                    <a:pt x="377" y="64"/>
                    <a:pt x="380" y="64"/>
                    <a:pt x="384" y="64"/>
                  </a:cubicBezTo>
                  <a:cubicBezTo>
                    <a:pt x="412" y="64"/>
                    <a:pt x="423" y="100"/>
                    <a:pt x="455" y="100"/>
                  </a:cubicBezTo>
                  <a:cubicBezTo>
                    <a:pt x="459" y="100"/>
                    <a:pt x="464" y="95"/>
                    <a:pt x="464" y="93"/>
                  </a:cubicBezTo>
                  <a:cubicBezTo>
                    <a:pt x="464" y="90"/>
                    <a:pt x="464" y="87"/>
                    <a:pt x="464" y="84"/>
                  </a:cubicBezTo>
                  <a:cubicBezTo>
                    <a:pt x="464" y="70"/>
                    <a:pt x="475" y="70"/>
                    <a:pt x="488" y="66"/>
                  </a:cubicBezTo>
                  <a:lnTo>
                    <a:pt x="490" y="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2594619" y="3734964"/>
            <a:ext cx="1011963" cy="1634605"/>
            <a:chOff x="3030538" y="2674938"/>
            <a:chExt cx="779463" cy="1258888"/>
          </a:xfrm>
          <a:solidFill>
            <a:schemeClr val="bg2"/>
          </a:solidFill>
        </p:grpSpPr>
        <p:sp>
          <p:nvSpPr>
            <p:cNvPr id="5142" name="Freeform 22"/>
            <p:cNvSpPr/>
            <p:nvPr/>
          </p:nvSpPr>
          <p:spPr bwMode="auto">
            <a:xfrm>
              <a:off x="3541713" y="2881313"/>
              <a:ext cx="39688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4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18" y="2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30" h="23">
                  <a:moveTo>
                    <a:pt x="10" y="0"/>
                  </a:moveTo>
                  <a:cubicBezTo>
                    <a:pt x="13" y="1"/>
                    <a:pt x="16" y="4"/>
                    <a:pt x="20" y="4"/>
                  </a:cubicBezTo>
                  <a:cubicBezTo>
                    <a:pt x="21" y="9"/>
                    <a:pt x="25" y="5"/>
                    <a:pt x="27" y="5"/>
                  </a:cubicBezTo>
                  <a:cubicBezTo>
                    <a:pt x="29" y="5"/>
                    <a:pt x="30" y="8"/>
                    <a:pt x="30" y="9"/>
                  </a:cubicBezTo>
                  <a:cubicBezTo>
                    <a:pt x="30" y="12"/>
                    <a:pt x="23" y="23"/>
                    <a:pt x="18" y="23"/>
                  </a:cubicBezTo>
                  <a:cubicBezTo>
                    <a:pt x="11" y="23"/>
                    <a:pt x="0" y="15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143" name="Freeform 23"/>
            <p:cNvSpPr/>
            <p:nvPr/>
          </p:nvSpPr>
          <p:spPr bwMode="auto">
            <a:xfrm>
              <a:off x="3030538" y="2674938"/>
              <a:ext cx="779463" cy="1258888"/>
            </a:xfrm>
            <a:custGeom>
              <a:avLst/>
              <a:gdLst/>
              <a:ahLst/>
              <a:cxnLst>
                <a:cxn ang="0">
                  <a:pos x="46" y="91"/>
                </a:cxn>
                <a:cxn ang="0">
                  <a:pos x="51" y="51"/>
                </a:cxn>
                <a:cxn ang="0">
                  <a:pos x="59" y="46"/>
                </a:cxn>
                <a:cxn ang="0">
                  <a:pos x="82" y="18"/>
                </a:cxn>
                <a:cxn ang="0">
                  <a:pos x="128" y="6"/>
                </a:cxn>
                <a:cxn ang="0">
                  <a:pos x="126" y="42"/>
                </a:cxn>
                <a:cxn ang="0">
                  <a:pos x="136" y="13"/>
                </a:cxn>
                <a:cxn ang="0">
                  <a:pos x="146" y="5"/>
                </a:cxn>
                <a:cxn ang="0">
                  <a:pos x="194" y="24"/>
                </a:cxn>
                <a:cxn ang="0">
                  <a:pos x="227" y="20"/>
                </a:cxn>
                <a:cxn ang="0">
                  <a:pos x="233" y="26"/>
                </a:cxn>
                <a:cxn ang="0">
                  <a:pos x="270" y="50"/>
                </a:cxn>
                <a:cxn ang="0">
                  <a:pos x="328" y="84"/>
                </a:cxn>
                <a:cxn ang="0">
                  <a:pos x="354" y="89"/>
                </a:cxn>
                <a:cxn ang="0">
                  <a:pos x="389" y="130"/>
                </a:cxn>
                <a:cxn ang="0">
                  <a:pos x="383" y="170"/>
                </a:cxn>
                <a:cxn ang="0">
                  <a:pos x="403" y="185"/>
                </a:cxn>
                <a:cxn ang="0">
                  <a:pos x="454" y="175"/>
                </a:cxn>
                <a:cxn ang="0">
                  <a:pos x="467" y="191"/>
                </a:cxn>
                <a:cxn ang="0">
                  <a:pos x="513" y="191"/>
                </a:cxn>
                <a:cxn ang="0">
                  <a:pos x="575" y="220"/>
                </a:cxn>
                <a:cxn ang="0">
                  <a:pos x="549" y="310"/>
                </a:cxn>
                <a:cxn ang="0">
                  <a:pos x="532" y="374"/>
                </a:cxn>
                <a:cxn ang="0">
                  <a:pos x="522" y="405"/>
                </a:cxn>
                <a:cxn ang="0">
                  <a:pos x="485" y="449"/>
                </a:cxn>
                <a:cxn ang="0">
                  <a:pos x="429" y="474"/>
                </a:cxn>
                <a:cxn ang="0">
                  <a:pos x="412" y="524"/>
                </a:cxn>
                <a:cxn ang="0">
                  <a:pos x="388" y="559"/>
                </a:cxn>
                <a:cxn ang="0">
                  <a:pos x="311" y="614"/>
                </a:cxn>
                <a:cxn ang="0">
                  <a:pos x="297" y="619"/>
                </a:cxn>
                <a:cxn ang="0">
                  <a:pos x="308" y="654"/>
                </a:cxn>
                <a:cxn ang="0">
                  <a:pos x="244" y="677"/>
                </a:cxn>
                <a:cxn ang="0">
                  <a:pos x="240" y="707"/>
                </a:cxn>
                <a:cxn ang="0">
                  <a:pos x="205" y="711"/>
                </a:cxn>
                <a:cxn ang="0">
                  <a:pos x="225" y="730"/>
                </a:cxn>
                <a:cxn ang="0">
                  <a:pos x="214" y="739"/>
                </a:cxn>
                <a:cxn ang="0">
                  <a:pos x="178" y="787"/>
                </a:cxn>
                <a:cxn ang="0">
                  <a:pos x="176" y="846"/>
                </a:cxn>
                <a:cxn ang="0">
                  <a:pos x="161" y="884"/>
                </a:cxn>
                <a:cxn ang="0">
                  <a:pos x="200" y="935"/>
                </a:cxn>
                <a:cxn ang="0">
                  <a:pos x="169" y="945"/>
                </a:cxn>
                <a:cxn ang="0">
                  <a:pos x="127" y="921"/>
                </a:cxn>
                <a:cxn ang="0">
                  <a:pos x="92" y="903"/>
                </a:cxn>
                <a:cxn ang="0">
                  <a:pos x="93" y="889"/>
                </a:cxn>
                <a:cxn ang="0">
                  <a:pos x="84" y="857"/>
                </a:cxn>
                <a:cxn ang="0">
                  <a:pos x="82" y="791"/>
                </a:cxn>
                <a:cxn ang="0">
                  <a:pos x="86" y="782"/>
                </a:cxn>
                <a:cxn ang="0">
                  <a:pos x="112" y="718"/>
                </a:cxn>
                <a:cxn ang="0">
                  <a:pos x="95" y="708"/>
                </a:cxn>
                <a:cxn ang="0">
                  <a:pos x="102" y="680"/>
                </a:cxn>
                <a:cxn ang="0">
                  <a:pos x="114" y="626"/>
                </a:cxn>
                <a:cxn ang="0">
                  <a:pos x="124" y="562"/>
                </a:cxn>
                <a:cxn ang="0">
                  <a:pos x="136" y="494"/>
                </a:cxn>
                <a:cxn ang="0">
                  <a:pos x="143" y="434"/>
                </a:cxn>
                <a:cxn ang="0">
                  <a:pos x="104" y="370"/>
                </a:cxn>
                <a:cxn ang="0">
                  <a:pos x="62" y="330"/>
                </a:cxn>
                <a:cxn ang="0">
                  <a:pos x="28" y="261"/>
                </a:cxn>
                <a:cxn ang="0">
                  <a:pos x="11" y="242"/>
                </a:cxn>
                <a:cxn ang="0">
                  <a:pos x="18" y="191"/>
                </a:cxn>
                <a:cxn ang="0">
                  <a:pos x="14" y="148"/>
                </a:cxn>
                <a:cxn ang="0">
                  <a:pos x="47" y="106"/>
                </a:cxn>
              </a:cxnLst>
              <a:rect l="0" t="0" r="r" b="b"/>
              <a:pathLst>
                <a:path w="586" h="945">
                  <a:moveTo>
                    <a:pt x="49" y="103"/>
                  </a:moveTo>
                  <a:cubicBezTo>
                    <a:pt x="49" y="102"/>
                    <a:pt x="49" y="101"/>
                    <a:pt x="49" y="100"/>
                  </a:cubicBezTo>
                  <a:cubicBezTo>
                    <a:pt x="49" y="97"/>
                    <a:pt x="46" y="94"/>
                    <a:pt x="46" y="91"/>
                  </a:cubicBezTo>
                  <a:cubicBezTo>
                    <a:pt x="46" y="85"/>
                    <a:pt x="48" y="84"/>
                    <a:pt x="48" y="79"/>
                  </a:cubicBezTo>
                  <a:cubicBezTo>
                    <a:pt x="48" y="70"/>
                    <a:pt x="40" y="71"/>
                    <a:pt x="40" y="63"/>
                  </a:cubicBezTo>
                  <a:cubicBezTo>
                    <a:pt x="40" y="57"/>
                    <a:pt x="49" y="55"/>
                    <a:pt x="51" y="51"/>
                  </a:cubicBezTo>
                  <a:cubicBezTo>
                    <a:pt x="55" y="52"/>
                    <a:pt x="53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8"/>
                    <a:pt x="58" y="46"/>
                    <a:pt x="59" y="46"/>
                  </a:cubicBezTo>
                  <a:cubicBezTo>
                    <a:pt x="59" y="42"/>
                    <a:pt x="64" y="40"/>
                    <a:pt x="66" y="39"/>
                  </a:cubicBezTo>
                  <a:cubicBezTo>
                    <a:pt x="69" y="37"/>
                    <a:pt x="69" y="31"/>
                    <a:pt x="70" y="28"/>
                  </a:cubicBezTo>
                  <a:cubicBezTo>
                    <a:pt x="72" y="21"/>
                    <a:pt x="76" y="19"/>
                    <a:pt x="82" y="18"/>
                  </a:cubicBezTo>
                  <a:cubicBezTo>
                    <a:pt x="93" y="14"/>
                    <a:pt x="100" y="12"/>
                    <a:pt x="111" y="9"/>
                  </a:cubicBezTo>
                  <a:cubicBezTo>
                    <a:pt x="117" y="7"/>
                    <a:pt x="118" y="0"/>
                    <a:pt x="124" y="0"/>
                  </a:cubicBezTo>
                  <a:cubicBezTo>
                    <a:pt x="126" y="0"/>
                    <a:pt x="128" y="5"/>
                    <a:pt x="128" y="6"/>
                  </a:cubicBezTo>
                  <a:cubicBezTo>
                    <a:pt x="128" y="9"/>
                    <a:pt x="125" y="11"/>
                    <a:pt x="123" y="11"/>
                  </a:cubicBezTo>
                  <a:cubicBezTo>
                    <a:pt x="122" y="18"/>
                    <a:pt x="119" y="25"/>
                    <a:pt x="119" y="29"/>
                  </a:cubicBezTo>
                  <a:cubicBezTo>
                    <a:pt x="119" y="34"/>
                    <a:pt x="122" y="42"/>
                    <a:pt x="126" y="42"/>
                  </a:cubicBezTo>
                  <a:cubicBezTo>
                    <a:pt x="128" y="42"/>
                    <a:pt x="131" y="37"/>
                    <a:pt x="131" y="35"/>
                  </a:cubicBezTo>
                  <a:cubicBezTo>
                    <a:pt x="131" y="30"/>
                    <a:pt x="125" y="27"/>
                    <a:pt x="125" y="21"/>
                  </a:cubicBezTo>
                  <a:cubicBezTo>
                    <a:pt x="125" y="15"/>
                    <a:pt x="132" y="16"/>
                    <a:pt x="136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5" y="8"/>
                    <a:pt x="139" y="10"/>
                    <a:pt x="139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8" y="12"/>
                    <a:pt x="158" y="14"/>
                    <a:pt x="165" y="16"/>
                  </a:cubicBezTo>
                  <a:cubicBezTo>
                    <a:pt x="165" y="20"/>
                    <a:pt x="167" y="23"/>
                    <a:pt x="170" y="24"/>
                  </a:cubicBezTo>
                  <a:cubicBezTo>
                    <a:pt x="177" y="24"/>
                    <a:pt x="190" y="24"/>
                    <a:pt x="194" y="24"/>
                  </a:cubicBezTo>
                  <a:cubicBezTo>
                    <a:pt x="194" y="28"/>
                    <a:pt x="199" y="29"/>
                    <a:pt x="203" y="29"/>
                  </a:cubicBezTo>
                  <a:cubicBezTo>
                    <a:pt x="209" y="28"/>
                    <a:pt x="214" y="28"/>
                    <a:pt x="216" y="22"/>
                  </a:cubicBezTo>
                  <a:cubicBezTo>
                    <a:pt x="217" y="21"/>
                    <a:pt x="226" y="21"/>
                    <a:pt x="227" y="20"/>
                  </a:cubicBezTo>
                  <a:cubicBezTo>
                    <a:pt x="232" y="20"/>
                    <a:pt x="240" y="21"/>
                    <a:pt x="240" y="21"/>
                  </a:cubicBezTo>
                  <a:cubicBezTo>
                    <a:pt x="238" y="23"/>
                    <a:pt x="234" y="23"/>
                    <a:pt x="233" y="22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6" y="32"/>
                    <a:pt x="245" y="33"/>
                    <a:pt x="252" y="36"/>
                  </a:cubicBezTo>
                  <a:cubicBezTo>
                    <a:pt x="258" y="37"/>
                    <a:pt x="256" y="44"/>
                    <a:pt x="258" y="50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79" y="58"/>
                    <a:pt x="283" y="57"/>
                    <a:pt x="288" y="68"/>
                  </a:cubicBezTo>
                  <a:cubicBezTo>
                    <a:pt x="289" y="70"/>
                    <a:pt x="293" y="70"/>
                    <a:pt x="295" y="70"/>
                  </a:cubicBezTo>
                  <a:cubicBezTo>
                    <a:pt x="298" y="83"/>
                    <a:pt x="316" y="81"/>
                    <a:pt x="328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3" y="85"/>
                    <a:pt x="350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6" y="89"/>
                    <a:pt x="357" y="89"/>
                  </a:cubicBezTo>
                  <a:cubicBezTo>
                    <a:pt x="364" y="89"/>
                    <a:pt x="373" y="104"/>
                    <a:pt x="381" y="106"/>
                  </a:cubicBezTo>
                  <a:cubicBezTo>
                    <a:pt x="381" y="111"/>
                    <a:pt x="386" y="125"/>
                    <a:pt x="389" y="130"/>
                  </a:cubicBezTo>
                  <a:cubicBezTo>
                    <a:pt x="391" y="134"/>
                    <a:pt x="397" y="134"/>
                    <a:pt x="397" y="139"/>
                  </a:cubicBezTo>
                  <a:cubicBezTo>
                    <a:pt x="390" y="148"/>
                    <a:pt x="377" y="152"/>
                    <a:pt x="377" y="165"/>
                  </a:cubicBezTo>
                  <a:cubicBezTo>
                    <a:pt x="377" y="170"/>
                    <a:pt x="381" y="169"/>
                    <a:pt x="383" y="170"/>
                  </a:cubicBezTo>
                  <a:cubicBezTo>
                    <a:pt x="387" y="172"/>
                    <a:pt x="390" y="176"/>
                    <a:pt x="390" y="180"/>
                  </a:cubicBezTo>
                  <a:cubicBezTo>
                    <a:pt x="401" y="180"/>
                    <a:pt x="401" y="180"/>
                    <a:pt x="401" y="180"/>
                  </a:cubicBezTo>
                  <a:cubicBezTo>
                    <a:pt x="401" y="182"/>
                    <a:pt x="402" y="185"/>
                    <a:pt x="403" y="185"/>
                  </a:cubicBezTo>
                  <a:cubicBezTo>
                    <a:pt x="405" y="185"/>
                    <a:pt x="407" y="182"/>
                    <a:pt x="408" y="180"/>
                  </a:cubicBezTo>
                  <a:cubicBezTo>
                    <a:pt x="413" y="173"/>
                    <a:pt x="418" y="164"/>
                    <a:pt x="425" y="164"/>
                  </a:cubicBezTo>
                  <a:cubicBezTo>
                    <a:pt x="433" y="164"/>
                    <a:pt x="449" y="172"/>
                    <a:pt x="454" y="175"/>
                  </a:cubicBezTo>
                  <a:cubicBezTo>
                    <a:pt x="458" y="178"/>
                    <a:pt x="462" y="177"/>
                    <a:pt x="463" y="180"/>
                  </a:cubicBezTo>
                  <a:cubicBezTo>
                    <a:pt x="464" y="184"/>
                    <a:pt x="464" y="187"/>
                    <a:pt x="464" y="191"/>
                  </a:cubicBezTo>
                  <a:cubicBezTo>
                    <a:pt x="467" y="191"/>
                    <a:pt x="467" y="191"/>
                    <a:pt x="467" y="191"/>
                  </a:cubicBezTo>
                  <a:cubicBezTo>
                    <a:pt x="471" y="190"/>
                    <a:pt x="472" y="186"/>
                    <a:pt x="476" y="186"/>
                  </a:cubicBezTo>
                  <a:cubicBezTo>
                    <a:pt x="486" y="186"/>
                    <a:pt x="487" y="194"/>
                    <a:pt x="496" y="194"/>
                  </a:cubicBezTo>
                  <a:cubicBezTo>
                    <a:pt x="513" y="191"/>
                    <a:pt x="513" y="191"/>
                    <a:pt x="513" y="191"/>
                  </a:cubicBezTo>
                  <a:cubicBezTo>
                    <a:pt x="521" y="193"/>
                    <a:pt x="529" y="196"/>
                    <a:pt x="534" y="198"/>
                  </a:cubicBezTo>
                  <a:cubicBezTo>
                    <a:pt x="538" y="205"/>
                    <a:pt x="551" y="217"/>
                    <a:pt x="558" y="220"/>
                  </a:cubicBezTo>
                  <a:cubicBezTo>
                    <a:pt x="565" y="221"/>
                    <a:pt x="569" y="219"/>
                    <a:pt x="575" y="220"/>
                  </a:cubicBezTo>
                  <a:cubicBezTo>
                    <a:pt x="584" y="223"/>
                    <a:pt x="586" y="232"/>
                    <a:pt x="586" y="242"/>
                  </a:cubicBezTo>
                  <a:cubicBezTo>
                    <a:pt x="586" y="274"/>
                    <a:pt x="568" y="283"/>
                    <a:pt x="556" y="301"/>
                  </a:cubicBezTo>
                  <a:cubicBezTo>
                    <a:pt x="553" y="305"/>
                    <a:pt x="551" y="306"/>
                    <a:pt x="549" y="310"/>
                  </a:cubicBezTo>
                  <a:cubicBezTo>
                    <a:pt x="544" y="317"/>
                    <a:pt x="540" y="317"/>
                    <a:pt x="535" y="322"/>
                  </a:cubicBezTo>
                  <a:cubicBezTo>
                    <a:pt x="529" y="328"/>
                    <a:pt x="535" y="343"/>
                    <a:pt x="535" y="353"/>
                  </a:cubicBezTo>
                  <a:cubicBezTo>
                    <a:pt x="535" y="361"/>
                    <a:pt x="532" y="369"/>
                    <a:pt x="532" y="374"/>
                  </a:cubicBezTo>
                  <a:cubicBezTo>
                    <a:pt x="532" y="377"/>
                    <a:pt x="530" y="378"/>
                    <a:pt x="530" y="380"/>
                  </a:cubicBezTo>
                  <a:cubicBezTo>
                    <a:pt x="528" y="382"/>
                    <a:pt x="524" y="386"/>
                    <a:pt x="524" y="390"/>
                  </a:cubicBezTo>
                  <a:cubicBezTo>
                    <a:pt x="524" y="394"/>
                    <a:pt x="523" y="403"/>
                    <a:pt x="522" y="405"/>
                  </a:cubicBezTo>
                  <a:cubicBezTo>
                    <a:pt x="515" y="415"/>
                    <a:pt x="513" y="419"/>
                    <a:pt x="506" y="428"/>
                  </a:cubicBezTo>
                  <a:cubicBezTo>
                    <a:pt x="505" y="431"/>
                    <a:pt x="505" y="436"/>
                    <a:pt x="504" y="438"/>
                  </a:cubicBezTo>
                  <a:cubicBezTo>
                    <a:pt x="502" y="443"/>
                    <a:pt x="492" y="449"/>
                    <a:pt x="485" y="449"/>
                  </a:cubicBezTo>
                  <a:cubicBezTo>
                    <a:pt x="476" y="449"/>
                    <a:pt x="470" y="449"/>
                    <a:pt x="463" y="452"/>
                  </a:cubicBezTo>
                  <a:cubicBezTo>
                    <a:pt x="461" y="453"/>
                    <a:pt x="460" y="455"/>
                    <a:pt x="459" y="457"/>
                  </a:cubicBezTo>
                  <a:cubicBezTo>
                    <a:pt x="448" y="467"/>
                    <a:pt x="437" y="461"/>
                    <a:pt x="429" y="474"/>
                  </a:cubicBezTo>
                  <a:cubicBezTo>
                    <a:pt x="426" y="479"/>
                    <a:pt x="420" y="479"/>
                    <a:pt x="416" y="483"/>
                  </a:cubicBezTo>
                  <a:cubicBezTo>
                    <a:pt x="411" y="489"/>
                    <a:pt x="412" y="495"/>
                    <a:pt x="412" y="503"/>
                  </a:cubicBezTo>
                  <a:cubicBezTo>
                    <a:pt x="412" y="524"/>
                    <a:pt x="412" y="524"/>
                    <a:pt x="412" y="524"/>
                  </a:cubicBezTo>
                  <a:cubicBezTo>
                    <a:pt x="403" y="528"/>
                    <a:pt x="398" y="536"/>
                    <a:pt x="394" y="545"/>
                  </a:cubicBezTo>
                  <a:cubicBezTo>
                    <a:pt x="394" y="545"/>
                    <a:pt x="394" y="545"/>
                    <a:pt x="394" y="545"/>
                  </a:cubicBezTo>
                  <a:cubicBezTo>
                    <a:pt x="391" y="550"/>
                    <a:pt x="391" y="553"/>
                    <a:pt x="388" y="559"/>
                  </a:cubicBezTo>
                  <a:cubicBezTo>
                    <a:pt x="380" y="571"/>
                    <a:pt x="371" y="572"/>
                    <a:pt x="364" y="584"/>
                  </a:cubicBezTo>
                  <a:cubicBezTo>
                    <a:pt x="355" y="597"/>
                    <a:pt x="351" y="619"/>
                    <a:pt x="331" y="619"/>
                  </a:cubicBezTo>
                  <a:cubicBezTo>
                    <a:pt x="324" y="619"/>
                    <a:pt x="314" y="614"/>
                    <a:pt x="311" y="614"/>
                  </a:cubicBezTo>
                  <a:cubicBezTo>
                    <a:pt x="305" y="614"/>
                    <a:pt x="299" y="609"/>
                    <a:pt x="293" y="609"/>
                  </a:cubicBezTo>
                  <a:cubicBezTo>
                    <a:pt x="291" y="609"/>
                    <a:pt x="289" y="610"/>
                    <a:pt x="289" y="611"/>
                  </a:cubicBezTo>
                  <a:cubicBezTo>
                    <a:pt x="289" y="615"/>
                    <a:pt x="296" y="617"/>
                    <a:pt x="297" y="619"/>
                  </a:cubicBezTo>
                  <a:cubicBezTo>
                    <a:pt x="300" y="622"/>
                    <a:pt x="300" y="627"/>
                    <a:pt x="302" y="632"/>
                  </a:cubicBezTo>
                  <a:cubicBezTo>
                    <a:pt x="304" y="637"/>
                    <a:pt x="311" y="637"/>
                    <a:pt x="311" y="642"/>
                  </a:cubicBezTo>
                  <a:cubicBezTo>
                    <a:pt x="311" y="647"/>
                    <a:pt x="311" y="650"/>
                    <a:pt x="308" y="654"/>
                  </a:cubicBezTo>
                  <a:cubicBezTo>
                    <a:pt x="304" y="660"/>
                    <a:pt x="301" y="663"/>
                    <a:pt x="297" y="667"/>
                  </a:cubicBezTo>
                  <a:cubicBezTo>
                    <a:pt x="289" y="675"/>
                    <a:pt x="280" y="673"/>
                    <a:pt x="270" y="676"/>
                  </a:cubicBezTo>
                  <a:cubicBezTo>
                    <a:pt x="263" y="678"/>
                    <a:pt x="248" y="673"/>
                    <a:pt x="244" y="677"/>
                  </a:cubicBezTo>
                  <a:cubicBezTo>
                    <a:pt x="238" y="683"/>
                    <a:pt x="243" y="696"/>
                    <a:pt x="240" y="703"/>
                  </a:cubicBezTo>
                  <a:cubicBezTo>
                    <a:pt x="240" y="702"/>
                    <a:pt x="240" y="702"/>
                    <a:pt x="240" y="702"/>
                  </a:cubicBezTo>
                  <a:cubicBezTo>
                    <a:pt x="240" y="703"/>
                    <a:pt x="240" y="706"/>
                    <a:pt x="240" y="707"/>
                  </a:cubicBezTo>
                  <a:cubicBezTo>
                    <a:pt x="240" y="709"/>
                    <a:pt x="233" y="712"/>
                    <a:pt x="229" y="712"/>
                  </a:cubicBezTo>
                  <a:cubicBezTo>
                    <a:pt x="220" y="712"/>
                    <a:pt x="218" y="706"/>
                    <a:pt x="210" y="706"/>
                  </a:cubicBezTo>
                  <a:cubicBezTo>
                    <a:pt x="207" y="706"/>
                    <a:pt x="205" y="709"/>
                    <a:pt x="205" y="711"/>
                  </a:cubicBezTo>
                  <a:cubicBezTo>
                    <a:pt x="205" y="717"/>
                    <a:pt x="211" y="729"/>
                    <a:pt x="214" y="729"/>
                  </a:cubicBezTo>
                  <a:cubicBezTo>
                    <a:pt x="217" y="729"/>
                    <a:pt x="219" y="726"/>
                    <a:pt x="221" y="726"/>
                  </a:cubicBezTo>
                  <a:cubicBezTo>
                    <a:pt x="222" y="728"/>
                    <a:pt x="225" y="728"/>
                    <a:pt x="225" y="730"/>
                  </a:cubicBezTo>
                  <a:cubicBezTo>
                    <a:pt x="225" y="733"/>
                    <a:pt x="221" y="736"/>
                    <a:pt x="220" y="736"/>
                  </a:cubicBezTo>
                  <a:cubicBezTo>
                    <a:pt x="215" y="736"/>
                    <a:pt x="213" y="732"/>
                    <a:pt x="209" y="732"/>
                  </a:cubicBezTo>
                  <a:cubicBezTo>
                    <a:pt x="209" y="737"/>
                    <a:pt x="211" y="738"/>
                    <a:pt x="214" y="739"/>
                  </a:cubicBezTo>
                  <a:cubicBezTo>
                    <a:pt x="206" y="747"/>
                    <a:pt x="206" y="755"/>
                    <a:pt x="203" y="766"/>
                  </a:cubicBezTo>
                  <a:cubicBezTo>
                    <a:pt x="202" y="770"/>
                    <a:pt x="194" y="771"/>
                    <a:pt x="191" y="771"/>
                  </a:cubicBezTo>
                  <a:cubicBezTo>
                    <a:pt x="184" y="773"/>
                    <a:pt x="178" y="779"/>
                    <a:pt x="178" y="787"/>
                  </a:cubicBezTo>
                  <a:cubicBezTo>
                    <a:pt x="178" y="804"/>
                    <a:pt x="198" y="798"/>
                    <a:pt x="198" y="811"/>
                  </a:cubicBezTo>
                  <a:cubicBezTo>
                    <a:pt x="198" y="824"/>
                    <a:pt x="187" y="825"/>
                    <a:pt x="181" y="831"/>
                  </a:cubicBezTo>
                  <a:cubicBezTo>
                    <a:pt x="177" y="835"/>
                    <a:pt x="178" y="841"/>
                    <a:pt x="176" y="846"/>
                  </a:cubicBezTo>
                  <a:cubicBezTo>
                    <a:pt x="173" y="852"/>
                    <a:pt x="166" y="850"/>
                    <a:pt x="162" y="854"/>
                  </a:cubicBezTo>
                  <a:cubicBezTo>
                    <a:pt x="156" y="859"/>
                    <a:pt x="154" y="865"/>
                    <a:pt x="154" y="874"/>
                  </a:cubicBezTo>
                  <a:cubicBezTo>
                    <a:pt x="154" y="878"/>
                    <a:pt x="158" y="883"/>
                    <a:pt x="161" y="884"/>
                  </a:cubicBezTo>
                  <a:cubicBezTo>
                    <a:pt x="169" y="888"/>
                    <a:pt x="168" y="908"/>
                    <a:pt x="174" y="914"/>
                  </a:cubicBezTo>
                  <a:cubicBezTo>
                    <a:pt x="184" y="924"/>
                    <a:pt x="196" y="928"/>
                    <a:pt x="207" y="934"/>
                  </a:cubicBezTo>
                  <a:cubicBezTo>
                    <a:pt x="206" y="936"/>
                    <a:pt x="203" y="935"/>
                    <a:pt x="200" y="935"/>
                  </a:cubicBezTo>
                  <a:cubicBezTo>
                    <a:pt x="194" y="935"/>
                    <a:pt x="183" y="943"/>
                    <a:pt x="179" y="943"/>
                  </a:cubicBezTo>
                  <a:cubicBezTo>
                    <a:pt x="176" y="943"/>
                    <a:pt x="176" y="943"/>
                    <a:pt x="174" y="943"/>
                  </a:cubicBezTo>
                  <a:cubicBezTo>
                    <a:pt x="173" y="943"/>
                    <a:pt x="171" y="945"/>
                    <a:pt x="169" y="945"/>
                  </a:cubicBezTo>
                  <a:cubicBezTo>
                    <a:pt x="165" y="945"/>
                    <a:pt x="162" y="945"/>
                    <a:pt x="157" y="945"/>
                  </a:cubicBezTo>
                  <a:cubicBezTo>
                    <a:pt x="147" y="945"/>
                    <a:pt x="151" y="933"/>
                    <a:pt x="143" y="931"/>
                  </a:cubicBezTo>
                  <a:cubicBezTo>
                    <a:pt x="137" y="929"/>
                    <a:pt x="127" y="929"/>
                    <a:pt x="127" y="921"/>
                  </a:cubicBezTo>
                  <a:cubicBezTo>
                    <a:pt x="124" y="921"/>
                    <a:pt x="122" y="921"/>
                    <a:pt x="119" y="921"/>
                  </a:cubicBezTo>
                  <a:cubicBezTo>
                    <a:pt x="115" y="921"/>
                    <a:pt x="114" y="917"/>
                    <a:pt x="114" y="915"/>
                  </a:cubicBezTo>
                  <a:cubicBezTo>
                    <a:pt x="102" y="915"/>
                    <a:pt x="98" y="909"/>
                    <a:pt x="92" y="903"/>
                  </a:cubicBezTo>
                  <a:cubicBezTo>
                    <a:pt x="91" y="902"/>
                    <a:pt x="88" y="900"/>
                    <a:pt x="88" y="899"/>
                  </a:cubicBezTo>
                  <a:cubicBezTo>
                    <a:pt x="88" y="895"/>
                    <a:pt x="96" y="895"/>
                    <a:pt x="97" y="891"/>
                  </a:cubicBezTo>
                  <a:cubicBezTo>
                    <a:pt x="95" y="891"/>
                    <a:pt x="94" y="890"/>
                    <a:pt x="93" y="889"/>
                  </a:cubicBezTo>
                  <a:cubicBezTo>
                    <a:pt x="94" y="887"/>
                    <a:pt x="96" y="884"/>
                    <a:pt x="96" y="882"/>
                  </a:cubicBezTo>
                  <a:cubicBezTo>
                    <a:pt x="96" y="871"/>
                    <a:pt x="84" y="873"/>
                    <a:pt x="84" y="863"/>
                  </a:cubicBezTo>
                  <a:cubicBezTo>
                    <a:pt x="84" y="860"/>
                    <a:pt x="84" y="859"/>
                    <a:pt x="84" y="857"/>
                  </a:cubicBezTo>
                  <a:cubicBezTo>
                    <a:pt x="84" y="848"/>
                    <a:pt x="78" y="832"/>
                    <a:pt x="78" y="825"/>
                  </a:cubicBezTo>
                  <a:cubicBezTo>
                    <a:pt x="78" y="817"/>
                    <a:pt x="88" y="814"/>
                    <a:pt x="88" y="807"/>
                  </a:cubicBezTo>
                  <a:cubicBezTo>
                    <a:pt x="88" y="803"/>
                    <a:pt x="83" y="796"/>
                    <a:pt x="82" y="791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4"/>
                    <a:pt x="84" y="782"/>
                    <a:pt x="86" y="782"/>
                  </a:cubicBezTo>
                  <a:cubicBezTo>
                    <a:pt x="94" y="782"/>
                    <a:pt x="91" y="790"/>
                    <a:pt x="98" y="790"/>
                  </a:cubicBezTo>
                  <a:cubicBezTo>
                    <a:pt x="112" y="725"/>
                    <a:pt x="112" y="725"/>
                    <a:pt x="112" y="725"/>
                  </a:cubicBezTo>
                  <a:cubicBezTo>
                    <a:pt x="112" y="718"/>
                    <a:pt x="112" y="718"/>
                    <a:pt x="112" y="718"/>
                  </a:cubicBezTo>
                  <a:cubicBezTo>
                    <a:pt x="111" y="718"/>
                    <a:pt x="109" y="717"/>
                    <a:pt x="108" y="718"/>
                  </a:cubicBezTo>
                  <a:cubicBezTo>
                    <a:pt x="105" y="719"/>
                    <a:pt x="105" y="723"/>
                    <a:pt x="102" y="723"/>
                  </a:cubicBezTo>
                  <a:cubicBezTo>
                    <a:pt x="98" y="723"/>
                    <a:pt x="95" y="713"/>
                    <a:pt x="95" y="708"/>
                  </a:cubicBezTo>
                  <a:cubicBezTo>
                    <a:pt x="95" y="699"/>
                    <a:pt x="98" y="696"/>
                    <a:pt x="100" y="688"/>
                  </a:cubicBezTo>
                  <a:cubicBezTo>
                    <a:pt x="103" y="688"/>
                    <a:pt x="104" y="687"/>
                    <a:pt x="104" y="685"/>
                  </a:cubicBezTo>
                  <a:cubicBezTo>
                    <a:pt x="104" y="683"/>
                    <a:pt x="102" y="680"/>
                    <a:pt x="102" y="680"/>
                  </a:cubicBezTo>
                  <a:cubicBezTo>
                    <a:pt x="100" y="680"/>
                    <a:pt x="99" y="668"/>
                    <a:pt x="99" y="665"/>
                  </a:cubicBezTo>
                  <a:cubicBezTo>
                    <a:pt x="99" y="655"/>
                    <a:pt x="106" y="645"/>
                    <a:pt x="109" y="639"/>
                  </a:cubicBezTo>
                  <a:cubicBezTo>
                    <a:pt x="111" y="635"/>
                    <a:pt x="112" y="629"/>
                    <a:pt x="114" y="626"/>
                  </a:cubicBezTo>
                  <a:cubicBezTo>
                    <a:pt x="116" y="624"/>
                    <a:pt x="118" y="625"/>
                    <a:pt x="118" y="623"/>
                  </a:cubicBezTo>
                  <a:cubicBezTo>
                    <a:pt x="121" y="613"/>
                    <a:pt x="121" y="605"/>
                    <a:pt x="124" y="595"/>
                  </a:cubicBezTo>
                  <a:cubicBezTo>
                    <a:pt x="124" y="562"/>
                    <a:pt x="124" y="562"/>
                    <a:pt x="124" y="562"/>
                  </a:cubicBezTo>
                  <a:cubicBezTo>
                    <a:pt x="121" y="554"/>
                    <a:pt x="126" y="548"/>
                    <a:pt x="126" y="541"/>
                  </a:cubicBezTo>
                  <a:cubicBezTo>
                    <a:pt x="126" y="524"/>
                    <a:pt x="136" y="513"/>
                    <a:pt x="136" y="498"/>
                  </a:cubicBezTo>
                  <a:cubicBezTo>
                    <a:pt x="136" y="497"/>
                    <a:pt x="136" y="495"/>
                    <a:pt x="136" y="494"/>
                  </a:cubicBezTo>
                  <a:cubicBezTo>
                    <a:pt x="136" y="491"/>
                    <a:pt x="138" y="483"/>
                    <a:pt x="139" y="478"/>
                  </a:cubicBezTo>
                  <a:cubicBezTo>
                    <a:pt x="139" y="465"/>
                    <a:pt x="139" y="465"/>
                    <a:pt x="139" y="459"/>
                  </a:cubicBezTo>
                  <a:cubicBezTo>
                    <a:pt x="139" y="453"/>
                    <a:pt x="143" y="441"/>
                    <a:pt x="143" y="434"/>
                  </a:cubicBezTo>
                  <a:cubicBezTo>
                    <a:pt x="143" y="429"/>
                    <a:pt x="141" y="403"/>
                    <a:pt x="140" y="399"/>
                  </a:cubicBezTo>
                  <a:cubicBezTo>
                    <a:pt x="136" y="388"/>
                    <a:pt x="128" y="381"/>
                    <a:pt x="121" y="377"/>
                  </a:cubicBezTo>
                  <a:cubicBezTo>
                    <a:pt x="114" y="374"/>
                    <a:pt x="109" y="375"/>
                    <a:pt x="104" y="370"/>
                  </a:cubicBezTo>
                  <a:cubicBezTo>
                    <a:pt x="99" y="365"/>
                    <a:pt x="96" y="363"/>
                    <a:pt x="90" y="362"/>
                  </a:cubicBezTo>
                  <a:cubicBezTo>
                    <a:pt x="78" y="358"/>
                    <a:pt x="72" y="351"/>
                    <a:pt x="64" y="343"/>
                  </a:cubicBezTo>
                  <a:cubicBezTo>
                    <a:pt x="60" y="340"/>
                    <a:pt x="62" y="335"/>
                    <a:pt x="62" y="330"/>
                  </a:cubicBezTo>
                  <a:cubicBezTo>
                    <a:pt x="62" y="323"/>
                    <a:pt x="55" y="319"/>
                    <a:pt x="53" y="313"/>
                  </a:cubicBezTo>
                  <a:cubicBezTo>
                    <a:pt x="50" y="302"/>
                    <a:pt x="41" y="294"/>
                    <a:pt x="38" y="285"/>
                  </a:cubicBezTo>
                  <a:cubicBezTo>
                    <a:pt x="35" y="275"/>
                    <a:pt x="32" y="269"/>
                    <a:pt x="28" y="261"/>
                  </a:cubicBezTo>
                  <a:cubicBezTo>
                    <a:pt x="27" y="258"/>
                    <a:pt x="24" y="259"/>
                    <a:pt x="23" y="257"/>
                  </a:cubicBezTo>
                  <a:cubicBezTo>
                    <a:pt x="20" y="254"/>
                    <a:pt x="19" y="248"/>
                    <a:pt x="17" y="245"/>
                  </a:cubicBezTo>
                  <a:cubicBezTo>
                    <a:pt x="16" y="242"/>
                    <a:pt x="12" y="243"/>
                    <a:pt x="11" y="242"/>
                  </a:cubicBezTo>
                  <a:cubicBezTo>
                    <a:pt x="6" y="237"/>
                    <a:pt x="0" y="228"/>
                    <a:pt x="0" y="220"/>
                  </a:cubicBezTo>
                  <a:cubicBezTo>
                    <a:pt x="0" y="215"/>
                    <a:pt x="3" y="209"/>
                    <a:pt x="5" y="207"/>
                  </a:cubicBezTo>
                  <a:cubicBezTo>
                    <a:pt x="8" y="200"/>
                    <a:pt x="16" y="198"/>
                    <a:pt x="18" y="191"/>
                  </a:cubicBezTo>
                  <a:cubicBezTo>
                    <a:pt x="14" y="189"/>
                    <a:pt x="15" y="191"/>
                    <a:pt x="12" y="191"/>
                  </a:cubicBezTo>
                  <a:cubicBezTo>
                    <a:pt x="5" y="191"/>
                    <a:pt x="5" y="182"/>
                    <a:pt x="5" y="176"/>
                  </a:cubicBezTo>
                  <a:cubicBezTo>
                    <a:pt x="5" y="166"/>
                    <a:pt x="16" y="168"/>
                    <a:pt x="14" y="148"/>
                  </a:cubicBezTo>
                  <a:cubicBezTo>
                    <a:pt x="26" y="148"/>
                    <a:pt x="29" y="136"/>
                    <a:pt x="32" y="129"/>
                  </a:cubicBezTo>
                  <a:cubicBezTo>
                    <a:pt x="37" y="119"/>
                    <a:pt x="49" y="123"/>
                    <a:pt x="51" y="111"/>
                  </a:cubicBezTo>
                  <a:cubicBezTo>
                    <a:pt x="49" y="110"/>
                    <a:pt x="47" y="107"/>
                    <a:pt x="47" y="106"/>
                  </a:cubicBezTo>
                  <a:cubicBezTo>
                    <a:pt x="49" y="103"/>
                    <a:pt x="49" y="103"/>
                    <a:pt x="49" y="10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5150" name="Freeform 30"/>
          <p:cNvSpPr/>
          <p:nvPr/>
        </p:nvSpPr>
        <p:spPr bwMode="auto">
          <a:xfrm>
            <a:off x="4251681" y="2681642"/>
            <a:ext cx="8244" cy="10307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6"/>
              </a:cxn>
              <a:cxn ang="0">
                <a:pos x="4" y="6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0" y="2"/>
                  <a:pt x="0" y="3"/>
                  <a:pt x="0" y="6"/>
                </a:cubicBezTo>
                <a:cubicBezTo>
                  <a:pt x="2" y="6"/>
                  <a:pt x="4" y="6"/>
                  <a:pt x="4" y="6"/>
                </a:cubicBezTo>
                <a:cubicBezTo>
                  <a:pt x="4" y="3"/>
                  <a:pt x="5" y="2"/>
                  <a:pt x="5" y="0"/>
                </a:cubicBezTo>
                <a:cubicBezTo>
                  <a:pt x="4" y="0"/>
                  <a:pt x="3" y="0"/>
                  <a:pt x="3" y="0"/>
                </a:cubicBezTo>
                <a:close/>
              </a:path>
            </a:pathLst>
          </a:custGeom>
          <a:solidFill>
            <a:srgbClr val="70C4E5"/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5283" name="Freeform 163"/>
          <p:cNvSpPr/>
          <p:nvPr/>
        </p:nvSpPr>
        <p:spPr bwMode="auto">
          <a:xfrm>
            <a:off x="4569079" y="1758184"/>
            <a:ext cx="37098" cy="32981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2" y="19"/>
              </a:cxn>
              <a:cxn ang="0">
                <a:pos x="8" y="0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22" h="19">
                <a:moveTo>
                  <a:pt x="7" y="0"/>
                </a:moveTo>
                <a:cubicBezTo>
                  <a:pt x="13" y="7"/>
                  <a:pt x="19" y="9"/>
                  <a:pt x="22" y="19"/>
                </a:cubicBezTo>
                <a:cubicBezTo>
                  <a:pt x="13" y="17"/>
                  <a:pt x="0" y="3"/>
                  <a:pt x="8" y="0"/>
                </a:cubicBezTo>
                <a:cubicBezTo>
                  <a:pt x="8" y="1"/>
                  <a:pt x="8" y="1"/>
                  <a:pt x="8" y="1"/>
                </a:cubicBezTo>
                <a:lnTo>
                  <a:pt x="7" y="0"/>
                </a:lnTo>
                <a:close/>
              </a:path>
            </a:pathLst>
          </a:custGeom>
          <a:solidFill>
            <a:srgbClr val="70C4E5"/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278" name="Group 277"/>
          <p:cNvGrpSpPr/>
          <p:nvPr/>
        </p:nvGrpSpPr>
        <p:grpSpPr>
          <a:xfrm>
            <a:off x="719087" y="1508769"/>
            <a:ext cx="3363591" cy="2343689"/>
            <a:chOff x="1585913" y="960438"/>
            <a:chExt cx="2590800" cy="1804987"/>
          </a:xfrm>
          <a:solidFill>
            <a:schemeClr val="tx2"/>
          </a:solidFill>
        </p:grpSpPr>
        <p:sp>
          <p:nvSpPr>
            <p:cNvPr id="279" name="Freeform 21"/>
            <p:cNvSpPr/>
            <p:nvPr/>
          </p:nvSpPr>
          <p:spPr bwMode="auto">
            <a:xfrm>
              <a:off x="3359150" y="2703513"/>
              <a:ext cx="12700" cy="14288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9" y="4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2" y="0"/>
                    <a:pt x="0" y="5"/>
                    <a:pt x="0" y="9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6" y="9"/>
                    <a:pt x="8" y="5"/>
                    <a:pt x="9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80" name="Freeform 39"/>
            <p:cNvSpPr/>
            <p:nvPr/>
          </p:nvSpPr>
          <p:spPr bwMode="auto">
            <a:xfrm>
              <a:off x="3989388" y="1552575"/>
              <a:ext cx="169863" cy="77788"/>
            </a:xfrm>
            <a:custGeom>
              <a:avLst/>
              <a:gdLst/>
              <a:ahLst/>
              <a:cxnLst>
                <a:cxn ang="0">
                  <a:pos x="127" y="31"/>
                </a:cxn>
                <a:cxn ang="0">
                  <a:pos x="108" y="47"/>
                </a:cxn>
                <a:cxn ang="0">
                  <a:pos x="74" y="58"/>
                </a:cxn>
                <a:cxn ang="0">
                  <a:pos x="34" y="50"/>
                </a:cxn>
                <a:cxn ang="0">
                  <a:pos x="14" y="42"/>
                </a:cxn>
                <a:cxn ang="0">
                  <a:pos x="18" y="40"/>
                </a:cxn>
                <a:cxn ang="0">
                  <a:pos x="21" y="27"/>
                </a:cxn>
                <a:cxn ang="0">
                  <a:pos x="2" y="25"/>
                </a:cxn>
                <a:cxn ang="0">
                  <a:pos x="25" y="21"/>
                </a:cxn>
                <a:cxn ang="0">
                  <a:pos x="23" y="18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7"/>
                </a:cxn>
                <a:cxn ang="0">
                  <a:pos x="30" y="16"/>
                </a:cxn>
                <a:cxn ang="0">
                  <a:pos x="38" y="13"/>
                </a:cxn>
                <a:cxn ang="0">
                  <a:pos x="38" y="8"/>
                </a:cxn>
                <a:cxn ang="0">
                  <a:pos x="44" y="12"/>
                </a:cxn>
                <a:cxn ang="0">
                  <a:pos x="54" y="9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74" y="9"/>
                </a:cxn>
                <a:cxn ang="0">
                  <a:pos x="89" y="8"/>
                </a:cxn>
                <a:cxn ang="0">
                  <a:pos x="91" y="1"/>
                </a:cxn>
                <a:cxn ang="0">
                  <a:pos x="96" y="1"/>
                </a:cxn>
                <a:cxn ang="0">
                  <a:pos x="104" y="7"/>
                </a:cxn>
                <a:cxn ang="0">
                  <a:pos x="115" y="4"/>
                </a:cxn>
                <a:cxn ang="0">
                  <a:pos x="112" y="8"/>
                </a:cxn>
                <a:cxn ang="0">
                  <a:pos x="128" y="30"/>
                </a:cxn>
                <a:cxn ang="0">
                  <a:pos x="127" y="31"/>
                </a:cxn>
              </a:cxnLst>
              <a:rect l="0" t="0" r="r" b="b"/>
              <a:pathLst>
                <a:path w="128" h="58">
                  <a:moveTo>
                    <a:pt x="127" y="31"/>
                  </a:moveTo>
                  <a:cubicBezTo>
                    <a:pt x="124" y="38"/>
                    <a:pt x="113" y="45"/>
                    <a:pt x="108" y="47"/>
                  </a:cubicBezTo>
                  <a:cubicBezTo>
                    <a:pt x="97" y="51"/>
                    <a:pt x="89" y="58"/>
                    <a:pt x="74" y="58"/>
                  </a:cubicBezTo>
                  <a:cubicBezTo>
                    <a:pt x="57" y="58"/>
                    <a:pt x="46" y="54"/>
                    <a:pt x="34" y="50"/>
                  </a:cubicBezTo>
                  <a:cubicBezTo>
                    <a:pt x="28" y="49"/>
                    <a:pt x="24" y="42"/>
                    <a:pt x="14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18" y="34"/>
                    <a:pt x="20" y="32"/>
                    <a:pt x="21" y="27"/>
                  </a:cubicBezTo>
                  <a:cubicBezTo>
                    <a:pt x="14" y="25"/>
                    <a:pt x="6" y="30"/>
                    <a:pt x="2" y="25"/>
                  </a:cubicBezTo>
                  <a:cubicBezTo>
                    <a:pt x="8" y="25"/>
                    <a:pt x="20" y="23"/>
                    <a:pt x="25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18" y="18"/>
                    <a:pt x="1" y="13"/>
                    <a:pt x="0" y="8"/>
                  </a:cubicBezTo>
                  <a:cubicBezTo>
                    <a:pt x="4" y="7"/>
                    <a:pt x="7" y="8"/>
                    <a:pt x="9" y="9"/>
                  </a:cubicBezTo>
                  <a:cubicBezTo>
                    <a:pt x="9" y="8"/>
                    <a:pt x="9" y="7"/>
                    <a:pt x="9" y="5"/>
                  </a:cubicBezTo>
                  <a:cubicBezTo>
                    <a:pt x="13" y="5"/>
                    <a:pt x="14" y="0"/>
                    <a:pt x="17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1" y="3"/>
                    <a:pt x="23" y="4"/>
                    <a:pt x="23" y="7"/>
                  </a:cubicBezTo>
                  <a:cubicBezTo>
                    <a:pt x="23" y="10"/>
                    <a:pt x="27" y="16"/>
                    <a:pt x="30" y="16"/>
                  </a:cubicBezTo>
                  <a:cubicBezTo>
                    <a:pt x="33" y="16"/>
                    <a:pt x="36" y="14"/>
                    <a:pt x="38" y="13"/>
                  </a:cubicBezTo>
                  <a:cubicBezTo>
                    <a:pt x="37" y="10"/>
                    <a:pt x="37" y="9"/>
                    <a:pt x="38" y="8"/>
                  </a:cubicBezTo>
                  <a:cubicBezTo>
                    <a:pt x="40" y="9"/>
                    <a:pt x="41" y="12"/>
                    <a:pt x="44" y="12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10"/>
                    <a:pt x="59" y="11"/>
                    <a:pt x="60" y="12"/>
                  </a:cubicBezTo>
                  <a:cubicBezTo>
                    <a:pt x="60" y="11"/>
                    <a:pt x="60" y="9"/>
                    <a:pt x="60" y="8"/>
                  </a:cubicBezTo>
                  <a:cubicBezTo>
                    <a:pt x="67" y="8"/>
                    <a:pt x="70" y="9"/>
                    <a:pt x="74" y="9"/>
                  </a:cubicBezTo>
                  <a:cubicBezTo>
                    <a:pt x="80" y="9"/>
                    <a:pt x="85" y="4"/>
                    <a:pt x="89" y="8"/>
                  </a:cubicBezTo>
                  <a:cubicBezTo>
                    <a:pt x="89" y="4"/>
                    <a:pt x="90" y="3"/>
                    <a:pt x="91" y="1"/>
                  </a:cubicBezTo>
                  <a:cubicBezTo>
                    <a:pt x="94" y="2"/>
                    <a:pt x="94" y="2"/>
                    <a:pt x="96" y="1"/>
                  </a:cubicBezTo>
                  <a:cubicBezTo>
                    <a:pt x="96" y="6"/>
                    <a:pt x="100" y="7"/>
                    <a:pt x="104" y="7"/>
                  </a:cubicBezTo>
                  <a:cubicBezTo>
                    <a:pt x="108" y="7"/>
                    <a:pt x="111" y="4"/>
                    <a:pt x="115" y="4"/>
                  </a:cubicBezTo>
                  <a:cubicBezTo>
                    <a:pt x="113" y="5"/>
                    <a:pt x="112" y="7"/>
                    <a:pt x="112" y="8"/>
                  </a:cubicBezTo>
                  <a:cubicBezTo>
                    <a:pt x="112" y="21"/>
                    <a:pt x="128" y="18"/>
                    <a:pt x="128" y="30"/>
                  </a:cubicBezTo>
                  <a:lnTo>
                    <a:pt x="127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81" name="Freeform 40"/>
            <p:cNvSpPr/>
            <p:nvPr/>
          </p:nvSpPr>
          <p:spPr bwMode="auto">
            <a:xfrm>
              <a:off x="2971800" y="2487613"/>
              <a:ext cx="174625" cy="60325"/>
            </a:xfrm>
            <a:custGeom>
              <a:avLst/>
              <a:gdLst/>
              <a:ahLst/>
              <a:cxnLst>
                <a:cxn ang="0">
                  <a:pos x="131" y="40"/>
                </a:cxn>
                <a:cxn ang="0">
                  <a:pos x="114" y="45"/>
                </a:cxn>
                <a:cxn ang="0">
                  <a:pos x="88" y="42"/>
                </a:cxn>
                <a:cxn ang="0">
                  <a:pos x="88" y="39"/>
                </a:cxn>
                <a:cxn ang="0">
                  <a:pos x="93" y="35"/>
                </a:cxn>
                <a:cxn ang="0">
                  <a:pos x="78" y="26"/>
                </a:cxn>
                <a:cxn ang="0">
                  <a:pos x="73" y="22"/>
                </a:cxn>
                <a:cxn ang="0">
                  <a:pos x="64" y="22"/>
                </a:cxn>
                <a:cxn ang="0">
                  <a:pos x="48" y="15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28" y="9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6" y="0"/>
                </a:cxn>
                <a:cxn ang="0">
                  <a:pos x="79" y="11"/>
                </a:cxn>
                <a:cxn ang="0">
                  <a:pos x="86" y="17"/>
                </a:cxn>
                <a:cxn ang="0">
                  <a:pos x="114" y="28"/>
                </a:cxn>
                <a:cxn ang="0">
                  <a:pos x="114" y="31"/>
                </a:cxn>
                <a:cxn ang="0">
                  <a:pos x="120" y="31"/>
                </a:cxn>
                <a:cxn ang="0">
                  <a:pos x="131" y="40"/>
                </a:cxn>
              </a:cxnLst>
              <a:rect l="0" t="0" r="r" b="b"/>
              <a:pathLst>
                <a:path w="131" h="45">
                  <a:moveTo>
                    <a:pt x="131" y="40"/>
                  </a:moveTo>
                  <a:cubicBezTo>
                    <a:pt x="127" y="45"/>
                    <a:pt x="119" y="45"/>
                    <a:pt x="114" y="45"/>
                  </a:cubicBezTo>
                  <a:cubicBezTo>
                    <a:pt x="104" y="45"/>
                    <a:pt x="97" y="42"/>
                    <a:pt x="88" y="42"/>
                  </a:cubicBezTo>
                  <a:cubicBezTo>
                    <a:pt x="88" y="41"/>
                    <a:pt x="88" y="40"/>
                    <a:pt x="88" y="39"/>
                  </a:cubicBezTo>
                  <a:cubicBezTo>
                    <a:pt x="90" y="39"/>
                    <a:pt x="92" y="38"/>
                    <a:pt x="93" y="35"/>
                  </a:cubicBezTo>
                  <a:cubicBezTo>
                    <a:pt x="86" y="32"/>
                    <a:pt x="79" y="33"/>
                    <a:pt x="78" y="26"/>
                  </a:cubicBezTo>
                  <a:cubicBezTo>
                    <a:pt x="74" y="26"/>
                    <a:pt x="75" y="23"/>
                    <a:pt x="73" y="22"/>
                  </a:cubicBezTo>
                  <a:cubicBezTo>
                    <a:pt x="69" y="20"/>
                    <a:pt x="67" y="22"/>
                    <a:pt x="64" y="22"/>
                  </a:cubicBezTo>
                  <a:cubicBezTo>
                    <a:pt x="57" y="22"/>
                    <a:pt x="54" y="15"/>
                    <a:pt x="48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3"/>
                    <a:pt x="33" y="12"/>
                    <a:pt x="34" y="10"/>
                  </a:cubicBezTo>
                  <a:cubicBezTo>
                    <a:pt x="33" y="9"/>
                    <a:pt x="30" y="9"/>
                    <a:pt x="28" y="9"/>
                  </a:cubicBezTo>
                  <a:cubicBezTo>
                    <a:pt x="20" y="9"/>
                    <a:pt x="8" y="15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8"/>
                    <a:pt x="16" y="0"/>
                    <a:pt x="36" y="0"/>
                  </a:cubicBezTo>
                  <a:cubicBezTo>
                    <a:pt x="55" y="0"/>
                    <a:pt x="64" y="11"/>
                    <a:pt x="79" y="11"/>
                  </a:cubicBezTo>
                  <a:cubicBezTo>
                    <a:pt x="82" y="11"/>
                    <a:pt x="86" y="16"/>
                    <a:pt x="86" y="17"/>
                  </a:cubicBezTo>
                  <a:cubicBezTo>
                    <a:pt x="93" y="23"/>
                    <a:pt x="104" y="28"/>
                    <a:pt x="114" y="28"/>
                  </a:cubicBezTo>
                  <a:cubicBezTo>
                    <a:pt x="114" y="28"/>
                    <a:pt x="113" y="30"/>
                    <a:pt x="114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5" y="32"/>
                    <a:pt x="127" y="39"/>
                    <a:pt x="13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82" name="Freeform 41"/>
            <p:cNvSpPr/>
            <p:nvPr/>
          </p:nvSpPr>
          <p:spPr bwMode="auto">
            <a:xfrm>
              <a:off x="2995613" y="2509838"/>
              <a:ext cx="9525" cy="111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6" y="7"/>
                  </a:cubicBezTo>
                  <a:cubicBezTo>
                    <a:pt x="5" y="7"/>
                    <a:pt x="0" y="8"/>
                    <a:pt x="0" y="7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83" name="Freeform 42"/>
            <p:cNvSpPr/>
            <p:nvPr/>
          </p:nvSpPr>
          <p:spPr bwMode="auto">
            <a:xfrm>
              <a:off x="3082925" y="2568575"/>
              <a:ext cx="28575" cy="142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2" y="7"/>
                </a:cxn>
                <a:cxn ang="0">
                  <a:pos x="7" y="1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4"/>
                </a:cxn>
                <a:cxn ang="0">
                  <a:pos x="18" y="3"/>
                </a:cxn>
              </a:cxnLst>
              <a:rect l="0" t="0" r="r" b="b"/>
              <a:pathLst>
                <a:path w="22" h="10">
                  <a:moveTo>
                    <a:pt x="18" y="3"/>
                  </a:moveTo>
                  <a:cubicBezTo>
                    <a:pt x="21" y="4"/>
                    <a:pt x="22" y="5"/>
                    <a:pt x="22" y="7"/>
                  </a:cubicBezTo>
                  <a:cubicBezTo>
                    <a:pt x="17" y="8"/>
                    <a:pt x="13" y="10"/>
                    <a:pt x="7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0" y="0"/>
                    <a:pt x="16" y="3"/>
                    <a:pt x="19" y="4"/>
                  </a:cubicBezTo>
                  <a:lnTo>
                    <a:pt x="1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84" name="Freeform 43"/>
            <p:cNvSpPr/>
            <p:nvPr/>
          </p:nvSpPr>
          <p:spPr bwMode="auto">
            <a:xfrm>
              <a:off x="3267075" y="2568575"/>
              <a:ext cx="23813" cy="9525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1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18" y="4"/>
                </a:cxn>
              </a:cxnLst>
              <a:rect l="0" t="0" r="r" b="b"/>
              <a:pathLst>
                <a:path w="18" h="7">
                  <a:moveTo>
                    <a:pt x="18" y="4"/>
                  </a:moveTo>
                  <a:cubicBezTo>
                    <a:pt x="17" y="7"/>
                    <a:pt x="14" y="7"/>
                    <a:pt x="11" y="7"/>
                  </a:cubicBezTo>
                  <a:cubicBezTo>
                    <a:pt x="6" y="7"/>
                    <a:pt x="0" y="7"/>
                    <a:pt x="0" y="2"/>
                  </a:cubicBezTo>
                  <a:cubicBezTo>
                    <a:pt x="0" y="0"/>
                    <a:pt x="4" y="0"/>
                    <a:pt x="5" y="0"/>
                  </a:cubicBezTo>
                  <a:cubicBezTo>
                    <a:pt x="6" y="0"/>
                    <a:pt x="17" y="2"/>
                    <a:pt x="18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85" name="Freeform 44"/>
            <p:cNvSpPr/>
            <p:nvPr/>
          </p:nvSpPr>
          <p:spPr bwMode="auto">
            <a:xfrm>
              <a:off x="3146425" y="2543175"/>
              <a:ext cx="100013" cy="39688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75" y="21"/>
                </a:cxn>
                <a:cxn ang="0">
                  <a:pos x="59" y="21"/>
                </a:cxn>
                <a:cxn ang="0">
                  <a:pos x="51" y="24"/>
                </a:cxn>
                <a:cxn ang="0">
                  <a:pos x="47" y="22"/>
                </a:cxn>
                <a:cxn ang="0">
                  <a:pos x="37" y="30"/>
                </a:cxn>
                <a:cxn ang="0">
                  <a:pos x="31" y="24"/>
                </a:cxn>
                <a:cxn ang="0">
                  <a:pos x="11" y="23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22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8" y="3"/>
                </a:cxn>
                <a:cxn ang="0">
                  <a:pos x="41" y="1"/>
                </a:cxn>
                <a:cxn ang="0">
                  <a:pos x="66" y="13"/>
                </a:cxn>
                <a:cxn ang="0">
                  <a:pos x="64" y="11"/>
                </a:cxn>
              </a:cxnLst>
              <a:rect l="0" t="0" r="r" b="b"/>
              <a:pathLst>
                <a:path w="75" h="30">
                  <a:moveTo>
                    <a:pt x="64" y="11"/>
                  </a:moveTo>
                  <a:cubicBezTo>
                    <a:pt x="68" y="15"/>
                    <a:pt x="72" y="16"/>
                    <a:pt x="75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4" y="24"/>
                    <a:pt x="51" y="24"/>
                  </a:cubicBezTo>
                  <a:cubicBezTo>
                    <a:pt x="49" y="24"/>
                    <a:pt x="49" y="22"/>
                    <a:pt x="47" y="22"/>
                  </a:cubicBezTo>
                  <a:cubicBezTo>
                    <a:pt x="41" y="22"/>
                    <a:pt x="41" y="30"/>
                    <a:pt x="37" y="30"/>
                  </a:cubicBezTo>
                  <a:cubicBezTo>
                    <a:pt x="33" y="30"/>
                    <a:pt x="34" y="26"/>
                    <a:pt x="31" y="24"/>
                  </a:cubicBezTo>
                  <a:cubicBezTo>
                    <a:pt x="27" y="22"/>
                    <a:pt x="17" y="23"/>
                    <a:pt x="11" y="23"/>
                  </a:cubicBezTo>
                  <a:cubicBezTo>
                    <a:pt x="8" y="23"/>
                    <a:pt x="8" y="24"/>
                    <a:pt x="6" y="23"/>
                  </a:cubicBezTo>
                  <a:cubicBezTo>
                    <a:pt x="6" y="24"/>
                    <a:pt x="6" y="25"/>
                    <a:pt x="6" y="27"/>
                  </a:cubicBezTo>
                  <a:cubicBezTo>
                    <a:pt x="3" y="26"/>
                    <a:pt x="0" y="22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13" y="18"/>
                    <a:pt x="17" y="20"/>
                    <a:pt x="22" y="17"/>
                  </a:cubicBezTo>
                  <a:cubicBezTo>
                    <a:pt x="20" y="15"/>
                    <a:pt x="19" y="12"/>
                    <a:pt x="19" y="8"/>
                  </a:cubicBezTo>
                  <a:cubicBezTo>
                    <a:pt x="17" y="8"/>
                    <a:pt x="14" y="6"/>
                    <a:pt x="14" y="3"/>
                  </a:cubicBezTo>
                  <a:cubicBezTo>
                    <a:pt x="14" y="2"/>
                    <a:pt x="16" y="0"/>
                    <a:pt x="17" y="0"/>
                  </a:cubicBezTo>
                  <a:cubicBezTo>
                    <a:pt x="21" y="0"/>
                    <a:pt x="24" y="3"/>
                    <a:pt x="28" y="3"/>
                  </a:cubicBezTo>
                  <a:cubicBezTo>
                    <a:pt x="34" y="3"/>
                    <a:pt x="36" y="1"/>
                    <a:pt x="41" y="1"/>
                  </a:cubicBezTo>
                  <a:cubicBezTo>
                    <a:pt x="55" y="1"/>
                    <a:pt x="58" y="9"/>
                    <a:pt x="66" y="13"/>
                  </a:cubicBez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86" name="Freeform 45"/>
            <p:cNvSpPr/>
            <p:nvPr/>
          </p:nvSpPr>
          <p:spPr bwMode="auto">
            <a:xfrm>
              <a:off x="3076575" y="2455863"/>
              <a:ext cx="9525" cy="111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6" y="0"/>
                    <a:pt x="7" y="3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0" y="8"/>
                    <a:pt x="0" y="3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87" name="Freeform 46"/>
            <p:cNvSpPr/>
            <p:nvPr/>
          </p:nvSpPr>
          <p:spPr bwMode="auto">
            <a:xfrm>
              <a:off x="3068638" y="2422525"/>
              <a:ext cx="14288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11" y="3"/>
                </a:cxn>
                <a:cxn ang="0">
                  <a:pos x="0" y="3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0"/>
                    <a:pt x="10" y="2"/>
                    <a:pt x="11" y="3"/>
                  </a:cubicBezTo>
                  <a:cubicBezTo>
                    <a:pt x="7" y="4"/>
                    <a:pt x="2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88" name="Freeform 47"/>
            <p:cNvSpPr/>
            <p:nvPr/>
          </p:nvSpPr>
          <p:spPr bwMode="auto">
            <a:xfrm>
              <a:off x="3094038" y="2428875"/>
              <a:ext cx="4763" cy="63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0" y="1"/>
                    <a:pt x="1" y="0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89" name="Freeform 48"/>
            <p:cNvSpPr/>
            <p:nvPr/>
          </p:nvSpPr>
          <p:spPr bwMode="auto">
            <a:xfrm>
              <a:off x="3154363" y="2517775"/>
              <a:ext cx="11113" cy="79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0" y="4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4" y="7"/>
                    <a:pt x="7" y="6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3"/>
                    <a:pt x="4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90" name="Freeform 49"/>
            <p:cNvSpPr/>
            <p:nvPr/>
          </p:nvSpPr>
          <p:spPr bwMode="auto">
            <a:xfrm>
              <a:off x="2301875" y="1979613"/>
              <a:ext cx="966788" cy="473075"/>
            </a:xfrm>
            <a:custGeom>
              <a:avLst/>
              <a:gdLst/>
              <a:ahLst/>
              <a:cxnLst>
                <a:cxn ang="0">
                  <a:pos x="543" y="285"/>
                </a:cxn>
                <a:cxn ang="0">
                  <a:pos x="555" y="317"/>
                </a:cxn>
                <a:cxn ang="0">
                  <a:pos x="560" y="338"/>
                </a:cxn>
                <a:cxn ang="0">
                  <a:pos x="542" y="345"/>
                </a:cxn>
                <a:cxn ang="0">
                  <a:pos x="507" y="287"/>
                </a:cxn>
                <a:cxn ang="0">
                  <a:pos x="474" y="283"/>
                </a:cxn>
                <a:cxn ang="0">
                  <a:pos x="460" y="283"/>
                </a:cxn>
                <a:cxn ang="0">
                  <a:pos x="443" y="286"/>
                </a:cxn>
                <a:cxn ang="0">
                  <a:pos x="412" y="292"/>
                </a:cxn>
                <a:cxn ang="0">
                  <a:pos x="393" y="291"/>
                </a:cxn>
                <a:cxn ang="0">
                  <a:pos x="357" y="309"/>
                </a:cxn>
                <a:cxn ang="0">
                  <a:pos x="343" y="342"/>
                </a:cxn>
                <a:cxn ang="0">
                  <a:pos x="282" y="290"/>
                </a:cxn>
                <a:cxn ang="0">
                  <a:pos x="246" y="281"/>
                </a:cxn>
                <a:cxn ang="0">
                  <a:pos x="207" y="262"/>
                </a:cxn>
                <a:cxn ang="0">
                  <a:pos x="170" y="268"/>
                </a:cxn>
                <a:cxn ang="0">
                  <a:pos x="95" y="252"/>
                </a:cxn>
                <a:cxn ang="0">
                  <a:pos x="47" y="214"/>
                </a:cxn>
                <a:cxn ang="0">
                  <a:pos x="4" y="141"/>
                </a:cxn>
                <a:cxn ang="0">
                  <a:pos x="4" y="95"/>
                </a:cxn>
                <a:cxn ang="0">
                  <a:pos x="0" y="23"/>
                </a:cxn>
                <a:cxn ang="0">
                  <a:pos x="20" y="27"/>
                </a:cxn>
                <a:cxn ang="0">
                  <a:pos x="20" y="5"/>
                </a:cxn>
                <a:cxn ang="0">
                  <a:pos x="373" y="0"/>
                </a:cxn>
                <a:cxn ang="0">
                  <a:pos x="406" y="11"/>
                </a:cxn>
                <a:cxn ang="0">
                  <a:pos x="408" y="45"/>
                </a:cxn>
                <a:cxn ang="0">
                  <a:pos x="423" y="42"/>
                </a:cxn>
                <a:cxn ang="0">
                  <a:pos x="441" y="40"/>
                </a:cxn>
                <a:cxn ang="0">
                  <a:pos x="456" y="42"/>
                </a:cxn>
                <a:cxn ang="0">
                  <a:pos x="472" y="47"/>
                </a:cxn>
                <a:cxn ang="0">
                  <a:pos x="510" y="48"/>
                </a:cxn>
                <a:cxn ang="0">
                  <a:pos x="490" y="54"/>
                </a:cxn>
                <a:cxn ang="0">
                  <a:pos x="472" y="69"/>
                </a:cxn>
                <a:cxn ang="0">
                  <a:pos x="471" y="121"/>
                </a:cxn>
                <a:cxn ang="0">
                  <a:pos x="480" y="88"/>
                </a:cxn>
                <a:cxn ang="0">
                  <a:pos x="501" y="57"/>
                </a:cxn>
                <a:cxn ang="0">
                  <a:pos x="516" y="87"/>
                </a:cxn>
                <a:cxn ang="0">
                  <a:pos x="531" y="97"/>
                </a:cxn>
                <a:cxn ang="0">
                  <a:pos x="527" y="123"/>
                </a:cxn>
                <a:cxn ang="0">
                  <a:pos x="564" y="97"/>
                </a:cxn>
                <a:cxn ang="0">
                  <a:pos x="610" y="84"/>
                </a:cxn>
                <a:cxn ang="0">
                  <a:pos x="653" y="65"/>
                </a:cxn>
                <a:cxn ang="0">
                  <a:pos x="675" y="63"/>
                </a:cxn>
                <a:cxn ang="0">
                  <a:pos x="699" y="28"/>
                </a:cxn>
                <a:cxn ang="0">
                  <a:pos x="726" y="73"/>
                </a:cxn>
                <a:cxn ang="0">
                  <a:pos x="701" y="80"/>
                </a:cxn>
                <a:cxn ang="0">
                  <a:pos x="681" y="113"/>
                </a:cxn>
                <a:cxn ang="0">
                  <a:pos x="690" y="118"/>
                </a:cxn>
                <a:cxn ang="0">
                  <a:pos x="676" y="122"/>
                </a:cxn>
                <a:cxn ang="0">
                  <a:pos x="648" y="132"/>
                </a:cxn>
                <a:cxn ang="0">
                  <a:pos x="642" y="134"/>
                </a:cxn>
                <a:cxn ang="0">
                  <a:pos x="635" y="137"/>
                </a:cxn>
                <a:cxn ang="0">
                  <a:pos x="627" y="161"/>
                </a:cxn>
                <a:cxn ang="0">
                  <a:pos x="622" y="159"/>
                </a:cxn>
                <a:cxn ang="0">
                  <a:pos x="615" y="186"/>
                </a:cxn>
                <a:cxn ang="0">
                  <a:pos x="614" y="178"/>
                </a:cxn>
                <a:cxn ang="0">
                  <a:pos x="608" y="170"/>
                </a:cxn>
                <a:cxn ang="0">
                  <a:pos x="611" y="192"/>
                </a:cxn>
                <a:cxn ang="0">
                  <a:pos x="614" y="196"/>
                </a:cxn>
                <a:cxn ang="0">
                  <a:pos x="614" y="205"/>
                </a:cxn>
                <a:cxn ang="0">
                  <a:pos x="607" y="213"/>
                </a:cxn>
                <a:cxn ang="0">
                  <a:pos x="607" y="221"/>
                </a:cxn>
                <a:cxn ang="0">
                  <a:pos x="589" y="232"/>
                </a:cxn>
              </a:cxnLst>
              <a:rect l="0" t="0" r="r" b="b"/>
              <a:pathLst>
                <a:path w="726" h="356">
                  <a:moveTo>
                    <a:pt x="590" y="233"/>
                  </a:moveTo>
                  <a:cubicBezTo>
                    <a:pt x="569" y="245"/>
                    <a:pt x="543" y="253"/>
                    <a:pt x="543" y="285"/>
                  </a:cubicBezTo>
                  <a:cubicBezTo>
                    <a:pt x="543" y="300"/>
                    <a:pt x="555" y="304"/>
                    <a:pt x="555" y="318"/>
                  </a:cubicBezTo>
                  <a:cubicBezTo>
                    <a:pt x="555" y="317"/>
                    <a:pt x="555" y="317"/>
                    <a:pt x="555" y="317"/>
                  </a:cubicBezTo>
                  <a:cubicBezTo>
                    <a:pt x="555" y="320"/>
                    <a:pt x="555" y="320"/>
                    <a:pt x="555" y="320"/>
                  </a:cubicBezTo>
                  <a:cubicBezTo>
                    <a:pt x="556" y="326"/>
                    <a:pt x="560" y="330"/>
                    <a:pt x="560" y="338"/>
                  </a:cubicBezTo>
                  <a:cubicBezTo>
                    <a:pt x="560" y="347"/>
                    <a:pt x="558" y="356"/>
                    <a:pt x="551" y="356"/>
                  </a:cubicBezTo>
                  <a:cubicBezTo>
                    <a:pt x="544" y="356"/>
                    <a:pt x="544" y="349"/>
                    <a:pt x="542" y="345"/>
                  </a:cubicBezTo>
                  <a:cubicBezTo>
                    <a:pt x="537" y="338"/>
                    <a:pt x="532" y="335"/>
                    <a:pt x="529" y="328"/>
                  </a:cubicBezTo>
                  <a:cubicBezTo>
                    <a:pt x="522" y="314"/>
                    <a:pt x="527" y="287"/>
                    <a:pt x="507" y="287"/>
                  </a:cubicBezTo>
                  <a:cubicBezTo>
                    <a:pt x="503" y="287"/>
                    <a:pt x="502" y="293"/>
                    <a:pt x="498" y="293"/>
                  </a:cubicBezTo>
                  <a:cubicBezTo>
                    <a:pt x="490" y="293"/>
                    <a:pt x="485" y="283"/>
                    <a:pt x="474" y="283"/>
                  </a:cubicBezTo>
                  <a:cubicBezTo>
                    <a:pt x="468" y="283"/>
                    <a:pt x="467" y="286"/>
                    <a:pt x="463" y="286"/>
                  </a:cubicBezTo>
                  <a:cubicBezTo>
                    <a:pt x="462" y="286"/>
                    <a:pt x="460" y="284"/>
                    <a:pt x="460" y="283"/>
                  </a:cubicBezTo>
                  <a:cubicBezTo>
                    <a:pt x="453" y="285"/>
                    <a:pt x="444" y="284"/>
                    <a:pt x="436" y="286"/>
                  </a:cubicBezTo>
                  <a:cubicBezTo>
                    <a:pt x="441" y="288"/>
                    <a:pt x="440" y="288"/>
                    <a:pt x="443" y="286"/>
                  </a:cubicBezTo>
                  <a:cubicBezTo>
                    <a:pt x="442" y="293"/>
                    <a:pt x="438" y="297"/>
                    <a:pt x="443" y="301"/>
                  </a:cubicBezTo>
                  <a:cubicBezTo>
                    <a:pt x="431" y="307"/>
                    <a:pt x="421" y="292"/>
                    <a:pt x="412" y="292"/>
                  </a:cubicBezTo>
                  <a:cubicBezTo>
                    <a:pt x="409" y="292"/>
                    <a:pt x="408" y="295"/>
                    <a:pt x="405" y="295"/>
                  </a:cubicBezTo>
                  <a:cubicBezTo>
                    <a:pt x="400" y="295"/>
                    <a:pt x="398" y="291"/>
                    <a:pt x="393" y="291"/>
                  </a:cubicBezTo>
                  <a:cubicBezTo>
                    <a:pt x="380" y="291"/>
                    <a:pt x="374" y="302"/>
                    <a:pt x="368" y="307"/>
                  </a:cubicBezTo>
                  <a:cubicBezTo>
                    <a:pt x="365" y="311"/>
                    <a:pt x="361" y="308"/>
                    <a:pt x="357" y="309"/>
                  </a:cubicBezTo>
                  <a:cubicBezTo>
                    <a:pt x="347" y="313"/>
                    <a:pt x="341" y="325"/>
                    <a:pt x="341" y="338"/>
                  </a:cubicBezTo>
                  <a:cubicBezTo>
                    <a:pt x="341" y="339"/>
                    <a:pt x="343" y="341"/>
                    <a:pt x="343" y="342"/>
                  </a:cubicBezTo>
                  <a:cubicBezTo>
                    <a:pt x="336" y="342"/>
                    <a:pt x="325" y="339"/>
                    <a:pt x="321" y="336"/>
                  </a:cubicBezTo>
                  <a:cubicBezTo>
                    <a:pt x="307" y="322"/>
                    <a:pt x="308" y="290"/>
                    <a:pt x="282" y="290"/>
                  </a:cubicBezTo>
                  <a:cubicBezTo>
                    <a:pt x="272" y="290"/>
                    <a:pt x="275" y="302"/>
                    <a:pt x="266" y="302"/>
                  </a:cubicBezTo>
                  <a:cubicBezTo>
                    <a:pt x="257" y="302"/>
                    <a:pt x="250" y="287"/>
                    <a:pt x="246" y="281"/>
                  </a:cubicBezTo>
                  <a:cubicBezTo>
                    <a:pt x="239" y="268"/>
                    <a:pt x="230" y="266"/>
                    <a:pt x="215" y="262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88" y="239"/>
                    <a:pt x="66" y="230"/>
                    <a:pt x="50" y="223"/>
                  </a:cubicBezTo>
                  <a:cubicBezTo>
                    <a:pt x="47" y="222"/>
                    <a:pt x="48" y="217"/>
                    <a:pt x="47" y="214"/>
                  </a:cubicBezTo>
                  <a:cubicBezTo>
                    <a:pt x="40" y="198"/>
                    <a:pt x="28" y="193"/>
                    <a:pt x="30" y="175"/>
                  </a:cubicBezTo>
                  <a:cubicBezTo>
                    <a:pt x="21" y="174"/>
                    <a:pt x="11" y="154"/>
                    <a:pt x="4" y="141"/>
                  </a:cubicBezTo>
                  <a:cubicBezTo>
                    <a:pt x="2" y="137"/>
                    <a:pt x="6" y="134"/>
                    <a:pt x="8" y="133"/>
                  </a:cubicBezTo>
                  <a:cubicBezTo>
                    <a:pt x="3" y="123"/>
                    <a:pt x="8" y="107"/>
                    <a:pt x="4" y="95"/>
                  </a:cubicBezTo>
                  <a:cubicBezTo>
                    <a:pt x="0" y="85"/>
                    <a:pt x="11" y="60"/>
                    <a:pt x="11" y="46"/>
                  </a:cubicBezTo>
                  <a:cubicBezTo>
                    <a:pt x="11" y="36"/>
                    <a:pt x="0" y="32"/>
                    <a:pt x="0" y="23"/>
                  </a:cubicBezTo>
                  <a:cubicBezTo>
                    <a:pt x="0" y="20"/>
                    <a:pt x="5" y="20"/>
                    <a:pt x="7" y="20"/>
                  </a:cubicBezTo>
                  <a:cubicBezTo>
                    <a:pt x="13" y="20"/>
                    <a:pt x="17" y="23"/>
                    <a:pt x="20" y="27"/>
                  </a:cubicBezTo>
                  <a:cubicBezTo>
                    <a:pt x="22" y="24"/>
                    <a:pt x="26" y="19"/>
                    <a:pt x="26" y="15"/>
                  </a:cubicBezTo>
                  <a:cubicBezTo>
                    <a:pt x="26" y="11"/>
                    <a:pt x="22" y="10"/>
                    <a:pt x="20" y="5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9" y="4"/>
                    <a:pt x="378" y="8"/>
                    <a:pt x="384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15" y="20"/>
                    <a:pt x="426" y="20"/>
                    <a:pt x="443" y="20"/>
                  </a:cubicBezTo>
                  <a:cubicBezTo>
                    <a:pt x="431" y="28"/>
                    <a:pt x="418" y="32"/>
                    <a:pt x="408" y="45"/>
                  </a:cubicBezTo>
                  <a:cubicBezTo>
                    <a:pt x="415" y="45"/>
                    <a:pt x="415" y="45"/>
                    <a:pt x="415" y="45"/>
                  </a:cubicBezTo>
                  <a:cubicBezTo>
                    <a:pt x="418" y="43"/>
                    <a:pt x="420" y="42"/>
                    <a:pt x="423" y="42"/>
                  </a:cubicBezTo>
                  <a:cubicBezTo>
                    <a:pt x="425" y="46"/>
                    <a:pt x="426" y="46"/>
                    <a:pt x="429" y="46"/>
                  </a:cubicBezTo>
                  <a:cubicBezTo>
                    <a:pt x="437" y="46"/>
                    <a:pt x="437" y="40"/>
                    <a:pt x="441" y="40"/>
                  </a:cubicBezTo>
                  <a:cubicBezTo>
                    <a:pt x="446" y="40"/>
                    <a:pt x="454" y="32"/>
                    <a:pt x="461" y="31"/>
                  </a:cubicBezTo>
                  <a:cubicBezTo>
                    <a:pt x="461" y="37"/>
                    <a:pt x="458" y="38"/>
                    <a:pt x="456" y="42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5"/>
                    <a:pt x="469" y="47"/>
                    <a:pt x="472" y="47"/>
                  </a:cubicBezTo>
                  <a:cubicBezTo>
                    <a:pt x="478" y="47"/>
                    <a:pt x="480" y="43"/>
                    <a:pt x="484" y="43"/>
                  </a:cubicBezTo>
                  <a:cubicBezTo>
                    <a:pt x="495" y="43"/>
                    <a:pt x="500" y="48"/>
                    <a:pt x="510" y="48"/>
                  </a:cubicBezTo>
                  <a:cubicBezTo>
                    <a:pt x="510" y="54"/>
                    <a:pt x="510" y="54"/>
                    <a:pt x="510" y="54"/>
                  </a:cubicBezTo>
                  <a:cubicBezTo>
                    <a:pt x="503" y="56"/>
                    <a:pt x="493" y="54"/>
                    <a:pt x="490" y="54"/>
                  </a:cubicBezTo>
                  <a:cubicBezTo>
                    <a:pt x="480" y="54"/>
                    <a:pt x="462" y="66"/>
                    <a:pt x="462" y="75"/>
                  </a:cubicBezTo>
                  <a:cubicBezTo>
                    <a:pt x="466" y="72"/>
                    <a:pt x="468" y="69"/>
                    <a:pt x="472" y="69"/>
                  </a:cubicBezTo>
                  <a:cubicBezTo>
                    <a:pt x="465" y="78"/>
                    <a:pt x="461" y="101"/>
                    <a:pt x="461" y="112"/>
                  </a:cubicBezTo>
                  <a:cubicBezTo>
                    <a:pt x="461" y="117"/>
                    <a:pt x="466" y="121"/>
                    <a:pt x="471" y="121"/>
                  </a:cubicBezTo>
                  <a:cubicBezTo>
                    <a:pt x="478" y="121"/>
                    <a:pt x="480" y="108"/>
                    <a:pt x="480" y="102"/>
                  </a:cubicBezTo>
                  <a:cubicBezTo>
                    <a:pt x="480" y="97"/>
                    <a:pt x="480" y="88"/>
                    <a:pt x="480" y="88"/>
                  </a:cubicBezTo>
                  <a:cubicBezTo>
                    <a:pt x="480" y="82"/>
                    <a:pt x="480" y="69"/>
                    <a:pt x="485" y="69"/>
                  </a:cubicBezTo>
                  <a:cubicBezTo>
                    <a:pt x="501" y="68"/>
                    <a:pt x="494" y="57"/>
                    <a:pt x="501" y="57"/>
                  </a:cubicBezTo>
                  <a:cubicBezTo>
                    <a:pt x="504" y="57"/>
                    <a:pt x="521" y="65"/>
                    <a:pt x="521" y="70"/>
                  </a:cubicBezTo>
                  <a:cubicBezTo>
                    <a:pt x="521" y="77"/>
                    <a:pt x="517" y="81"/>
                    <a:pt x="516" y="87"/>
                  </a:cubicBezTo>
                  <a:cubicBezTo>
                    <a:pt x="521" y="87"/>
                    <a:pt x="520" y="85"/>
                    <a:pt x="525" y="84"/>
                  </a:cubicBezTo>
                  <a:cubicBezTo>
                    <a:pt x="526" y="91"/>
                    <a:pt x="526" y="94"/>
                    <a:pt x="531" y="97"/>
                  </a:cubicBezTo>
                  <a:cubicBezTo>
                    <a:pt x="526" y="103"/>
                    <a:pt x="521" y="106"/>
                    <a:pt x="521" y="112"/>
                  </a:cubicBezTo>
                  <a:cubicBezTo>
                    <a:pt x="521" y="117"/>
                    <a:pt x="523" y="123"/>
                    <a:pt x="527" y="123"/>
                  </a:cubicBezTo>
                  <a:cubicBezTo>
                    <a:pt x="539" y="123"/>
                    <a:pt x="559" y="112"/>
                    <a:pt x="568" y="108"/>
                  </a:cubicBezTo>
                  <a:cubicBezTo>
                    <a:pt x="567" y="103"/>
                    <a:pt x="565" y="99"/>
                    <a:pt x="564" y="97"/>
                  </a:cubicBezTo>
                  <a:cubicBezTo>
                    <a:pt x="567" y="97"/>
                    <a:pt x="567" y="97"/>
                    <a:pt x="569" y="97"/>
                  </a:cubicBezTo>
                  <a:cubicBezTo>
                    <a:pt x="582" y="97"/>
                    <a:pt x="610" y="101"/>
                    <a:pt x="610" y="84"/>
                  </a:cubicBezTo>
                  <a:cubicBezTo>
                    <a:pt x="611" y="84"/>
                    <a:pt x="627" y="68"/>
                    <a:pt x="630" y="66"/>
                  </a:cubicBezTo>
                  <a:cubicBezTo>
                    <a:pt x="632" y="64"/>
                    <a:pt x="643" y="65"/>
                    <a:pt x="653" y="65"/>
                  </a:cubicBezTo>
                  <a:cubicBezTo>
                    <a:pt x="657" y="65"/>
                    <a:pt x="660" y="65"/>
                    <a:pt x="664" y="65"/>
                  </a:cubicBezTo>
                  <a:cubicBezTo>
                    <a:pt x="668" y="65"/>
                    <a:pt x="672" y="63"/>
                    <a:pt x="675" y="63"/>
                  </a:cubicBezTo>
                  <a:cubicBezTo>
                    <a:pt x="680" y="62"/>
                    <a:pt x="678" y="61"/>
                    <a:pt x="680" y="59"/>
                  </a:cubicBezTo>
                  <a:cubicBezTo>
                    <a:pt x="688" y="51"/>
                    <a:pt x="688" y="36"/>
                    <a:pt x="699" y="28"/>
                  </a:cubicBezTo>
                  <a:cubicBezTo>
                    <a:pt x="704" y="35"/>
                    <a:pt x="712" y="25"/>
                    <a:pt x="716" y="32"/>
                  </a:cubicBezTo>
                  <a:cubicBezTo>
                    <a:pt x="723" y="44"/>
                    <a:pt x="717" y="62"/>
                    <a:pt x="726" y="73"/>
                  </a:cubicBezTo>
                  <a:cubicBezTo>
                    <a:pt x="723" y="77"/>
                    <a:pt x="718" y="80"/>
                    <a:pt x="712" y="80"/>
                  </a:cubicBezTo>
                  <a:cubicBezTo>
                    <a:pt x="706" y="80"/>
                    <a:pt x="706" y="78"/>
                    <a:pt x="701" y="80"/>
                  </a:cubicBezTo>
                  <a:cubicBezTo>
                    <a:pt x="694" y="87"/>
                    <a:pt x="679" y="92"/>
                    <a:pt x="679" y="109"/>
                  </a:cubicBezTo>
                  <a:cubicBezTo>
                    <a:pt x="679" y="110"/>
                    <a:pt x="680" y="112"/>
                    <a:pt x="681" y="113"/>
                  </a:cubicBezTo>
                  <a:cubicBezTo>
                    <a:pt x="681" y="115"/>
                    <a:pt x="683" y="121"/>
                    <a:pt x="686" y="121"/>
                  </a:cubicBezTo>
                  <a:cubicBezTo>
                    <a:pt x="687" y="121"/>
                    <a:pt x="690" y="118"/>
                    <a:pt x="690" y="118"/>
                  </a:cubicBezTo>
                  <a:cubicBezTo>
                    <a:pt x="690" y="121"/>
                    <a:pt x="690" y="121"/>
                    <a:pt x="690" y="121"/>
                  </a:cubicBezTo>
                  <a:cubicBezTo>
                    <a:pt x="685" y="122"/>
                    <a:pt x="678" y="124"/>
                    <a:pt x="676" y="122"/>
                  </a:cubicBezTo>
                  <a:cubicBezTo>
                    <a:pt x="667" y="129"/>
                    <a:pt x="652" y="126"/>
                    <a:pt x="643" y="132"/>
                  </a:cubicBezTo>
                  <a:cubicBezTo>
                    <a:pt x="648" y="132"/>
                    <a:pt x="648" y="132"/>
                    <a:pt x="648" y="132"/>
                  </a:cubicBezTo>
                  <a:cubicBezTo>
                    <a:pt x="652" y="132"/>
                    <a:pt x="656" y="129"/>
                    <a:pt x="659" y="132"/>
                  </a:cubicBezTo>
                  <a:cubicBezTo>
                    <a:pt x="653" y="134"/>
                    <a:pt x="648" y="134"/>
                    <a:pt x="642" y="134"/>
                  </a:cubicBezTo>
                  <a:cubicBezTo>
                    <a:pt x="641" y="134"/>
                    <a:pt x="639" y="133"/>
                    <a:pt x="638" y="133"/>
                  </a:cubicBezTo>
                  <a:cubicBezTo>
                    <a:pt x="637" y="134"/>
                    <a:pt x="635" y="135"/>
                    <a:pt x="635" y="137"/>
                  </a:cubicBezTo>
                  <a:cubicBezTo>
                    <a:pt x="635" y="139"/>
                    <a:pt x="639" y="142"/>
                    <a:pt x="639" y="142"/>
                  </a:cubicBezTo>
                  <a:cubicBezTo>
                    <a:pt x="638" y="145"/>
                    <a:pt x="630" y="161"/>
                    <a:pt x="627" y="161"/>
                  </a:cubicBezTo>
                  <a:cubicBezTo>
                    <a:pt x="626" y="161"/>
                    <a:pt x="625" y="158"/>
                    <a:pt x="624" y="157"/>
                  </a:cubicBezTo>
                  <a:cubicBezTo>
                    <a:pt x="622" y="159"/>
                    <a:pt x="622" y="159"/>
                    <a:pt x="622" y="159"/>
                  </a:cubicBezTo>
                  <a:cubicBezTo>
                    <a:pt x="623" y="163"/>
                    <a:pt x="626" y="164"/>
                    <a:pt x="626" y="168"/>
                  </a:cubicBezTo>
                  <a:cubicBezTo>
                    <a:pt x="626" y="170"/>
                    <a:pt x="617" y="186"/>
                    <a:pt x="615" y="186"/>
                  </a:cubicBezTo>
                  <a:cubicBezTo>
                    <a:pt x="615" y="186"/>
                    <a:pt x="614" y="184"/>
                    <a:pt x="614" y="183"/>
                  </a:cubicBezTo>
                  <a:cubicBezTo>
                    <a:pt x="614" y="181"/>
                    <a:pt x="614" y="180"/>
                    <a:pt x="614" y="178"/>
                  </a:cubicBezTo>
                  <a:cubicBezTo>
                    <a:pt x="614" y="175"/>
                    <a:pt x="610" y="168"/>
                    <a:pt x="609" y="164"/>
                  </a:cubicBezTo>
                  <a:cubicBezTo>
                    <a:pt x="608" y="166"/>
                    <a:pt x="608" y="170"/>
                    <a:pt x="608" y="170"/>
                  </a:cubicBezTo>
                  <a:cubicBezTo>
                    <a:pt x="608" y="173"/>
                    <a:pt x="611" y="181"/>
                    <a:pt x="611" y="185"/>
                  </a:cubicBezTo>
                  <a:cubicBezTo>
                    <a:pt x="611" y="189"/>
                    <a:pt x="608" y="189"/>
                    <a:pt x="611" y="192"/>
                  </a:cubicBezTo>
                  <a:cubicBezTo>
                    <a:pt x="612" y="192"/>
                    <a:pt x="613" y="192"/>
                    <a:pt x="614" y="192"/>
                  </a:cubicBezTo>
                  <a:cubicBezTo>
                    <a:pt x="614" y="193"/>
                    <a:pt x="614" y="195"/>
                    <a:pt x="614" y="196"/>
                  </a:cubicBezTo>
                  <a:cubicBezTo>
                    <a:pt x="614" y="200"/>
                    <a:pt x="610" y="201"/>
                    <a:pt x="608" y="201"/>
                  </a:cubicBezTo>
                  <a:cubicBezTo>
                    <a:pt x="610" y="205"/>
                    <a:pt x="612" y="205"/>
                    <a:pt x="614" y="205"/>
                  </a:cubicBezTo>
                  <a:cubicBezTo>
                    <a:pt x="613" y="210"/>
                    <a:pt x="611" y="210"/>
                    <a:pt x="607" y="210"/>
                  </a:cubicBezTo>
                  <a:cubicBezTo>
                    <a:pt x="607" y="213"/>
                    <a:pt x="607" y="213"/>
                    <a:pt x="607" y="213"/>
                  </a:cubicBezTo>
                  <a:cubicBezTo>
                    <a:pt x="612" y="216"/>
                    <a:pt x="612" y="216"/>
                    <a:pt x="612" y="216"/>
                  </a:cubicBezTo>
                  <a:cubicBezTo>
                    <a:pt x="611" y="218"/>
                    <a:pt x="610" y="221"/>
                    <a:pt x="607" y="221"/>
                  </a:cubicBezTo>
                  <a:cubicBezTo>
                    <a:pt x="602" y="222"/>
                    <a:pt x="600" y="226"/>
                    <a:pt x="596" y="226"/>
                  </a:cubicBezTo>
                  <a:cubicBezTo>
                    <a:pt x="591" y="228"/>
                    <a:pt x="591" y="230"/>
                    <a:pt x="589" y="232"/>
                  </a:cubicBezTo>
                  <a:lnTo>
                    <a:pt x="590" y="2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91" name="Freeform 50"/>
            <p:cNvSpPr/>
            <p:nvPr/>
          </p:nvSpPr>
          <p:spPr bwMode="auto">
            <a:xfrm>
              <a:off x="2030413" y="1400175"/>
              <a:ext cx="1425575" cy="736600"/>
            </a:xfrm>
            <a:custGeom>
              <a:avLst/>
              <a:gdLst/>
              <a:ahLst/>
              <a:cxnLst>
                <a:cxn ang="0">
                  <a:pos x="950" y="501"/>
                </a:cxn>
                <a:cxn ang="0">
                  <a:pos x="950" y="527"/>
                </a:cxn>
                <a:cxn ang="0">
                  <a:pos x="955" y="469"/>
                </a:cxn>
                <a:cxn ang="0">
                  <a:pos x="944" y="436"/>
                </a:cxn>
                <a:cxn ang="0">
                  <a:pos x="982" y="418"/>
                </a:cxn>
                <a:cxn ang="0">
                  <a:pos x="1060" y="356"/>
                </a:cxn>
                <a:cxn ang="0">
                  <a:pos x="1050" y="346"/>
                </a:cxn>
                <a:cxn ang="0">
                  <a:pos x="991" y="310"/>
                </a:cxn>
                <a:cxn ang="0">
                  <a:pos x="965" y="247"/>
                </a:cxn>
                <a:cxn ang="0">
                  <a:pos x="908" y="267"/>
                </a:cxn>
                <a:cxn ang="0">
                  <a:pos x="831" y="204"/>
                </a:cxn>
                <a:cxn ang="0">
                  <a:pos x="794" y="247"/>
                </a:cxn>
                <a:cxn ang="0">
                  <a:pos x="783" y="387"/>
                </a:cxn>
                <a:cxn ang="0">
                  <a:pos x="726" y="334"/>
                </a:cxn>
                <a:cxn ang="0">
                  <a:pos x="607" y="306"/>
                </a:cxn>
                <a:cxn ang="0">
                  <a:pos x="595" y="216"/>
                </a:cxn>
                <a:cxn ang="0">
                  <a:pos x="633" y="178"/>
                </a:cxn>
                <a:cxn ang="0">
                  <a:pos x="675" y="146"/>
                </a:cxn>
                <a:cxn ang="0">
                  <a:pos x="686" y="127"/>
                </a:cxn>
                <a:cxn ang="0">
                  <a:pos x="722" y="120"/>
                </a:cxn>
                <a:cxn ang="0">
                  <a:pos x="746" y="61"/>
                </a:cxn>
                <a:cxn ang="0">
                  <a:pos x="702" y="67"/>
                </a:cxn>
                <a:cxn ang="0">
                  <a:pos x="665" y="74"/>
                </a:cxn>
                <a:cxn ang="0">
                  <a:pos x="625" y="55"/>
                </a:cxn>
                <a:cxn ang="0">
                  <a:pos x="574" y="0"/>
                </a:cxn>
                <a:cxn ang="0">
                  <a:pos x="555" y="38"/>
                </a:cxn>
                <a:cxn ang="0">
                  <a:pos x="567" y="98"/>
                </a:cxn>
                <a:cxn ang="0">
                  <a:pos x="492" y="92"/>
                </a:cxn>
                <a:cxn ang="0">
                  <a:pos x="430" y="75"/>
                </a:cxn>
                <a:cxn ang="0">
                  <a:pos x="387" y="89"/>
                </a:cxn>
                <a:cxn ang="0">
                  <a:pos x="333" y="81"/>
                </a:cxn>
                <a:cxn ang="0">
                  <a:pos x="202" y="42"/>
                </a:cxn>
                <a:cxn ang="0">
                  <a:pos x="138" y="40"/>
                </a:cxn>
                <a:cxn ang="0">
                  <a:pos x="61" y="70"/>
                </a:cxn>
                <a:cxn ang="0">
                  <a:pos x="0" y="242"/>
                </a:cxn>
                <a:cxn ang="0">
                  <a:pos x="67" y="253"/>
                </a:cxn>
                <a:cxn ang="0">
                  <a:pos x="124" y="316"/>
                </a:cxn>
                <a:cxn ang="0">
                  <a:pos x="136" y="366"/>
                </a:cxn>
                <a:cxn ang="0">
                  <a:pos x="181" y="413"/>
                </a:cxn>
                <a:cxn ang="0">
                  <a:pos x="224" y="440"/>
                </a:cxn>
                <a:cxn ang="0">
                  <a:pos x="610" y="446"/>
                </a:cxn>
                <a:cxn ang="0">
                  <a:pos x="676" y="453"/>
                </a:cxn>
                <a:cxn ang="0">
                  <a:pos x="705" y="477"/>
                </a:cxn>
                <a:cxn ang="0">
                  <a:pos x="759" y="512"/>
                </a:cxn>
                <a:cxn ang="0">
                  <a:pos x="732" y="553"/>
                </a:cxn>
                <a:cxn ang="0">
                  <a:pos x="772" y="543"/>
                </a:cxn>
                <a:cxn ang="0">
                  <a:pos x="814" y="519"/>
                </a:cxn>
                <a:cxn ang="0">
                  <a:pos x="879" y="498"/>
                </a:cxn>
                <a:cxn ang="0">
                  <a:pos x="928" y="505"/>
                </a:cxn>
              </a:cxnLst>
              <a:rect l="0" t="0" r="r" b="b"/>
              <a:pathLst>
                <a:path w="1071" h="553">
                  <a:moveTo>
                    <a:pt x="928" y="503"/>
                  </a:moveTo>
                  <a:cubicBezTo>
                    <a:pt x="928" y="502"/>
                    <a:pt x="928" y="502"/>
                    <a:pt x="928" y="502"/>
                  </a:cubicBezTo>
                  <a:cubicBezTo>
                    <a:pt x="928" y="502"/>
                    <a:pt x="931" y="502"/>
                    <a:pt x="932" y="502"/>
                  </a:cubicBezTo>
                  <a:cubicBezTo>
                    <a:pt x="935" y="502"/>
                    <a:pt x="946" y="504"/>
                    <a:pt x="950" y="501"/>
                  </a:cubicBezTo>
                  <a:cubicBezTo>
                    <a:pt x="954" y="498"/>
                    <a:pt x="954" y="493"/>
                    <a:pt x="960" y="492"/>
                  </a:cubicBezTo>
                  <a:cubicBezTo>
                    <a:pt x="960" y="498"/>
                    <a:pt x="960" y="499"/>
                    <a:pt x="967" y="499"/>
                  </a:cubicBezTo>
                  <a:cubicBezTo>
                    <a:pt x="957" y="500"/>
                    <a:pt x="941" y="507"/>
                    <a:pt x="941" y="516"/>
                  </a:cubicBezTo>
                  <a:cubicBezTo>
                    <a:pt x="941" y="520"/>
                    <a:pt x="947" y="527"/>
                    <a:pt x="950" y="527"/>
                  </a:cubicBezTo>
                  <a:cubicBezTo>
                    <a:pt x="953" y="527"/>
                    <a:pt x="961" y="516"/>
                    <a:pt x="970" y="513"/>
                  </a:cubicBezTo>
                  <a:cubicBezTo>
                    <a:pt x="972" y="513"/>
                    <a:pt x="1003" y="501"/>
                    <a:pt x="1003" y="497"/>
                  </a:cubicBezTo>
                  <a:cubicBezTo>
                    <a:pt x="1003" y="493"/>
                    <a:pt x="991" y="492"/>
                    <a:pt x="988" y="492"/>
                  </a:cubicBezTo>
                  <a:cubicBezTo>
                    <a:pt x="976" y="492"/>
                    <a:pt x="955" y="480"/>
                    <a:pt x="955" y="469"/>
                  </a:cubicBezTo>
                  <a:cubicBezTo>
                    <a:pt x="955" y="466"/>
                    <a:pt x="959" y="463"/>
                    <a:pt x="960" y="458"/>
                  </a:cubicBezTo>
                  <a:cubicBezTo>
                    <a:pt x="958" y="458"/>
                    <a:pt x="953" y="457"/>
                    <a:pt x="949" y="457"/>
                  </a:cubicBezTo>
                  <a:cubicBezTo>
                    <a:pt x="951" y="453"/>
                    <a:pt x="967" y="451"/>
                    <a:pt x="967" y="442"/>
                  </a:cubicBezTo>
                  <a:cubicBezTo>
                    <a:pt x="967" y="434"/>
                    <a:pt x="954" y="436"/>
                    <a:pt x="944" y="436"/>
                  </a:cubicBezTo>
                  <a:cubicBezTo>
                    <a:pt x="925" y="436"/>
                    <a:pt x="916" y="449"/>
                    <a:pt x="903" y="451"/>
                  </a:cubicBezTo>
                  <a:cubicBezTo>
                    <a:pt x="909" y="439"/>
                    <a:pt x="918" y="443"/>
                    <a:pt x="928" y="433"/>
                  </a:cubicBezTo>
                  <a:cubicBezTo>
                    <a:pt x="934" y="427"/>
                    <a:pt x="929" y="423"/>
                    <a:pt x="939" y="420"/>
                  </a:cubicBezTo>
                  <a:cubicBezTo>
                    <a:pt x="955" y="415"/>
                    <a:pt x="965" y="418"/>
                    <a:pt x="982" y="418"/>
                  </a:cubicBezTo>
                  <a:cubicBezTo>
                    <a:pt x="1004" y="418"/>
                    <a:pt x="1016" y="425"/>
                    <a:pt x="1029" y="408"/>
                  </a:cubicBezTo>
                  <a:cubicBezTo>
                    <a:pt x="1035" y="400"/>
                    <a:pt x="1071" y="398"/>
                    <a:pt x="1071" y="384"/>
                  </a:cubicBezTo>
                  <a:cubicBezTo>
                    <a:pt x="1071" y="374"/>
                    <a:pt x="1067" y="370"/>
                    <a:pt x="1063" y="363"/>
                  </a:cubicBezTo>
                  <a:cubicBezTo>
                    <a:pt x="1060" y="363"/>
                    <a:pt x="1065" y="359"/>
                    <a:pt x="1060" y="356"/>
                  </a:cubicBezTo>
                  <a:cubicBezTo>
                    <a:pt x="1060" y="351"/>
                    <a:pt x="1060" y="351"/>
                    <a:pt x="1060" y="351"/>
                  </a:cubicBezTo>
                  <a:cubicBezTo>
                    <a:pt x="1050" y="357"/>
                    <a:pt x="1029" y="364"/>
                    <a:pt x="1018" y="364"/>
                  </a:cubicBezTo>
                  <a:cubicBezTo>
                    <a:pt x="1017" y="364"/>
                    <a:pt x="1014" y="363"/>
                    <a:pt x="1014" y="362"/>
                  </a:cubicBezTo>
                  <a:cubicBezTo>
                    <a:pt x="1022" y="358"/>
                    <a:pt x="1047" y="354"/>
                    <a:pt x="1050" y="346"/>
                  </a:cubicBezTo>
                  <a:cubicBezTo>
                    <a:pt x="1050" y="344"/>
                    <a:pt x="1046" y="343"/>
                    <a:pt x="1046" y="341"/>
                  </a:cubicBezTo>
                  <a:cubicBezTo>
                    <a:pt x="1035" y="342"/>
                    <a:pt x="1013" y="337"/>
                    <a:pt x="1013" y="322"/>
                  </a:cubicBezTo>
                  <a:cubicBezTo>
                    <a:pt x="1013" y="321"/>
                    <a:pt x="1013" y="321"/>
                    <a:pt x="1013" y="321"/>
                  </a:cubicBezTo>
                  <a:cubicBezTo>
                    <a:pt x="1003" y="321"/>
                    <a:pt x="997" y="315"/>
                    <a:pt x="991" y="310"/>
                  </a:cubicBezTo>
                  <a:cubicBezTo>
                    <a:pt x="994" y="309"/>
                    <a:pt x="998" y="308"/>
                    <a:pt x="998" y="302"/>
                  </a:cubicBezTo>
                  <a:cubicBezTo>
                    <a:pt x="998" y="298"/>
                    <a:pt x="994" y="295"/>
                    <a:pt x="995" y="290"/>
                  </a:cubicBezTo>
                  <a:cubicBezTo>
                    <a:pt x="991" y="289"/>
                    <a:pt x="977" y="280"/>
                    <a:pt x="980" y="272"/>
                  </a:cubicBezTo>
                  <a:cubicBezTo>
                    <a:pt x="985" y="262"/>
                    <a:pt x="966" y="259"/>
                    <a:pt x="965" y="247"/>
                  </a:cubicBezTo>
                  <a:cubicBezTo>
                    <a:pt x="964" y="247"/>
                    <a:pt x="959" y="243"/>
                    <a:pt x="958" y="242"/>
                  </a:cubicBezTo>
                  <a:cubicBezTo>
                    <a:pt x="954" y="244"/>
                    <a:pt x="947" y="248"/>
                    <a:pt x="947" y="254"/>
                  </a:cubicBezTo>
                  <a:cubicBezTo>
                    <a:pt x="947" y="261"/>
                    <a:pt x="933" y="277"/>
                    <a:pt x="922" y="277"/>
                  </a:cubicBezTo>
                  <a:cubicBezTo>
                    <a:pt x="914" y="277"/>
                    <a:pt x="913" y="267"/>
                    <a:pt x="908" y="267"/>
                  </a:cubicBezTo>
                  <a:cubicBezTo>
                    <a:pt x="900" y="267"/>
                    <a:pt x="897" y="246"/>
                    <a:pt x="896" y="236"/>
                  </a:cubicBezTo>
                  <a:cubicBezTo>
                    <a:pt x="894" y="224"/>
                    <a:pt x="870" y="233"/>
                    <a:pt x="870" y="216"/>
                  </a:cubicBezTo>
                  <a:cubicBezTo>
                    <a:pt x="858" y="215"/>
                    <a:pt x="855" y="200"/>
                    <a:pt x="843" y="200"/>
                  </a:cubicBezTo>
                  <a:cubicBezTo>
                    <a:pt x="837" y="200"/>
                    <a:pt x="837" y="204"/>
                    <a:pt x="831" y="204"/>
                  </a:cubicBezTo>
                  <a:cubicBezTo>
                    <a:pt x="818" y="204"/>
                    <a:pt x="810" y="197"/>
                    <a:pt x="797" y="197"/>
                  </a:cubicBezTo>
                  <a:cubicBezTo>
                    <a:pt x="791" y="197"/>
                    <a:pt x="784" y="200"/>
                    <a:pt x="784" y="208"/>
                  </a:cubicBezTo>
                  <a:cubicBezTo>
                    <a:pt x="784" y="212"/>
                    <a:pt x="800" y="218"/>
                    <a:pt x="786" y="227"/>
                  </a:cubicBezTo>
                  <a:cubicBezTo>
                    <a:pt x="780" y="231"/>
                    <a:pt x="794" y="241"/>
                    <a:pt x="794" y="247"/>
                  </a:cubicBezTo>
                  <a:cubicBezTo>
                    <a:pt x="796" y="260"/>
                    <a:pt x="783" y="264"/>
                    <a:pt x="778" y="266"/>
                  </a:cubicBezTo>
                  <a:cubicBezTo>
                    <a:pt x="788" y="283"/>
                    <a:pt x="803" y="289"/>
                    <a:pt x="803" y="318"/>
                  </a:cubicBezTo>
                  <a:cubicBezTo>
                    <a:pt x="803" y="326"/>
                    <a:pt x="777" y="346"/>
                    <a:pt x="768" y="347"/>
                  </a:cubicBezTo>
                  <a:cubicBezTo>
                    <a:pt x="783" y="355"/>
                    <a:pt x="777" y="379"/>
                    <a:pt x="783" y="387"/>
                  </a:cubicBezTo>
                  <a:cubicBezTo>
                    <a:pt x="782" y="389"/>
                    <a:pt x="776" y="392"/>
                    <a:pt x="775" y="397"/>
                  </a:cubicBezTo>
                  <a:cubicBezTo>
                    <a:pt x="770" y="397"/>
                    <a:pt x="766" y="406"/>
                    <a:pt x="762" y="403"/>
                  </a:cubicBezTo>
                  <a:cubicBezTo>
                    <a:pt x="751" y="394"/>
                    <a:pt x="736" y="380"/>
                    <a:pt x="736" y="367"/>
                  </a:cubicBezTo>
                  <a:cubicBezTo>
                    <a:pt x="736" y="353"/>
                    <a:pt x="738" y="342"/>
                    <a:pt x="726" y="334"/>
                  </a:cubicBezTo>
                  <a:cubicBezTo>
                    <a:pt x="697" y="334"/>
                    <a:pt x="697" y="334"/>
                    <a:pt x="697" y="334"/>
                  </a:cubicBezTo>
                  <a:cubicBezTo>
                    <a:pt x="681" y="322"/>
                    <a:pt x="662" y="315"/>
                    <a:pt x="643" y="308"/>
                  </a:cubicBezTo>
                  <a:cubicBezTo>
                    <a:pt x="640" y="306"/>
                    <a:pt x="629" y="299"/>
                    <a:pt x="623" y="299"/>
                  </a:cubicBezTo>
                  <a:cubicBezTo>
                    <a:pt x="617" y="299"/>
                    <a:pt x="614" y="306"/>
                    <a:pt x="607" y="306"/>
                  </a:cubicBezTo>
                  <a:cubicBezTo>
                    <a:pt x="607" y="295"/>
                    <a:pt x="600" y="270"/>
                    <a:pt x="590" y="270"/>
                  </a:cubicBezTo>
                  <a:cubicBezTo>
                    <a:pt x="586" y="270"/>
                    <a:pt x="584" y="274"/>
                    <a:pt x="579" y="275"/>
                  </a:cubicBezTo>
                  <a:cubicBezTo>
                    <a:pt x="581" y="269"/>
                    <a:pt x="579" y="268"/>
                    <a:pt x="579" y="255"/>
                  </a:cubicBezTo>
                  <a:cubicBezTo>
                    <a:pt x="579" y="237"/>
                    <a:pt x="584" y="227"/>
                    <a:pt x="595" y="216"/>
                  </a:cubicBezTo>
                  <a:cubicBezTo>
                    <a:pt x="598" y="213"/>
                    <a:pt x="606" y="196"/>
                    <a:pt x="609" y="194"/>
                  </a:cubicBezTo>
                  <a:cubicBezTo>
                    <a:pt x="617" y="192"/>
                    <a:pt x="630" y="196"/>
                    <a:pt x="630" y="186"/>
                  </a:cubicBezTo>
                  <a:cubicBezTo>
                    <a:pt x="630" y="179"/>
                    <a:pt x="613" y="178"/>
                    <a:pt x="607" y="175"/>
                  </a:cubicBezTo>
                  <a:cubicBezTo>
                    <a:pt x="611" y="176"/>
                    <a:pt x="597" y="167"/>
                    <a:pt x="633" y="178"/>
                  </a:cubicBezTo>
                  <a:cubicBezTo>
                    <a:pt x="643" y="181"/>
                    <a:pt x="637" y="169"/>
                    <a:pt x="642" y="169"/>
                  </a:cubicBezTo>
                  <a:cubicBezTo>
                    <a:pt x="643" y="169"/>
                    <a:pt x="647" y="169"/>
                    <a:pt x="652" y="169"/>
                  </a:cubicBezTo>
                  <a:cubicBezTo>
                    <a:pt x="662" y="169"/>
                    <a:pt x="668" y="158"/>
                    <a:pt x="675" y="153"/>
                  </a:cubicBezTo>
                  <a:cubicBezTo>
                    <a:pt x="675" y="146"/>
                    <a:pt x="675" y="146"/>
                    <a:pt x="675" y="146"/>
                  </a:cubicBezTo>
                  <a:cubicBezTo>
                    <a:pt x="660" y="142"/>
                    <a:pt x="645" y="145"/>
                    <a:pt x="639" y="131"/>
                  </a:cubicBezTo>
                  <a:cubicBezTo>
                    <a:pt x="639" y="131"/>
                    <a:pt x="643" y="131"/>
                    <a:pt x="647" y="131"/>
                  </a:cubicBezTo>
                  <a:cubicBezTo>
                    <a:pt x="652" y="135"/>
                    <a:pt x="658" y="141"/>
                    <a:pt x="666" y="141"/>
                  </a:cubicBezTo>
                  <a:cubicBezTo>
                    <a:pt x="673" y="141"/>
                    <a:pt x="686" y="132"/>
                    <a:pt x="686" y="127"/>
                  </a:cubicBezTo>
                  <a:cubicBezTo>
                    <a:pt x="686" y="125"/>
                    <a:pt x="680" y="117"/>
                    <a:pt x="683" y="117"/>
                  </a:cubicBezTo>
                  <a:cubicBezTo>
                    <a:pt x="693" y="117"/>
                    <a:pt x="696" y="126"/>
                    <a:pt x="703" y="126"/>
                  </a:cubicBezTo>
                  <a:cubicBezTo>
                    <a:pt x="707" y="126"/>
                    <a:pt x="709" y="123"/>
                    <a:pt x="717" y="123"/>
                  </a:cubicBezTo>
                  <a:cubicBezTo>
                    <a:pt x="715" y="120"/>
                    <a:pt x="717" y="112"/>
                    <a:pt x="722" y="120"/>
                  </a:cubicBezTo>
                  <a:cubicBezTo>
                    <a:pt x="725" y="125"/>
                    <a:pt x="748" y="105"/>
                    <a:pt x="748" y="100"/>
                  </a:cubicBezTo>
                  <a:cubicBezTo>
                    <a:pt x="748" y="96"/>
                    <a:pt x="738" y="91"/>
                    <a:pt x="738" y="89"/>
                  </a:cubicBezTo>
                  <a:cubicBezTo>
                    <a:pt x="738" y="85"/>
                    <a:pt x="732" y="78"/>
                    <a:pt x="746" y="72"/>
                  </a:cubicBezTo>
                  <a:cubicBezTo>
                    <a:pt x="748" y="68"/>
                    <a:pt x="746" y="68"/>
                    <a:pt x="746" y="61"/>
                  </a:cubicBezTo>
                  <a:cubicBezTo>
                    <a:pt x="732" y="61"/>
                    <a:pt x="735" y="50"/>
                    <a:pt x="717" y="50"/>
                  </a:cubicBezTo>
                  <a:cubicBezTo>
                    <a:pt x="713" y="49"/>
                    <a:pt x="710" y="47"/>
                    <a:pt x="706" y="47"/>
                  </a:cubicBezTo>
                  <a:cubicBezTo>
                    <a:pt x="701" y="47"/>
                    <a:pt x="695" y="50"/>
                    <a:pt x="695" y="55"/>
                  </a:cubicBezTo>
                  <a:cubicBezTo>
                    <a:pt x="695" y="61"/>
                    <a:pt x="702" y="63"/>
                    <a:pt x="702" y="67"/>
                  </a:cubicBezTo>
                  <a:cubicBezTo>
                    <a:pt x="702" y="72"/>
                    <a:pt x="692" y="72"/>
                    <a:pt x="689" y="76"/>
                  </a:cubicBezTo>
                  <a:cubicBezTo>
                    <a:pt x="686" y="84"/>
                    <a:pt x="687" y="90"/>
                    <a:pt x="681" y="98"/>
                  </a:cubicBezTo>
                  <a:cubicBezTo>
                    <a:pt x="671" y="110"/>
                    <a:pt x="658" y="90"/>
                    <a:pt x="658" y="85"/>
                  </a:cubicBezTo>
                  <a:cubicBezTo>
                    <a:pt x="658" y="79"/>
                    <a:pt x="665" y="81"/>
                    <a:pt x="665" y="74"/>
                  </a:cubicBezTo>
                  <a:cubicBezTo>
                    <a:pt x="665" y="71"/>
                    <a:pt x="652" y="59"/>
                    <a:pt x="649" y="59"/>
                  </a:cubicBezTo>
                  <a:cubicBezTo>
                    <a:pt x="636" y="59"/>
                    <a:pt x="645" y="78"/>
                    <a:pt x="631" y="78"/>
                  </a:cubicBezTo>
                  <a:cubicBezTo>
                    <a:pt x="631" y="70"/>
                    <a:pt x="630" y="65"/>
                    <a:pt x="621" y="60"/>
                  </a:cubicBezTo>
                  <a:cubicBezTo>
                    <a:pt x="622" y="58"/>
                    <a:pt x="623" y="57"/>
                    <a:pt x="625" y="55"/>
                  </a:cubicBezTo>
                  <a:cubicBezTo>
                    <a:pt x="618" y="51"/>
                    <a:pt x="609" y="55"/>
                    <a:pt x="603" y="48"/>
                  </a:cubicBezTo>
                  <a:cubicBezTo>
                    <a:pt x="606" y="47"/>
                    <a:pt x="614" y="44"/>
                    <a:pt x="614" y="38"/>
                  </a:cubicBezTo>
                  <a:cubicBezTo>
                    <a:pt x="614" y="29"/>
                    <a:pt x="601" y="30"/>
                    <a:pt x="601" y="23"/>
                  </a:cubicBezTo>
                  <a:cubicBezTo>
                    <a:pt x="601" y="10"/>
                    <a:pt x="591" y="1"/>
                    <a:pt x="574" y="0"/>
                  </a:cubicBezTo>
                  <a:cubicBezTo>
                    <a:pt x="565" y="0"/>
                    <a:pt x="569" y="6"/>
                    <a:pt x="569" y="10"/>
                  </a:cubicBezTo>
                  <a:cubicBezTo>
                    <a:pt x="564" y="11"/>
                    <a:pt x="557" y="10"/>
                    <a:pt x="557" y="17"/>
                  </a:cubicBezTo>
                  <a:cubicBezTo>
                    <a:pt x="557" y="21"/>
                    <a:pt x="561" y="23"/>
                    <a:pt x="561" y="28"/>
                  </a:cubicBezTo>
                  <a:cubicBezTo>
                    <a:pt x="561" y="32"/>
                    <a:pt x="555" y="32"/>
                    <a:pt x="555" y="38"/>
                  </a:cubicBezTo>
                  <a:cubicBezTo>
                    <a:pt x="555" y="52"/>
                    <a:pt x="585" y="44"/>
                    <a:pt x="585" y="59"/>
                  </a:cubicBezTo>
                  <a:cubicBezTo>
                    <a:pt x="585" y="61"/>
                    <a:pt x="581" y="72"/>
                    <a:pt x="581" y="72"/>
                  </a:cubicBezTo>
                  <a:cubicBezTo>
                    <a:pt x="584" y="70"/>
                    <a:pt x="587" y="69"/>
                    <a:pt x="591" y="67"/>
                  </a:cubicBezTo>
                  <a:cubicBezTo>
                    <a:pt x="596" y="85"/>
                    <a:pt x="567" y="77"/>
                    <a:pt x="567" y="98"/>
                  </a:cubicBezTo>
                  <a:cubicBezTo>
                    <a:pt x="553" y="102"/>
                    <a:pt x="564" y="88"/>
                    <a:pt x="561" y="83"/>
                  </a:cubicBezTo>
                  <a:cubicBezTo>
                    <a:pt x="559" y="81"/>
                    <a:pt x="547" y="78"/>
                    <a:pt x="541" y="78"/>
                  </a:cubicBezTo>
                  <a:cubicBezTo>
                    <a:pt x="533" y="78"/>
                    <a:pt x="530" y="82"/>
                    <a:pt x="530" y="92"/>
                  </a:cubicBezTo>
                  <a:cubicBezTo>
                    <a:pt x="522" y="91"/>
                    <a:pt x="517" y="92"/>
                    <a:pt x="492" y="92"/>
                  </a:cubicBezTo>
                  <a:cubicBezTo>
                    <a:pt x="468" y="92"/>
                    <a:pt x="441" y="83"/>
                    <a:pt x="435" y="65"/>
                  </a:cubicBezTo>
                  <a:cubicBezTo>
                    <a:pt x="427" y="67"/>
                    <a:pt x="400" y="68"/>
                    <a:pt x="400" y="78"/>
                  </a:cubicBezTo>
                  <a:cubicBezTo>
                    <a:pt x="400" y="81"/>
                    <a:pt x="403" y="82"/>
                    <a:pt x="406" y="82"/>
                  </a:cubicBezTo>
                  <a:cubicBezTo>
                    <a:pt x="413" y="82"/>
                    <a:pt x="425" y="79"/>
                    <a:pt x="430" y="75"/>
                  </a:cubicBezTo>
                  <a:cubicBezTo>
                    <a:pt x="432" y="90"/>
                    <a:pt x="409" y="78"/>
                    <a:pt x="409" y="93"/>
                  </a:cubicBezTo>
                  <a:cubicBezTo>
                    <a:pt x="409" y="96"/>
                    <a:pt x="414" y="106"/>
                    <a:pt x="412" y="106"/>
                  </a:cubicBezTo>
                  <a:cubicBezTo>
                    <a:pt x="403" y="106"/>
                    <a:pt x="401" y="95"/>
                    <a:pt x="394" y="92"/>
                  </a:cubicBezTo>
                  <a:cubicBezTo>
                    <a:pt x="387" y="89"/>
                    <a:pt x="387" y="89"/>
                    <a:pt x="387" y="89"/>
                  </a:cubicBezTo>
                  <a:cubicBezTo>
                    <a:pt x="377" y="89"/>
                    <a:pt x="370" y="89"/>
                    <a:pt x="359" y="89"/>
                  </a:cubicBezTo>
                  <a:cubicBezTo>
                    <a:pt x="350" y="89"/>
                    <a:pt x="344" y="92"/>
                    <a:pt x="335" y="93"/>
                  </a:cubicBezTo>
                  <a:cubicBezTo>
                    <a:pt x="317" y="93"/>
                    <a:pt x="317" y="87"/>
                    <a:pt x="317" y="86"/>
                  </a:cubicBezTo>
                  <a:cubicBezTo>
                    <a:pt x="317" y="82"/>
                    <a:pt x="331" y="83"/>
                    <a:pt x="333" y="81"/>
                  </a:cubicBezTo>
                  <a:cubicBezTo>
                    <a:pt x="321" y="64"/>
                    <a:pt x="323" y="66"/>
                    <a:pt x="298" y="68"/>
                  </a:cubicBezTo>
                  <a:cubicBezTo>
                    <a:pt x="271" y="70"/>
                    <a:pt x="258" y="48"/>
                    <a:pt x="231" y="48"/>
                  </a:cubicBezTo>
                  <a:cubicBezTo>
                    <a:pt x="223" y="48"/>
                    <a:pt x="219" y="54"/>
                    <a:pt x="212" y="54"/>
                  </a:cubicBezTo>
                  <a:cubicBezTo>
                    <a:pt x="207" y="54"/>
                    <a:pt x="202" y="46"/>
                    <a:pt x="202" y="42"/>
                  </a:cubicBezTo>
                  <a:cubicBezTo>
                    <a:pt x="193" y="44"/>
                    <a:pt x="193" y="54"/>
                    <a:pt x="184" y="54"/>
                  </a:cubicBezTo>
                  <a:cubicBezTo>
                    <a:pt x="176" y="54"/>
                    <a:pt x="164" y="34"/>
                    <a:pt x="161" y="34"/>
                  </a:cubicBezTo>
                  <a:cubicBezTo>
                    <a:pt x="153" y="34"/>
                    <a:pt x="156" y="47"/>
                    <a:pt x="146" y="47"/>
                  </a:cubicBezTo>
                  <a:cubicBezTo>
                    <a:pt x="143" y="47"/>
                    <a:pt x="140" y="44"/>
                    <a:pt x="138" y="40"/>
                  </a:cubicBezTo>
                  <a:cubicBezTo>
                    <a:pt x="125" y="44"/>
                    <a:pt x="120" y="44"/>
                    <a:pt x="108" y="49"/>
                  </a:cubicBezTo>
                  <a:cubicBezTo>
                    <a:pt x="103" y="50"/>
                    <a:pt x="91" y="59"/>
                    <a:pt x="87" y="55"/>
                  </a:cubicBezTo>
                  <a:cubicBezTo>
                    <a:pt x="76" y="44"/>
                    <a:pt x="78" y="58"/>
                    <a:pt x="74" y="58"/>
                  </a:cubicBezTo>
                  <a:cubicBezTo>
                    <a:pt x="45" y="59"/>
                    <a:pt x="65" y="70"/>
                    <a:pt x="61" y="70"/>
                  </a:cubicBezTo>
                  <a:cubicBezTo>
                    <a:pt x="50" y="70"/>
                    <a:pt x="30" y="67"/>
                    <a:pt x="12" y="56"/>
                  </a:cubicBezTo>
                  <a:cubicBezTo>
                    <a:pt x="11" y="56"/>
                    <a:pt x="6" y="52"/>
                    <a:pt x="6" y="51"/>
                  </a:cubicBezTo>
                  <a:cubicBezTo>
                    <a:pt x="3" y="52"/>
                    <a:pt x="5" y="52"/>
                    <a:pt x="0" y="5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6" y="247"/>
                    <a:pt x="19" y="240"/>
                    <a:pt x="25" y="248"/>
                  </a:cubicBezTo>
                  <a:cubicBezTo>
                    <a:pt x="29" y="254"/>
                    <a:pt x="38" y="266"/>
                    <a:pt x="47" y="266"/>
                  </a:cubicBezTo>
                  <a:cubicBezTo>
                    <a:pt x="53" y="266"/>
                    <a:pt x="53" y="257"/>
                    <a:pt x="59" y="255"/>
                  </a:cubicBezTo>
                  <a:cubicBezTo>
                    <a:pt x="62" y="254"/>
                    <a:pt x="64" y="255"/>
                    <a:pt x="67" y="253"/>
                  </a:cubicBezTo>
                  <a:cubicBezTo>
                    <a:pt x="81" y="266"/>
                    <a:pt x="87" y="271"/>
                    <a:pt x="99" y="288"/>
                  </a:cubicBezTo>
                  <a:cubicBezTo>
                    <a:pt x="100" y="290"/>
                    <a:pt x="103" y="291"/>
                    <a:pt x="105" y="295"/>
                  </a:cubicBezTo>
                  <a:cubicBezTo>
                    <a:pt x="106" y="300"/>
                    <a:pt x="108" y="306"/>
                    <a:pt x="113" y="311"/>
                  </a:cubicBezTo>
                  <a:cubicBezTo>
                    <a:pt x="116" y="314"/>
                    <a:pt x="121" y="313"/>
                    <a:pt x="124" y="316"/>
                  </a:cubicBezTo>
                  <a:cubicBezTo>
                    <a:pt x="128" y="320"/>
                    <a:pt x="135" y="322"/>
                    <a:pt x="135" y="332"/>
                  </a:cubicBezTo>
                  <a:cubicBezTo>
                    <a:pt x="135" y="336"/>
                    <a:pt x="129" y="337"/>
                    <a:pt x="129" y="340"/>
                  </a:cubicBezTo>
                  <a:cubicBezTo>
                    <a:pt x="129" y="343"/>
                    <a:pt x="132" y="344"/>
                    <a:pt x="132" y="347"/>
                  </a:cubicBezTo>
                  <a:cubicBezTo>
                    <a:pt x="132" y="352"/>
                    <a:pt x="130" y="364"/>
                    <a:pt x="136" y="366"/>
                  </a:cubicBezTo>
                  <a:cubicBezTo>
                    <a:pt x="140" y="367"/>
                    <a:pt x="143" y="367"/>
                    <a:pt x="146" y="370"/>
                  </a:cubicBezTo>
                  <a:cubicBezTo>
                    <a:pt x="150" y="373"/>
                    <a:pt x="145" y="379"/>
                    <a:pt x="150" y="383"/>
                  </a:cubicBezTo>
                  <a:cubicBezTo>
                    <a:pt x="150" y="383"/>
                    <a:pt x="162" y="390"/>
                    <a:pt x="162" y="391"/>
                  </a:cubicBezTo>
                  <a:cubicBezTo>
                    <a:pt x="165" y="401"/>
                    <a:pt x="166" y="413"/>
                    <a:pt x="181" y="413"/>
                  </a:cubicBezTo>
                  <a:cubicBezTo>
                    <a:pt x="183" y="422"/>
                    <a:pt x="199" y="416"/>
                    <a:pt x="202" y="428"/>
                  </a:cubicBezTo>
                  <a:cubicBezTo>
                    <a:pt x="204" y="432"/>
                    <a:pt x="215" y="433"/>
                    <a:pt x="219" y="437"/>
                  </a:cubicBezTo>
                  <a:cubicBezTo>
                    <a:pt x="220" y="438"/>
                    <a:pt x="222" y="439"/>
                    <a:pt x="224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577" y="440"/>
                    <a:pt x="577" y="440"/>
                    <a:pt x="577" y="440"/>
                  </a:cubicBezTo>
                  <a:cubicBezTo>
                    <a:pt x="577" y="435"/>
                    <a:pt x="577" y="435"/>
                    <a:pt x="577" y="435"/>
                  </a:cubicBezTo>
                  <a:cubicBezTo>
                    <a:pt x="583" y="439"/>
                    <a:pt x="582" y="443"/>
                    <a:pt x="588" y="446"/>
                  </a:cubicBezTo>
                  <a:cubicBezTo>
                    <a:pt x="610" y="446"/>
                    <a:pt x="610" y="446"/>
                    <a:pt x="610" y="446"/>
                  </a:cubicBezTo>
                  <a:cubicBezTo>
                    <a:pt x="619" y="455"/>
                    <a:pt x="630" y="455"/>
                    <a:pt x="647" y="455"/>
                  </a:cubicBezTo>
                  <a:cubicBezTo>
                    <a:pt x="652" y="453"/>
                    <a:pt x="653" y="455"/>
                    <a:pt x="658" y="452"/>
                  </a:cubicBezTo>
                  <a:cubicBezTo>
                    <a:pt x="662" y="450"/>
                    <a:pt x="661" y="443"/>
                    <a:pt x="665" y="443"/>
                  </a:cubicBezTo>
                  <a:cubicBezTo>
                    <a:pt x="670" y="443"/>
                    <a:pt x="674" y="451"/>
                    <a:pt x="676" y="453"/>
                  </a:cubicBezTo>
                  <a:cubicBezTo>
                    <a:pt x="677" y="451"/>
                    <a:pt x="676" y="448"/>
                    <a:pt x="676" y="447"/>
                  </a:cubicBezTo>
                  <a:cubicBezTo>
                    <a:pt x="677" y="447"/>
                    <a:pt x="678" y="447"/>
                    <a:pt x="680" y="447"/>
                  </a:cubicBezTo>
                  <a:cubicBezTo>
                    <a:pt x="682" y="447"/>
                    <a:pt x="701" y="462"/>
                    <a:pt x="702" y="463"/>
                  </a:cubicBezTo>
                  <a:cubicBezTo>
                    <a:pt x="704" y="469"/>
                    <a:pt x="702" y="473"/>
                    <a:pt x="705" y="477"/>
                  </a:cubicBezTo>
                  <a:cubicBezTo>
                    <a:pt x="715" y="487"/>
                    <a:pt x="729" y="485"/>
                    <a:pt x="740" y="492"/>
                  </a:cubicBezTo>
                  <a:cubicBezTo>
                    <a:pt x="752" y="492"/>
                    <a:pt x="752" y="492"/>
                    <a:pt x="752" y="492"/>
                  </a:cubicBezTo>
                  <a:cubicBezTo>
                    <a:pt x="757" y="495"/>
                    <a:pt x="763" y="500"/>
                    <a:pt x="763" y="506"/>
                  </a:cubicBezTo>
                  <a:cubicBezTo>
                    <a:pt x="763" y="509"/>
                    <a:pt x="762" y="512"/>
                    <a:pt x="759" y="512"/>
                  </a:cubicBezTo>
                  <a:cubicBezTo>
                    <a:pt x="754" y="512"/>
                    <a:pt x="748" y="506"/>
                    <a:pt x="747" y="504"/>
                  </a:cubicBezTo>
                  <a:cubicBezTo>
                    <a:pt x="745" y="511"/>
                    <a:pt x="741" y="532"/>
                    <a:pt x="735" y="532"/>
                  </a:cubicBezTo>
                  <a:cubicBezTo>
                    <a:pt x="730" y="538"/>
                    <a:pt x="725" y="541"/>
                    <a:pt x="725" y="547"/>
                  </a:cubicBezTo>
                  <a:cubicBezTo>
                    <a:pt x="726" y="549"/>
                    <a:pt x="729" y="553"/>
                    <a:pt x="732" y="553"/>
                  </a:cubicBezTo>
                  <a:cubicBezTo>
                    <a:pt x="736" y="553"/>
                    <a:pt x="736" y="550"/>
                    <a:pt x="738" y="548"/>
                  </a:cubicBezTo>
                  <a:cubicBezTo>
                    <a:pt x="742" y="544"/>
                    <a:pt x="748" y="545"/>
                    <a:pt x="755" y="545"/>
                  </a:cubicBezTo>
                  <a:cubicBezTo>
                    <a:pt x="760" y="545"/>
                    <a:pt x="763" y="548"/>
                    <a:pt x="765" y="546"/>
                  </a:cubicBezTo>
                  <a:cubicBezTo>
                    <a:pt x="768" y="545"/>
                    <a:pt x="770" y="544"/>
                    <a:pt x="772" y="543"/>
                  </a:cubicBezTo>
                  <a:cubicBezTo>
                    <a:pt x="772" y="540"/>
                    <a:pt x="771" y="538"/>
                    <a:pt x="770" y="536"/>
                  </a:cubicBezTo>
                  <a:cubicBezTo>
                    <a:pt x="769" y="534"/>
                    <a:pt x="767" y="533"/>
                    <a:pt x="767" y="531"/>
                  </a:cubicBezTo>
                  <a:cubicBezTo>
                    <a:pt x="767" y="529"/>
                    <a:pt x="771" y="528"/>
                    <a:pt x="773" y="528"/>
                  </a:cubicBezTo>
                  <a:cubicBezTo>
                    <a:pt x="782" y="525"/>
                    <a:pt x="803" y="519"/>
                    <a:pt x="814" y="519"/>
                  </a:cubicBezTo>
                  <a:cubicBezTo>
                    <a:pt x="815" y="519"/>
                    <a:pt x="831" y="503"/>
                    <a:pt x="834" y="501"/>
                  </a:cubicBezTo>
                  <a:cubicBezTo>
                    <a:pt x="836" y="499"/>
                    <a:pt x="847" y="500"/>
                    <a:pt x="857" y="500"/>
                  </a:cubicBezTo>
                  <a:cubicBezTo>
                    <a:pt x="861" y="500"/>
                    <a:pt x="864" y="500"/>
                    <a:pt x="868" y="500"/>
                  </a:cubicBezTo>
                  <a:cubicBezTo>
                    <a:pt x="872" y="500"/>
                    <a:pt x="876" y="498"/>
                    <a:pt x="879" y="498"/>
                  </a:cubicBezTo>
                  <a:cubicBezTo>
                    <a:pt x="884" y="497"/>
                    <a:pt x="882" y="496"/>
                    <a:pt x="884" y="494"/>
                  </a:cubicBezTo>
                  <a:cubicBezTo>
                    <a:pt x="892" y="486"/>
                    <a:pt x="892" y="471"/>
                    <a:pt x="903" y="463"/>
                  </a:cubicBezTo>
                  <a:cubicBezTo>
                    <a:pt x="908" y="470"/>
                    <a:pt x="916" y="460"/>
                    <a:pt x="920" y="467"/>
                  </a:cubicBezTo>
                  <a:cubicBezTo>
                    <a:pt x="926" y="478"/>
                    <a:pt x="922" y="494"/>
                    <a:pt x="928" y="505"/>
                  </a:cubicBezTo>
                  <a:lnTo>
                    <a:pt x="928" y="5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92" name="Freeform 51"/>
            <p:cNvSpPr/>
            <p:nvPr/>
          </p:nvSpPr>
          <p:spPr bwMode="auto">
            <a:xfrm>
              <a:off x="1585913" y="1417638"/>
              <a:ext cx="623888" cy="457200"/>
            </a:xfrm>
            <a:custGeom>
              <a:avLst/>
              <a:gdLst/>
              <a:ahLst/>
              <a:cxnLst>
                <a:cxn ang="0">
                  <a:pos x="334" y="228"/>
                </a:cxn>
                <a:cxn ang="0">
                  <a:pos x="381" y="252"/>
                </a:cxn>
                <a:cxn ang="0">
                  <a:pos x="401" y="239"/>
                </a:cxn>
                <a:cxn ang="0">
                  <a:pos x="439" y="281"/>
                </a:cxn>
                <a:cxn ang="0">
                  <a:pos x="458" y="302"/>
                </a:cxn>
                <a:cxn ang="0">
                  <a:pos x="463" y="326"/>
                </a:cxn>
                <a:cxn ang="0">
                  <a:pos x="440" y="314"/>
                </a:cxn>
                <a:cxn ang="0">
                  <a:pos x="427" y="300"/>
                </a:cxn>
                <a:cxn ang="0">
                  <a:pos x="426" y="286"/>
                </a:cxn>
                <a:cxn ang="0">
                  <a:pos x="414" y="286"/>
                </a:cxn>
                <a:cxn ang="0">
                  <a:pos x="412" y="270"/>
                </a:cxn>
                <a:cxn ang="0">
                  <a:pos x="390" y="261"/>
                </a:cxn>
                <a:cxn ang="0">
                  <a:pos x="363" y="252"/>
                </a:cxn>
                <a:cxn ang="0">
                  <a:pos x="299" y="236"/>
                </a:cxn>
                <a:cxn ang="0">
                  <a:pos x="240" y="221"/>
                </a:cxn>
                <a:cxn ang="0">
                  <a:pos x="200" y="252"/>
                </a:cxn>
                <a:cxn ang="0">
                  <a:pos x="199" y="245"/>
                </a:cxn>
                <a:cxn ang="0">
                  <a:pos x="218" y="219"/>
                </a:cxn>
                <a:cxn ang="0">
                  <a:pos x="213" y="214"/>
                </a:cxn>
                <a:cxn ang="0">
                  <a:pos x="173" y="260"/>
                </a:cxn>
                <a:cxn ang="0">
                  <a:pos x="143" y="288"/>
                </a:cxn>
                <a:cxn ang="0">
                  <a:pos x="79" y="322"/>
                </a:cxn>
                <a:cxn ang="0">
                  <a:pos x="57" y="328"/>
                </a:cxn>
                <a:cxn ang="0">
                  <a:pos x="92" y="307"/>
                </a:cxn>
                <a:cxn ang="0">
                  <a:pos x="148" y="256"/>
                </a:cxn>
                <a:cxn ang="0">
                  <a:pos x="125" y="262"/>
                </a:cxn>
                <a:cxn ang="0">
                  <a:pos x="110" y="266"/>
                </a:cxn>
                <a:cxn ang="0">
                  <a:pos x="88" y="261"/>
                </a:cxn>
                <a:cxn ang="0">
                  <a:pos x="76" y="264"/>
                </a:cxn>
                <a:cxn ang="0">
                  <a:pos x="72" y="244"/>
                </a:cxn>
                <a:cxn ang="0">
                  <a:pos x="60" y="245"/>
                </a:cxn>
                <a:cxn ang="0">
                  <a:pos x="37" y="224"/>
                </a:cxn>
                <a:cxn ang="0">
                  <a:pos x="52" y="180"/>
                </a:cxn>
                <a:cxn ang="0">
                  <a:pos x="79" y="152"/>
                </a:cxn>
                <a:cxn ang="0">
                  <a:pos x="85" y="145"/>
                </a:cxn>
                <a:cxn ang="0">
                  <a:pos x="60" y="153"/>
                </a:cxn>
                <a:cxn ang="0">
                  <a:pos x="18" y="150"/>
                </a:cxn>
                <a:cxn ang="0">
                  <a:pos x="13" y="133"/>
                </a:cxn>
                <a:cxn ang="0">
                  <a:pos x="40" y="106"/>
                </a:cxn>
                <a:cxn ang="0">
                  <a:pos x="64" y="116"/>
                </a:cxn>
                <a:cxn ang="0">
                  <a:pos x="50" y="95"/>
                </a:cxn>
                <a:cxn ang="0">
                  <a:pos x="13" y="68"/>
                </a:cxn>
                <a:cxn ang="0">
                  <a:pos x="44" y="56"/>
                </a:cxn>
                <a:cxn ang="0">
                  <a:pos x="117" y="13"/>
                </a:cxn>
                <a:cxn ang="0">
                  <a:pos x="150" y="7"/>
                </a:cxn>
                <a:cxn ang="0">
                  <a:pos x="157" y="7"/>
                </a:cxn>
                <a:cxn ang="0">
                  <a:pos x="189" y="11"/>
                </a:cxn>
                <a:cxn ang="0">
                  <a:pos x="236" y="20"/>
                </a:cxn>
                <a:cxn ang="0">
                  <a:pos x="307" y="28"/>
                </a:cxn>
                <a:cxn ang="0">
                  <a:pos x="334" y="36"/>
                </a:cxn>
              </a:cxnLst>
              <a:rect l="0" t="0" r="r" b="b"/>
              <a:pathLst>
                <a:path w="469" h="343">
                  <a:moveTo>
                    <a:pt x="334" y="37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40" y="233"/>
                    <a:pt x="353" y="226"/>
                    <a:pt x="359" y="234"/>
                  </a:cubicBezTo>
                  <a:cubicBezTo>
                    <a:pt x="363" y="240"/>
                    <a:pt x="372" y="252"/>
                    <a:pt x="381" y="252"/>
                  </a:cubicBezTo>
                  <a:cubicBezTo>
                    <a:pt x="387" y="252"/>
                    <a:pt x="387" y="243"/>
                    <a:pt x="393" y="241"/>
                  </a:cubicBezTo>
                  <a:cubicBezTo>
                    <a:pt x="396" y="240"/>
                    <a:pt x="398" y="241"/>
                    <a:pt x="401" y="239"/>
                  </a:cubicBezTo>
                  <a:cubicBezTo>
                    <a:pt x="415" y="252"/>
                    <a:pt x="421" y="257"/>
                    <a:pt x="433" y="274"/>
                  </a:cubicBezTo>
                  <a:cubicBezTo>
                    <a:pt x="434" y="276"/>
                    <a:pt x="437" y="277"/>
                    <a:pt x="439" y="281"/>
                  </a:cubicBezTo>
                  <a:cubicBezTo>
                    <a:pt x="440" y="286"/>
                    <a:pt x="442" y="292"/>
                    <a:pt x="447" y="297"/>
                  </a:cubicBezTo>
                  <a:cubicBezTo>
                    <a:pt x="450" y="300"/>
                    <a:pt x="455" y="299"/>
                    <a:pt x="458" y="302"/>
                  </a:cubicBezTo>
                  <a:cubicBezTo>
                    <a:pt x="462" y="306"/>
                    <a:pt x="469" y="308"/>
                    <a:pt x="469" y="318"/>
                  </a:cubicBezTo>
                  <a:cubicBezTo>
                    <a:pt x="469" y="322"/>
                    <a:pt x="463" y="323"/>
                    <a:pt x="463" y="326"/>
                  </a:cubicBezTo>
                  <a:cubicBezTo>
                    <a:pt x="461" y="326"/>
                    <a:pt x="461" y="327"/>
                    <a:pt x="459" y="327"/>
                  </a:cubicBezTo>
                  <a:cubicBezTo>
                    <a:pt x="451" y="327"/>
                    <a:pt x="440" y="318"/>
                    <a:pt x="440" y="314"/>
                  </a:cubicBezTo>
                  <a:cubicBezTo>
                    <a:pt x="440" y="310"/>
                    <a:pt x="440" y="311"/>
                    <a:pt x="440" y="307"/>
                  </a:cubicBezTo>
                  <a:cubicBezTo>
                    <a:pt x="440" y="300"/>
                    <a:pt x="435" y="300"/>
                    <a:pt x="427" y="300"/>
                  </a:cubicBezTo>
                  <a:cubicBezTo>
                    <a:pt x="421" y="300"/>
                    <a:pt x="419" y="296"/>
                    <a:pt x="419" y="294"/>
                  </a:cubicBezTo>
                  <a:cubicBezTo>
                    <a:pt x="419" y="290"/>
                    <a:pt x="426" y="290"/>
                    <a:pt x="426" y="286"/>
                  </a:cubicBezTo>
                  <a:cubicBezTo>
                    <a:pt x="426" y="283"/>
                    <a:pt x="426" y="281"/>
                    <a:pt x="426" y="281"/>
                  </a:cubicBezTo>
                  <a:cubicBezTo>
                    <a:pt x="417" y="281"/>
                    <a:pt x="420" y="286"/>
                    <a:pt x="414" y="286"/>
                  </a:cubicBezTo>
                  <a:cubicBezTo>
                    <a:pt x="412" y="286"/>
                    <a:pt x="407" y="282"/>
                    <a:pt x="407" y="280"/>
                  </a:cubicBezTo>
                  <a:cubicBezTo>
                    <a:pt x="407" y="274"/>
                    <a:pt x="410" y="273"/>
                    <a:pt x="412" y="270"/>
                  </a:cubicBezTo>
                  <a:cubicBezTo>
                    <a:pt x="409" y="268"/>
                    <a:pt x="405" y="264"/>
                    <a:pt x="404" y="267"/>
                  </a:cubicBezTo>
                  <a:cubicBezTo>
                    <a:pt x="397" y="267"/>
                    <a:pt x="394" y="264"/>
                    <a:pt x="390" y="261"/>
                  </a:cubicBezTo>
                  <a:cubicBezTo>
                    <a:pt x="389" y="264"/>
                    <a:pt x="387" y="269"/>
                    <a:pt x="384" y="269"/>
                  </a:cubicBezTo>
                  <a:cubicBezTo>
                    <a:pt x="375" y="269"/>
                    <a:pt x="368" y="256"/>
                    <a:pt x="363" y="252"/>
                  </a:cubicBezTo>
                  <a:cubicBezTo>
                    <a:pt x="352" y="243"/>
                    <a:pt x="337" y="244"/>
                    <a:pt x="323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85" y="232"/>
                    <a:pt x="265" y="230"/>
                    <a:pt x="258" y="214"/>
                  </a:cubicBezTo>
                  <a:cubicBezTo>
                    <a:pt x="252" y="217"/>
                    <a:pt x="244" y="219"/>
                    <a:pt x="240" y="221"/>
                  </a:cubicBezTo>
                  <a:cubicBezTo>
                    <a:pt x="241" y="224"/>
                    <a:pt x="242" y="225"/>
                    <a:pt x="244" y="227"/>
                  </a:cubicBezTo>
                  <a:cubicBezTo>
                    <a:pt x="238" y="236"/>
                    <a:pt x="210" y="252"/>
                    <a:pt x="200" y="252"/>
                  </a:cubicBezTo>
                  <a:cubicBezTo>
                    <a:pt x="198" y="252"/>
                    <a:pt x="195" y="251"/>
                    <a:pt x="195" y="249"/>
                  </a:cubicBezTo>
                  <a:cubicBezTo>
                    <a:pt x="195" y="246"/>
                    <a:pt x="198" y="246"/>
                    <a:pt x="199" y="245"/>
                  </a:cubicBezTo>
                  <a:cubicBezTo>
                    <a:pt x="197" y="242"/>
                    <a:pt x="199" y="242"/>
                    <a:pt x="199" y="240"/>
                  </a:cubicBezTo>
                  <a:cubicBezTo>
                    <a:pt x="199" y="230"/>
                    <a:pt x="205" y="223"/>
                    <a:pt x="218" y="219"/>
                  </a:cubicBezTo>
                  <a:cubicBezTo>
                    <a:pt x="218" y="217"/>
                    <a:pt x="218" y="216"/>
                    <a:pt x="218" y="214"/>
                  </a:cubicBezTo>
                  <a:cubicBezTo>
                    <a:pt x="214" y="214"/>
                    <a:pt x="215" y="214"/>
                    <a:pt x="213" y="214"/>
                  </a:cubicBezTo>
                  <a:cubicBezTo>
                    <a:pt x="203" y="214"/>
                    <a:pt x="173" y="239"/>
                    <a:pt x="173" y="253"/>
                  </a:cubicBezTo>
                  <a:cubicBezTo>
                    <a:pt x="173" y="255"/>
                    <a:pt x="173" y="258"/>
                    <a:pt x="173" y="260"/>
                  </a:cubicBezTo>
                  <a:cubicBezTo>
                    <a:pt x="173" y="270"/>
                    <a:pt x="164" y="273"/>
                    <a:pt x="154" y="277"/>
                  </a:cubicBezTo>
                  <a:cubicBezTo>
                    <a:pt x="148" y="280"/>
                    <a:pt x="146" y="284"/>
                    <a:pt x="143" y="288"/>
                  </a:cubicBezTo>
                  <a:cubicBezTo>
                    <a:pt x="136" y="297"/>
                    <a:pt x="121" y="301"/>
                    <a:pt x="114" y="308"/>
                  </a:cubicBezTo>
                  <a:cubicBezTo>
                    <a:pt x="107" y="315"/>
                    <a:pt x="91" y="320"/>
                    <a:pt x="79" y="322"/>
                  </a:cubicBezTo>
                  <a:cubicBezTo>
                    <a:pt x="63" y="324"/>
                    <a:pt x="54" y="343"/>
                    <a:pt x="35" y="337"/>
                  </a:cubicBezTo>
                  <a:cubicBezTo>
                    <a:pt x="41" y="329"/>
                    <a:pt x="49" y="333"/>
                    <a:pt x="57" y="328"/>
                  </a:cubicBezTo>
                  <a:cubicBezTo>
                    <a:pt x="62" y="325"/>
                    <a:pt x="66" y="316"/>
                    <a:pt x="71" y="314"/>
                  </a:cubicBezTo>
                  <a:cubicBezTo>
                    <a:pt x="78" y="309"/>
                    <a:pt x="87" y="314"/>
                    <a:pt x="92" y="307"/>
                  </a:cubicBezTo>
                  <a:cubicBezTo>
                    <a:pt x="99" y="297"/>
                    <a:pt x="117" y="290"/>
                    <a:pt x="127" y="283"/>
                  </a:cubicBezTo>
                  <a:cubicBezTo>
                    <a:pt x="137" y="276"/>
                    <a:pt x="137" y="263"/>
                    <a:pt x="148" y="256"/>
                  </a:cubicBezTo>
                  <a:cubicBezTo>
                    <a:pt x="141" y="256"/>
                    <a:pt x="141" y="256"/>
                    <a:pt x="141" y="256"/>
                  </a:cubicBezTo>
                  <a:cubicBezTo>
                    <a:pt x="135" y="259"/>
                    <a:pt x="132" y="262"/>
                    <a:pt x="125" y="262"/>
                  </a:cubicBezTo>
                  <a:cubicBezTo>
                    <a:pt x="120" y="262"/>
                    <a:pt x="117" y="260"/>
                    <a:pt x="113" y="258"/>
                  </a:cubicBezTo>
                  <a:cubicBezTo>
                    <a:pt x="112" y="262"/>
                    <a:pt x="110" y="263"/>
                    <a:pt x="110" y="266"/>
                  </a:cubicBezTo>
                  <a:cubicBezTo>
                    <a:pt x="99" y="262"/>
                    <a:pt x="96" y="260"/>
                    <a:pt x="89" y="254"/>
                  </a:cubicBezTo>
                  <a:cubicBezTo>
                    <a:pt x="88" y="257"/>
                    <a:pt x="88" y="259"/>
                    <a:pt x="88" y="261"/>
                  </a:cubicBezTo>
                  <a:cubicBezTo>
                    <a:pt x="84" y="261"/>
                    <a:pt x="85" y="261"/>
                    <a:pt x="83" y="261"/>
                  </a:cubicBezTo>
                  <a:cubicBezTo>
                    <a:pt x="80" y="261"/>
                    <a:pt x="78" y="264"/>
                    <a:pt x="76" y="264"/>
                  </a:cubicBezTo>
                  <a:cubicBezTo>
                    <a:pt x="74" y="264"/>
                    <a:pt x="72" y="257"/>
                    <a:pt x="72" y="253"/>
                  </a:cubicBezTo>
                  <a:cubicBezTo>
                    <a:pt x="72" y="248"/>
                    <a:pt x="72" y="248"/>
                    <a:pt x="72" y="244"/>
                  </a:cubicBezTo>
                  <a:cubicBezTo>
                    <a:pt x="72" y="243"/>
                    <a:pt x="72" y="238"/>
                    <a:pt x="68" y="238"/>
                  </a:cubicBezTo>
                  <a:cubicBezTo>
                    <a:pt x="65" y="238"/>
                    <a:pt x="61" y="245"/>
                    <a:pt x="60" y="245"/>
                  </a:cubicBezTo>
                  <a:cubicBezTo>
                    <a:pt x="54" y="245"/>
                    <a:pt x="33" y="229"/>
                    <a:pt x="30" y="225"/>
                  </a:cubicBezTo>
                  <a:cubicBezTo>
                    <a:pt x="32" y="225"/>
                    <a:pt x="35" y="224"/>
                    <a:pt x="37" y="224"/>
                  </a:cubicBezTo>
                  <a:cubicBezTo>
                    <a:pt x="33" y="214"/>
                    <a:pt x="19" y="212"/>
                    <a:pt x="19" y="205"/>
                  </a:cubicBezTo>
                  <a:cubicBezTo>
                    <a:pt x="19" y="191"/>
                    <a:pt x="43" y="180"/>
                    <a:pt x="52" y="180"/>
                  </a:cubicBezTo>
                  <a:cubicBezTo>
                    <a:pt x="56" y="180"/>
                    <a:pt x="86" y="169"/>
                    <a:pt x="86" y="163"/>
                  </a:cubicBezTo>
                  <a:cubicBezTo>
                    <a:pt x="86" y="160"/>
                    <a:pt x="79" y="153"/>
                    <a:pt x="79" y="152"/>
                  </a:cubicBezTo>
                  <a:cubicBezTo>
                    <a:pt x="83" y="150"/>
                    <a:pt x="82" y="150"/>
                    <a:pt x="85" y="152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1" y="145"/>
                    <a:pt x="81" y="145"/>
                    <a:pt x="79" y="145"/>
                  </a:cubicBezTo>
                  <a:cubicBezTo>
                    <a:pt x="72" y="145"/>
                    <a:pt x="69" y="153"/>
                    <a:pt x="60" y="153"/>
                  </a:cubicBezTo>
                  <a:cubicBezTo>
                    <a:pt x="51" y="153"/>
                    <a:pt x="48" y="148"/>
                    <a:pt x="41" y="150"/>
                  </a:cubicBezTo>
                  <a:cubicBezTo>
                    <a:pt x="32" y="150"/>
                    <a:pt x="21" y="150"/>
                    <a:pt x="18" y="150"/>
                  </a:cubicBezTo>
                  <a:cubicBezTo>
                    <a:pt x="17" y="143"/>
                    <a:pt x="12" y="141"/>
                    <a:pt x="12" y="137"/>
                  </a:cubicBezTo>
                  <a:cubicBezTo>
                    <a:pt x="12" y="136"/>
                    <a:pt x="13" y="134"/>
                    <a:pt x="13" y="133"/>
                  </a:cubicBezTo>
                  <a:cubicBezTo>
                    <a:pt x="6" y="133"/>
                    <a:pt x="2" y="130"/>
                    <a:pt x="0" y="126"/>
                  </a:cubicBezTo>
                  <a:cubicBezTo>
                    <a:pt x="11" y="119"/>
                    <a:pt x="29" y="113"/>
                    <a:pt x="40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20"/>
                    <a:pt x="55" y="116"/>
                    <a:pt x="64" y="116"/>
                  </a:cubicBezTo>
                  <a:cubicBezTo>
                    <a:pt x="70" y="116"/>
                    <a:pt x="71" y="118"/>
                    <a:pt x="76" y="116"/>
                  </a:cubicBezTo>
                  <a:cubicBezTo>
                    <a:pt x="72" y="102"/>
                    <a:pt x="63" y="101"/>
                    <a:pt x="50" y="95"/>
                  </a:cubicBezTo>
                  <a:cubicBezTo>
                    <a:pt x="46" y="94"/>
                    <a:pt x="41" y="80"/>
                    <a:pt x="37" y="78"/>
                  </a:cubicBezTo>
                  <a:cubicBezTo>
                    <a:pt x="31" y="75"/>
                    <a:pt x="13" y="71"/>
                    <a:pt x="13" y="68"/>
                  </a:cubicBezTo>
                  <a:cubicBezTo>
                    <a:pt x="13" y="68"/>
                    <a:pt x="20" y="57"/>
                    <a:pt x="2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57" y="38"/>
                    <a:pt x="77" y="21"/>
                    <a:pt x="101" y="14"/>
                  </a:cubicBezTo>
                  <a:cubicBezTo>
                    <a:pt x="107" y="12"/>
                    <a:pt x="111" y="15"/>
                    <a:pt x="117" y="13"/>
                  </a:cubicBezTo>
                  <a:cubicBezTo>
                    <a:pt x="124" y="10"/>
                    <a:pt x="128" y="0"/>
                    <a:pt x="136" y="0"/>
                  </a:cubicBezTo>
                  <a:cubicBezTo>
                    <a:pt x="142" y="0"/>
                    <a:pt x="144" y="5"/>
                    <a:pt x="150" y="7"/>
                  </a:cubicBezTo>
                  <a:cubicBezTo>
                    <a:pt x="147" y="10"/>
                    <a:pt x="147" y="11"/>
                    <a:pt x="146" y="13"/>
                  </a:cubicBezTo>
                  <a:cubicBezTo>
                    <a:pt x="150" y="14"/>
                    <a:pt x="154" y="11"/>
                    <a:pt x="157" y="7"/>
                  </a:cubicBezTo>
                  <a:cubicBezTo>
                    <a:pt x="162" y="9"/>
                    <a:pt x="163" y="10"/>
                    <a:pt x="167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94" y="15"/>
                    <a:pt x="196" y="17"/>
                    <a:pt x="202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5" y="29"/>
                    <a:pt x="272" y="31"/>
                    <a:pt x="286" y="31"/>
                  </a:cubicBezTo>
                  <a:cubicBezTo>
                    <a:pt x="294" y="31"/>
                    <a:pt x="299" y="28"/>
                    <a:pt x="307" y="28"/>
                  </a:cubicBezTo>
                  <a:cubicBezTo>
                    <a:pt x="319" y="28"/>
                    <a:pt x="323" y="34"/>
                    <a:pt x="334" y="37"/>
                  </a:cubicBezTo>
                  <a:cubicBezTo>
                    <a:pt x="334" y="36"/>
                    <a:pt x="334" y="36"/>
                    <a:pt x="334" y="36"/>
                  </a:cubicBezTo>
                  <a:lnTo>
                    <a:pt x="334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93" name="Freeform 52"/>
            <p:cNvSpPr/>
            <p:nvPr/>
          </p:nvSpPr>
          <p:spPr bwMode="auto">
            <a:xfrm>
              <a:off x="2149475" y="1820863"/>
              <a:ext cx="28575" cy="3810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0" y="11"/>
                </a:cxn>
                <a:cxn ang="0">
                  <a:pos x="11" y="2"/>
                </a:cxn>
                <a:cxn ang="0">
                  <a:pos x="22" y="25"/>
                </a:cxn>
                <a:cxn ang="0">
                  <a:pos x="18" y="29"/>
                </a:cxn>
                <a:cxn ang="0">
                  <a:pos x="9" y="20"/>
                </a:cxn>
                <a:cxn ang="0">
                  <a:pos x="9" y="11"/>
                </a:cxn>
              </a:cxnLst>
              <a:rect l="0" t="0" r="r" b="b"/>
              <a:pathLst>
                <a:path w="22" h="29">
                  <a:moveTo>
                    <a:pt x="9" y="11"/>
                  </a:moveTo>
                  <a:cubicBezTo>
                    <a:pt x="2" y="9"/>
                    <a:pt x="5" y="7"/>
                    <a:pt x="0" y="11"/>
                  </a:cubicBezTo>
                  <a:cubicBezTo>
                    <a:pt x="0" y="0"/>
                    <a:pt x="2" y="0"/>
                    <a:pt x="11" y="2"/>
                  </a:cubicBezTo>
                  <a:cubicBezTo>
                    <a:pt x="10" y="14"/>
                    <a:pt x="22" y="15"/>
                    <a:pt x="22" y="25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14" y="29"/>
                    <a:pt x="9" y="20"/>
                    <a:pt x="9" y="20"/>
                  </a:cubicBezTo>
                  <a:cubicBezTo>
                    <a:pt x="9" y="16"/>
                    <a:pt x="8" y="13"/>
                    <a:pt x="9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94" name="Freeform 53"/>
            <p:cNvSpPr/>
            <p:nvPr/>
          </p:nvSpPr>
          <p:spPr bwMode="auto">
            <a:xfrm>
              <a:off x="2105025" y="1776413"/>
              <a:ext cx="30163" cy="46038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9" y="18"/>
                </a:cxn>
                <a:cxn ang="0">
                  <a:pos x="19" y="35"/>
                </a:cxn>
                <a:cxn ang="0">
                  <a:pos x="11" y="1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15" y="18"/>
                </a:cxn>
              </a:cxnLst>
              <a:rect l="0" t="0" r="r" b="b"/>
              <a:pathLst>
                <a:path w="23" h="35">
                  <a:moveTo>
                    <a:pt x="15" y="18"/>
                  </a:moveTo>
                  <a:cubicBezTo>
                    <a:pt x="15" y="19"/>
                    <a:pt x="19" y="19"/>
                    <a:pt x="19" y="18"/>
                  </a:cubicBezTo>
                  <a:cubicBezTo>
                    <a:pt x="19" y="24"/>
                    <a:pt x="23" y="30"/>
                    <a:pt x="19" y="35"/>
                  </a:cubicBezTo>
                  <a:cubicBezTo>
                    <a:pt x="13" y="30"/>
                    <a:pt x="11" y="24"/>
                    <a:pt x="11" y="17"/>
                  </a:cubicBezTo>
                  <a:cubicBezTo>
                    <a:pt x="5" y="16"/>
                    <a:pt x="0" y="11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3" y="0"/>
                    <a:pt x="9" y="3"/>
                    <a:pt x="15" y="0"/>
                  </a:cubicBezTo>
                  <a:cubicBezTo>
                    <a:pt x="15" y="11"/>
                    <a:pt x="13" y="11"/>
                    <a:pt x="15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95" name="Freeform 54"/>
            <p:cNvSpPr/>
            <p:nvPr/>
          </p:nvSpPr>
          <p:spPr bwMode="auto">
            <a:xfrm>
              <a:off x="2389188" y="1335088"/>
              <a:ext cx="307975" cy="161925"/>
            </a:xfrm>
            <a:custGeom>
              <a:avLst/>
              <a:gdLst/>
              <a:ahLst/>
              <a:cxnLst>
                <a:cxn ang="0">
                  <a:pos x="214" y="96"/>
                </a:cxn>
                <a:cxn ang="0">
                  <a:pos x="209" y="100"/>
                </a:cxn>
                <a:cxn ang="0">
                  <a:pos x="215" y="103"/>
                </a:cxn>
                <a:cxn ang="0">
                  <a:pos x="220" y="110"/>
                </a:cxn>
                <a:cxn ang="0">
                  <a:pos x="195" y="118"/>
                </a:cxn>
                <a:cxn ang="0">
                  <a:pos x="158" y="104"/>
                </a:cxn>
                <a:cxn ang="0">
                  <a:pos x="147" y="112"/>
                </a:cxn>
                <a:cxn ang="0">
                  <a:pos x="115" y="121"/>
                </a:cxn>
                <a:cxn ang="0">
                  <a:pos x="75" y="121"/>
                </a:cxn>
                <a:cxn ang="0">
                  <a:pos x="68" y="110"/>
                </a:cxn>
                <a:cxn ang="0">
                  <a:pos x="43" y="108"/>
                </a:cxn>
                <a:cxn ang="0">
                  <a:pos x="23" y="92"/>
                </a:cxn>
                <a:cxn ang="0">
                  <a:pos x="65" y="82"/>
                </a:cxn>
                <a:cxn ang="0">
                  <a:pos x="80" y="81"/>
                </a:cxn>
                <a:cxn ang="0">
                  <a:pos x="69" y="77"/>
                </a:cxn>
                <a:cxn ang="0">
                  <a:pos x="45" y="77"/>
                </a:cxn>
                <a:cxn ang="0">
                  <a:pos x="12" y="69"/>
                </a:cxn>
                <a:cxn ang="0">
                  <a:pos x="29" y="60"/>
                </a:cxn>
                <a:cxn ang="0">
                  <a:pos x="14" y="59"/>
                </a:cxn>
                <a:cxn ang="0">
                  <a:pos x="0" y="51"/>
                </a:cxn>
                <a:cxn ang="0">
                  <a:pos x="56" y="13"/>
                </a:cxn>
                <a:cxn ang="0">
                  <a:pos x="64" y="29"/>
                </a:cxn>
                <a:cxn ang="0">
                  <a:pos x="78" y="21"/>
                </a:cxn>
                <a:cxn ang="0">
                  <a:pos x="98" y="34"/>
                </a:cxn>
                <a:cxn ang="0">
                  <a:pos x="111" y="31"/>
                </a:cxn>
                <a:cxn ang="0">
                  <a:pos x="109" y="23"/>
                </a:cxn>
                <a:cxn ang="0">
                  <a:pos x="118" y="23"/>
                </a:cxn>
                <a:cxn ang="0">
                  <a:pos x="133" y="35"/>
                </a:cxn>
                <a:cxn ang="0">
                  <a:pos x="140" y="51"/>
                </a:cxn>
                <a:cxn ang="0">
                  <a:pos x="146" y="48"/>
                </a:cxn>
                <a:cxn ang="0">
                  <a:pos x="136" y="17"/>
                </a:cxn>
                <a:cxn ang="0">
                  <a:pos x="144" y="12"/>
                </a:cxn>
                <a:cxn ang="0">
                  <a:pos x="156" y="12"/>
                </a:cxn>
                <a:cxn ang="0">
                  <a:pos x="156" y="7"/>
                </a:cxn>
                <a:cxn ang="0">
                  <a:pos x="169" y="0"/>
                </a:cxn>
                <a:cxn ang="0">
                  <a:pos x="184" y="10"/>
                </a:cxn>
                <a:cxn ang="0">
                  <a:pos x="175" y="24"/>
                </a:cxn>
                <a:cxn ang="0">
                  <a:pos x="187" y="62"/>
                </a:cxn>
                <a:cxn ang="0">
                  <a:pos x="232" y="92"/>
                </a:cxn>
                <a:cxn ang="0">
                  <a:pos x="214" y="96"/>
                </a:cxn>
              </a:cxnLst>
              <a:rect l="0" t="0" r="r" b="b"/>
              <a:pathLst>
                <a:path w="232" h="121">
                  <a:moveTo>
                    <a:pt x="214" y="96"/>
                  </a:moveTo>
                  <a:cubicBezTo>
                    <a:pt x="211" y="96"/>
                    <a:pt x="209" y="97"/>
                    <a:pt x="209" y="100"/>
                  </a:cubicBezTo>
                  <a:cubicBezTo>
                    <a:pt x="209" y="103"/>
                    <a:pt x="214" y="103"/>
                    <a:pt x="215" y="103"/>
                  </a:cubicBezTo>
                  <a:cubicBezTo>
                    <a:pt x="216" y="107"/>
                    <a:pt x="218" y="108"/>
                    <a:pt x="220" y="110"/>
                  </a:cubicBezTo>
                  <a:cubicBezTo>
                    <a:pt x="216" y="118"/>
                    <a:pt x="206" y="118"/>
                    <a:pt x="195" y="118"/>
                  </a:cubicBezTo>
                  <a:cubicBezTo>
                    <a:pt x="177" y="118"/>
                    <a:pt x="171" y="104"/>
                    <a:pt x="158" y="104"/>
                  </a:cubicBezTo>
                  <a:cubicBezTo>
                    <a:pt x="150" y="104"/>
                    <a:pt x="154" y="109"/>
                    <a:pt x="147" y="112"/>
                  </a:cubicBezTo>
                  <a:cubicBezTo>
                    <a:pt x="135" y="118"/>
                    <a:pt x="124" y="115"/>
                    <a:pt x="115" y="121"/>
                  </a:cubicBezTo>
                  <a:cubicBezTo>
                    <a:pt x="95" y="121"/>
                    <a:pt x="87" y="121"/>
                    <a:pt x="75" y="121"/>
                  </a:cubicBezTo>
                  <a:cubicBezTo>
                    <a:pt x="68" y="121"/>
                    <a:pt x="73" y="114"/>
                    <a:pt x="68" y="110"/>
                  </a:cubicBezTo>
                  <a:cubicBezTo>
                    <a:pt x="63" y="107"/>
                    <a:pt x="49" y="108"/>
                    <a:pt x="43" y="108"/>
                  </a:cubicBezTo>
                  <a:cubicBezTo>
                    <a:pt x="34" y="108"/>
                    <a:pt x="26" y="98"/>
                    <a:pt x="23" y="92"/>
                  </a:cubicBezTo>
                  <a:cubicBezTo>
                    <a:pt x="33" y="85"/>
                    <a:pt x="47" y="82"/>
                    <a:pt x="65" y="82"/>
                  </a:cubicBezTo>
                  <a:cubicBezTo>
                    <a:pt x="72" y="82"/>
                    <a:pt x="75" y="82"/>
                    <a:pt x="80" y="81"/>
                  </a:cubicBezTo>
                  <a:cubicBezTo>
                    <a:pt x="77" y="80"/>
                    <a:pt x="73" y="77"/>
                    <a:pt x="69" y="77"/>
                  </a:cubicBezTo>
                  <a:cubicBezTo>
                    <a:pt x="60" y="77"/>
                    <a:pt x="50" y="77"/>
                    <a:pt x="45" y="77"/>
                  </a:cubicBezTo>
                  <a:cubicBezTo>
                    <a:pt x="36" y="77"/>
                    <a:pt x="12" y="81"/>
                    <a:pt x="12" y="69"/>
                  </a:cubicBezTo>
                  <a:cubicBezTo>
                    <a:pt x="12" y="59"/>
                    <a:pt x="24" y="63"/>
                    <a:pt x="29" y="60"/>
                  </a:cubicBezTo>
                  <a:cubicBezTo>
                    <a:pt x="22" y="58"/>
                    <a:pt x="19" y="59"/>
                    <a:pt x="14" y="59"/>
                  </a:cubicBezTo>
                  <a:cubicBezTo>
                    <a:pt x="9" y="59"/>
                    <a:pt x="0" y="53"/>
                    <a:pt x="0" y="51"/>
                  </a:cubicBezTo>
                  <a:cubicBezTo>
                    <a:pt x="0" y="29"/>
                    <a:pt x="41" y="13"/>
                    <a:pt x="56" y="13"/>
                  </a:cubicBezTo>
                  <a:cubicBezTo>
                    <a:pt x="63" y="13"/>
                    <a:pt x="62" y="26"/>
                    <a:pt x="64" y="29"/>
                  </a:cubicBezTo>
                  <a:cubicBezTo>
                    <a:pt x="68" y="26"/>
                    <a:pt x="71" y="21"/>
                    <a:pt x="78" y="21"/>
                  </a:cubicBezTo>
                  <a:cubicBezTo>
                    <a:pt x="90" y="21"/>
                    <a:pt x="94" y="26"/>
                    <a:pt x="98" y="34"/>
                  </a:cubicBezTo>
                  <a:cubicBezTo>
                    <a:pt x="102" y="33"/>
                    <a:pt x="106" y="32"/>
                    <a:pt x="111" y="31"/>
                  </a:cubicBezTo>
                  <a:cubicBezTo>
                    <a:pt x="110" y="27"/>
                    <a:pt x="109" y="25"/>
                    <a:pt x="10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4" y="25"/>
                    <a:pt x="131" y="30"/>
                    <a:pt x="133" y="35"/>
                  </a:cubicBezTo>
                  <a:cubicBezTo>
                    <a:pt x="135" y="40"/>
                    <a:pt x="132" y="51"/>
                    <a:pt x="140" y="51"/>
                  </a:cubicBezTo>
                  <a:cubicBezTo>
                    <a:pt x="144" y="51"/>
                    <a:pt x="144" y="50"/>
                    <a:pt x="146" y="48"/>
                  </a:cubicBezTo>
                  <a:cubicBezTo>
                    <a:pt x="142" y="42"/>
                    <a:pt x="136" y="21"/>
                    <a:pt x="136" y="17"/>
                  </a:cubicBezTo>
                  <a:cubicBezTo>
                    <a:pt x="136" y="14"/>
                    <a:pt x="140" y="12"/>
                    <a:pt x="144" y="12"/>
                  </a:cubicBezTo>
                  <a:cubicBezTo>
                    <a:pt x="152" y="12"/>
                    <a:pt x="149" y="15"/>
                    <a:pt x="156" y="12"/>
                  </a:cubicBezTo>
                  <a:cubicBezTo>
                    <a:pt x="156" y="10"/>
                    <a:pt x="156" y="9"/>
                    <a:pt x="156" y="7"/>
                  </a:cubicBezTo>
                  <a:cubicBezTo>
                    <a:pt x="156" y="3"/>
                    <a:pt x="162" y="0"/>
                    <a:pt x="169" y="0"/>
                  </a:cubicBezTo>
                  <a:cubicBezTo>
                    <a:pt x="177" y="0"/>
                    <a:pt x="184" y="3"/>
                    <a:pt x="184" y="10"/>
                  </a:cubicBezTo>
                  <a:cubicBezTo>
                    <a:pt x="184" y="16"/>
                    <a:pt x="175" y="20"/>
                    <a:pt x="175" y="24"/>
                  </a:cubicBezTo>
                  <a:cubicBezTo>
                    <a:pt x="175" y="40"/>
                    <a:pt x="187" y="50"/>
                    <a:pt x="187" y="62"/>
                  </a:cubicBezTo>
                  <a:cubicBezTo>
                    <a:pt x="187" y="76"/>
                    <a:pt x="224" y="85"/>
                    <a:pt x="232" y="92"/>
                  </a:cubicBezTo>
                  <a:cubicBezTo>
                    <a:pt x="224" y="97"/>
                    <a:pt x="222" y="96"/>
                    <a:pt x="214" y="9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96" name="Freeform 55"/>
            <p:cNvSpPr/>
            <p:nvPr/>
          </p:nvSpPr>
          <p:spPr bwMode="auto">
            <a:xfrm>
              <a:off x="2274888" y="1309688"/>
              <a:ext cx="173038" cy="114300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2" y="73"/>
                </a:cxn>
                <a:cxn ang="0">
                  <a:pos x="0" y="64"/>
                </a:cxn>
                <a:cxn ang="0">
                  <a:pos x="22" y="21"/>
                </a:cxn>
                <a:cxn ang="0">
                  <a:pos x="16" y="5"/>
                </a:cxn>
                <a:cxn ang="0">
                  <a:pos x="42" y="5"/>
                </a:cxn>
                <a:cxn ang="0">
                  <a:pos x="60" y="2"/>
                </a:cxn>
                <a:cxn ang="0">
                  <a:pos x="84" y="11"/>
                </a:cxn>
                <a:cxn ang="0">
                  <a:pos x="99" y="10"/>
                </a:cxn>
                <a:cxn ang="0">
                  <a:pos x="130" y="29"/>
                </a:cxn>
                <a:cxn ang="0">
                  <a:pos x="102" y="38"/>
                </a:cxn>
                <a:cxn ang="0">
                  <a:pos x="69" y="71"/>
                </a:cxn>
                <a:cxn ang="0">
                  <a:pos x="35" y="86"/>
                </a:cxn>
                <a:cxn ang="0">
                  <a:pos x="28" y="82"/>
                </a:cxn>
              </a:cxnLst>
              <a:rect l="0" t="0" r="r" b="b"/>
              <a:pathLst>
                <a:path w="130" h="86">
                  <a:moveTo>
                    <a:pt x="28" y="82"/>
                  </a:moveTo>
                  <a:cubicBezTo>
                    <a:pt x="26" y="82"/>
                    <a:pt x="23" y="75"/>
                    <a:pt x="22" y="73"/>
                  </a:cubicBezTo>
                  <a:cubicBezTo>
                    <a:pt x="18" y="68"/>
                    <a:pt x="0" y="69"/>
                    <a:pt x="0" y="64"/>
                  </a:cubicBezTo>
                  <a:cubicBezTo>
                    <a:pt x="0" y="49"/>
                    <a:pt x="22" y="37"/>
                    <a:pt x="22" y="21"/>
                  </a:cubicBezTo>
                  <a:cubicBezTo>
                    <a:pt x="22" y="17"/>
                    <a:pt x="16" y="10"/>
                    <a:pt x="16" y="5"/>
                  </a:cubicBezTo>
                  <a:cubicBezTo>
                    <a:pt x="27" y="1"/>
                    <a:pt x="32" y="5"/>
                    <a:pt x="42" y="5"/>
                  </a:cubicBezTo>
                  <a:cubicBezTo>
                    <a:pt x="48" y="5"/>
                    <a:pt x="52" y="0"/>
                    <a:pt x="60" y="2"/>
                  </a:cubicBezTo>
                  <a:cubicBezTo>
                    <a:pt x="70" y="5"/>
                    <a:pt x="74" y="10"/>
                    <a:pt x="84" y="11"/>
                  </a:cubicBezTo>
                  <a:cubicBezTo>
                    <a:pt x="88" y="15"/>
                    <a:pt x="93" y="10"/>
                    <a:pt x="99" y="10"/>
                  </a:cubicBezTo>
                  <a:cubicBezTo>
                    <a:pt x="108" y="10"/>
                    <a:pt x="130" y="19"/>
                    <a:pt x="130" y="29"/>
                  </a:cubicBezTo>
                  <a:cubicBezTo>
                    <a:pt x="130" y="34"/>
                    <a:pt x="106" y="37"/>
                    <a:pt x="102" y="38"/>
                  </a:cubicBezTo>
                  <a:cubicBezTo>
                    <a:pt x="88" y="43"/>
                    <a:pt x="69" y="61"/>
                    <a:pt x="69" y="71"/>
                  </a:cubicBezTo>
                  <a:cubicBezTo>
                    <a:pt x="69" y="75"/>
                    <a:pt x="38" y="86"/>
                    <a:pt x="35" y="86"/>
                  </a:cubicBezTo>
                  <a:cubicBezTo>
                    <a:pt x="32" y="86"/>
                    <a:pt x="30" y="82"/>
                    <a:pt x="2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97" name="Freeform 56"/>
            <p:cNvSpPr/>
            <p:nvPr/>
          </p:nvSpPr>
          <p:spPr bwMode="auto">
            <a:xfrm>
              <a:off x="2413000" y="1228725"/>
              <a:ext cx="204788" cy="87313"/>
            </a:xfrm>
            <a:custGeom>
              <a:avLst/>
              <a:gdLst/>
              <a:ahLst/>
              <a:cxnLst>
                <a:cxn ang="0">
                  <a:pos x="53" y="65"/>
                </a:cxn>
                <a:cxn ang="0">
                  <a:pos x="41" y="59"/>
                </a:cxn>
                <a:cxn ang="0">
                  <a:pos x="53" y="53"/>
                </a:cxn>
                <a:cxn ang="0">
                  <a:pos x="46" y="43"/>
                </a:cxn>
                <a:cxn ang="0">
                  <a:pos x="41" y="49"/>
                </a:cxn>
                <a:cxn ang="0">
                  <a:pos x="22" y="52"/>
                </a:cxn>
                <a:cxn ang="0">
                  <a:pos x="7" y="49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11" y="31"/>
                </a:cxn>
                <a:cxn ang="0">
                  <a:pos x="31" y="36"/>
                </a:cxn>
                <a:cxn ang="0">
                  <a:pos x="11" y="30"/>
                </a:cxn>
                <a:cxn ang="0">
                  <a:pos x="11" y="23"/>
                </a:cxn>
                <a:cxn ang="0">
                  <a:pos x="19" y="23"/>
                </a:cxn>
                <a:cxn ang="0">
                  <a:pos x="38" y="26"/>
                </a:cxn>
                <a:cxn ang="0">
                  <a:pos x="16" y="22"/>
                </a:cxn>
                <a:cxn ang="0">
                  <a:pos x="25" y="17"/>
                </a:cxn>
                <a:cxn ang="0">
                  <a:pos x="36" y="18"/>
                </a:cxn>
                <a:cxn ang="0">
                  <a:pos x="23" y="12"/>
                </a:cxn>
                <a:cxn ang="0">
                  <a:pos x="38" y="12"/>
                </a:cxn>
                <a:cxn ang="0">
                  <a:pos x="45" y="19"/>
                </a:cxn>
                <a:cxn ang="0">
                  <a:pos x="55" y="19"/>
                </a:cxn>
                <a:cxn ang="0">
                  <a:pos x="97" y="36"/>
                </a:cxn>
                <a:cxn ang="0">
                  <a:pos x="107" y="30"/>
                </a:cxn>
                <a:cxn ang="0">
                  <a:pos x="98" y="29"/>
                </a:cxn>
                <a:cxn ang="0">
                  <a:pos x="102" y="27"/>
                </a:cxn>
                <a:cxn ang="0">
                  <a:pos x="102" y="21"/>
                </a:cxn>
                <a:cxn ang="0">
                  <a:pos x="91" y="15"/>
                </a:cxn>
                <a:cxn ang="0">
                  <a:pos x="107" y="0"/>
                </a:cxn>
                <a:cxn ang="0">
                  <a:pos x="116" y="4"/>
                </a:cxn>
                <a:cxn ang="0">
                  <a:pos x="116" y="9"/>
                </a:cxn>
                <a:cxn ang="0">
                  <a:pos x="132" y="26"/>
                </a:cxn>
                <a:cxn ang="0">
                  <a:pos x="144" y="20"/>
                </a:cxn>
                <a:cxn ang="0">
                  <a:pos x="154" y="31"/>
                </a:cxn>
                <a:cxn ang="0">
                  <a:pos x="140" y="52"/>
                </a:cxn>
                <a:cxn ang="0">
                  <a:pos x="111" y="51"/>
                </a:cxn>
                <a:cxn ang="0">
                  <a:pos x="82" y="59"/>
                </a:cxn>
                <a:cxn ang="0">
                  <a:pos x="53" y="65"/>
                </a:cxn>
              </a:cxnLst>
              <a:rect l="0" t="0" r="r" b="b"/>
              <a:pathLst>
                <a:path w="154" h="65">
                  <a:moveTo>
                    <a:pt x="53" y="65"/>
                  </a:moveTo>
                  <a:cubicBezTo>
                    <a:pt x="48" y="65"/>
                    <a:pt x="41" y="61"/>
                    <a:pt x="41" y="59"/>
                  </a:cubicBezTo>
                  <a:cubicBezTo>
                    <a:pt x="41" y="52"/>
                    <a:pt x="47" y="53"/>
                    <a:pt x="53" y="53"/>
                  </a:cubicBezTo>
                  <a:cubicBezTo>
                    <a:pt x="50" y="50"/>
                    <a:pt x="46" y="48"/>
                    <a:pt x="46" y="43"/>
                  </a:cubicBezTo>
                  <a:cubicBezTo>
                    <a:pt x="43" y="44"/>
                    <a:pt x="41" y="46"/>
                    <a:pt x="41" y="49"/>
                  </a:cubicBezTo>
                  <a:cubicBezTo>
                    <a:pt x="33" y="50"/>
                    <a:pt x="27" y="52"/>
                    <a:pt x="22" y="52"/>
                  </a:cubicBezTo>
                  <a:cubicBezTo>
                    <a:pt x="16" y="52"/>
                    <a:pt x="10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38"/>
                    <a:pt x="2" y="39"/>
                    <a:pt x="0" y="36"/>
                  </a:cubicBezTo>
                  <a:cubicBezTo>
                    <a:pt x="5" y="35"/>
                    <a:pt x="7" y="31"/>
                    <a:pt x="11" y="31"/>
                  </a:cubicBezTo>
                  <a:cubicBezTo>
                    <a:pt x="20" y="31"/>
                    <a:pt x="24" y="35"/>
                    <a:pt x="31" y="36"/>
                  </a:cubicBezTo>
                  <a:cubicBezTo>
                    <a:pt x="24" y="35"/>
                    <a:pt x="17" y="32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5" y="23"/>
                    <a:pt x="19" y="23"/>
                    <a:pt x="19" y="23"/>
                  </a:cubicBezTo>
                  <a:cubicBezTo>
                    <a:pt x="20" y="23"/>
                    <a:pt x="34" y="26"/>
                    <a:pt x="38" y="26"/>
                  </a:cubicBezTo>
                  <a:cubicBezTo>
                    <a:pt x="30" y="25"/>
                    <a:pt x="23" y="26"/>
                    <a:pt x="16" y="22"/>
                  </a:cubicBezTo>
                  <a:cubicBezTo>
                    <a:pt x="18" y="19"/>
                    <a:pt x="22" y="17"/>
                    <a:pt x="25" y="17"/>
                  </a:cubicBezTo>
                  <a:cubicBezTo>
                    <a:pt x="31" y="17"/>
                    <a:pt x="32" y="19"/>
                    <a:pt x="36" y="18"/>
                  </a:cubicBezTo>
                  <a:cubicBezTo>
                    <a:pt x="31" y="19"/>
                    <a:pt x="23" y="18"/>
                    <a:pt x="23" y="12"/>
                  </a:cubicBezTo>
                  <a:cubicBezTo>
                    <a:pt x="31" y="11"/>
                    <a:pt x="34" y="12"/>
                    <a:pt x="38" y="12"/>
                  </a:cubicBezTo>
                  <a:cubicBezTo>
                    <a:pt x="39" y="12"/>
                    <a:pt x="45" y="14"/>
                    <a:pt x="45" y="19"/>
                  </a:cubicBezTo>
                  <a:cubicBezTo>
                    <a:pt x="50" y="19"/>
                    <a:pt x="54" y="19"/>
                    <a:pt x="55" y="19"/>
                  </a:cubicBezTo>
                  <a:cubicBezTo>
                    <a:pt x="68" y="19"/>
                    <a:pt x="78" y="36"/>
                    <a:pt x="97" y="36"/>
                  </a:cubicBezTo>
                  <a:cubicBezTo>
                    <a:pt x="103" y="36"/>
                    <a:pt x="105" y="34"/>
                    <a:pt x="107" y="30"/>
                  </a:cubicBezTo>
                  <a:cubicBezTo>
                    <a:pt x="102" y="30"/>
                    <a:pt x="100" y="30"/>
                    <a:pt x="98" y="29"/>
                  </a:cubicBezTo>
                  <a:cubicBezTo>
                    <a:pt x="98" y="28"/>
                    <a:pt x="101" y="27"/>
                    <a:pt x="102" y="2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9" y="21"/>
                    <a:pt x="91" y="19"/>
                    <a:pt x="91" y="15"/>
                  </a:cubicBezTo>
                  <a:cubicBezTo>
                    <a:pt x="91" y="7"/>
                    <a:pt x="103" y="4"/>
                    <a:pt x="107" y="0"/>
                  </a:cubicBezTo>
                  <a:cubicBezTo>
                    <a:pt x="110" y="2"/>
                    <a:pt x="113" y="4"/>
                    <a:pt x="116" y="4"/>
                  </a:cubicBezTo>
                  <a:cubicBezTo>
                    <a:pt x="115" y="7"/>
                    <a:pt x="116" y="8"/>
                    <a:pt x="116" y="9"/>
                  </a:cubicBezTo>
                  <a:cubicBezTo>
                    <a:pt x="116" y="16"/>
                    <a:pt x="124" y="26"/>
                    <a:pt x="132" y="26"/>
                  </a:cubicBezTo>
                  <a:cubicBezTo>
                    <a:pt x="136" y="26"/>
                    <a:pt x="139" y="20"/>
                    <a:pt x="144" y="20"/>
                  </a:cubicBezTo>
                  <a:cubicBezTo>
                    <a:pt x="150" y="20"/>
                    <a:pt x="154" y="26"/>
                    <a:pt x="154" y="31"/>
                  </a:cubicBezTo>
                  <a:cubicBezTo>
                    <a:pt x="154" y="37"/>
                    <a:pt x="144" y="51"/>
                    <a:pt x="140" y="52"/>
                  </a:cubicBezTo>
                  <a:cubicBezTo>
                    <a:pt x="137" y="53"/>
                    <a:pt x="111" y="50"/>
                    <a:pt x="111" y="51"/>
                  </a:cubicBezTo>
                  <a:cubicBezTo>
                    <a:pt x="111" y="52"/>
                    <a:pt x="83" y="58"/>
                    <a:pt x="82" y="59"/>
                  </a:cubicBezTo>
                  <a:cubicBezTo>
                    <a:pt x="73" y="62"/>
                    <a:pt x="64" y="65"/>
                    <a:pt x="5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98" name="Freeform 57"/>
            <p:cNvSpPr/>
            <p:nvPr/>
          </p:nvSpPr>
          <p:spPr bwMode="auto">
            <a:xfrm>
              <a:off x="2382838" y="1260475"/>
              <a:ext cx="28575" cy="20638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1"/>
                </a:cxn>
                <a:cxn ang="0">
                  <a:pos x="21" y="0"/>
                </a:cxn>
                <a:cxn ang="0">
                  <a:pos x="8" y="16"/>
                </a:cxn>
              </a:cxnLst>
              <a:rect l="0" t="0" r="r" b="b"/>
              <a:pathLst>
                <a:path w="21" h="16">
                  <a:moveTo>
                    <a:pt x="8" y="16"/>
                  </a:moveTo>
                  <a:cubicBezTo>
                    <a:pt x="4" y="16"/>
                    <a:pt x="0" y="14"/>
                    <a:pt x="0" y="11"/>
                  </a:cubicBezTo>
                  <a:cubicBezTo>
                    <a:pt x="0" y="3"/>
                    <a:pt x="16" y="0"/>
                    <a:pt x="21" y="0"/>
                  </a:cubicBezTo>
                  <a:cubicBezTo>
                    <a:pt x="20" y="7"/>
                    <a:pt x="13" y="16"/>
                    <a:pt x="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99" name="Freeform 58"/>
            <p:cNvSpPr/>
            <p:nvPr/>
          </p:nvSpPr>
          <p:spPr bwMode="auto">
            <a:xfrm>
              <a:off x="2457450" y="1230313"/>
              <a:ext cx="22225" cy="793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6"/>
                </a:cxn>
                <a:cxn ang="0">
                  <a:pos x="6" y="6"/>
                </a:cxn>
              </a:cxnLst>
              <a:rect l="0" t="0" r="r" b="b"/>
              <a:pathLst>
                <a:path w="16" h="6">
                  <a:moveTo>
                    <a:pt x="6" y="6"/>
                  </a:moveTo>
                  <a:cubicBezTo>
                    <a:pt x="4" y="6"/>
                    <a:pt x="0" y="4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6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00" name="Freeform 59"/>
            <p:cNvSpPr/>
            <p:nvPr/>
          </p:nvSpPr>
          <p:spPr bwMode="auto">
            <a:xfrm>
              <a:off x="2324100" y="1203325"/>
              <a:ext cx="117475" cy="65088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2" y="15"/>
                </a:cxn>
                <a:cxn ang="0">
                  <a:pos x="86" y="24"/>
                </a:cxn>
                <a:cxn ang="0">
                  <a:pos x="67" y="38"/>
                </a:cxn>
                <a:cxn ang="0">
                  <a:pos x="56" y="26"/>
                </a:cxn>
                <a:cxn ang="0">
                  <a:pos x="41" y="39"/>
                </a:cxn>
                <a:cxn ang="0">
                  <a:pos x="32" y="49"/>
                </a:cxn>
                <a:cxn ang="0">
                  <a:pos x="24" y="42"/>
                </a:cxn>
                <a:cxn ang="0">
                  <a:pos x="12" y="42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10" y="31"/>
                </a:cxn>
                <a:cxn ang="0">
                  <a:pos x="31" y="23"/>
                </a:cxn>
                <a:cxn ang="0">
                  <a:pos x="54" y="6"/>
                </a:cxn>
                <a:cxn ang="0">
                  <a:pos x="62" y="7"/>
                </a:cxn>
                <a:cxn ang="0">
                  <a:pos x="88" y="8"/>
                </a:cxn>
              </a:cxnLst>
              <a:rect l="0" t="0" r="r" b="b"/>
              <a:pathLst>
                <a:path w="88" h="49">
                  <a:moveTo>
                    <a:pt x="88" y="8"/>
                  </a:moveTo>
                  <a:cubicBezTo>
                    <a:pt x="88" y="11"/>
                    <a:pt x="86" y="14"/>
                    <a:pt x="82" y="15"/>
                  </a:cubicBezTo>
                  <a:cubicBezTo>
                    <a:pt x="83" y="19"/>
                    <a:pt x="86" y="20"/>
                    <a:pt x="86" y="24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0" y="38"/>
                    <a:pt x="60" y="28"/>
                    <a:pt x="56" y="26"/>
                  </a:cubicBezTo>
                  <a:cubicBezTo>
                    <a:pt x="55" y="33"/>
                    <a:pt x="48" y="40"/>
                    <a:pt x="41" y="39"/>
                  </a:cubicBezTo>
                  <a:cubicBezTo>
                    <a:pt x="40" y="44"/>
                    <a:pt x="37" y="49"/>
                    <a:pt x="32" y="49"/>
                  </a:cubicBezTo>
                  <a:cubicBezTo>
                    <a:pt x="28" y="49"/>
                    <a:pt x="25" y="44"/>
                    <a:pt x="24" y="42"/>
                  </a:cubicBezTo>
                  <a:cubicBezTo>
                    <a:pt x="19" y="45"/>
                    <a:pt x="16" y="42"/>
                    <a:pt x="12" y="42"/>
                  </a:cubicBezTo>
                  <a:cubicBezTo>
                    <a:pt x="9" y="42"/>
                    <a:pt x="8" y="45"/>
                    <a:pt x="4" y="46"/>
                  </a:cubicBezTo>
                  <a:cubicBezTo>
                    <a:pt x="4" y="43"/>
                    <a:pt x="0" y="41"/>
                    <a:pt x="0" y="39"/>
                  </a:cubicBezTo>
                  <a:cubicBezTo>
                    <a:pt x="0" y="38"/>
                    <a:pt x="8" y="32"/>
                    <a:pt x="10" y="31"/>
                  </a:cubicBezTo>
                  <a:cubicBezTo>
                    <a:pt x="17" y="28"/>
                    <a:pt x="23" y="27"/>
                    <a:pt x="31" y="23"/>
                  </a:cubicBezTo>
                  <a:cubicBezTo>
                    <a:pt x="39" y="18"/>
                    <a:pt x="41" y="6"/>
                    <a:pt x="54" y="6"/>
                  </a:cubicBezTo>
                  <a:cubicBezTo>
                    <a:pt x="57" y="6"/>
                    <a:pt x="58" y="7"/>
                    <a:pt x="62" y="7"/>
                  </a:cubicBezTo>
                  <a:cubicBezTo>
                    <a:pt x="62" y="7"/>
                    <a:pt x="88" y="0"/>
                    <a:pt x="8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01" name="Freeform 60"/>
            <p:cNvSpPr/>
            <p:nvPr/>
          </p:nvSpPr>
          <p:spPr bwMode="auto">
            <a:xfrm>
              <a:off x="2481263" y="1162050"/>
              <a:ext cx="66675" cy="20638"/>
            </a:xfrm>
            <a:custGeom>
              <a:avLst/>
              <a:gdLst/>
              <a:ahLst/>
              <a:cxnLst>
                <a:cxn ang="0">
                  <a:pos x="20" y="15"/>
                </a:cxn>
                <a:cxn ang="0">
                  <a:pos x="9" y="12"/>
                </a:cxn>
                <a:cxn ang="0">
                  <a:pos x="0" y="15"/>
                </a:cxn>
                <a:cxn ang="0">
                  <a:pos x="32" y="0"/>
                </a:cxn>
                <a:cxn ang="0">
                  <a:pos x="50" y="11"/>
                </a:cxn>
                <a:cxn ang="0">
                  <a:pos x="39" y="15"/>
                </a:cxn>
                <a:cxn ang="0">
                  <a:pos x="20" y="15"/>
                </a:cxn>
              </a:cxnLst>
              <a:rect l="0" t="0" r="r" b="b"/>
              <a:pathLst>
                <a:path w="50" h="15">
                  <a:moveTo>
                    <a:pt x="20" y="15"/>
                  </a:moveTo>
                  <a:cubicBezTo>
                    <a:pt x="14" y="15"/>
                    <a:pt x="13" y="12"/>
                    <a:pt x="9" y="12"/>
                  </a:cubicBezTo>
                  <a:cubicBezTo>
                    <a:pt x="5" y="12"/>
                    <a:pt x="3" y="15"/>
                    <a:pt x="0" y="15"/>
                  </a:cubicBezTo>
                  <a:cubicBezTo>
                    <a:pt x="0" y="9"/>
                    <a:pt x="26" y="0"/>
                    <a:pt x="32" y="0"/>
                  </a:cubicBezTo>
                  <a:cubicBezTo>
                    <a:pt x="41" y="0"/>
                    <a:pt x="49" y="5"/>
                    <a:pt x="50" y="11"/>
                  </a:cubicBezTo>
                  <a:cubicBezTo>
                    <a:pt x="47" y="12"/>
                    <a:pt x="44" y="15"/>
                    <a:pt x="39" y="15"/>
                  </a:cubicBezTo>
                  <a:cubicBezTo>
                    <a:pt x="27" y="15"/>
                    <a:pt x="29" y="15"/>
                    <a:pt x="20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02" name="Freeform 61"/>
            <p:cNvSpPr/>
            <p:nvPr/>
          </p:nvSpPr>
          <p:spPr bwMode="auto">
            <a:xfrm>
              <a:off x="2482850" y="1185863"/>
              <a:ext cx="58738" cy="30163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14" y="23"/>
                </a:cxn>
                <a:cxn ang="0">
                  <a:pos x="0" y="11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25" y="10"/>
                </a:cxn>
                <a:cxn ang="0">
                  <a:pos x="38" y="10"/>
                </a:cxn>
              </a:cxnLst>
              <a:rect l="0" t="0" r="r" b="b"/>
              <a:pathLst>
                <a:path w="44" h="23">
                  <a:moveTo>
                    <a:pt x="38" y="10"/>
                  </a:moveTo>
                  <a:cubicBezTo>
                    <a:pt x="38" y="19"/>
                    <a:pt x="24" y="23"/>
                    <a:pt x="14" y="23"/>
                  </a:cubicBezTo>
                  <a:cubicBezTo>
                    <a:pt x="8" y="23"/>
                    <a:pt x="0" y="15"/>
                    <a:pt x="0" y="11"/>
                  </a:cubicBezTo>
                  <a:cubicBezTo>
                    <a:pt x="0" y="1"/>
                    <a:pt x="27" y="0"/>
                    <a:pt x="36" y="0"/>
                  </a:cubicBezTo>
                  <a:cubicBezTo>
                    <a:pt x="41" y="0"/>
                    <a:pt x="43" y="3"/>
                    <a:pt x="44" y="5"/>
                  </a:cubicBezTo>
                  <a:cubicBezTo>
                    <a:pt x="39" y="9"/>
                    <a:pt x="32" y="10"/>
                    <a:pt x="25" y="10"/>
                  </a:cubicBezTo>
                  <a:lnTo>
                    <a:pt x="38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03" name="Freeform 62"/>
            <p:cNvSpPr/>
            <p:nvPr/>
          </p:nvSpPr>
          <p:spPr bwMode="auto">
            <a:xfrm>
              <a:off x="2454275" y="1181100"/>
              <a:ext cx="20638" cy="22225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9" y="17"/>
                </a:cxn>
                <a:cxn ang="0">
                  <a:pos x="0" y="11"/>
                </a:cxn>
                <a:cxn ang="0">
                  <a:pos x="15" y="12"/>
                </a:cxn>
              </a:cxnLst>
              <a:rect l="0" t="0" r="r" b="b"/>
              <a:pathLst>
                <a:path w="15" h="17">
                  <a:moveTo>
                    <a:pt x="15" y="12"/>
                  </a:moveTo>
                  <a:cubicBezTo>
                    <a:pt x="13" y="15"/>
                    <a:pt x="12" y="17"/>
                    <a:pt x="9" y="17"/>
                  </a:cubicBezTo>
                  <a:cubicBezTo>
                    <a:pt x="5" y="17"/>
                    <a:pt x="0" y="13"/>
                    <a:pt x="0" y="11"/>
                  </a:cubicBezTo>
                  <a:cubicBezTo>
                    <a:pt x="0" y="0"/>
                    <a:pt x="12" y="11"/>
                    <a:pt x="1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04" name="Freeform 63"/>
            <p:cNvSpPr/>
            <p:nvPr/>
          </p:nvSpPr>
          <p:spPr bwMode="auto">
            <a:xfrm>
              <a:off x="2671763" y="1335088"/>
              <a:ext cx="100013" cy="80963"/>
            </a:xfrm>
            <a:custGeom>
              <a:avLst/>
              <a:gdLst/>
              <a:ahLst/>
              <a:cxnLst>
                <a:cxn ang="0">
                  <a:pos x="66" y="23"/>
                </a:cxn>
                <a:cxn ang="0">
                  <a:pos x="65" y="30"/>
                </a:cxn>
                <a:cxn ang="0">
                  <a:pos x="75" y="32"/>
                </a:cxn>
                <a:cxn ang="0">
                  <a:pos x="57" y="55"/>
                </a:cxn>
                <a:cxn ang="0">
                  <a:pos x="49" y="61"/>
                </a:cxn>
                <a:cxn ang="0">
                  <a:pos x="39" y="54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20" y="28"/>
                </a:cxn>
                <a:cxn ang="0">
                  <a:pos x="27" y="28"/>
                </a:cxn>
                <a:cxn ang="0">
                  <a:pos x="27" y="16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64" y="6"/>
                </a:cxn>
                <a:cxn ang="0">
                  <a:pos x="50" y="22"/>
                </a:cxn>
                <a:cxn ang="0">
                  <a:pos x="66" y="23"/>
                </a:cxn>
              </a:cxnLst>
              <a:rect l="0" t="0" r="r" b="b"/>
              <a:pathLst>
                <a:path w="75" h="61">
                  <a:moveTo>
                    <a:pt x="66" y="23"/>
                  </a:moveTo>
                  <a:cubicBezTo>
                    <a:pt x="66" y="29"/>
                    <a:pt x="65" y="25"/>
                    <a:pt x="65" y="30"/>
                  </a:cubicBezTo>
                  <a:cubicBezTo>
                    <a:pt x="67" y="30"/>
                    <a:pt x="72" y="31"/>
                    <a:pt x="75" y="32"/>
                  </a:cubicBezTo>
                  <a:cubicBezTo>
                    <a:pt x="73" y="56"/>
                    <a:pt x="72" y="49"/>
                    <a:pt x="57" y="55"/>
                  </a:cubicBezTo>
                  <a:cubicBezTo>
                    <a:pt x="53" y="56"/>
                    <a:pt x="53" y="61"/>
                    <a:pt x="49" y="61"/>
                  </a:cubicBezTo>
                  <a:cubicBezTo>
                    <a:pt x="42" y="61"/>
                    <a:pt x="42" y="56"/>
                    <a:pt x="39" y="54"/>
                  </a:cubicBezTo>
                  <a:cubicBezTo>
                    <a:pt x="27" y="41"/>
                    <a:pt x="13" y="43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3"/>
                    <a:pt x="12" y="28"/>
                    <a:pt x="20" y="28"/>
                  </a:cubicBezTo>
                  <a:cubicBezTo>
                    <a:pt x="24" y="28"/>
                    <a:pt x="23" y="28"/>
                    <a:pt x="27" y="2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1" y="15"/>
                    <a:pt x="12" y="16"/>
                    <a:pt x="12" y="11"/>
                  </a:cubicBezTo>
                  <a:cubicBezTo>
                    <a:pt x="12" y="9"/>
                    <a:pt x="15" y="8"/>
                    <a:pt x="16" y="7"/>
                  </a:cubicBezTo>
                  <a:cubicBezTo>
                    <a:pt x="23" y="0"/>
                    <a:pt x="32" y="2"/>
                    <a:pt x="42" y="2"/>
                  </a:cubicBezTo>
                  <a:cubicBezTo>
                    <a:pt x="50" y="2"/>
                    <a:pt x="60" y="2"/>
                    <a:pt x="60" y="2"/>
                  </a:cubicBezTo>
                  <a:cubicBezTo>
                    <a:pt x="61" y="2"/>
                    <a:pt x="64" y="4"/>
                    <a:pt x="64" y="6"/>
                  </a:cubicBezTo>
                  <a:cubicBezTo>
                    <a:pt x="64" y="15"/>
                    <a:pt x="53" y="18"/>
                    <a:pt x="50" y="22"/>
                  </a:cubicBezTo>
                  <a:cubicBezTo>
                    <a:pt x="53" y="22"/>
                    <a:pt x="66" y="18"/>
                    <a:pt x="66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05" name="Freeform 64"/>
            <p:cNvSpPr/>
            <p:nvPr/>
          </p:nvSpPr>
          <p:spPr bwMode="auto">
            <a:xfrm>
              <a:off x="2636838" y="1236663"/>
              <a:ext cx="111125" cy="60325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38" y="20"/>
                </a:cxn>
                <a:cxn ang="0">
                  <a:pos x="29" y="13"/>
                </a:cxn>
                <a:cxn ang="0">
                  <a:pos x="29" y="8"/>
                </a:cxn>
                <a:cxn ang="0">
                  <a:pos x="54" y="17"/>
                </a:cxn>
                <a:cxn ang="0">
                  <a:pos x="54" y="8"/>
                </a:cxn>
                <a:cxn ang="0">
                  <a:pos x="38" y="1"/>
                </a:cxn>
                <a:cxn ang="0">
                  <a:pos x="46" y="1"/>
                </a:cxn>
                <a:cxn ang="0">
                  <a:pos x="66" y="5"/>
                </a:cxn>
                <a:cxn ang="0">
                  <a:pos x="75" y="2"/>
                </a:cxn>
                <a:cxn ang="0">
                  <a:pos x="84" y="13"/>
                </a:cxn>
                <a:cxn ang="0">
                  <a:pos x="80" y="41"/>
                </a:cxn>
                <a:cxn ang="0">
                  <a:pos x="62" y="43"/>
                </a:cxn>
                <a:cxn ang="0">
                  <a:pos x="48" y="41"/>
                </a:cxn>
                <a:cxn ang="0">
                  <a:pos x="51" y="36"/>
                </a:cxn>
                <a:cxn ang="0">
                  <a:pos x="51" y="32"/>
                </a:cxn>
                <a:cxn ang="0">
                  <a:pos x="62" y="25"/>
                </a:cxn>
                <a:cxn ang="0">
                  <a:pos x="57" y="24"/>
                </a:cxn>
                <a:cxn ang="0">
                  <a:pos x="25" y="28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12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4" y="11"/>
                </a:cxn>
              </a:cxnLst>
              <a:rect l="0" t="0" r="r" b="b"/>
              <a:pathLst>
                <a:path w="84" h="45">
                  <a:moveTo>
                    <a:pt x="4" y="11"/>
                  </a:moveTo>
                  <a:cubicBezTo>
                    <a:pt x="2" y="9"/>
                    <a:pt x="0" y="6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18" y="2"/>
                    <a:pt x="24" y="24"/>
                    <a:pt x="38" y="20"/>
                  </a:cubicBezTo>
                  <a:cubicBezTo>
                    <a:pt x="35" y="18"/>
                    <a:pt x="31" y="15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9" y="8"/>
                    <a:pt x="43" y="17"/>
                    <a:pt x="54" y="1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6" y="8"/>
                    <a:pt x="40" y="8"/>
                    <a:pt x="38" y="1"/>
                  </a:cubicBezTo>
                  <a:cubicBezTo>
                    <a:pt x="41" y="0"/>
                    <a:pt x="43" y="1"/>
                    <a:pt x="46" y="1"/>
                  </a:cubicBezTo>
                  <a:cubicBezTo>
                    <a:pt x="53" y="1"/>
                    <a:pt x="58" y="5"/>
                    <a:pt x="66" y="5"/>
                  </a:cubicBezTo>
                  <a:cubicBezTo>
                    <a:pt x="69" y="5"/>
                    <a:pt x="71" y="2"/>
                    <a:pt x="75" y="2"/>
                  </a:cubicBezTo>
                  <a:cubicBezTo>
                    <a:pt x="83" y="2"/>
                    <a:pt x="84" y="6"/>
                    <a:pt x="84" y="13"/>
                  </a:cubicBezTo>
                  <a:cubicBezTo>
                    <a:pt x="84" y="23"/>
                    <a:pt x="78" y="28"/>
                    <a:pt x="80" y="41"/>
                  </a:cubicBezTo>
                  <a:cubicBezTo>
                    <a:pt x="73" y="43"/>
                    <a:pt x="64" y="43"/>
                    <a:pt x="62" y="43"/>
                  </a:cubicBezTo>
                  <a:cubicBezTo>
                    <a:pt x="60" y="43"/>
                    <a:pt x="48" y="45"/>
                    <a:pt x="48" y="41"/>
                  </a:cubicBezTo>
                  <a:cubicBezTo>
                    <a:pt x="48" y="39"/>
                    <a:pt x="50" y="37"/>
                    <a:pt x="51" y="36"/>
                  </a:cubicBezTo>
                  <a:cubicBezTo>
                    <a:pt x="51" y="35"/>
                    <a:pt x="51" y="33"/>
                    <a:pt x="51" y="32"/>
                  </a:cubicBezTo>
                  <a:cubicBezTo>
                    <a:pt x="51" y="28"/>
                    <a:pt x="60" y="28"/>
                    <a:pt x="62" y="25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49" y="24"/>
                    <a:pt x="34" y="28"/>
                    <a:pt x="25" y="28"/>
                  </a:cubicBezTo>
                  <a:cubicBezTo>
                    <a:pt x="22" y="28"/>
                    <a:pt x="20" y="26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7" y="20"/>
                    <a:pt x="4" y="17"/>
                    <a:pt x="1" y="14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06" name="Freeform 65"/>
            <p:cNvSpPr/>
            <p:nvPr/>
          </p:nvSpPr>
          <p:spPr bwMode="auto">
            <a:xfrm>
              <a:off x="2720975" y="1462088"/>
              <a:ext cx="65088" cy="38100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0" y="16"/>
                </a:cxn>
                <a:cxn ang="0">
                  <a:pos x="9" y="14"/>
                </a:cxn>
                <a:cxn ang="0">
                  <a:pos x="22" y="0"/>
                </a:cxn>
                <a:cxn ang="0">
                  <a:pos x="49" y="22"/>
                </a:cxn>
                <a:cxn ang="0">
                  <a:pos x="38" y="29"/>
                </a:cxn>
              </a:cxnLst>
              <a:rect l="0" t="0" r="r" b="b"/>
              <a:pathLst>
                <a:path w="49" h="29">
                  <a:moveTo>
                    <a:pt x="38" y="29"/>
                  </a:moveTo>
                  <a:cubicBezTo>
                    <a:pt x="32" y="29"/>
                    <a:pt x="0" y="17"/>
                    <a:pt x="0" y="16"/>
                  </a:cubicBezTo>
                  <a:cubicBezTo>
                    <a:pt x="0" y="12"/>
                    <a:pt x="8" y="14"/>
                    <a:pt x="9" y="14"/>
                  </a:cubicBezTo>
                  <a:cubicBezTo>
                    <a:pt x="15" y="12"/>
                    <a:pt x="13" y="0"/>
                    <a:pt x="22" y="0"/>
                  </a:cubicBezTo>
                  <a:cubicBezTo>
                    <a:pt x="28" y="0"/>
                    <a:pt x="46" y="16"/>
                    <a:pt x="49" y="22"/>
                  </a:cubicBezTo>
                  <a:cubicBezTo>
                    <a:pt x="45" y="25"/>
                    <a:pt x="43" y="29"/>
                    <a:pt x="38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07" name="Freeform 66"/>
            <p:cNvSpPr/>
            <p:nvPr/>
          </p:nvSpPr>
          <p:spPr bwMode="auto">
            <a:xfrm>
              <a:off x="2784475" y="1323975"/>
              <a:ext cx="85725" cy="69850"/>
            </a:xfrm>
            <a:custGeom>
              <a:avLst/>
              <a:gdLst/>
              <a:ahLst/>
              <a:cxnLst>
                <a:cxn ang="0">
                  <a:pos x="65" y="11"/>
                </a:cxn>
                <a:cxn ang="0">
                  <a:pos x="57" y="18"/>
                </a:cxn>
                <a:cxn ang="0">
                  <a:pos x="32" y="35"/>
                </a:cxn>
                <a:cxn ang="0">
                  <a:pos x="20" y="38"/>
                </a:cxn>
                <a:cxn ang="0">
                  <a:pos x="25" y="38"/>
                </a:cxn>
                <a:cxn ang="0">
                  <a:pos x="15" y="53"/>
                </a:cxn>
                <a:cxn ang="0">
                  <a:pos x="6" y="53"/>
                </a:cxn>
                <a:cxn ang="0">
                  <a:pos x="7" y="40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22" y="0"/>
                </a:cxn>
                <a:cxn ang="0">
                  <a:pos x="65" y="5"/>
                </a:cxn>
                <a:cxn ang="0">
                  <a:pos x="65" y="11"/>
                </a:cxn>
              </a:cxnLst>
              <a:rect l="0" t="0" r="r" b="b"/>
              <a:pathLst>
                <a:path w="65" h="53">
                  <a:moveTo>
                    <a:pt x="65" y="11"/>
                  </a:moveTo>
                  <a:cubicBezTo>
                    <a:pt x="65" y="12"/>
                    <a:pt x="57" y="18"/>
                    <a:pt x="57" y="18"/>
                  </a:cubicBezTo>
                  <a:cubicBezTo>
                    <a:pt x="51" y="26"/>
                    <a:pt x="45" y="35"/>
                    <a:pt x="32" y="35"/>
                  </a:cubicBezTo>
                  <a:cubicBezTo>
                    <a:pt x="22" y="35"/>
                    <a:pt x="22" y="30"/>
                    <a:pt x="2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6"/>
                    <a:pt x="21" y="48"/>
                    <a:pt x="15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47"/>
                    <a:pt x="6" y="42"/>
                    <a:pt x="7" y="40"/>
                  </a:cubicBezTo>
                  <a:cubicBezTo>
                    <a:pt x="0" y="33"/>
                    <a:pt x="3" y="27"/>
                    <a:pt x="0" y="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8" y="11"/>
                    <a:pt x="10" y="11"/>
                  </a:cubicBezTo>
                  <a:cubicBezTo>
                    <a:pt x="9" y="11"/>
                    <a:pt x="10" y="8"/>
                    <a:pt x="10" y="7"/>
                  </a:cubicBezTo>
                  <a:cubicBezTo>
                    <a:pt x="10" y="6"/>
                    <a:pt x="13" y="0"/>
                    <a:pt x="22" y="0"/>
                  </a:cubicBezTo>
                  <a:cubicBezTo>
                    <a:pt x="37" y="0"/>
                    <a:pt x="49" y="5"/>
                    <a:pt x="65" y="5"/>
                  </a:cubicBezTo>
                  <a:cubicBezTo>
                    <a:pt x="65" y="8"/>
                    <a:pt x="65" y="9"/>
                    <a:pt x="6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08" name="Freeform 67"/>
            <p:cNvSpPr/>
            <p:nvPr/>
          </p:nvSpPr>
          <p:spPr bwMode="auto">
            <a:xfrm>
              <a:off x="2608263" y="1198563"/>
              <a:ext cx="28575" cy="2381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15" y="18"/>
                </a:cxn>
                <a:cxn ang="0">
                  <a:pos x="0" y="0"/>
                </a:cxn>
                <a:cxn ang="0">
                  <a:pos x="21" y="12"/>
                </a:cxn>
              </a:cxnLst>
              <a:rect l="0" t="0" r="r" b="b"/>
              <a:pathLst>
                <a:path w="21" h="18">
                  <a:moveTo>
                    <a:pt x="21" y="12"/>
                  </a:moveTo>
                  <a:cubicBezTo>
                    <a:pt x="21" y="16"/>
                    <a:pt x="18" y="18"/>
                    <a:pt x="15" y="18"/>
                  </a:cubicBezTo>
                  <a:cubicBezTo>
                    <a:pt x="10" y="18"/>
                    <a:pt x="0" y="6"/>
                    <a:pt x="0" y="0"/>
                  </a:cubicBezTo>
                  <a:cubicBezTo>
                    <a:pt x="11" y="0"/>
                    <a:pt x="12" y="9"/>
                    <a:pt x="21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09" name="Freeform 68"/>
            <p:cNvSpPr/>
            <p:nvPr/>
          </p:nvSpPr>
          <p:spPr bwMode="auto">
            <a:xfrm>
              <a:off x="2625725" y="1277938"/>
              <a:ext cx="19050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6"/>
                </a:cxn>
                <a:cxn ang="0">
                  <a:pos x="9" y="12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13" y="2"/>
                    <a:pt x="15" y="3"/>
                    <a:pt x="15" y="6"/>
                  </a:cubicBezTo>
                  <a:cubicBezTo>
                    <a:pt x="15" y="12"/>
                    <a:pt x="11" y="12"/>
                    <a:pt x="9" y="12"/>
                  </a:cubicBezTo>
                  <a:cubicBezTo>
                    <a:pt x="4" y="12"/>
                    <a:pt x="3" y="11"/>
                    <a:pt x="0" y="12"/>
                  </a:cubicBezTo>
                  <a:cubicBezTo>
                    <a:pt x="2" y="4"/>
                    <a:pt x="6" y="2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10" name="Freeform 69"/>
            <p:cNvSpPr/>
            <p:nvPr/>
          </p:nvSpPr>
          <p:spPr bwMode="auto">
            <a:xfrm>
              <a:off x="2614613" y="1139825"/>
              <a:ext cx="109538" cy="57150"/>
            </a:xfrm>
            <a:custGeom>
              <a:avLst/>
              <a:gdLst/>
              <a:ahLst/>
              <a:cxnLst>
                <a:cxn ang="0">
                  <a:pos x="54" y="32"/>
                </a:cxn>
                <a:cxn ang="0">
                  <a:pos x="33" y="30"/>
                </a:cxn>
                <a:cxn ang="0">
                  <a:pos x="19" y="29"/>
                </a:cxn>
                <a:cxn ang="0">
                  <a:pos x="7" y="25"/>
                </a:cxn>
                <a:cxn ang="0">
                  <a:pos x="20" y="20"/>
                </a:cxn>
                <a:cxn ang="0">
                  <a:pos x="20" y="15"/>
                </a:cxn>
                <a:cxn ang="0">
                  <a:pos x="5" y="15"/>
                </a:cxn>
                <a:cxn ang="0">
                  <a:pos x="8" y="10"/>
                </a:cxn>
                <a:cxn ang="0">
                  <a:pos x="0" y="3"/>
                </a:cxn>
                <a:cxn ang="0">
                  <a:pos x="14" y="0"/>
                </a:cxn>
                <a:cxn ang="0">
                  <a:pos x="31" y="8"/>
                </a:cxn>
                <a:cxn ang="0">
                  <a:pos x="40" y="4"/>
                </a:cxn>
                <a:cxn ang="0">
                  <a:pos x="53" y="15"/>
                </a:cxn>
                <a:cxn ang="0">
                  <a:pos x="60" y="11"/>
                </a:cxn>
                <a:cxn ang="0">
                  <a:pos x="73" y="21"/>
                </a:cxn>
                <a:cxn ang="0">
                  <a:pos x="70" y="26"/>
                </a:cxn>
                <a:cxn ang="0">
                  <a:pos x="82" y="37"/>
                </a:cxn>
                <a:cxn ang="0">
                  <a:pos x="74" y="43"/>
                </a:cxn>
                <a:cxn ang="0">
                  <a:pos x="54" y="32"/>
                </a:cxn>
              </a:cxnLst>
              <a:rect l="0" t="0" r="r" b="b"/>
              <a:pathLst>
                <a:path w="82" h="43">
                  <a:moveTo>
                    <a:pt x="54" y="32"/>
                  </a:moveTo>
                  <a:cubicBezTo>
                    <a:pt x="46" y="32"/>
                    <a:pt x="41" y="29"/>
                    <a:pt x="33" y="30"/>
                  </a:cubicBezTo>
                  <a:cubicBezTo>
                    <a:pt x="31" y="26"/>
                    <a:pt x="25" y="29"/>
                    <a:pt x="19" y="29"/>
                  </a:cubicBezTo>
                  <a:cubicBezTo>
                    <a:pt x="13" y="29"/>
                    <a:pt x="11" y="29"/>
                    <a:pt x="7" y="25"/>
                  </a:cubicBezTo>
                  <a:cubicBezTo>
                    <a:pt x="11" y="21"/>
                    <a:pt x="15" y="22"/>
                    <a:pt x="20" y="20"/>
                  </a:cubicBezTo>
                  <a:cubicBezTo>
                    <a:pt x="19" y="18"/>
                    <a:pt x="19" y="16"/>
                    <a:pt x="20" y="15"/>
                  </a:cubicBezTo>
                  <a:cubicBezTo>
                    <a:pt x="10" y="15"/>
                    <a:pt x="8" y="17"/>
                    <a:pt x="5" y="15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2" y="10"/>
                    <a:pt x="0" y="9"/>
                    <a:pt x="0" y="3"/>
                  </a:cubicBezTo>
                  <a:cubicBezTo>
                    <a:pt x="6" y="3"/>
                    <a:pt x="9" y="0"/>
                    <a:pt x="14" y="0"/>
                  </a:cubicBezTo>
                  <a:cubicBezTo>
                    <a:pt x="24" y="0"/>
                    <a:pt x="26" y="8"/>
                    <a:pt x="31" y="8"/>
                  </a:cubicBezTo>
                  <a:cubicBezTo>
                    <a:pt x="35" y="8"/>
                    <a:pt x="36" y="4"/>
                    <a:pt x="40" y="4"/>
                  </a:cubicBezTo>
                  <a:cubicBezTo>
                    <a:pt x="49" y="4"/>
                    <a:pt x="48" y="15"/>
                    <a:pt x="53" y="15"/>
                  </a:cubicBezTo>
                  <a:cubicBezTo>
                    <a:pt x="56" y="15"/>
                    <a:pt x="57" y="11"/>
                    <a:pt x="60" y="11"/>
                  </a:cubicBezTo>
                  <a:cubicBezTo>
                    <a:pt x="66" y="11"/>
                    <a:pt x="71" y="19"/>
                    <a:pt x="73" y="21"/>
                  </a:cubicBezTo>
                  <a:cubicBezTo>
                    <a:pt x="72" y="22"/>
                    <a:pt x="70" y="24"/>
                    <a:pt x="70" y="26"/>
                  </a:cubicBezTo>
                  <a:cubicBezTo>
                    <a:pt x="73" y="29"/>
                    <a:pt x="82" y="33"/>
                    <a:pt x="82" y="37"/>
                  </a:cubicBezTo>
                  <a:cubicBezTo>
                    <a:pt x="82" y="42"/>
                    <a:pt x="77" y="43"/>
                    <a:pt x="74" y="43"/>
                  </a:cubicBezTo>
                  <a:cubicBezTo>
                    <a:pt x="63" y="43"/>
                    <a:pt x="64" y="32"/>
                    <a:pt x="54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11" name="Freeform 70"/>
            <p:cNvSpPr/>
            <p:nvPr/>
          </p:nvSpPr>
          <p:spPr bwMode="auto">
            <a:xfrm>
              <a:off x="2657475" y="1189038"/>
              <a:ext cx="30163" cy="952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12" y="0"/>
                </a:cxn>
                <a:cxn ang="0">
                  <a:pos x="23" y="4"/>
                </a:cxn>
                <a:cxn ang="0">
                  <a:pos x="8" y="7"/>
                </a:cxn>
              </a:cxnLst>
              <a:rect l="0" t="0" r="r" b="b"/>
              <a:pathLst>
                <a:path w="23" h="7">
                  <a:moveTo>
                    <a:pt x="8" y="7"/>
                  </a:moveTo>
                  <a:cubicBezTo>
                    <a:pt x="0" y="7"/>
                    <a:pt x="11" y="0"/>
                    <a:pt x="12" y="0"/>
                  </a:cubicBezTo>
                  <a:cubicBezTo>
                    <a:pt x="17" y="0"/>
                    <a:pt x="19" y="3"/>
                    <a:pt x="23" y="4"/>
                  </a:cubicBezTo>
                  <a:cubicBezTo>
                    <a:pt x="20" y="7"/>
                    <a:pt x="15" y="7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12" name="Freeform 71"/>
            <p:cNvSpPr/>
            <p:nvPr/>
          </p:nvSpPr>
          <p:spPr bwMode="auto">
            <a:xfrm>
              <a:off x="2765425" y="1223963"/>
              <a:ext cx="287338" cy="90488"/>
            </a:xfrm>
            <a:custGeom>
              <a:avLst/>
              <a:gdLst/>
              <a:ahLst/>
              <a:cxnLst>
                <a:cxn ang="0">
                  <a:pos x="215" y="45"/>
                </a:cxn>
                <a:cxn ang="0">
                  <a:pos x="210" y="51"/>
                </a:cxn>
                <a:cxn ang="0">
                  <a:pos x="216" y="52"/>
                </a:cxn>
                <a:cxn ang="0">
                  <a:pos x="179" y="67"/>
                </a:cxn>
                <a:cxn ang="0">
                  <a:pos x="170" y="60"/>
                </a:cxn>
                <a:cxn ang="0">
                  <a:pos x="159" y="66"/>
                </a:cxn>
                <a:cxn ang="0">
                  <a:pos x="124" y="66"/>
                </a:cxn>
                <a:cxn ang="0">
                  <a:pos x="102" y="60"/>
                </a:cxn>
                <a:cxn ang="0">
                  <a:pos x="97" y="60"/>
                </a:cxn>
                <a:cxn ang="0">
                  <a:pos x="84" y="67"/>
                </a:cxn>
                <a:cxn ang="0">
                  <a:pos x="53" y="47"/>
                </a:cxn>
                <a:cxn ang="0">
                  <a:pos x="58" y="40"/>
                </a:cxn>
                <a:cxn ang="0">
                  <a:pos x="40" y="18"/>
                </a:cxn>
                <a:cxn ang="0">
                  <a:pos x="32" y="22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51" y="15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89" y="25"/>
                </a:cxn>
                <a:cxn ang="0">
                  <a:pos x="71" y="25"/>
                </a:cxn>
                <a:cxn ang="0">
                  <a:pos x="91" y="35"/>
                </a:cxn>
                <a:cxn ang="0">
                  <a:pos x="88" y="38"/>
                </a:cxn>
                <a:cxn ang="0">
                  <a:pos x="95" y="40"/>
                </a:cxn>
                <a:cxn ang="0">
                  <a:pos x="125" y="45"/>
                </a:cxn>
                <a:cxn ang="0">
                  <a:pos x="181" y="34"/>
                </a:cxn>
                <a:cxn ang="0">
                  <a:pos x="216" y="46"/>
                </a:cxn>
                <a:cxn ang="0">
                  <a:pos x="211" y="47"/>
                </a:cxn>
                <a:cxn ang="0">
                  <a:pos x="215" y="45"/>
                </a:cxn>
              </a:cxnLst>
              <a:rect l="0" t="0" r="r" b="b"/>
              <a:pathLst>
                <a:path w="216" h="68">
                  <a:moveTo>
                    <a:pt x="215" y="45"/>
                  </a:moveTo>
                  <a:cubicBezTo>
                    <a:pt x="213" y="46"/>
                    <a:pt x="211" y="48"/>
                    <a:pt x="210" y="51"/>
                  </a:cubicBezTo>
                  <a:cubicBezTo>
                    <a:pt x="213" y="52"/>
                    <a:pt x="216" y="52"/>
                    <a:pt x="216" y="52"/>
                  </a:cubicBezTo>
                  <a:cubicBezTo>
                    <a:pt x="215" y="67"/>
                    <a:pt x="195" y="67"/>
                    <a:pt x="179" y="67"/>
                  </a:cubicBezTo>
                  <a:cubicBezTo>
                    <a:pt x="174" y="67"/>
                    <a:pt x="171" y="64"/>
                    <a:pt x="170" y="60"/>
                  </a:cubicBezTo>
                  <a:cubicBezTo>
                    <a:pt x="164" y="61"/>
                    <a:pt x="163" y="64"/>
                    <a:pt x="159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15" y="68"/>
                    <a:pt x="101" y="67"/>
                    <a:pt x="102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5" y="62"/>
                    <a:pt x="88" y="67"/>
                    <a:pt x="84" y="67"/>
                  </a:cubicBezTo>
                  <a:cubicBezTo>
                    <a:pt x="75" y="67"/>
                    <a:pt x="53" y="56"/>
                    <a:pt x="53" y="47"/>
                  </a:cubicBezTo>
                  <a:cubicBezTo>
                    <a:pt x="53" y="44"/>
                    <a:pt x="56" y="41"/>
                    <a:pt x="58" y="40"/>
                  </a:cubicBezTo>
                  <a:cubicBezTo>
                    <a:pt x="50" y="32"/>
                    <a:pt x="48" y="25"/>
                    <a:pt x="40" y="18"/>
                  </a:cubicBezTo>
                  <a:cubicBezTo>
                    <a:pt x="38" y="20"/>
                    <a:pt x="35" y="22"/>
                    <a:pt x="32" y="22"/>
                  </a:cubicBezTo>
                  <a:cubicBezTo>
                    <a:pt x="27" y="22"/>
                    <a:pt x="0" y="11"/>
                    <a:pt x="0" y="7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33" y="0"/>
                    <a:pt x="36" y="15"/>
                    <a:pt x="51" y="15"/>
                  </a:cubicBezTo>
                  <a:cubicBezTo>
                    <a:pt x="56" y="15"/>
                    <a:pt x="58" y="15"/>
                    <a:pt x="60" y="12"/>
                  </a:cubicBezTo>
                  <a:cubicBezTo>
                    <a:pt x="63" y="12"/>
                    <a:pt x="68" y="12"/>
                    <a:pt x="68" y="12"/>
                  </a:cubicBezTo>
                  <a:cubicBezTo>
                    <a:pt x="65" y="22"/>
                    <a:pt x="85" y="19"/>
                    <a:pt x="89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4" y="37"/>
                    <a:pt x="85" y="30"/>
                    <a:pt x="91" y="35"/>
                  </a:cubicBezTo>
                  <a:cubicBezTo>
                    <a:pt x="90" y="36"/>
                    <a:pt x="88" y="36"/>
                    <a:pt x="88" y="38"/>
                  </a:cubicBezTo>
                  <a:cubicBezTo>
                    <a:pt x="88" y="44"/>
                    <a:pt x="93" y="41"/>
                    <a:pt x="95" y="40"/>
                  </a:cubicBezTo>
                  <a:cubicBezTo>
                    <a:pt x="106" y="42"/>
                    <a:pt x="114" y="45"/>
                    <a:pt x="125" y="45"/>
                  </a:cubicBezTo>
                  <a:cubicBezTo>
                    <a:pt x="150" y="45"/>
                    <a:pt x="158" y="34"/>
                    <a:pt x="181" y="34"/>
                  </a:cubicBezTo>
                  <a:cubicBezTo>
                    <a:pt x="198" y="34"/>
                    <a:pt x="210" y="35"/>
                    <a:pt x="216" y="46"/>
                  </a:cubicBezTo>
                  <a:cubicBezTo>
                    <a:pt x="215" y="47"/>
                    <a:pt x="213" y="47"/>
                    <a:pt x="211" y="47"/>
                  </a:cubicBezTo>
                  <a:lnTo>
                    <a:pt x="215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13" name="Freeform 72"/>
            <p:cNvSpPr/>
            <p:nvPr/>
          </p:nvSpPr>
          <p:spPr bwMode="auto">
            <a:xfrm>
              <a:off x="2768600" y="1271588"/>
              <a:ext cx="49213" cy="3810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9" y="0"/>
                </a:cxn>
                <a:cxn ang="0">
                  <a:pos x="37" y="15"/>
                </a:cxn>
                <a:cxn ang="0">
                  <a:pos x="29" y="29"/>
                </a:cxn>
                <a:cxn ang="0">
                  <a:pos x="0" y="17"/>
                </a:cxn>
                <a:cxn ang="0">
                  <a:pos x="6" y="10"/>
                </a:cxn>
              </a:cxnLst>
              <a:rect l="0" t="0" r="r" b="b"/>
              <a:pathLst>
                <a:path w="37" h="29">
                  <a:moveTo>
                    <a:pt x="6" y="10"/>
                  </a:moveTo>
                  <a:cubicBezTo>
                    <a:pt x="10" y="10"/>
                    <a:pt x="9" y="0"/>
                    <a:pt x="19" y="0"/>
                  </a:cubicBezTo>
                  <a:cubicBezTo>
                    <a:pt x="27" y="0"/>
                    <a:pt x="37" y="9"/>
                    <a:pt x="37" y="15"/>
                  </a:cubicBezTo>
                  <a:cubicBezTo>
                    <a:pt x="37" y="22"/>
                    <a:pt x="35" y="29"/>
                    <a:pt x="29" y="29"/>
                  </a:cubicBezTo>
                  <a:cubicBezTo>
                    <a:pt x="25" y="29"/>
                    <a:pt x="0" y="17"/>
                    <a:pt x="0" y="17"/>
                  </a:cubicBezTo>
                  <a:cubicBezTo>
                    <a:pt x="0" y="13"/>
                    <a:pt x="5" y="10"/>
                    <a:pt x="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14" name="Freeform 73"/>
            <p:cNvSpPr/>
            <p:nvPr/>
          </p:nvSpPr>
          <p:spPr bwMode="auto">
            <a:xfrm>
              <a:off x="2774950" y="1198563"/>
              <a:ext cx="46038" cy="1270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0"/>
                </a:cxn>
                <a:cxn ang="0">
                  <a:pos x="35" y="6"/>
                </a:cxn>
                <a:cxn ang="0">
                  <a:pos x="28" y="10"/>
                </a:cxn>
                <a:cxn ang="0">
                  <a:pos x="0" y="5"/>
                </a:cxn>
                <a:cxn ang="0">
                  <a:pos x="29" y="0"/>
                </a:cxn>
              </a:cxnLst>
              <a:rect l="0" t="0" r="r" b="b"/>
              <a:pathLst>
                <a:path w="35" h="10">
                  <a:moveTo>
                    <a:pt x="29" y="0"/>
                  </a:moveTo>
                  <a:cubicBezTo>
                    <a:pt x="34" y="0"/>
                    <a:pt x="30" y="1"/>
                    <a:pt x="35" y="0"/>
                  </a:cubicBezTo>
                  <a:cubicBezTo>
                    <a:pt x="35" y="3"/>
                    <a:pt x="35" y="5"/>
                    <a:pt x="35" y="6"/>
                  </a:cubicBezTo>
                  <a:cubicBezTo>
                    <a:pt x="35" y="8"/>
                    <a:pt x="32" y="10"/>
                    <a:pt x="28" y="10"/>
                  </a:cubicBezTo>
                  <a:cubicBezTo>
                    <a:pt x="26" y="10"/>
                    <a:pt x="0" y="5"/>
                    <a:pt x="0" y="5"/>
                  </a:cubicBezTo>
                  <a:cubicBezTo>
                    <a:pt x="5" y="1"/>
                    <a:pt x="21" y="0"/>
                    <a:pt x="2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15" name="Freeform 74"/>
            <p:cNvSpPr/>
            <p:nvPr/>
          </p:nvSpPr>
          <p:spPr bwMode="auto">
            <a:xfrm>
              <a:off x="2740025" y="1154113"/>
              <a:ext cx="53975" cy="44450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4" y="23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5" y="7"/>
                </a:cxn>
                <a:cxn ang="0">
                  <a:pos x="41" y="17"/>
                </a:cxn>
                <a:cxn ang="0">
                  <a:pos x="41" y="28"/>
                </a:cxn>
                <a:cxn ang="0">
                  <a:pos x="10" y="28"/>
                </a:cxn>
              </a:cxnLst>
              <a:rect l="0" t="0" r="r" b="b"/>
              <a:pathLst>
                <a:path w="41" h="33">
                  <a:moveTo>
                    <a:pt x="10" y="28"/>
                  </a:moveTo>
                  <a:cubicBezTo>
                    <a:pt x="10" y="26"/>
                    <a:pt x="13" y="24"/>
                    <a:pt x="14" y="23"/>
                  </a:cubicBezTo>
                  <a:cubicBezTo>
                    <a:pt x="9" y="18"/>
                    <a:pt x="0" y="15"/>
                    <a:pt x="0" y="7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11" y="4"/>
                    <a:pt x="21" y="7"/>
                    <a:pt x="25" y="7"/>
                  </a:cubicBezTo>
                  <a:cubicBezTo>
                    <a:pt x="25" y="17"/>
                    <a:pt x="41" y="7"/>
                    <a:pt x="41" y="17"/>
                  </a:cubicBezTo>
                  <a:cubicBezTo>
                    <a:pt x="41" y="20"/>
                    <a:pt x="39" y="23"/>
                    <a:pt x="41" y="28"/>
                  </a:cubicBezTo>
                  <a:cubicBezTo>
                    <a:pt x="25" y="31"/>
                    <a:pt x="10" y="33"/>
                    <a:pt x="10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16" name="Freeform 75"/>
            <p:cNvSpPr/>
            <p:nvPr/>
          </p:nvSpPr>
          <p:spPr bwMode="auto">
            <a:xfrm>
              <a:off x="2719388" y="1114425"/>
              <a:ext cx="20638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8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7"/>
                    <a:pt x="0" y="6"/>
                    <a:pt x="0" y="0"/>
                  </a:cubicBezTo>
                  <a:cubicBezTo>
                    <a:pt x="6" y="0"/>
                    <a:pt x="13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17" name="Freeform 76"/>
            <p:cNvSpPr/>
            <p:nvPr/>
          </p:nvSpPr>
          <p:spPr bwMode="auto">
            <a:xfrm>
              <a:off x="2776538" y="1062038"/>
              <a:ext cx="184150" cy="123825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97" y="37"/>
                </a:cxn>
                <a:cxn ang="0">
                  <a:pos x="97" y="32"/>
                </a:cxn>
                <a:cxn ang="0">
                  <a:pos x="95" y="28"/>
                </a:cxn>
                <a:cxn ang="0">
                  <a:pos x="100" y="28"/>
                </a:cxn>
                <a:cxn ang="0">
                  <a:pos x="105" y="36"/>
                </a:cxn>
                <a:cxn ang="0">
                  <a:pos x="111" y="43"/>
                </a:cxn>
                <a:cxn ang="0">
                  <a:pos x="108" y="49"/>
                </a:cxn>
                <a:cxn ang="0">
                  <a:pos x="115" y="49"/>
                </a:cxn>
                <a:cxn ang="0">
                  <a:pos x="137" y="55"/>
                </a:cxn>
                <a:cxn ang="0">
                  <a:pos x="136" y="61"/>
                </a:cxn>
                <a:cxn ang="0">
                  <a:pos x="126" y="64"/>
                </a:cxn>
                <a:cxn ang="0">
                  <a:pos x="105" y="78"/>
                </a:cxn>
                <a:cxn ang="0">
                  <a:pos x="98" y="69"/>
                </a:cxn>
                <a:cxn ang="0">
                  <a:pos x="93" y="76"/>
                </a:cxn>
                <a:cxn ang="0">
                  <a:pos x="99" y="84"/>
                </a:cxn>
                <a:cxn ang="0">
                  <a:pos x="91" y="84"/>
                </a:cxn>
                <a:cxn ang="0">
                  <a:pos x="91" y="90"/>
                </a:cxn>
                <a:cxn ang="0">
                  <a:pos x="75" y="82"/>
                </a:cxn>
                <a:cxn ang="0">
                  <a:pos x="64" y="92"/>
                </a:cxn>
                <a:cxn ang="0">
                  <a:pos x="47" y="84"/>
                </a:cxn>
                <a:cxn ang="0">
                  <a:pos x="53" y="81"/>
                </a:cxn>
                <a:cxn ang="0">
                  <a:pos x="33" y="70"/>
                </a:cxn>
                <a:cxn ang="0">
                  <a:pos x="66" y="61"/>
                </a:cxn>
                <a:cxn ang="0">
                  <a:pos x="48" y="58"/>
                </a:cxn>
                <a:cxn ang="0">
                  <a:pos x="35" y="61"/>
                </a:cxn>
                <a:cxn ang="0">
                  <a:pos x="29" y="56"/>
                </a:cxn>
                <a:cxn ang="0">
                  <a:pos x="19" y="59"/>
                </a:cxn>
                <a:cxn ang="0">
                  <a:pos x="16" y="55"/>
                </a:cxn>
                <a:cxn ang="0">
                  <a:pos x="26" y="49"/>
                </a:cxn>
                <a:cxn ang="0">
                  <a:pos x="0" y="35"/>
                </a:cxn>
                <a:cxn ang="0">
                  <a:pos x="7" y="35"/>
                </a:cxn>
                <a:cxn ang="0">
                  <a:pos x="20" y="39"/>
                </a:cxn>
                <a:cxn ang="0">
                  <a:pos x="24" y="36"/>
                </a:cxn>
                <a:cxn ang="0">
                  <a:pos x="5" y="26"/>
                </a:cxn>
                <a:cxn ang="0">
                  <a:pos x="15" y="22"/>
                </a:cxn>
                <a:cxn ang="0">
                  <a:pos x="27" y="25"/>
                </a:cxn>
                <a:cxn ang="0">
                  <a:pos x="32" y="20"/>
                </a:cxn>
                <a:cxn ang="0">
                  <a:pos x="19" y="20"/>
                </a:cxn>
                <a:cxn ang="0">
                  <a:pos x="14" y="13"/>
                </a:cxn>
                <a:cxn ang="0">
                  <a:pos x="30" y="9"/>
                </a:cxn>
                <a:cxn ang="0">
                  <a:pos x="38" y="9"/>
                </a:cxn>
                <a:cxn ang="0">
                  <a:pos x="25" y="0"/>
                </a:cxn>
                <a:cxn ang="0">
                  <a:pos x="53" y="5"/>
                </a:cxn>
                <a:cxn ang="0">
                  <a:pos x="67" y="24"/>
                </a:cxn>
                <a:cxn ang="0">
                  <a:pos x="84" y="25"/>
                </a:cxn>
                <a:cxn ang="0">
                  <a:pos x="92" y="37"/>
                </a:cxn>
              </a:cxnLst>
              <a:rect l="0" t="0" r="r" b="b"/>
              <a:pathLst>
                <a:path w="138" h="92">
                  <a:moveTo>
                    <a:pt x="92" y="37"/>
                  </a:moveTo>
                  <a:cubicBezTo>
                    <a:pt x="97" y="37"/>
                    <a:pt x="97" y="37"/>
                    <a:pt x="97" y="37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7" y="28"/>
                    <a:pt x="98" y="28"/>
                    <a:pt x="100" y="28"/>
                  </a:cubicBezTo>
                  <a:cubicBezTo>
                    <a:pt x="106" y="28"/>
                    <a:pt x="105" y="31"/>
                    <a:pt x="105" y="36"/>
                  </a:cubicBezTo>
                  <a:cubicBezTo>
                    <a:pt x="105" y="39"/>
                    <a:pt x="111" y="39"/>
                    <a:pt x="111" y="43"/>
                  </a:cubicBezTo>
                  <a:cubicBezTo>
                    <a:pt x="111" y="46"/>
                    <a:pt x="108" y="46"/>
                    <a:pt x="108" y="49"/>
                  </a:cubicBezTo>
                  <a:cubicBezTo>
                    <a:pt x="108" y="53"/>
                    <a:pt x="114" y="49"/>
                    <a:pt x="115" y="49"/>
                  </a:cubicBezTo>
                  <a:cubicBezTo>
                    <a:pt x="120" y="49"/>
                    <a:pt x="131" y="54"/>
                    <a:pt x="137" y="55"/>
                  </a:cubicBezTo>
                  <a:cubicBezTo>
                    <a:pt x="137" y="58"/>
                    <a:pt x="138" y="60"/>
                    <a:pt x="136" y="61"/>
                  </a:cubicBezTo>
                  <a:cubicBezTo>
                    <a:pt x="135" y="64"/>
                    <a:pt x="130" y="63"/>
                    <a:pt x="126" y="64"/>
                  </a:cubicBezTo>
                  <a:cubicBezTo>
                    <a:pt x="117" y="65"/>
                    <a:pt x="111" y="78"/>
                    <a:pt x="105" y="78"/>
                  </a:cubicBezTo>
                  <a:cubicBezTo>
                    <a:pt x="100" y="78"/>
                    <a:pt x="100" y="74"/>
                    <a:pt x="98" y="69"/>
                  </a:cubicBezTo>
                  <a:cubicBezTo>
                    <a:pt x="96" y="71"/>
                    <a:pt x="95" y="73"/>
                    <a:pt x="93" y="76"/>
                  </a:cubicBezTo>
                  <a:cubicBezTo>
                    <a:pt x="96" y="80"/>
                    <a:pt x="97" y="81"/>
                    <a:pt x="99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87" y="91"/>
                    <a:pt x="79" y="85"/>
                    <a:pt x="75" y="82"/>
                  </a:cubicBezTo>
                  <a:cubicBezTo>
                    <a:pt x="75" y="90"/>
                    <a:pt x="71" y="92"/>
                    <a:pt x="64" y="92"/>
                  </a:cubicBezTo>
                  <a:cubicBezTo>
                    <a:pt x="57" y="92"/>
                    <a:pt x="48" y="91"/>
                    <a:pt x="47" y="84"/>
                  </a:cubicBezTo>
                  <a:cubicBezTo>
                    <a:pt x="50" y="84"/>
                    <a:pt x="51" y="83"/>
                    <a:pt x="53" y="81"/>
                  </a:cubicBezTo>
                  <a:cubicBezTo>
                    <a:pt x="45" y="81"/>
                    <a:pt x="33" y="77"/>
                    <a:pt x="33" y="70"/>
                  </a:cubicBezTo>
                  <a:cubicBezTo>
                    <a:pt x="33" y="62"/>
                    <a:pt x="60" y="63"/>
                    <a:pt x="66" y="61"/>
                  </a:cubicBezTo>
                  <a:cubicBezTo>
                    <a:pt x="60" y="60"/>
                    <a:pt x="55" y="58"/>
                    <a:pt x="48" y="58"/>
                  </a:cubicBezTo>
                  <a:cubicBezTo>
                    <a:pt x="41" y="58"/>
                    <a:pt x="40" y="61"/>
                    <a:pt x="35" y="61"/>
                  </a:cubicBezTo>
                  <a:cubicBezTo>
                    <a:pt x="30" y="61"/>
                    <a:pt x="30" y="58"/>
                    <a:pt x="29" y="56"/>
                  </a:cubicBezTo>
                  <a:cubicBezTo>
                    <a:pt x="24" y="58"/>
                    <a:pt x="23" y="59"/>
                    <a:pt x="19" y="59"/>
                  </a:cubicBezTo>
                  <a:cubicBezTo>
                    <a:pt x="16" y="59"/>
                    <a:pt x="16" y="58"/>
                    <a:pt x="16" y="55"/>
                  </a:cubicBezTo>
                  <a:cubicBezTo>
                    <a:pt x="20" y="53"/>
                    <a:pt x="23" y="53"/>
                    <a:pt x="26" y="49"/>
                  </a:cubicBezTo>
                  <a:cubicBezTo>
                    <a:pt x="11" y="49"/>
                    <a:pt x="2" y="48"/>
                    <a:pt x="0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7"/>
                    <a:pt x="16" y="39"/>
                    <a:pt x="20" y="39"/>
                  </a:cubicBezTo>
                  <a:cubicBezTo>
                    <a:pt x="22" y="39"/>
                    <a:pt x="24" y="36"/>
                    <a:pt x="24" y="36"/>
                  </a:cubicBezTo>
                  <a:cubicBezTo>
                    <a:pt x="19" y="34"/>
                    <a:pt x="5" y="31"/>
                    <a:pt x="5" y="26"/>
                  </a:cubicBezTo>
                  <a:cubicBezTo>
                    <a:pt x="5" y="21"/>
                    <a:pt x="11" y="22"/>
                    <a:pt x="15" y="22"/>
                  </a:cubicBezTo>
                  <a:cubicBezTo>
                    <a:pt x="21" y="22"/>
                    <a:pt x="23" y="25"/>
                    <a:pt x="27" y="25"/>
                  </a:cubicBezTo>
                  <a:cubicBezTo>
                    <a:pt x="30" y="25"/>
                    <a:pt x="30" y="22"/>
                    <a:pt x="32" y="20"/>
                  </a:cubicBezTo>
                  <a:cubicBezTo>
                    <a:pt x="27" y="18"/>
                    <a:pt x="22" y="20"/>
                    <a:pt x="19" y="20"/>
                  </a:cubicBezTo>
                  <a:cubicBezTo>
                    <a:pt x="18" y="20"/>
                    <a:pt x="14" y="14"/>
                    <a:pt x="14" y="13"/>
                  </a:cubicBezTo>
                  <a:cubicBezTo>
                    <a:pt x="19" y="10"/>
                    <a:pt x="23" y="8"/>
                    <a:pt x="3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3" y="7"/>
                    <a:pt x="25" y="6"/>
                    <a:pt x="25" y="0"/>
                  </a:cubicBezTo>
                  <a:cubicBezTo>
                    <a:pt x="36" y="1"/>
                    <a:pt x="45" y="2"/>
                    <a:pt x="53" y="5"/>
                  </a:cubicBezTo>
                  <a:cubicBezTo>
                    <a:pt x="61" y="9"/>
                    <a:pt x="60" y="21"/>
                    <a:pt x="67" y="24"/>
                  </a:cubicBezTo>
                  <a:cubicBezTo>
                    <a:pt x="73" y="27"/>
                    <a:pt x="78" y="22"/>
                    <a:pt x="84" y="25"/>
                  </a:cubicBezTo>
                  <a:cubicBezTo>
                    <a:pt x="91" y="28"/>
                    <a:pt x="88" y="33"/>
                    <a:pt x="92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18" name="Freeform 77"/>
            <p:cNvSpPr/>
            <p:nvPr/>
          </p:nvSpPr>
          <p:spPr bwMode="auto">
            <a:xfrm>
              <a:off x="2925763" y="1574800"/>
              <a:ext cx="117475" cy="74613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1" y="33"/>
                </a:cxn>
                <a:cxn ang="0">
                  <a:pos x="11" y="27"/>
                </a:cxn>
                <a:cxn ang="0">
                  <a:pos x="25" y="0"/>
                </a:cxn>
                <a:cxn ang="0">
                  <a:pos x="32" y="13"/>
                </a:cxn>
                <a:cxn ang="0">
                  <a:pos x="36" y="9"/>
                </a:cxn>
                <a:cxn ang="0">
                  <a:pos x="67" y="27"/>
                </a:cxn>
                <a:cxn ang="0">
                  <a:pos x="70" y="35"/>
                </a:cxn>
                <a:cxn ang="0">
                  <a:pos x="89" y="43"/>
                </a:cxn>
                <a:cxn ang="0">
                  <a:pos x="75" y="48"/>
                </a:cxn>
                <a:cxn ang="0">
                  <a:pos x="63" y="48"/>
                </a:cxn>
                <a:cxn ang="0">
                  <a:pos x="46" y="37"/>
                </a:cxn>
                <a:cxn ang="0">
                  <a:pos x="25" y="53"/>
                </a:cxn>
                <a:cxn ang="0">
                  <a:pos x="22" y="57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6" y="39"/>
                </a:cxn>
              </a:cxnLst>
              <a:rect l="0" t="0" r="r" b="b"/>
              <a:pathLst>
                <a:path w="89" h="57">
                  <a:moveTo>
                    <a:pt x="6" y="39"/>
                  </a:moveTo>
                  <a:cubicBezTo>
                    <a:pt x="9" y="37"/>
                    <a:pt x="11" y="36"/>
                    <a:pt x="11" y="33"/>
                  </a:cubicBezTo>
                  <a:cubicBezTo>
                    <a:pt x="11" y="29"/>
                    <a:pt x="11" y="31"/>
                    <a:pt x="11" y="27"/>
                  </a:cubicBezTo>
                  <a:cubicBezTo>
                    <a:pt x="11" y="19"/>
                    <a:pt x="13" y="2"/>
                    <a:pt x="25" y="0"/>
                  </a:cubicBezTo>
                  <a:cubicBezTo>
                    <a:pt x="28" y="7"/>
                    <a:pt x="30" y="8"/>
                    <a:pt x="32" y="13"/>
                  </a:cubicBezTo>
                  <a:cubicBezTo>
                    <a:pt x="33" y="11"/>
                    <a:pt x="35" y="10"/>
                    <a:pt x="36" y="9"/>
                  </a:cubicBezTo>
                  <a:cubicBezTo>
                    <a:pt x="45" y="21"/>
                    <a:pt x="59" y="16"/>
                    <a:pt x="67" y="27"/>
                  </a:cubicBezTo>
                  <a:cubicBezTo>
                    <a:pt x="69" y="30"/>
                    <a:pt x="68" y="33"/>
                    <a:pt x="70" y="35"/>
                  </a:cubicBezTo>
                  <a:cubicBezTo>
                    <a:pt x="77" y="40"/>
                    <a:pt x="85" y="38"/>
                    <a:pt x="89" y="43"/>
                  </a:cubicBezTo>
                  <a:cubicBezTo>
                    <a:pt x="84" y="46"/>
                    <a:pt x="80" y="48"/>
                    <a:pt x="75" y="48"/>
                  </a:cubicBezTo>
                  <a:cubicBezTo>
                    <a:pt x="69" y="48"/>
                    <a:pt x="67" y="48"/>
                    <a:pt x="63" y="48"/>
                  </a:cubicBezTo>
                  <a:cubicBezTo>
                    <a:pt x="63" y="48"/>
                    <a:pt x="49" y="38"/>
                    <a:pt x="46" y="37"/>
                  </a:cubicBezTo>
                  <a:cubicBezTo>
                    <a:pt x="46" y="47"/>
                    <a:pt x="31" y="56"/>
                    <a:pt x="25" y="53"/>
                  </a:cubicBezTo>
                  <a:cubicBezTo>
                    <a:pt x="24" y="55"/>
                    <a:pt x="24" y="57"/>
                    <a:pt x="22" y="57"/>
                  </a:cubicBezTo>
                  <a:cubicBezTo>
                    <a:pt x="16" y="57"/>
                    <a:pt x="18" y="52"/>
                    <a:pt x="19" y="48"/>
                  </a:cubicBezTo>
                  <a:cubicBezTo>
                    <a:pt x="12" y="46"/>
                    <a:pt x="3" y="48"/>
                    <a:pt x="0" y="48"/>
                  </a:cubicBezTo>
                  <a:cubicBezTo>
                    <a:pt x="0" y="40"/>
                    <a:pt x="5" y="41"/>
                    <a:pt x="6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19" name="Freeform 78"/>
            <p:cNvSpPr/>
            <p:nvPr/>
          </p:nvSpPr>
          <p:spPr bwMode="auto">
            <a:xfrm>
              <a:off x="3094038" y="1500188"/>
              <a:ext cx="36513" cy="36513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11" y="28"/>
                </a:cxn>
                <a:cxn ang="0">
                  <a:pos x="0" y="18"/>
                </a:cxn>
                <a:cxn ang="0">
                  <a:pos x="27" y="18"/>
                </a:cxn>
              </a:cxnLst>
              <a:rect l="0" t="0" r="r" b="b"/>
              <a:pathLst>
                <a:path w="27" h="28">
                  <a:moveTo>
                    <a:pt x="27" y="18"/>
                  </a:moveTo>
                  <a:cubicBezTo>
                    <a:pt x="27" y="24"/>
                    <a:pt x="16" y="28"/>
                    <a:pt x="11" y="28"/>
                  </a:cubicBezTo>
                  <a:cubicBezTo>
                    <a:pt x="4" y="28"/>
                    <a:pt x="0" y="23"/>
                    <a:pt x="0" y="18"/>
                  </a:cubicBezTo>
                  <a:cubicBezTo>
                    <a:pt x="0" y="0"/>
                    <a:pt x="27" y="3"/>
                    <a:pt x="27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20" name="Freeform 79"/>
            <p:cNvSpPr/>
            <p:nvPr/>
          </p:nvSpPr>
          <p:spPr bwMode="auto">
            <a:xfrm>
              <a:off x="2984500" y="1652588"/>
              <a:ext cx="30163" cy="23813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22" y="3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0" y="1"/>
                </a:cxn>
              </a:cxnLst>
              <a:rect l="0" t="0" r="r" b="b"/>
              <a:pathLst>
                <a:path w="22" h="18">
                  <a:moveTo>
                    <a:pt x="10" y="1"/>
                  </a:moveTo>
                  <a:cubicBezTo>
                    <a:pt x="19" y="0"/>
                    <a:pt x="17" y="0"/>
                    <a:pt x="22" y="3"/>
                  </a:cubicBezTo>
                  <a:cubicBezTo>
                    <a:pt x="18" y="8"/>
                    <a:pt x="7" y="17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7"/>
                    <a:pt x="9" y="4"/>
                    <a:pt x="1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21" name="Freeform 80"/>
            <p:cNvSpPr/>
            <p:nvPr/>
          </p:nvSpPr>
          <p:spPr bwMode="auto">
            <a:xfrm>
              <a:off x="3032125" y="1336675"/>
              <a:ext cx="79375" cy="33338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9" y="16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30" y="3"/>
                </a:cxn>
                <a:cxn ang="0">
                  <a:pos x="60" y="17"/>
                </a:cxn>
                <a:cxn ang="0">
                  <a:pos x="52" y="24"/>
                </a:cxn>
                <a:cxn ang="0">
                  <a:pos x="39" y="21"/>
                </a:cxn>
                <a:cxn ang="0">
                  <a:pos x="22" y="25"/>
                </a:cxn>
              </a:cxnLst>
              <a:rect l="0" t="0" r="r" b="b"/>
              <a:pathLst>
                <a:path w="60" h="25">
                  <a:moveTo>
                    <a:pt x="22" y="25"/>
                  </a:moveTo>
                  <a:cubicBezTo>
                    <a:pt x="14" y="25"/>
                    <a:pt x="6" y="23"/>
                    <a:pt x="9" y="16"/>
                  </a:cubicBezTo>
                  <a:cubicBezTo>
                    <a:pt x="5" y="13"/>
                    <a:pt x="0" y="11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8" y="0"/>
                    <a:pt x="21" y="3"/>
                    <a:pt x="30" y="3"/>
                  </a:cubicBezTo>
                  <a:cubicBezTo>
                    <a:pt x="42" y="3"/>
                    <a:pt x="52" y="13"/>
                    <a:pt x="60" y="17"/>
                  </a:cubicBezTo>
                  <a:cubicBezTo>
                    <a:pt x="59" y="21"/>
                    <a:pt x="56" y="24"/>
                    <a:pt x="52" y="24"/>
                  </a:cubicBezTo>
                  <a:cubicBezTo>
                    <a:pt x="46" y="24"/>
                    <a:pt x="44" y="21"/>
                    <a:pt x="39" y="21"/>
                  </a:cubicBezTo>
                  <a:cubicBezTo>
                    <a:pt x="34" y="21"/>
                    <a:pt x="30" y="25"/>
                    <a:pt x="22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22" name="Freeform 81"/>
            <p:cNvSpPr/>
            <p:nvPr/>
          </p:nvSpPr>
          <p:spPr bwMode="auto">
            <a:xfrm>
              <a:off x="3040063" y="1666875"/>
              <a:ext cx="17463" cy="2063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6" y="15"/>
                </a:cxn>
                <a:cxn ang="0">
                  <a:pos x="0" y="9"/>
                </a:cxn>
                <a:cxn ang="0">
                  <a:pos x="14" y="6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12" y="9"/>
                    <a:pt x="11" y="15"/>
                    <a:pt x="6" y="15"/>
                  </a:cubicBezTo>
                  <a:cubicBezTo>
                    <a:pt x="5" y="15"/>
                    <a:pt x="0" y="9"/>
                    <a:pt x="0" y="9"/>
                  </a:cubicBezTo>
                  <a:cubicBezTo>
                    <a:pt x="0" y="1"/>
                    <a:pt x="10" y="0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23" name="Freeform 82"/>
            <p:cNvSpPr/>
            <p:nvPr/>
          </p:nvSpPr>
          <p:spPr bwMode="auto">
            <a:xfrm>
              <a:off x="3136900" y="1509713"/>
              <a:ext cx="19050" cy="1111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5" y="8"/>
                </a:cxn>
              </a:cxnLst>
              <a:rect l="0" t="0" r="r" b="b"/>
              <a:pathLst>
                <a:path w="14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9" y="0"/>
                    <a:pt x="13" y="5"/>
                    <a:pt x="14" y="7"/>
                  </a:cubicBezTo>
                  <a:cubicBezTo>
                    <a:pt x="8" y="8"/>
                    <a:pt x="10" y="8"/>
                    <a:pt x="5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24" name="Freeform 83"/>
            <p:cNvSpPr/>
            <p:nvPr/>
          </p:nvSpPr>
          <p:spPr bwMode="auto">
            <a:xfrm>
              <a:off x="3052763" y="1476375"/>
              <a:ext cx="20638" cy="1270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15" y="0"/>
                </a:cxn>
                <a:cxn ang="0">
                  <a:pos x="5" y="10"/>
                </a:cxn>
              </a:cxnLst>
              <a:rect l="0" t="0" r="r" b="b"/>
              <a:pathLst>
                <a:path w="15" h="10">
                  <a:moveTo>
                    <a:pt x="5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4" y="6"/>
                    <a:pt x="10" y="10"/>
                    <a:pt x="5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25" name="Freeform 84"/>
            <p:cNvSpPr/>
            <p:nvPr/>
          </p:nvSpPr>
          <p:spPr bwMode="auto">
            <a:xfrm>
              <a:off x="2876550" y="1335088"/>
              <a:ext cx="482600" cy="347663"/>
            </a:xfrm>
            <a:custGeom>
              <a:avLst/>
              <a:gdLst/>
              <a:ahLst/>
              <a:cxnLst>
                <a:cxn ang="0">
                  <a:pos x="333" y="196"/>
                </a:cxn>
                <a:cxn ang="0">
                  <a:pos x="281" y="171"/>
                </a:cxn>
                <a:cxn ang="0">
                  <a:pos x="289" y="177"/>
                </a:cxn>
                <a:cxn ang="0">
                  <a:pos x="283" y="184"/>
                </a:cxn>
                <a:cxn ang="0">
                  <a:pos x="298" y="201"/>
                </a:cxn>
                <a:cxn ang="0">
                  <a:pos x="318" y="206"/>
                </a:cxn>
                <a:cxn ang="0">
                  <a:pos x="326" y="225"/>
                </a:cxn>
                <a:cxn ang="0">
                  <a:pos x="278" y="225"/>
                </a:cxn>
                <a:cxn ang="0">
                  <a:pos x="304" y="256"/>
                </a:cxn>
                <a:cxn ang="0">
                  <a:pos x="295" y="256"/>
                </a:cxn>
                <a:cxn ang="0">
                  <a:pos x="233" y="226"/>
                </a:cxn>
                <a:cxn ang="0">
                  <a:pos x="190" y="210"/>
                </a:cxn>
                <a:cxn ang="0">
                  <a:pos x="169" y="214"/>
                </a:cxn>
                <a:cxn ang="0">
                  <a:pos x="168" y="189"/>
                </a:cxn>
                <a:cxn ang="0">
                  <a:pos x="207" y="183"/>
                </a:cxn>
                <a:cxn ang="0">
                  <a:pos x="210" y="167"/>
                </a:cxn>
                <a:cxn ang="0">
                  <a:pos x="186" y="115"/>
                </a:cxn>
                <a:cxn ang="0">
                  <a:pos x="168" y="115"/>
                </a:cxn>
                <a:cxn ang="0">
                  <a:pos x="146" y="85"/>
                </a:cxn>
                <a:cxn ang="0">
                  <a:pos x="122" y="91"/>
                </a:cxn>
                <a:cxn ang="0">
                  <a:pos x="41" y="82"/>
                </a:cxn>
                <a:cxn ang="0">
                  <a:pos x="11" y="69"/>
                </a:cxn>
                <a:cxn ang="0">
                  <a:pos x="30" y="65"/>
                </a:cxn>
                <a:cxn ang="0">
                  <a:pos x="0" y="48"/>
                </a:cxn>
                <a:cxn ang="0">
                  <a:pos x="11" y="16"/>
                </a:cxn>
                <a:cxn ang="0">
                  <a:pos x="61" y="4"/>
                </a:cxn>
                <a:cxn ang="0">
                  <a:pos x="46" y="32"/>
                </a:cxn>
                <a:cxn ang="0">
                  <a:pos x="50" y="47"/>
                </a:cxn>
                <a:cxn ang="0">
                  <a:pos x="55" y="26"/>
                </a:cxn>
                <a:cxn ang="0">
                  <a:pos x="120" y="29"/>
                </a:cxn>
                <a:cxn ang="0">
                  <a:pos x="128" y="34"/>
                </a:cxn>
                <a:cxn ang="0">
                  <a:pos x="156" y="27"/>
                </a:cxn>
                <a:cxn ang="0">
                  <a:pos x="217" y="56"/>
                </a:cxn>
                <a:cxn ang="0">
                  <a:pos x="242" y="65"/>
                </a:cxn>
                <a:cxn ang="0">
                  <a:pos x="273" y="85"/>
                </a:cxn>
                <a:cxn ang="0">
                  <a:pos x="293" y="95"/>
                </a:cxn>
                <a:cxn ang="0">
                  <a:pos x="291" y="102"/>
                </a:cxn>
                <a:cxn ang="0">
                  <a:pos x="283" y="116"/>
                </a:cxn>
                <a:cxn ang="0">
                  <a:pos x="317" y="135"/>
                </a:cxn>
                <a:cxn ang="0">
                  <a:pos x="342" y="153"/>
                </a:cxn>
                <a:cxn ang="0">
                  <a:pos x="362" y="165"/>
                </a:cxn>
                <a:cxn ang="0">
                  <a:pos x="349" y="178"/>
                </a:cxn>
              </a:cxnLst>
              <a:rect l="0" t="0" r="r" b="b"/>
              <a:pathLst>
                <a:path w="362" h="261">
                  <a:moveTo>
                    <a:pt x="339" y="184"/>
                  </a:moveTo>
                  <a:cubicBezTo>
                    <a:pt x="339" y="189"/>
                    <a:pt x="338" y="196"/>
                    <a:pt x="333" y="196"/>
                  </a:cubicBezTo>
                  <a:cubicBezTo>
                    <a:pt x="311" y="196"/>
                    <a:pt x="311" y="166"/>
                    <a:pt x="289" y="166"/>
                  </a:cubicBezTo>
                  <a:cubicBezTo>
                    <a:pt x="287" y="166"/>
                    <a:pt x="281" y="171"/>
                    <a:pt x="281" y="171"/>
                  </a:cubicBezTo>
                  <a:cubicBezTo>
                    <a:pt x="284" y="173"/>
                    <a:pt x="285" y="173"/>
                    <a:pt x="289" y="172"/>
                  </a:cubicBezTo>
                  <a:cubicBezTo>
                    <a:pt x="289" y="177"/>
                    <a:pt x="289" y="177"/>
                    <a:pt x="289" y="177"/>
                  </a:cubicBezTo>
                  <a:cubicBezTo>
                    <a:pt x="287" y="178"/>
                    <a:pt x="284" y="178"/>
                    <a:pt x="283" y="177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9" y="189"/>
                    <a:pt x="295" y="199"/>
                    <a:pt x="298" y="201"/>
                  </a:cubicBezTo>
                  <a:cubicBezTo>
                    <a:pt x="307" y="204"/>
                    <a:pt x="310" y="198"/>
                    <a:pt x="311" y="206"/>
                  </a:cubicBezTo>
                  <a:cubicBezTo>
                    <a:pt x="315" y="206"/>
                    <a:pt x="315" y="206"/>
                    <a:pt x="318" y="206"/>
                  </a:cubicBezTo>
                  <a:cubicBezTo>
                    <a:pt x="318" y="213"/>
                    <a:pt x="318" y="213"/>
                    <a:pt x="318" y="215"/>
                  </a:cubicBezTo>
                  <a:cubicBezTo>
                    <a:pt x="318" y="218"/>
                    <a:pt x="326" y="220"/>
                    <a:pt x="326" y="225"/>
                  </a:cubicBezTo>
                  <a:cubicBezTo>
                    <a:pt x="326" y="229"/>
                    <a:pt x="321" y="238"/>
                    <a:pt x="319" y="242"/>
                  </a:cubicBezTo>
                  <a:cubicBezTo>
                    <a:pt x="311" y="242"/>
                    <a:pt x="283" y="231"/>
                    <a:pt x="278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9" y="234"/>
                    <a:pt x="304" y="243"/>
                    <a:pt x="304" y="256"/>
                  </a:cubicBezTo>
                  <a:cubicBezTo>
                    <a:pt x="304" y="259"/>
                    <a:pt x="301" y="261"/>
                    <a:pt x="299" y="261"/>
                  </a:cubicBezTo>
                  <a:cubicBezTo>
                    <a:pt x="297" y="261"/>
                    <a:pt x="296" y="256"/>
                    <a:pt x="295" y="256"/>
                  </a:cubicBezTo>
                  <a:cubicBezTo>
                    <a:pt x="282" y="249"/>
                    <a:pt x="274" y="252"/>
                    <a:pt x="263" y="245"/>
                  </a:cubicBezTo>
                  <a:cubicBezTo>
                    <a:pt x="252" y="239"/>
                    <a:pt x="226" y="240"/>
                    <a:pt x="233" y="226"/>
                  </a:cubicBezTo>
                  <a:cubicBezTo>
                    <a:pt x="219" y="219"/>
                    <a:pt x="212" y="211"/>
                    <a:pt x="199" y="204"/>
                  </a:cubicBezTo>
                  <a:cubicBezTo>
                    <a:pt x="197" y="207"/>
                    <a:pt x="194" y="210"/>
                    <a:pt x="190" y="210"/>
                  </a:cubicBezTo>
                  <a:cubicBezTo>
                    <a:pt x="186" y="210"/>
                    <a:pt x="187" y="207"/>
                    <a:pt x="183" y="207"/>
                  </a:cubicBezTo>
                  <a:cubicBezTo>
                    <a:pt x="177" y="207"/>
                    <a:pt x="175" y="214"/>
                    <a:pt x="169" y="214"/>
                  </a:cubicBezTo>
                  <a:cubicBezTo>
                    <a:pt x="165" y="214"/>
                    <a:pt x="150" y="208"/>
                    <a:pt x="150" y="201"/>
                  </a:cubicBezTo>
                  <a:cubicBezTo>
                    <a:pt x="150" y="197"/>
                    <a:pt x="162" y="189"/>
                    <a:pt x="168" y="189"/>
                  </a:cubicBezTo>
                  <a:cubicBezTo>
                    <a:pt x="176" y="189"/>
                    <a:pt x="183" y="189"/>
                    <a:pt x="187" y="189"/>
                  </a:cubicBezTo>
                  <a:cubicBezTo>
                    <a:pt x="191" y="189"/>
                    <a:pt x="202" y="187"/>
                    <a:pt x="207" y="183"/>
                  </a:cubicBezTo>
                  <a:cubicBezTo>
                    <a:pt x="205" y="182"/>
                    <a:pt x="199" y="178"/>
                    <a:pt x="199" y="174"/>
                  </a:cubicBezTo>
                  <a:cubicBezTo>
                    <a:pt x="199" y="167"/>
                    <a:pt x="207" y="171"/>
                    <a:pt x="210" y="167"/>
                  </a:cubicBezTo>
                  <a:cubicBezTo>
                    <a:pt x="214" y="163"/>
                    <a:pt x="223" y="154"/>
                    <a:pt x="223" y="148"/>
                  </a:cubicBezTo>
                  <a:cubicBezTo>
                    <a:pt x="223" y="136"/>
                    <a:pt x="195" y="115"/>
                    <a:pt x="186" y="115"/>
                  </a:cubicBezTo>
                  <a:cubicBezTo>
                    <a:pt x="180" y="115"/>
                    <a:pt x="177" y="120"/>
                    <a:pt x="172" y="120"/>
                  </a:cubicBezTo>
                  <a:cubicBezTo>
                    <a:pt x="170" y="120"/>
                    <a:pt x="168" y="115"/>
                    <a:pt x="168" y="115"/>
                  </a:cubicBezTo>
                  <a:cubicBezTo>
                    <a:pt x="168" y="110"/>
                    <a:pt x="176" y="109"/>
                    <a:pt x="179" y="109"/>
                  </a:cubicBezTo>
                  <a:cubicBezTo>
                    <a:pt x="175" y="105"/>
                    <a:pt x="151" y="85"/>
                    <a:pt x="146" y="85"/>
                  </a:cubicBezTo>
                  <a:cubicBezTo>
                    <a:pt x="140" y="85"/>
                    <a:pt x="133" y="101"/>
                    <a:pt x="125" y="101"/>
                  </a:cubicBezTo>
                  <a:cubicBezTo>
                    <a:pt x="120" y="101"/>
                    <a:pt x="121" y="94"/>
                    <a:pt x="122" y="91"/>
                  </a:cubicBezTo>
                  <a:cubicBezTo>
                    <a:pt x="108" y="90"/>
                    <a:pt x="75" y="91"/>
                    <a:pt x="55" y="91"/>
                  </a:cubicBezTo>
                  <a:cubicBezTo>
                    <a:pt x="51" y="91"/>
                    <a:pt x="44" y="86"/>
                    <a:pt x="41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8" y="76"/>
                    <a:pt x="11" y="75"/>
                    <a:pt x="11" y="69"/>
                  </a:cubicBezTo>
                  <a:cubicBezTo>
                    <a:pt x="16" y="67"/>
                    <a:pt x="23" y="70"/>
                    <a:pt x="30" y="7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6" y="62"/>
                    <a:pt x="6" y="60"/>
                    <a:pt x="6" y="60"/>
                  </a:cubicBezTo>
                  <a:cubicBezTo>
                    <a:pt x="6" y="60"/>
                    <a:pt x="0" y="52"/>
                    <a:pt x="0" y="48"/>
                  </a:cubicBezTo>
                  <a:cubicBezTo>
                    <a:pt x="0" y="36"/>
                    <a:pt x="2" y="33"/>
                    <a:pt x="8" y="29"/>
                  </a:cubicBezTo>
                  <a:cubicBezTo>
                    <a:pt x="12" y="26"/>
                    <a:pt x="10" y="18"/>
                    <a:pt x="11" y="16"/>
                  </a:cubicBezTo>
                  <a:cubicBezTo>
                    <a:pt x="20" y="7"/>
                    <a:pt x="32" y="0"/>
                    <a:pt x="47" y="0"/>
                  </a:cubicBezTo>
                  <a:cubicBezTo>
                    <a:pt x="47" y="0"/>
                    <a:pt x="61" y="4"/>
                    <a:pt x="61" y="4"/>
                  </a:cubicBezTo>
                  <a:cubicBezTo>
                    <a:pt x="57" y="14"/>
                    <a:pt x="42" y="14"/>
                    <a:pt x="42" y="27"/>
                  </a:cubicBezTo>
                  <a:cubicBezTo>
                    <a:pt x="42" y="30"/>
                    <a:pt x="44" y="32"/>
                    <a:pt x="46" y="32"/>
                  </a:cubicBezTo>
                  <a:cubicBezTo>
                    <a:pt x="45" y="35"/>
                    <a:pt x="46" y="40"/>
                    <a:pt x="46" y="40"/>
                  </a:cubicBezTo>
                  <a:cubicBezTo>
                    <a:pt x="46" y="43"/>
                    <a:pt x="45" y="47"/>
                    <a:pt x="50" y="47"/>
                  </a:cubicBezTo>
                  <a:cubicBezTo>
                    <a:pt x="53" y="47"/>
                    <a:pt x="59" y="42"/>
                    <a:pt x="59" y="38"/>
                  </a:cubicBezTo>
                  <a:cubicBezTo>
                    <a:pt x="59" y="34"/>
                    <a:pt x="55" y="31"/>
                    <a:pt x="55" y="26"/>
                  </a:cubicBezTo>
                  <a:cubicBezTo>
                    <a:pt x="55" y="10"/>
                    <a:pt x="84" y="4"/>
                    <a:pt x="102" y="4"/>
                  </a:cubicBezTo>
                  <a:cubicBezTo>
                    <a:pt x="113" y="4"/>
                    <a:pt x="120" y="20"/>
                    <a:pt x="120" y="29"/>
                  </a:cubicBezTo>
                  <a:cubicBezTo>
                    <a:pt x="120" y="31"/>
                    <a:pt x="117" y="38"/>
                    <a:pt x="120" y="38"/>
                  </a:cubicBezTo>
                  <a:cubicBezTo>
                    <a:pt x="122" y="38"/>
                    <a:pt x="124" y="34"/>
                    <a:pt x="128" y="34"/>
                  </a:cubicBezTo>
                  <a:cubicBezTo>
                    <a:pt x="133" y="34"/>
                    <a:pt x="135" y="38"/>
                    <a:pt x="138" y="38"/>
                  </a:cubicBezTo>
                  <a:cubicBezTo>
                    <a:pt x="146" y="38"/>
                    <a:pt x="148" y="27"/>
                    <a:pt x="156" y="27"/>
                  </a:cubicBezTo>
                  <a:cubicBezTo>
                    <a:pt x="165" y="27"/>
                    <a:pt x="183" y="30"/>
                    <a:pt x="189" y="34"/>
                  </a:cubicBezTo>
                  <a:cubicBezTo>
                    <a:pt x="199" y="41"/>
                    <a:pt x="202" y="56"/>
                    <a:pt x="217" y="56"/>
                  </a:cubicBezTo>
                  <a:cubicBezTo>
                    <a:pt x="223" y="56"/>
                    <a:pt x="224" y="56"/>
                    <a:pt x="228" y="56"/>
                  </a:cubicBezTo>
                  <a:cubicBezTo>
                    <a:pt x="232" y="56"/>
                    <a:pt x="243" y="57"/>
                    <a:pt x="242" y="65"/>
                  </a:cubicBezTo>
                  <a:cubicBezTo>
                    <a:pt x="254" y="69"/>
                    <a:pt x="261" y="76"/>
                    <a:pt x="273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6" y="85"/>
                    <a:pt x="281" y="85"/>
                    <a:pt x="281" y="85"/>
                  </a:cubicBezTo>
                  <a:cubicBezTo>
                    <a:pt x="287" y="85"/>
                    <a:pt x="290" y="89"/>
                    <a:pt x="293" y="95"/>
                  </a:cubicBezTo>
                  <a:cubicBezTo>
                    <a:pt x="287" y="96"/>
                    <a:pt x="281" y="96"/>
                    <a:pt x="277" y="101"/>
                  </a:cubicBezTo>
                  <a:cubicBezTo>
                    <a:pt x="285" y="102"/>
                    <a:pt x="287" y="102"/>
                    <a:pt x="291" y="102"/>
                  </a:cubicBezTo>
                  <a:cubicBezTo>
                    <a:pt x="293" y="102"/>
                    <a:pt x="296" y="103"/>
                    <a:pt x="297" y="106"/>
                  </a:cubicBezTo>
                  <a:cubicBezTo>
                    <a:pt x="290" y="110"/>
                    <a:pt x="287" y="110"/>
                    <a:pt x="283" y="116"/>
                  </a:cubicBezTo>
                  <a:cubicBezTo>
                    <a:pt x="287" y="118"/>
                    <a:pt x="289" y="120"/>
                    <a:pt x="295" y="120"/>
                  </a:cubicBezTo>
                  <a:cubicBezTo>
                    <a:pt x="296" y="130"/>
                    <a:pt x="308" y="134"/>
                    <a:pt x="317" y="135"/>
                  </a:cubicBezTo>
                  <a:cubicBezTo>
                    <a:pt x="318" y="143"/>
                    <a:pt x="320" y="151"/>
                    <a:pt x="327" y="151"/>
                  </a:cubicBezTo>
                  <a:cubicBezTo>
                    <a:pt x="337" y="151"/>
                    <a:pt x="339" y="145"/>
                    <a:pt x="342" y="153"/>
                  </a:cubicBezTo>
                  <a:cubicBezTo>
                    <a:pt x="344" y="155"/>
                    <a:pt x="348" y="155"/>
                    <a:pt x="350" y="155"/>
                  </a:cubicBezTo>
                  <a:cubicBezTo>
                    <a:pt x="359" y="155"/>
                    <a:pt x="362" y="158"/>
                    <a:pt x="362" y="165"/>
                  </a:cubicBezTo>
                  <a:cubicBezTo>
                    <a:pt x="362" y="171"/>
                    <a:pt x="355" y="173"/>
                    <a:pt x="349" y="173"/>
                  </a:cubicBezTo>
                  <a:cubicBezTo>
                    <a:pt x="349" y="178"/>
                    <a:pt x="349" y="176"/>
                    <a:pt x="349" y="178"/>
                  </a:cubicBezTo>
                  <a:cubicBezTo>
                    <a:pt x="349" y="180"/>
                    <a:pt x="348" y="184"/>
                    <a:pt x="339" y="1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26" name="Freeform 85"/>
            <p:cNvSpPr/>
            <p:nvPr/>
          </p:nvSpPr>
          <p:spPr bwMode="auto">
            <a:xfrm>
              <a:off x="3073400" y="1635125"/>
              <a:ext cx="14288" cy="1270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6" y="9"/>
                    <a:pt x="5" y="9"/>
                    <a:pt x="0" y="6"/>
                  </a:cubicBezTo>
                  <a:cubicBezTo>
                    <a:pt x="5" y="0"/>
                    <a:pt x="5" y="3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27" name="Freeform 86"/>
            <p:cNvSpPr/>
            <p:nvPr/>
          </p:nvSpPr>
          <p:spPr bwMode="auto">
            <a:xfrm>
              <a:off x="2974975" y="1568450"/>
              <a:ext cx="12700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9" y="9"/>
                </a:cxn>
                <a:cxn ang="0">
                  <a:pos x="1" y="2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6" y="0"/>
                    <a:pt x="6" y="5"/>
                    <a:pt x="9" y="9"/>
                  </a:cubicBezTo>
                  <a:cubicBezTo>
                    <a:pt x="4" y="9"/>
                    <a:pt x="0" y="5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28" name="Freeform 87"/>
            <p:cNvSpPr/>
            <p:nvPr/>
          </p:nvSpPr>
          <p:spPr bwMode="auto">
            <a:xfrm>
              <a:off x="2847975" y="985838"/>
              <a:ext cx="514350" cy="269875"/>
            </a:xfrm>
            <a:custGeom>
              <a:avLst/>
              <a:gdLst/>
              <a:ahLst/>
              <a:cxnLst>
                <a:cxn ang="0">
                  <a:pos x="307" y="16"/>
                </a:cxn>
                <a:cxn ang="0">
                  <a:pos x="350" y="9"/>
                </a:cxn>
                <a:cxn ang="0">
                  <a:pos x="386" y="28"/>
                </a:cxn>
                <a:cxn ang="0">
                  <a:pos x="313" y="51"/>
                </a:cxn>
                <a:cxn ang="0">
                  <a:pos x="295" y="74"/>
                </a:cxn>
                <a:cxn ang="0">
                  <a:pos x="231" y="108"/>
                </a:cxn>
                <a:cxn ang="0">
                  <a:pos x="216" y="118"/>
                </a:cxn>
                <a:cxn ang="0">
                  <a:pos x="216" y="137"/>
                </a:cxn>
                <a:cxn ang="0">
                  <a:pos x="174" y="157"/>
                </a:cxn>
                <a:cxn ang="0">
                  <a:pos x="158" y="184"/>
                </a:cxn>
                <a:cxn ang="0">
                  <a:pos x="176" y="188"/>
                </a:cxn>
                <a:cxn ang="0">
                  <a:pos x="126" y="197"/>
                </a:cxn>
                <a:cxn ang="0">
                  <a:pos x="80" y="201"/>
                </a:cxn>
                <a:cxn ang="0">
                  <a:pos x="33" y="197"/>
                </a:cxn>
                <a:cxn ang="0">
                  <a:pos x="60" y="176"/>
                </a:cxn>
                <a:cxn ang="0">
                  <a:pos x="57" y="158"/>
                </a:cxn>
                <a:cxn ang="0">
                  <a:pos x="92" y="170"/>
                </a:cxn>
                <a:cxn ang="0">
                  <a:pos x="66" y="148"/>
                </a:cxn>
                <a:cxn ang="0">
                  <a:pos x="55" y="151"/>
                </a:cxn>
                <a:cxn ang="0">
                  <a:pos x="68" y="131"/>
                </a:cxn>
                <a:cxn ang="0">
                  <a:pos x="62" y="97"/>
                </a:cxn>
                <a:cxn ang="0">
                  <a:pos x="67" y="89"/>
                </a:cxn>
                <a:cxn ang="0">
                  <a:pos x="97" y="90"/>
                </a:cxn>
                <a:cxn ang="0">
                  <a:pos x="108" y="91"/>
                </a:cxn>
                <a:cxn ang="0">
                  <a:pos x="133" y="86"/>
                </a:cxn>
                <a:cxn ang="0">
                  <a:pos x="147" y="74"/>
                </a:cxn>
                <a:cxn ang="0">
                  <a:pos x="99" y="81"/>
                </a:cxn>
                <a:cxn ang="0">
                  <a:pos x="72" y="76"/>
                </a:cxn>
                <a:cxn ang="0">
                  <a:pos x="57" y="81"/>
                </a:cxn>
                <a:cxn ang="0">
                  <a:pos x="44" y="67"/>
                </a:cxn>
                <a:cxn ang="0">
                  <a:pos x="51" y="53"/>
                </a:cxn>
                <a:cxn ang="0">
                  <a:pos x="25" y="60"/>
                </a:cxn>
                <a:cxn ang="0">
                  <a:pos x="29" y="49"/>
                </a:cxn>
                <a:cxn ang="0">
                  <a:pos x="9" y="52"/>
                </a:cxn>
                <a:cxn ang="0">
                  <a:pos x="44" y="36"/>
                </a:cxn>
                <a:cxn ang="0">
                  <a:pos x="57" y="32"/>
                </a:cxn>
                <a:cxn ang="0">
                  <a:pos x="104" y="32"/>
                </a:cxn>
                <a:cxn ang="0">
                  <a:pos x="135" y="11"/>
                </a:cxn>
                <a:cxn ang="0">
                  <a:pos x="196" y="6"/>
                </a:cxn>
                <a:cxn ang="0">
                  <a:pos x="218" y="8"/>
                </a:cxn>
                <a:cxn ang="0">
                  <a:pos x="245" y="3"/>
                </a:cxn>
                <a:cxn ang="0">
                  <a:pos x="315" y="11"/>
                </a:cxn>
              </a:cxnLst>
              <a:rect l="0" t="0" r="r" b="b"/>
              <a:pathLst>
                <a:path w="386" h="203">
                  <a:moveTo>
                    <a:pt x="315" y="11"/>
                  </a:moveTo>
                  <a:cubicBezTo>
                    <a:pt x="312" y="14"/>
                    <a:pt x="310" y="15"/>
                    <a:pt x="307" y="16"/>
                  </a:cubicBezTo>
                  <a:cubicBezTo>
                    <a:pt x="342" y="6"/>
                    <a:pt x="342" y="6"/>
                    <a:pt x="342" y="6"/>
                  </a:cubicBezTo>
                  <a:cubicBezTo>
                    <a:pt x="345" y="7"/>
                    <a:pt x="347" y="8"/>
                    <a:pt x="350" y="9"/>
                  </a:cubicBezTo>
                  <a:cubicBezTo>
                    <a:pt x="355" y="11"/>
                    <a:pt x="355" y="14"/>
                    <a:pt x="358" y="17"/>
                  </a:cubicBezTo>
                  <a:cubicBezTo>
                    <a:pt x="363" y="22"/>
                    <a:pt x="386" y="20"/>
                    <a:pt x="386" y="28"/>
                  </a:cubicBezTo>
                  <a:cubicBezTo>
                    <a:pt x="386" y="33"/>
                    <a:pt x="378" y="32"/>
                    <a:pt x="375" y="34"/>
                  </a:cubicBezTo>
                  <a:cubicBezTo>
                    <a:pt x="358" y="48"/>
                    <a:pt x="336" y="40"/>
                    <a:pt x="313" y="51"/>
                  </a:cubicBezTo>
                  <a:cubicBezTo>
                    <a:pt x="317" y="56"/>
                    <a:pt x="335" y="52"/>
                    <a:pt x="346" y="52"/>
                  </a:cubicBezTo>
                  <a:cubicBezTo>
                    <a:pt x="336" y="63"/>
                    <a:pt x="311" y="69"/>
                    <a:pt x="295" y="74"/>
                  </a:cubicBezTo>
                  <a:cubicBezTo>
                    <a:pt x="277" y="80"/>
                    <a:pt x="267" y="97"/>
                    <a:pt x="254" y="107"/>
                  </a:cubicBezTo>
                  <a:cubicBezTo>
                    <a:pt x="248" y="112"/>
                    <a:pt x="238" y="106"/>
                    <a:pt x="231" y="108"/>
                  </a:cubicBezTo>
                  <a:cubicBezTo>
                    <a:pt x="221" y="112"/>
                    <a:pt x="210" y="112"/>
                    <a:pt x="203" y="118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28"/>
                    <a:pt x="211" y="127"/>
                    <a:pt x="203" y="126"/>
                  </a:cubicBezTo>
                  <a:cubicBezTo>
                    <a:pt x="208" y="129"/>
                    <a:pt x="213" y="131"/>
                    <a:pt x="216" y="137"/>
                  </a:cubicBezTo>
                  <a:cubicBezTo>
                    <a:pt x="206" y="141"/>
                    <a:pt x="203" y="152"/>
                    <a:pt x="196" y="157"/>
                  </a:cubicBezTo>
                  <a:cubicBezTo>
                    <a:pt x="177" y="157"/>
                    <a:pt x="177" y="157"/>
                    <a:pt x="174" y="157"/>
                  </a:cubicBezTo>
                  <a:cubicBezTo>
                    <a:pt x="175" y="160"/>
                    <a:pt x="177" y="161"/>
                    <a:pt x="177" y="164"/>
                  </a:cubicBezTo>
                  <a:cubicBezTo>
                    <a:pt x="177" y="178"/>
                    <a:pt x="158" y="169"/>
                    <a:pt x="158" y="184"/>
                  </a:cubicBezTo>
                  <a:cubicBezTo>
                    <a:pt x="165" y="184"/>
                    <a:pt x="166" y="184"/>
                    <a:pt x="169" y="184"/>
                  </a:cubicBezTo>
                  <a:cubicBezTo>
                    <a:pt x="171" y="184"/>
                    <a:pt x="176" y="184"/>
                    <a:pt x="176" y="188"/>
                  </a:cubicBezTo>
                  <a:cubicBezTo>
                    <a:pt x="176" y="195"/>
                    <a:pt x="151" y="203"/>
                    <a:pt x="141" y="203"/>
                  </a:cubicBezTo>
                  <a:cubicBezTo>
                    <a:pt x="131" y="203"/>
                    <a:pt x="135" y="197"/>
                    <a:pt x="126" y="197"/>
                  </a:cubicBezTo>
                  <a:cubicBezTo>
                    <a:pt x="113" y="197"/>
                    <a:pt x="104" y="197"/>
                    <a:pt x="93" y="197"/>
                  </a:cubicBezTo>
                  <a:cubicBezTo>
                    <a:pt x="89" y="197"/>
                    <a:pt x="86" y="201"/>
                    <a:pt x="80" y="201"/>
                  </a:cubicBezTo>
                  <a:cubicBezTo>
                    <a:pt x="65" y="201"/>
                    <a:pt x="53" y="197"/>
                    <a:pt x="38" y="192"/>
                  </a:cubicBezTo>
                  <a:cubicBezTo>
                    <a:pt x="37" y="194"/>
                    <a:pt x="35" y="197"/>
                    <a:pt x="33" y="197"/>
                  </a:cubicBezTo>
                  <a:cubicBezTo>
                    <a:pt x="29" y="197"/>
                    <a:pt x="28" y="194"/>
                    <a:pt x="28" y="193"/>
                  </a:cubicBezTo>
                  <a:cubicBezTo>
                    <a:pt x="28" y="176"/>
                    <a:pt x="51" y="182"/>
                    <a:pt x="60" y="176"/>
                  </a:cubicBezTo>
                  <a:cubicBezTo>
                    <a:pt x="55" y="172"/>
                    <a:pt x="46" y="170"/>
                    <a:pt x="46" y="162"/>
                  </a:cubicBezTo>
                  <a:cubicBezTo>
                    <a:pt x="46" y="156"/>
                    <a:pt x="52" y="158"/>
                    <a:pt x="57" y="158"/>
                  </a:cubicBezTo>
                  <a:cubicBezTo>
                    <a:pt x="71" y="158"/>
                    <a:pt x="76" y="165"/>
                    <a:pt x="84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6" y="164"/>
                    <a:pt x="72" y="159"/>
                    <a:pt x="72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3" y="149"/>
                    <a:pt x="63" y="149"/>
                    <a:pt x="6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8" y="138"/>
                    <a:pt x="61" y="134"/>
                    <a:pt x="68" y="131"/>
                  </a:cubicBezTo>
                  <a:cubicBezTo>
                    <a:pt x="79" y="128"/>
                    <a:pt x="92" y="132"/>
                    <a:pt x="92" y="119"/>
                  </a:cubicBezTo>
                  <a:cubicBezTo>
                    <a:pt x="92" y="105"/>
                    <a:pt x="62" y="105"/>
                    <a:pt x="62" y="97"/>
                  </a:cubicBezTo>
                  <a:cubicBezTo>
                    <a:pt x="62" y="93"/>
                    <a:pt x="69" y="94"/>
                    <a:pt x="73" y="94"/>
                  </a:cubicBezTo>
                  <a:cubicBezTo>
                    <a:pt x="68" y="94"/>
                    <a:pt x="67" y="92"/>
                    <a:pt x="67" y="89"/>
                  </a:cubicBezTo>
                  <a:cubicBezTo>
                    <a:pt x="69" y="88"/>
                    <a:pt x="71" y="89"/>
                    <a:pt x="73" y="89"/>
                  </a:cubicBezTo>
                  <a:cubicBezTo>
                    <a:pt x="78" y="89"/>
                    <a:pt x="88" y="87"/>
                    <a:pt x="97" y="90"/>
                  </a:cubicBezTo>
                  <a:cubicBezTo>
                    <a:pt x="108" y="93"/>
                    <a:pt x="112" y="106"/>
                    <a:pt x="124" y="104"/>
                  </a:cubicBezTo>
                  <a:cubicBezTo>
                    <a:pt x="122" y="102"/>
                    <a:pt x="108" y="93"/>
                    <a:pt x="108" y="91"/>
                  </a:cubicBezTo>
                  <a:cubicBezTo>
                    <a:pt x="108" y="89"/>
                    <a:pt x="110" y="88"/>
                    <a:pt x="111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41" y="83"/>
                    <a:pt x="149" y="81"/>
                    <a:pt x="154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38" y="81"/>
                    <a:pt x="128" y="84"/>
                    <a:pt x="114" y="84"/>
                  </a:cubicBezTo>
                  <a:cubicBezTo>
                    <a:pt x="106" y="84"/>
                    <a:pt x="103" y="81"/>
                    <a:pt x="99" y="81"/>
                  </a:cubicBezTo>
                  <a:cubicBezTo>
                    <a:pt x="95" y="81"/>
                    <a:pt x="93" y="85"/>
                    <a:pt x="90" y="85"/>
                  </a:cubicBezTo>
                  <a:cubicBezTo>
                    <a:pt x="81" y="85"/>
                    <a:pt x="70" y="82"/>
                    <a:pt x="72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3" y="78"/>
                    <a:pt x="61" y="81"/>
                    <a:pt x="57" y="81"/>
                  </a:cubicBezTo>
                  <a:cubicBezTo>
                    <a:pt x="48" y="81"/>
                    <a:pt x="36" y="75"/>
                    <a:pt x="33" y="71"/>
                  </a:cubicBezTo>
                  <a:cubicBezTo>
                    <a:pt x="36" y="69"/>
                    <a:pt x="39" y="67"/>
                    <a:pt x="44" y="67"/>
                  </a:cubicBezTo>
                  <a:cubicBezTo>
                    <a:pt x="36" y="67"/>
                    <a:pt x="27" y="66"/>
                    <a:pt x="24" y="67"/>
                  </a:cubicBezTo>
                  <a:cubicBezTo>
                    <a:pt x="29" y="55"/>
                    <a:pt x="40" y="56"/>
                    <a:pt x="51" y="53"/>
                  </a:cubicBezTo>
                  <a:cubicBezTo>
                    <a:pt x="47" y="52"/>
                    <a:pt x="46" y="52"/>
                    <a:pt x="42" y="52"/>
                  </a:cubicBezTo>
                  <a:cubicBezTo>
                    <a:pt x="33" y="52"/>
                    <a:pt x="33" y="60"/>
                    <a:pt x="25" y="60"/>
                  </a:cubicBezTo>
                  <a:cubicBezTo>
                    <a:pt x="22" y="60"/>
                    <a:pt x="18" y="57"/>
                    <a:pt x="17" y="56"/>
                  </a:cubicBezTo>
                  <a:cubicBezTo>
                    <a:pt x="21" y="52"/>
                    <a:pt x="24" y="51"/>
                    <a:pt x="29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3" y="50"/>
                    <a:pt x="11" y="51"/>
                    <a:pt x="9" y="52"/>
                  </a:cubicBezTo>
                  <a:cubicBezTo>
                    <a:pt x="7" y="52"/>
                    <a:pt x="2" y="52"/>
                    <a:pt x="0" y="52"/>
                  </a:cubicBezTo>
                  <a:cubicBezTo>
                    <a:pt x="2" y="41"/>
                    <a:pt x="31" y="36"/>
                    <a:pt x="44" y="36"/>
                  </a:cubicBezTo>
                  <a:cubicBezTo>
                    <a:pt x="49" y="36"/>
                    <a:pt x="52" y="36"/>
                    <a:pt x="53" y="36"/>
                  </a:cubicBezTo>
                  <a:cubicBezTo>
                    <a:pt x="55" y="36"/>
                    <a:pt x="57" y="34"/>
                    <a:pt x="57" y="32"/>
                  </a:cubicBezTo>
                  <a:cubicBezTo>
                    <a:pt x="71" y="32"/>
                    <a:pt x="65" y="22"/>
                    <a:pt x="74" y="22"/>
                  </a:cubicBezTo>
                  <a:cubicBezTo>
                    <a:pt x="83" y="22"/>
                    <a:pt x="100" y="31"/>
                    <a:pt x="104" y="32"/>
                  </a:cubicBezTo>
                  <a:cubicBezTo>
                    <a:pt x="108" y="22"/>
                    <a:pt x="113" y="12"/>
                    <a:pt x="126" y="12"/>
                  </a:cubicBezTo>
                  <a:cubicBezTo>
                    <a:pt x="134" y="12"/>
                    <a:pt x="129" y="16"/>
                    <a:pt x="135" y="11"/>
                  </a:cubicBezTo>
                  <a:cubicBezTo>
                    <a:pt x="137" y="7"/>
                    <a:pt x="141" y="6"/>
                    <a:pt x="145" y="6"/>
                  </a:cubicBezTo>
                  <a:cubicBezTo>
                    <a:pt x="168" y="6"/>
                    <a:pt x="173" y="6"/>
                    <a:pt x="196" y="6"/>
                  </a:cubicBezTo>
                  <a:cubicBezTo>
                    <a:pt x="197" y="4"/>
                    <a:pt x="199" y="3"/>
                    <a:pt x="201" y="3"/>
                  </a:cubicBezTo>
                  <a:cubicBezTo>
                    <a:pt x="209" y="3"/>
                    <a:pt x="211" y="8"/>
                    <a:pt x="218" y="8"/>
                  </a:cubicBezTo>
                  <a:cubicBezTo>
                    <a:pt x="224" y="8"/>
                    <a:pt x="226" y="0"/>
                    <a:pt x="232" y="0"/>
                  </a:cubicBezTo>
                  <a:cubicBezTo>
                    <a:pt x="239" y="0"/>
                    <a:pt x="241" y="3"/>
                    <a:pt x="245" y="3"/>
                  </a:cubicBezTo>
                  <a:cubicBezTo>
                    <a:pt x="250" y="3"/>
                    <a:pt x="253" y="3"/>
                    <a:pt x="258" y="3"/>
                  </a:cubicBezTo>
                  <a:cubicBezTo>
                    <a:pt x="268" y="3"/>
                    <a:pt x="306" y="2"/>
                    <a:pt x="31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29" name="Freeform 88"/>
            <p:cNvSpPr/>
            <p:nvPr/>
          </p:nvSpPr>
          <p:spPr bwMode="auto">
            <a:xfrm>
              <a:off x="3170238" y="960438"/>
              <a:ext cx="1006475" cy="765175"/>
            </a:xfrm>
            <a:custGeom>
              <a:avLst/>
              <a:gdLst/>
              <a:ahLst/>
              <a:cxnLst>
                <a:cxn ang="0">
                  <a:pos x="280" y="372"/>
                </a:cxn>
                <a:cxn ang="0">
                  <a:pos x="267" y="360"/>
                </a:cxn>
                <a:cxn ang="0">
                  <a:pos x="228" y="336"/>
                </a:cxn>
                <a:cxn ang="0">
                  <a:pos x="215" y="302"/>
                </a:cxn>
                <a:cxn ang="0">
                  <a:pos x="109" y="219"/>
                </a:cxn>
                <a:cxn ang="0">
                  <a:pos x="73" y="223"/>
                </a:cxn>
                <a:cxn ang="0">
                  <a:pos x="43" y="217"/>
                </a:cxn>
                <a:cxn ang="0">
                  <a:pos x="19" y="202"/>
                </a:cxn>
                <a:cxn ang="0">
                  <a:pos x="51" y="190"/>
                </a:cxn>
                <a:cxn ang="0">
                  <a:pos x="64" y="180"/>
                </a:cxn>
                <a:cxn ang="0">
                  <a:pos x="0" y="166"/>
                </a:cxn>
                <a:cxn ang="0">
                  <a:pos x="84" y="141"/>
                </a:cxn>
                <a:cxn ang="0">
                  <a:pos x="72" y="102"/>
                </a:cxn>
                <a:cxn ang="0">
                  <a:pos x="144" y="59"/>
                </a:cxn>
                <a:cxn ang="0">
                  <a:pos x="237" y="56"/>
                </a:cxn>
                <a:cxn ang="0">
                  <a:pos x="260" y="53"/>
                </a:cxn>
                <a:cxn ang="0">
                  <a:pos x="274" y="38"/>
                </a:cxn>
                <a:cxn ang="0">
                  <a:pos x="309" y="36"/>
                </a:cxn>
                <a:cxn ang="0">
                  <a:pos x="355" y="15"/>
                </a:cxn>
                <a:cxn ang="0">
                  <a:pos x="391" y="13"/>
                </a:cxn>
                <a:cxn ang="0">
                  <a:pos x="534" y="0"/>
                </a:cxn>
                <a:cxn ang="0">
                  <a:pos x="594" y="48"/>
                </a:cxn>
                <a:cxn ang="0">
                  <a:pos x="570" y="75"/>
                </a:cxn>
                <a:cxn ang="0">
                  <a:pos x="603" y="102"/>
                </a:cxn>
                <a:cxn ang="0">
                  <a:pos x="684" y="66"/>
                </a:cxn>
                <a:cxn ang="0">
                  <a:pos x="730" y="51"/>
                </a:cxn>
                <a:cxn ang="0">
                  <a:pos x="702" y="94"/>
                </a:cxn>
                <a:cxn ang="0">
                  <a:pos x="691" y="114"/>
                </a:cxn>
                <a:cxn ang="0">
                  <a:pos x="654" y="150"/>
                </a:cxn>
                <a:cxn ang="0">
                  <a:pos x="677" y="178"/>
                </a:cxn>
                <a:cxn ang="0">
                  <a:pos x="657" y="202"/>
                </a:cxn>
                <a:cxn ang="0">
                  <a:pos x="669" y="236"/>
                </a:cxn>
                <a:cxn ang="0">
                  <a:pos x="673" y="260"/>
                </a:cxn>
                <a:cxn ang="0">
                  <a:pos x="633" y="295"/>
                </a:cxn>
                <a:cxn ang="0">
                  <a:pos x="637" y="305"/>
                </a:cxn>
                <a:cxn ang="0">
                  <a:pos x="601" y="297"/>
                </a:cxn>
                <a:cxn ang="0">
                  <a:pos x="633" y="358"/>
                </a:cxn>
                <a:cxn ang="0">
                  <a:pos x="596" y="347"/>
                </a:cxn>
                <a:cxn ang="0">
                  <a:pos x="616" y="375"/>
                </a:cxn>
                <a:cxn ang="0">
                  <a:pos x="518" y="408"/>
                </a:cxn>
                <a:cxn ang="0">
                  <a:pos x="483" y="445"/>
                </a:cxn>
                <a:cxn ang="0">
                  <a:pos x="443" y="449"/>
                </a:cxn>
                <a:cxn ang="0">
                  <a:pos x="402" y="485"/>
                </a:cxn>
                <a:cxn ang="0">
                  <a:pos x="384" y="523"/>
                </a:cxn>
                <a:cxn ang="0">
                  <a:pos x="362" y="571"/>
                </a:cxn>
                <a:cxn ang="0">
                  <a:pos x="313" y="560"/>
                </a:cxn>
                <a:cxn ang="0">
                  <a:pos x="270" y="499"/>
                </a:cxn>
                <a:cxn ang="0">
                  <a:pos x="256" y="475"/>
                </a:cxn>
                <a:cxn ang="0">
                  <a:pos x="237" y="438"/>
                </a:cxn>
                <a:cxn ang="0">
                  <a:pos x="255" y="403"/>
                </a:cxn>
              </a:cxnLst>
              <a:rect l="0" t="0" r="r" b="b"/>
              <a:pathLst>
                <a:path w="756" h="575">
                  <a:moveTo>
                    <a:pt x="255" y="403"/>
                  </a:moveTo>
                  <a:cubicBezTo>
                    <a:pt x="261" y="400"/>
                    <a:pt x="261" y="400"/>
                    <a:pt x="267" y="402"/>
                  </a:cubicBezTo>
                  <a:cubicBezTo>
                    <a:pt x="270" y="389"/>
                    <a:pt x="276" y="385"/>
                    <a:pt x="280" y="372"/>
                  </a:cubicBezTo>
                  <a:cubicBezTo>
                    <a:pt x="266" y="368"/>
                    <a:pt x="234" y="366"/>
                    <a:pt x="233" y="353"/>
                  </a:cubicBezTo>
                  <a:cubicBezTo>
                    <a:pt x="237" y="352"/>
                    <a:pt x="236" y="353"/>
                    <a:pt x="240" y="353"/>
                  </a:cubicBezTo>
                  <a:cubicBezTo>
                    <a:pt x="250" y="353"/>
                    <a:pt x="256" y="360"/>
                    <a:pt x="267" y="360"/>
                  </a:cubicBezTo>
                  <a:cubicBezTo>
                    <a:pt x="271" y="360"/>
                    <a:pt x="271" y="356"/>
                    <a:pt x="271" y="353"/>
                  </a:cubicBezTo>
                  <a:cubicBezTo>
                    <a:pt x="258" y="349"/>
                    <a:pt x="254" y="328"/>
                    <a:pt x="239" y="328"/>
                  </a:cubicBezTo>
                  <a:cubicBezTo>
                    <a:pt x="235" y="328"/>
                    <a:pt x="234" y="336"/>
                    <a:pt x="228" y="336"/>
                  </a:cubicBezTo>
                  <a:cubicBezTo>
                    <a:pt x="220" y="336"/>
                    <a:pt x="216" y="335"/>
                    <a:pt x="216" y="328"/>
                  </a:cubicBezTo>
                  <a:cubicBezTo>
                    <a:pt x="216" y="318"/>
                    <a:pt x="226" y="319"/>
                    <a:pt x="226" y="309"/>
                  </a:cubicBezTo>
                  <a:cubicBezTo>
                    <a:pt x="226" y="303"/>
                    <a:pt x="219" y="302"/>
                    <a:pt x="215" y="302"/>
                  </a:cubicBezTo>
                  <a:cubicBezTo>
                    <a:pt x="215" y="295"/>
                    <a:pt x="215" y="295"/>
                    <a:pt x="215" y="295"/>
                  </a:cubicBezTo>
                  <a:cubicBezTo>
                    <a:pt x="203" y="257"/>
                    <a:pt x="172" y="219"/>
                    <a:pt x="122" y="219"/>
                  </a:cubicBezTo>
                  <a:cubicBezTo>
                    <a:pt x="115" y="219"/>
                    <a:pt x="113" y="219"/>
                    <a:pt x="109" y="219"/>
                  </a:cubicBezTo>
                  <a:cubicBezTo>
                    <a:pt x="103" y="219"/>
                    <a:pt x="101" y="224"/>
                    <a:pt x="95" y="224"/>
                  </a:cubicBezTo>
                  <a:cubicBezTo>
                    <a:pt x="91" y="224"/>
                    <a:pt x="87" y="221"/>
                    <a:pt x="82" y="221"/>
                  </a:cubicBezTo>
                  <a:cubicBezTo>
                    <a:pt x="77" y="221"/>
                    <a:pt x="75" y="222"/>
                    <a:pt x="73" y="223"/>
                  </a:cubicBezTo>
                  <a:cubicBezTo>
                    <a:pt x="74" y="224"/>
                    <a:pt x="76" y="226"/>
                    <a:pt x="77" y="226"/>
                  </a:cubicBezTo>
                  <a:cubicBezTo>
                    <a:pt x="75" y="229"/>
                    <a:pt x="75" y="228"/>
                    <a:pt x="72" y="228"/>
                  </a:cubicBezTo>
                  <a:cubicBezTo>
                    <a:pt x="62" y="228"/>
                    <a:pt x="48" y="224"/>
                    <a:pt x="43" y="217"/>
                  </a:cubicBezTo>
                  <a:cubicBezTo>
                    <a:pt x="47" y="214"/>
                    <a:pt x="50" y="214"/>
                    <a:pt x="52" y="210"/>
                  </a:cubicBezTo>
                  <a:cubicBezTo>
                    <a:pt x="45" y="207"/>
                    <a:pt x="39" y="202"/>
                    <a:pt x="34" y="202"/>
                  </a:cubicBezTo>
                  <a:cubicBezTo>
                    <a:pt x="24" y="202"/>
                    <a:pt x="27" y="206"/>
                    <a:pt x="19" y="202"/>
                  </a:cubicBezTo>
                  <a:cubicBezTo>
                    <a:pt x="19" y="196"/>
                    <a:pt x="28" y="194"/>
                    <a:pt x="32" y="194"/>
                  </a:cubicBezTo>
                  <a:cubicBezTo>
                    <a:pt x="37" y="194"/>
                    <a:pt x="40" y="194"/>
                    <a:pt x="43" y="194"/>
                  </a:cubicBezTo>
                  <a:cubicBezTo>
                    <a:pt x="47" y="194"/>
                    <a:pt x="49" y="193"/>
                    <a:pt x="51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0" y="187"/>
                    <a:pt x="80" y="185"/>
                    <a:pt x="82" y="180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3"/>
                    <a:pt x="62" y="185"/>
                    <a:pt x="60" y="185"/>
                  </a:cubicBezTo>
                  <a:cubicBezTo>
                    <a:pt x="53" y="185"/>
                    <a:pt x="50" y="185"/>
                    <a:pt x="44" y="185"/>
                  </a:cubicBezTo>
                  <a:cubicBezTo>
                    <a:pt x="42" y="185"/>
                    <a:pt x="0" y="173"/>
                    <a:pt x="0" y="166"/>
                  </a:cubicBezTo>
                  <a:cubicBezTo>
                    <a:pt x="0" y="152"/>
                    <a:pt x="16" y="157"/>
                    <a:pt x="25" y="154"/>
                  </a:cubicBezTo>
                  <a:cubicBezTo>
                    <a:pt x="33" y="151"/>
                    <a:pt x="38" y="146"/>
                    <a:pt x="46" y="144"/>
                  </a:cubicBezTo>
                  <a:cubicBezTo>
                    <a:pt x="58" y="140"/>
                    <a:pt x="74" y="146"/>
                    <a:pt x="84" y="141"/>
                  </a:cubicBezTo>
                  <a:cubicBezTo>
                    <a:pt x="91" y="136"/>
                    <a:pt x="96" y="128"/>
                    <a:pt x="96" y="117"/>
                  </a:cubicBezTo>
                  <a:cubicBezTo>
                    <a:pt x="88" y="116"/>
                    <a:pt x="63" y="117"/>
                    <a:pt x="63" y="109"/>
                  </a:cubicBezTo>
                  <a:cubicBezTo>
                    <a:pt x="63" y="105"/>
                    <a:pt x="69" y="102"/>
                    <a:pt x="72" y="102"/>
                  </a:cubicBezTo>
                  <a:cubicBezTo>
                    <a:pt x="87" y="97"/>
                    <a:pt x="106" y="86"/>
                    <a:pt x="115" y="78"/>
                  </a:cubicBezTo>
                  <a:cubicBezTo>
                    <a:pt x="119" y="80"/>
                    <a:pt x="122" y="81"/>
                    <a:pt x="127" y="81"/>
                  </a:cubicBezTo>
                  <a:cubicBezTo>
                    <a:pt x="142" y="81"/>
                    <a:pt x="130" y="61"/>
                    <a:pt x="144" y="59"/>
                  </a:cubicBezTo>
                  <a:cubicBezTo>
                    <a:pt x="162" y="57"/>
                    <a:pt x="169" y="52"/>
                    <a:pt x="185" y="52"/>
                  </a:cubicBezTo>
                  <a:cubicBezTo>
                    <a:pt x="198" y="49"/>
                    <a:pt x="206" y="42"/>
                    <a:pt x="218" y="42"/>
                  </a:cubicBezTo>
                  <a:cubicBezTo>
                    <a:pt x="226" y="42"/>
                    <a:pt x="229" y="56"/>
                    <a:pt x="237" y="56"/>
                  </a:cubicBezTo>
                  <a:cubicBezTo>
                    <a:pt x="237" y="52"/>
                    <a:pt x="235" y="50"/>
                    <a:pt x="235" y="4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4" y="51"/>
                    <a:pt x="252" y="50"/>
                    <a:pt x="260" y="53"/>
                  </a:cubicBezTo>
                  <a:cubicBezTo>
                    <a:pt x="262" y="53"/>
                    <a:pt x="267" y="53"/>
                    <a:pt x="267" y="53"/>
                  </a:cubicBezTo>
                  <a:cubicBezTo>
                    <a:pt x="266" y="50"/>
                    <a:pt x="263" y="47"/>
                    <a:pt x="263" y="44"/>
                  </a:cubicBezTo>
                  <a:cubicBezTo>
                    <a:pt x="263" y="38"/>
                    <a:pt x="270" y="38"/>
                    <a:pt x="274" y="38"/>
                  </a:cubicBezTo>
                  <a:cubicBezTo>
                    <a:pt x="293" y="38"/>
                    <a:pt x="303" y="48"/>
                    <a:pt x="314" y="53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27" y="50"/>
                    <a:pt x="309" y="44"/>
                    <a:pt x="309" y="36"/>
                  </a:cubicBezTo>
                  <a:cubicBezTo>
                    <a:pt x="309" y="29"/>
                    <a:pt x="322" y="31"/>
                    <a:pt x="326" y="30"/>
                  </a:cubicBezTo>
                  <a:cubicBezTo>
                    <a:pt x="323" y="27"/>
                    <a:pt x="320" y="27"/>
                    <a:pt x="318" y="24"/>
                  </a:cubicBezTo>
                  <a:cubicBezTo>
                    <a:pt x="330" y="18"/>
                    <a:pt x="341" y="15"/>
                    <a:pt x="355" y="15"/>
                  </a:cubicBezTo>
                  <a:cubicBezTo>
                    <a:pt x="366" y="15"/>
                    <a:pt x="373" y="15"/>
                    <a:pt x="382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8" y="12"/>
                    <a:pt x="402" y="13"/>
                    <a:pt x="409" y="13"/>
                  </a:cubicBezTo>
                  <a:cubicBezTo>
                    <a:pt x="430" y="13"/>
                    <a:pt x="447" y="0"/>
                    <a:pt x="470" y="0"/>
                  </a:cubicBezTo>
                  <a:cubicBezTo>
                    <a:pt x="495" y="0"/>
                    <a:pt x="512" y="0"/>
                    <a:pt x="534" y="0"/>
                  </a:cubicBezTo>
                  <a:cubicBezTo>
                    <a:pt x="560" y="0"/>
                    <a:pt x="579" y="17"/>
                    <a:pt x="600" y="26"/>
                  </a:cubicBezTo>
                  <a:cubicBezTo>
                    <a:pt x="612" y="31"/>
                    <a:pt x="627" y="28"/>
                    <a:pt x="638" y="30"/>
                  </a:cubicBezTo>
                  <a:cubicBezTo>
                    <a:pt x="636" y="46"/>
                    <a:pt x="606" y="44"/>
                    <a:pt x="594" y="48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505" y="59"/>
                    <a:pt x="579" y="50"/>
                    <a:pt x="587" y="53"/>
                  </a:cubicBezTo>
                  <a:cubicBezTo>
                    <a:pt x="586" y="57"/>
                    <a:pt x="567" y="75"/>
                    <a:pt x="570" y="75"/>
                  </a:cubicBezTo>
                  <a:cubicBezTo>
                    <a:pt x="581" y="75"/>
                    <a:pt x="607" y="50"/>
                    <a:pt x="622" y="50"/>
                  </a:cubicBezTo>
                  <a:cubicBezTo>
                    <a:pt x="630" y="50"/>
                    <a:pt x="633" y="57"/>
                    <a:pt x="633" y="64"/>
                  </a:cubicBezTo>
                  <a:cubicBezTo>
                    <a:pt x="633" y="67"/>
                    <a:pt x="605" y="97"/>
                    <a:pt x="603" y="102"/>
                  </a:cubicBezTo>
                  <a:cubicBezTo>
                    <a:pt x="615" y="99"/>
                    <a:pt x="637" y="70"/>
                    <a:pt x="644" y="64"/>
                  </a:cubicBezTo>
                  <a:cubicBezTo>
                    <a:pt x="655" y="64"/>
                    <a:pt x="674" y="64"/>
                    <a:pt x="674" y="64"/>
                  </a:cubicBezTo>
                  <a:cubicBezTo>
                    <a:pt x="674" y="64"/>
                    <a:pt x="682" y="66"/>
                    <a:pt x="684" y="66"/>
                  </a:cubicBezTo>
                  <a:cubicBezTo>
                    <a:pt x="692" y="63"/>
                    <a:pt x="693" y="60"/>
                    <a:pt x="700" y="57"/>
                  </a:cubicBezTo>
                  <a:cubicBezTo>
                    <a:pt x="721" y="57"/>
                    <a:pt x="721" y="57"/>
                    <a:pt x="721" y="57"/>
                  </a:cubicBezTo>
                  <a:cubicBezTo>
                    <a:pt x="723" y="52"/>
                    <a:pt x="726" y="51"/>
                    <a:pt x="730" y="51"/>
                  </a:cubicBezTo>
                  <a:cubicBezTo>
                    <a:pt x="736" y="51"/>
                    <a:pt x="756" y="61"/>
                    <a:pt x="756" y="67"/>
                  </a:cubicBezTo>
                  <a:cubicBezTo>
                    <a:pt x="756" y="72"/>
                    <a:pt x="748" y="76"/>
                    <a:pt x="745" y="77"/>
                  </a:cubicBezTo>
                  <a:cubicBezTo>
                    <a:pt x="731" y="82"/>
                    <a:pt x="722" y="94"/>
                    <a:pt x="702" y="94"/>
                  </a:cubicBezTo>
                  <a:cubicBezTo>
                    <a:pt x="707" y="97"/>
                    <a:pt x="708" y="97"/>
                    <a:pt x="711" y="94"/>
                  </a:cubicBezTo>
                  <a:cubicBezTo>
                    <a:pt x="711" y="107"/>
                    <a:pt x="699" y="107"/>
                    <a:pt x="691" y="109"/>
                  </a:cubicBezTo>
                  <a:cubicBezTo>
                    <a:pt x="694" y="115"/>
                    <a:pt x="691" y="110"/>
                    <a:pt x="691" y="114"/>
                  </a:cubicBezTo>
                  <a:cubicBezTo>
                    <a:pt x="691" y="121"/>
                    <a:pt x="680" y="123"/>
                    <a:pt x="671" y="125"/>
                  </a:cubicBezTo>
                  <a:cubicBezTo>
                    <a:pt x="672" y="130"/>
                    <a:pt x="671" y="130"/>
                    <a:pt x="671" y="132"/>
                  </a:cubicBezTo>
                  <a:cubicBezTo>
                    <a:pt x="671" y="141"/>
                    <a:pt x="662" y="144"/>
                    <a:pt x="654" y="150"/>
                  </a:cubicBezTo>
                  <a:cubicBezTo>
                    <a:pt x="648" y="154"/>
                    <a:pt x="649" y="165"/>
                    <a:pt x="646" y="169"/>
                  </a:cubicBezTo>
                  <a:cubicBezTo>
                    <a:pt x="651" y="172"/>
                    <a:pt x="655" y="169"/>
                    <a:pt x="659" y="169"/>
                  </a:cubicBezTo>
                  <a:cubicBezTo>
                    <a:pt x="667" y="169"/>
                    <a:pt x="673" y="174"/>
                    <a:pt x="677" y="178"/>
                  </a:cubicBezTo>
                  <a:cubicBezTo>
                    <a:pt x="675" y="179"/>
                    <a:pt x="672" y="180"/>
                    <a:pt x="669" y="180"/>
                  </a:cubicBezTo>
                  <a:cubicBezTo>
                    <a:pt x="671" y="187"/>
                    <a:pt x="688" y="185"/>
                    <a:pt x="688" y="196"/>
                  </a:cubicBezTo>
                  <a:cubicBezTo>
                    <a:pt x="688" y="206"/>
                    <a:pt x="665" y="202"/>
                    <a:pt x="657" y="202"/>
                  </a:cubicBezTo>
                  <a:cubicBezTo>
                    <a:pt x="652" y="202"/>
                    <a:pt x="648" y="206"/>
                    <a:pt x="648" y="209"/>
                  </a:cubicBezTo>
                  <a:cubicBezTo>
                    <a:pt x="648" y="217"/>
                    <a:pt x="656" y="217"/>
                    <a:pt x="663" y="217"/>
                  </a:cubicBezTo>
                  <a:cubicBezTo>
                    <a:pt x="663" y="226"/>
                    <a:pt x="669" y="229"/>
                    <a:pt x="669" y="236"/>
                  </a:cubicBezTo>
                  <a:cubicBezTo>
                    <a:pt x="669" y="239"/>
                    <a:pt x="667" y="243"/>
                    <a:pt x="669" y="245"/>
                  </a:cubicBezTo>
                  <a:cubicBezTo>
                    <a:pt x="662" y="245"/>
                    <a:pt x="655" y="245"/>
                    <a:pt x="655" y="251"/>
                  </a:cubicBezTo>
                  <a:cubicBezTo>
                    <a:pt x="655" y="258"/>
                    <a:pt x="667" y="258"/>
                    <a:pt x="673" y="260"/>
                  </a:cubicBezTo>
                  <a:cubicBezTo>
                    <a:pt x="670" y="267"/>
                    <a:pt x="661" y="271"/>
                    <a:pt x="653" y="272"/>
                  </a:cubicBezTo>
                  <a:cubicBezTo>
                    <a:pt x="653" y="275"/>
                    <a:pt x="655" y="277"/>
                    <a:pt x="657" y="278"/>
                  </a:cubicBezTo>
                  <a:cubicBezTo>
                    <a:pt x="654" y="292"/>
                    <a:pt x="637" y="286"/>
                    <a:pt x="633" y="295"/>
                  </a:cubicBezTo>
                  <a:cubicBezTo>
                    <a:pt x="628" y="292"/>
                    <a:pt x="623" y="290"/>
                    <a:pt x="620" y="285"/>
                  </a:cubicBezTo>
                  <a:cubicBezTo>
                    <a:pt x="613" y="285"/>
                    <a:pt x="613" y="285"/>
                    <a:pt x="613" y="285"/>
                  </a:cubicBezTo>
                  <a:cubicBezTo>
                    <a:pt x="618" y="297"/>
                    <a:pt x="637" y="293"/>
                    <a:pt x="637" y="305"/>
                  </a:cubicBezTo>
                  <a:cubicBezTo>
                    <a:pt x="637" y="310"/>
                    <a:pt x="636" y="317"/>
                    <a:pt x="631" y="317"/>
                  </a:cubicBezTo>
                  <a:cubicBezTo>
                    <a:pt x="623" y="317"/>
                    <a:pt x="609" y="306"/>
                    <a:pt x="607" y="297"/>
                  </a:cubicBezTo>
                  <a:cubicBezTo>
                    <a:pt x="603" y="298"/>
                    <a:pt x="602" y="297"/>
                    <a:pt x="601" y="297"/>
                  </a:cubicBezTo>
                  <a:cubicBezTo>
                    <a:pt x="601" y="304"/>
                    <a:pt x="601" y="304"/>
                    <a:pt x="601" y="304"/>
                  </a:cubicBezTo>
                  <a:cubicBezTo>
                    <a:pt x="617" y="320"/>
                    <a:pt x="645" y="327"/>
                    <a:pt x="645" y="352"/>
                  </a:cubicBezTo>
                  <a:cubicBezTo>
                    <a:pt x="645" y="357"/>
                    <a:pt x="638" y="358"/>
                    <a:pt x="633" y="358"/>
                  </a:cubicBezTo>
                  <a:cubicBezTo>
                    <a:pt x="612" y="358"/>
                    <a:pt x="617" y="336"/>
                    <a:pt x="599" y="336"/>
                  </a:cubicBezTo>
                  <a:cubicBezTo>
                    <a:pt x="596" y="336"/>
                    <a:pt x="594" y="337"/>
                    <a:pt x="592" y="336"/>
                  </a:cubicBezTo>
                  <a:cubicBezTo>
                    <a:pt x="592" y="342"/>
                    <a:pt x="596" y="343"/>
                    <a:pt x="596" y="347"/>
                  </a:cubicBezTo>
                  <a:cubicBezTo>
                    <a:pt x="596" y="351"/>
                    <a:pt x="589" y="352"/>
                    <a:pt x="587" y="352"/>
                  </a:cubicBezTo>
                  <a:cubicBezTo>
                    <a:pt x="587" y="366"/>
                    <a:pt x="626" y="364"/>
                    <a:pt x="635" y="367"/>
                  </a:cubicBezTo>
                  <a:cubicBezTo>
                    <a:pt x="629" y="372"/>
                    <a:pt x="624" y="373"/>
                    <a:pt x="616" y="375"/>
                  </a:cubicBezTo>
                  <a:cubicBezTo>
                    <a:pt x="602" y="380"/>
                    <a:pt x="597" y="393"/>
                    <a:pt x="584" y="397"/>
                  </a:cubicBezTo>
                  <a:cubicBezTo>
                    <a:pt x="569" y="402"/>
                    <a:pt x="556" y="400"/>
                    <a:pt x="539" y="408"/>
                  </a:cubicBezTo>
                  <a:cubicBezTo>
                    <a:pt x="518" y="408"/>
                    <a:pt x="518" y="408"/>
                    <a:pt x="518" y="408"/>
                  </a:cubicBezTo>
                  <a:cubicBezTo>
                    <a:pt x="514" y="410"/>
                    <a:pt x="510" y="412"/>
                    <a:pt x="510" y="415"/>
                  </a:cubicBezTo>
                  <a:cubicBezTo>
                    <a:pt x="498" y="423"/>
                    <a:pt x="498" y="423"/>
                    <a:pt x="498" y="423"/>
                  </a:cubicBezTo>
                  <a:cubicBezTo>
                    <a:pt x="490" y="430"/>
                    <a:pt x="490" y="438"/>
                    <a:pt x="483" y="445"/>
                  </a:cubicBezTo>
                  <a:cubicBezTo>
                    <a:pt x="474" y="454"/>
                    <a:pt x="459" y="452"/>
                    <a:pt x="450" y="458"/>
                  </a:cubicBezTo>
                  <a:cubicBezTo>
                    <a:pt x="443" y="458"/>
                    <a:pt x="443" y="458"/>
                    <a:pt x="443" y="458"/>
                  </a:cubicBezTo>
                  <a:cubicBezTo>
                    <a:pt x="443" y="449"/>
                    <a:pt x="443" y="449"/>
                    <a:pt x="443" y="449"/>
                  </a:cubicBezTo>
                  <a:cubicBezTo>
                    <a:pt x="437" y="452"/>
                    <a:pt x="438" y="457"/>
                    <a:pt x="435" y="460"/>
                  </a:cubicBezTo>
                  <a:cubicBezTo>
                    <a:pt x="425" y="470"/>
                    <a:pt x="401" y="466"/>
                    <a:pt x="401" y="480"/>
                  </a:cubicBezTo>
                  <a:cubicBezTo>
                    <a:pt x="401" y="482"/>
                    <a:pt x="402" y="483"/>
                    <a:pt x="402" y="485"/>
                  </a:cubicBezTo>
                  <a:cubicBezTo>
                    <a:pt x="401" y="486"/>
                    <a:pt x="399" y="488"/>
                    <a:pt x="399" y="490"/>
                  </a:cubicBezTo>
                  <a:cubicBezTo>
                    <a:pt x="399" y="493"/>
                    <a:pt x="405" y="495"/>
                    <a:pt x="405" y="500"/>
                  </a:cubicBezTo>
                  <a:cubicBezTo>
                    <a:pt x="405" y="515"/>
                    <a:pt x="384" y="510"/>
                    <a:pt x="384" y="523"/>
                  </a:cubicBezTo>
                  <a:cubicBezTo>
                    <a:pt x="384" y="531"/>
                    <a:pt x="383" y="543"/>
                    <a:pt x="384" y="547"/>
                  </a:cubicBezTo>
                  <a:cubicBezTo>
                    <a:pt x="374" y="552"/>
                    <a:pt x="379" y="575"/>
                    <a:pt x="367" y="575"/>
                  </a:cubicBezTo>
                  <a:cubicBezTo>
                    <a:pt x="364" y="575"/>
                    <a:pt x="363" y="573"/>
                    <a:pt x="362" y="571"/>
                  </a:cubicBezTo>
                  <a:cubicBezTo>
                    <a:pt x="356" y="571"/>
                    <a:pt x="356" y="574"/>
                    <a:pt x="353" y="574"/>
                  </a:cubicBezTo>
                  <a:cubicBezTo>
                    <a:pt x="342" y="574"/>
                    <a:pt x="343" y="554"/>
                    <a:pt x="332" y="554"/>
                  </a:cubicBezTo>
                  <a:cubicBezTo>
                    <a:pt x="326" y="554"/>
                    <a:pt x="319" y="559"/>
                    <a:pt x="313" y="560"/>
                  </a:cubicBezTo>
                  <a:cubicBezTo>
                    <a:pt x="310" y="550"/>
                    <a:pt x="306" y="553"/>
                    <a:pt x="299" y="547"/>
                  </a:cubicBezTo>
                  <a:cubicBezTo>
                    <a:pt x="296" y="546"/>
                    <a:pt x="297" y="539"/>
                    <a:pt x="296" y="539"/>
                  </a:cubicBezTo>
                  <a:cubicBezTo>
                    <a:pt x="287" y="531"/>
                    <a:pt x="270" y="512"/>
                    <a:pt x="270" y="499"/>
                  </a:cubicBezTo>
                  <a:cubicBezTo>
                    <a:pt x="270" y="493"/>
                    <a:pt x="274" y="494"/>
                    <a:pt x="277" y="490"/>
                  </a:cubicBezTo>
                  <a:cubicBezTo>
                    <a:pt x="270" y="482"/>
                    <a:pt x="268" y="493"/>
                    <a:pt x="260" y="489"/>
                  </a:cubicBezTo>
                  <a:cubicBezTo>
                    <a:pt x="259" y="487"/>
                    <a:pt x="257" y="479"/>
                    <a:pt x="256" y="475"/>
                  </a:cubicBezTo>
                  <a:cubicBezTo>
                    <a:pt x="253" y="466"/>
                    <a:pt x="241" y="461"/>
                    <a:pt x="241" y="449"/>
                  </a:cubicBezTo>
                  <a:cubicBezTo>
                    <a:pt x="241" y="445"/>
                    <a:pt x="244" y="443"/>
                    <a:pt x="246" y="438"/>
                  </a:cubicBezTo>
                  <a:cubicBezTo>
                    <a:pt x="243" y="437"/>
                    <a:pt x="240" y="436"/>
                    <a:pt x="237" y="438"/>
                  </a:cubicBezTo>
                  <a:cubicBezTo>
                    <a:pt x="237" y="428"/>
                    <a:pt x="237" y="428"/>
                    <a:pt x="237" y="428"/>
                  </a:cubicBezTo>
                  <a:cubicBezTo>
                    <a:pt x="243" y="420"/>
                    <a:pt x="246" y="411"/>
                    <a:pt x="255" y="404"/>
                  </a:cubicBezTo>
                  <a:lnTo>
                    <a:pt x="255" y="4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30" name="Freeform 89"/>
            <p:cNvSpPr/>
            <p:nvPr/>
          </p:nvSpPr>
          <p:spPr bwMode="auto">
            <a:xfrm>
              <a:off x="3470275" y="1443038"/>
              <a:ext cx="47625" cy="31750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36" y="16"/>
                </a:cxn>
                <a:cxn ang="0">
                  <a:pos x="19" y="24"/>
                </a:cxn>
                <a:cxn ang="0">
                  <a:pos x="9" y="24"/>
                </a:cxn>
              </a:cxnLst>
              <a:rect l="0" t="0" r="r" b="b"/>
              <a:pathLst>
                <a:path w="36" h="24">
                  <a:moveTo>
                    <a:pt x="9" y="24"/>
                  </a:moveTo>
                  <a:cubicBezTo>
                    <a:pt x="5" y="24"/>
                    <a:pt x="0" y="14"/>
                    <a:pt x="0" y="9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21" y="0"/>
                    <a:pt x="25" y="12"/>
                    <a:pt x="36" y="16"/>
                  </a:cubicBezTo>
                  <a:cubicBezTo>
                    <a:pt x="35" y="23"/>
                    <a:pt x="26" y="24"/>
                    <a:pt x="19" y="24"/>
                  </a:cubicBezTo>
                  <a:lnTo>
                    <a:pt x="9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31" name="Freeform 90"/>
            <p:cNvSpPr/>
            <p:nvPr/>
          </p:nvSpPr>
          <p:spPr bwMode="auto">
            <a:xfrm>
              <a:off x="4070350" y="1277938"/>
              <a:ext cx="26988" cy="158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20" y="5"/>
                </a:cxn>
                <a:cxn ang="0">
                  <a:pos x="6" y="12"/>
                </a:cxn>
              </a:cxnLst>
              <a:rect l="0" t="0" r="r" b="b"/>
              <a:pathLst>
                <a:path w="20" h="12">
                  <a:moveTo>
                    <a:pt x="6" y="12"/>
                  </a:moveTo>
                  <a:cubicBezTo>
                    <a:pt x="2" y="12"/>
                    <a:pt x="0" y="8"/>
                    <a:pt x="0" y="5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0" y="12"/>
                    <a:pt x="6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32" name="Freeform 91"/>
            <p:cNvSpPr/>
            <p:nvPr/>
          </p:nvSpPr>
          <p:spPr bwMode="auto">
            <a:xfrm>
              <a:off x="3397250" y="1928813"/>
              <a:ext cx="109538" cy="106363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0" y="62"/>
                </a:cxn>
                <a:cxn ang="0">
                  <a:pos x="8" y="54"/>
                </a:cxn>
                <a:cxn ang="0">
                  <a:pos x="8" y="51"/>
                </a:cxn>
                <a:cxn ang="0">
                  <a:pos x="4" y="49"/>
                </a:cxn>
                <a:cxn ang="0">
                  <a:pos x="28" y="13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32" y="27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46" y="29"/>
                </a:cxn>
                <a:cxn ang="0">
                  <a:pos x="44" y="32"/>
                </a:cxn>
                <a:cxn ang="0">
                  <a:pos x="44" y="36"/>
                </a:cxn>
                <a:cxn ang="0">
                  <a:pos x="52" y="36"/>
                </a:cxn>
                <a:cxn ang="0">
                  <a:pos x="52" y="38"/>
                </a:cxn>
                <a:cxn ang="0">
                  <a:pos x="57" y="36"/>
                </a:cxn>
                <a:cxn ang="0">
                  <a:pos x="70" y="36"/>
                </a:cxn>
                <a:cxn ang="0">
                  <a:pos x="69" y="51"/>
                </a:cxn>
                <a:cxn ang="0">
                  <a:pos x="74" y="49"/>
                </a:cxn>
                <a:cxn ang="0">
                  <a:pos x="70" y="56"/>
                </a:cxn>
                <a:cxn ang="0">
                  <a:pos x="73" y="63"/>
                </a:cxn>
                <a:cxn ang="0">
                  <a:pos x="79" y="60"/>
                </a:cxn>
                <a:cxn ang="0">
                  <a:pos x="82" y="70"/>
                </a:cxn>
                <a:cxn ang="0">
                  <a:pos x="75" y="80"/>
                </a:cxn>
                <a:cxn ang="0">
                  <a:pos x="71" y="75"/>
                </a:cxn>
                <a:cxn ang="0">
                  <a:pos x="67" y="74"/>
                </a:cxn>
                <a:cxn ang="0">
                  <a:pos x="63" y="62"/>
                </a:cxn>
                <a:cxn ang="0">
                  <a:pos x="50" y="74"/>
                </a:cxn>
                <a:cxn ang="0">
                  <a:pos x="47" y="74"/>
                </a:cxn>
                <a:cxn ang="0">
                  <a:pos x="52" y="67"/>
                </a:cxn>
                <a:cxn ang="0">
                  <a:pos x="40" y="65"/>
                </a:cxn>
                <a:cxn ang="0">
                  <a:pos x="31" y="67"/>
                </a:cxn>
                <a:cxn ang="0">
                  <a:pos x="18" y="64"/>
                </a:cxn>
                <a:cxn ang="0">
                  <a:pos x="4" y="67"/>
                </a:cxn>
              </a:cxnLst>
              <a:rect l="0" t="0" r="r" b="b"/>
              <a:pathLst>
                <a:path w="82" h="80">
                  <a:moveTo>
                    <a:pt x="4" y="67"/>
                  </a:moveTo>
                  <a:cubicBezTo>
                    <a:pt x="2" y="67"/>
                    <a:pt x="0" y="64"/>
                    <a:pt x="0" y="62"/>
                  </a:cubicBezTo>
                  <a:cubicBezTo>
                    <a:pt x="0" y="61"/>
                    <a:pt x="8" y="55"/>
                    <a:pt x="8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51"/>
                    <a:pt x="5" y="51"/>
                    <a:pt x="4" y="49"/>
                  </a:cubicBezTo>
                  <a:cubicBezTo>
                    <a:pt x="17" y="43"/>
                    <a:pt x="21" y="23"/>
                    <a:pt x="28" y="13"/>
                  </a:cubicBezTo>
                  <a:cubicBezTo>
                    <a:pt x="32" y="7"/>
                    <a:pt x="34" y="0"/>
                    <a:pt x="41" y="0"/>
                  </a:cubicBezTo>
                  <a:cubicBezTo>
                    <a:pt x="43" y="0"/>
                    <a:pt x="44" y="3"/>
                    <a:pt x="44" y="4"/>
                  </a:cubicBezTo>
                  <a:cubicBezTo>
                    <a:pt x="44" y="14"/>
                    <a:pt x="35" y="19"/>
                    <a:pt x="32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6" y="30"/>
                    <a:pt x="36" y="27"/>
                    <a:pt x="39" y="27"/>
                  </a:cubicBezTo>
                  <a:cubicBezTo>
                    <a:pt x="42" y="27"/>
                    <a:pt x="44" y="28"/>
                    <a:pt x="46" y="29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8"/>
                    <a:pt x="52" y="3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2" y="37"/>
                    <a:pt x="68" y="37"/>
                    <a:pt x="70" y="36"/>
                  </a:cubicBezTo>
                  <a:cubicBezTo>
                    <a:pt x="70" y="40"/>
                    <a:pt x="69" y="44"/>
                    <a:pt x="69" y="51"/>
                  </a:cubicBezTo>
                  <a:cubicBezTo>
                    <a:pt x="70" y="50"/>
                    <a:pt x="73" y="49"/>
                    <a:pt x="74" y="49"/>
                  </a:cubicBezTo>
                  <a:cubicBezTo>
                    <a:pt x="74" y="53"/>
                    <a:pt x="70" y="54"/>
                    <a:pt x="70" y="56"/>
                  </a:cubicBezTo>
                  <a:cubicBezTo>
                    <a:pt x="70" y="58"/>
                    <a:pt x="73" y="60"/>
                    <a:pt x="73" y="63"/>
                  </a:cubicBezTo>
                  <a:cubicBezTo>
                    <a:pt x="77" y="63"/>
                    <a:pt x="76" y="62"/>
                    <a:pt x="79" y="60"/>
                  </a:cubicBezTo>
                  <a:cubicBezTo>
                    <a:pt x="79" y="66"/>
                    <a:pt x="82" y="65"/>
                    <a:pt x="82" y="70"/>
                  </a:cubicBezTo>
                  <a:cubicBezTo>
                    <a:pt x="82" y="75"/>
                    <a:pt x="79" y="80"/>
                    <a:pt x="75" y="80"/>
                  </a:cubicBezTo>
                  <a:cubicBezTo>
                    <a:pt x="72" y="80"/>
                    <a:pt x="71" y="77"/>
                    <a:pt x="71" y="75"/>
                  </a:cubicBezTo>
                  <a:cubicBezTo>
                    <a:pt x="69" y="75"/>
                    <a:pt x="69" y="74"/>
                    <a:pt x="67" y="74"/>
                  </a:cubicBezTo>
                  <a:cubicBezTo>
                    <a:pt x="64" y="74"/>
                    <a:pt x="66" y="66"/>
                    <a:pt x="63" y="62"/>
                  </a:cubicBezTo>
                  <a:cubicBezTo>
                    <a:pt x="59" y="67"/>
                    <a:pt x="55" y="74"/>
                    <a:pt x="50" y="74"/>
                  </a:cubicBezTo>
                  <a:cubicBezTo>
                    <a:pt x="49" y="74"/>
                    <a:pt x="47" y="75"/>
                    <a:pt x="47" y="74"/>
                  </a:cubicBezTo>
                  <a:cubicBezTo>
                    <a:pt x="47" y="70"/>
                    <a:pt x="51" y="70"/>
                    <a:pt x="52" y="67"/>
                  </a:cubicBezTo>
                  <a:cubicBezTo>
                    <a:pt x="48" y="67"/>
                    <a:pt x="42" y="70"/>
                    <a:pt x="40" y="65"/>
                  </a:cubicBezTo>
                  <a:cubicBezTo>
                    <a:pt x="37" y="66"/>
                    <a:pt x="34" y="67"/>
                    <a:pt x="31" y="67"/>
                  </a:cubicBezTo>
                  <a:cubicBezTo>
                    <a:pt x="25" y="67"/>
                    <a:pt x="23" y="64"/>
                    <a:pt x="18" y="64"/>
                  </a:cubicBezTo>
                  <a:cubicBezTo>
                    <a:pt x="11" y="64"/>
                    <a:pt x="9" y="67"/>
                    <a:pt x="4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33" name="Freeform 92"/>
            <p:cNvSpPr/>
            <p:nvPr/>
          </p:nvSpPr>
          <p:spPr bwMode="auto">
            <a:xfrm>
              <a:off x="2427288" y="2314575"/>
              <a:ext cx="671513" cy="450850"/>
            </a:xfrm>
            <a:custGeom>
              <a:avLst/>
              <a:gdLst/>
              <a:ahLst/>
              <a:cxnLst>
                <a:cxn ang="0">
                  <a:pos x="250" y="98"/>
                </a:cxn>
                <a:cxn ang="0">
                  <a:pos x="246" y="141"/>
                </a:cxn>
                <a:cxn ang="0">
                  <a:pos x="251" y="160"/>
                </a:cxn>
                <a:cxn ang="0">
                  <a:pos x="281" y="192"/>
                </a:cxn>
                <a:cxn ang="0">
                  <a:pos x="312" y="191"/>
                </a:cxn>
                <a:cxn ang="0">
                  <a:pos x="327" y="187"/>
                </a:cxn>
                <a:cxn ang="0">
                  <a:pos x="363" y="152"/>
                </a:cxn>
                <a:cxn ang="0">
                  <a:pos x="382" y="154"/>
                </a:cxn>
                <a:cxn ang="0">
                  <a:pos x="374" y="180"/>
                </a:cxn>
                <a:cxn ang="0">
                  <a:pos x="369" y="192"/>
                </a:cxn>
                <a:cxn ang="0">
                  <a:pos x="365" y="213"/>
                </a:cxn>
                <a:cxn ang="0">
                  <a:pos x="357" y="224"/>
                </a:cxn>
                <a:cxn ang="0">
                  <a:pos x="405" y="226"/>
                </a:cxn>
                <a:cxn ang="0">
                  <a:pos x="426" y="242"/>
                </a:cxn>
                <a:cxn ang="0">
                  <a:pos x="423" y="289"/>
                </a:cxn>
                <a:cxn ang="0">
                  <a:pos x="451" y="316"/>
                </a:cxn>
                <a:cxn ang="0">
                  <a:pos x="504" y="322"/>
                </a:cxn>
                <a:cxn ang="0">
                  <a:pos x="488" y="329"/>
                </a:cxn>
                <a:cxn ang="0">
                  <a:pos x="480" y="316"/>
                </a:cxn>
                <a:cxn ang="0">
                  <a:pos x="468" y="332"/>
                </a:cxn>
                <a:cxn ang="0">
                  <a:pos x="446" y="326"/>
                </a:cxn>
                <a:cxn ang="0">
                  <a:pos x="431" y="323"/>
                </a:cxn>
                <a:cxn ang="0">
                  <a:pos x="406" y="302"/>
                </a:cxn>
                <a:cxn ang="0">
                  <a:pos x="402" y="306"/>
                </a:cxn>
                <a:cxn ang="0">
                  <a:pos x="391" y="281"/>
                </a:cxn>
                <a:cxn ang="0">
                  <a:pos x="372" y="260"/>
                </a:cxn>
                <a:cxn ang="0">
                  <a:pos x="345" y="255"/>
                </a:cxn>
                <a:cxn ang="0">
                  <a:pos x="294" y="226"/>
                </a:cxn>
                <a:cxn ang="0">
                  <a:pos x="282" y="222"/>
                </a:cxn>
                <a:cxn ang="0">
                  <a:pos x="256" y="227"/>
                </a:cxn>
                <a:cxn ang="0">
                  <a:pos x="221" y="214"/>
                </a:cxn>
                <a:cxn ang="0">
                  <a:pos x="195" y="203"/>
                </a:cxn>
                <a:cxn ang="0">
                  <a:pos x="175" y="195"/>
                </a:cxn>
                <a:cxn ang="0">
                  <a:pos x="148" y="172"/>
                </a:cxn>
                <a:cxn ang="0">
                  <a:pos x="148" y="150"/>
                </a:cxn>
                <a:cxn ang="0">
                  <a:pos x="102" y="101"/>
                </a:cxn>
                <a:cxn ang="0">
                  <a:pos x="82" y="68"/>
                </a:cxn>
                <a:cxn ang="0">
                  <a:pos x="62" y="53"/>
                </a:cxn>
                <a:cxn ang="0">
                  <a:pos x="49" y="22"/>
                </a:cxn>
                <a:cxn ang="0">
                  <a:pos x="28" y="19"/>
                </a:cxn>
                <a:cxn ang="0">
                  <a:pos x="49" y="53"/>
                </a:cxn>
                <a:cxn ang="0">
                  <a:pos x="73" y="95"/>
                </a:cxn>
                <a:cxn ang="0">
                  <a:pos x="96" y="130"/>
                </a:cxn>
                <a:cxn ang="0">
                  <a:pos x="86" y="127"/>
                </a:cxn>
                <a:cxn ang="0">
                  <a:pos x="65" y="109"/>
                </a:cxn>
                <a:cxn ang="0">
                  <a:pos x="52" y="84"/>
                </a:cxn>
                <a:cxn ang="0">
                  <a:pos x="40" y="69"/>
                </a:cxn>
                <a:cxn ang="0">
                  <a:pos x="11" y="24"/>
                </a:cxn>
                <a:cxn ang="0">
                  <a:pos x="0" y="0"/>
                </a:cxn>
                <a:cxn ang="0">
                  <a:pos x="76" y="16"/>
                </a:cxn>
                <a:cxn ang="0">
                  <a:pos x="113" y="10"/>
                </a:cxn>
                <a:cxn ang="0">
                  <a:pos x="152" y="29"/>
                </a:cxn>
                <a:cxn ang="0">
                  <a:pos x="188" y="38"/>
                </a:cxn>
                <a:cxn ang="0">
                  <a:pos x="249" y="90"/>
                </a:cxn>
                <a:cxn ang="0">
                  <a:pos x="247" y="86"/>
                </a:cxn>
              </a:cxnLst>
              <a:rect l="0" t="0" r="r" b="b"/>
              <a:pathLst>
                <a:path w="504" h="338">
                  <a:moveTo>
                    <a:pt x="248" y="91"/>
                  </a:moveTo>
                  <a:cubicBezTo>
                    <a:pt x="249" y="94"/>
                    <a:pt x="250" y="96"/>
                    <a:pt x="250" y="98"/>
                  </a:cubicBezTo>
                  <a:cubicBezTo>
                    <a:pt x="250" y="106"/>
                    <a:pt x="247" y="109"/>
                    <a:pt x="246" y="116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5" y="144"/>
                    <a:pt x="248" y="148"/>
                    <a:pt x="249" y="150"/>
                  </a:cubicBezTo>
                  <a:cubicBezTo>
                    <a:pt x="251" y="154"/>
                    <a:pt x="249" y="156"/>
                    <a:pt x="251" y="160"/>
                  </a:cubicBezTo>
                  <a:cubicBezTo>
                    <a:pt x="252" y="164"/>
                    <a:pt x="258" y="170"/>
                    <a:pt x="261" y="173"/>
                  </a:cubicBezTo>
                  <a:cubicBezTo>
                    <a:pt x="269" y="181"/>
                    <a:pt x="269" y="188"/>
                    <a:pt x="281" y="192"/>
                  </a:cubicBezTo>
                  <a:cubicBezTo>
                    <a:pt x="285" y="193"/>
                    <a:pt x="285" y="197"/>
                    <a:pt x="288" y="197"/>
                  </a:cubicBezTo>
                  <a:cubicBezTo>
                    <a:pt x="297" y="197"/>
                    <a:pt x="304" y="191"/>
                    <a:pt x="312" y="191"/>
                  </a:cubicBezTo>
                  <a:cubicBezTo>
                    <a:pt x="317" y="191"/>
                    <a:pt x="319" y="194"/>
                    <a:pt x="321" y="194"/>
                  </a:cubicBezTo>
                  <a:cubicBezTo>
                    <a:pt x="324" y="194"/>
                    <a:pt x="327" y="188"/>
                    <a:pt x="327" y="187"/>
                  </a:cubicBezTo>
                  <a:cubicBezTo>
                    <a:pt x="329" y="181"/>
                    <a:pt x="336" y="176"/>
                    <a:pt x="336" y="169"/>
                  </a:cubicBezTo>
                  <a:cubicBezTo>
                    <a:pt x="336" y="156"/>
                    <a:pt x="351" y="152"/>
                    <a:pt x="363" y="152"/>
                  </a:cubicBezTo>
                  <a:cubicBezTo>
                    <a:pt x="367" y="152"/>
                    <a:pt x="370" y="152"/>
                    <a:pt x="372" y="153"/>
                  </a:cubicBezTo>
                  <a:cubicBezTo>
                    <a:pt x="373" y="154"/>
                    <a:pt x="379" y="154"/>
                    <a:pt x="382" y="154"/>
                  </a:cubicBezTo>
                  <a:cubicBezTo>
                    <a:pt x="382" y="155"/>
                    <a:pt x="382" y="157"/>
                    <a:pt x="382" y="158"/>
                  </a:cubicBezTo>
                  <a:cubicBezTo>
                    <a:pt x="382" y="164"/>
                    <a:pt x="374" y="172"/>
                    <a:pt x="374" y="180"/>
                  </a:cubicBezTo>
                  <a:cubicBezTo>
                    <a:pt x="374" y="188"/>
                    <a:pt x="372" y="191"/>
                    <a:pt x="369" y="195"/>
                  </a:cubicBezTo>
                  <a:cubicBezTo>
                    <a:pt x="369" y="194"/>
                    <a:pt x="369" y="193"/>
                    <a:pt x="369" y="192"/>
                  </a:cubicBezTo>
                  <a:cubicBezTo>
                    <a:pt x="368" y="192"/>
                    <a:pt x="367" y="192"/>
                    <a:pt x="365" y="192"/>
                  </a:cubicBezTo>
                  <a:cubicBezTo>
                    <a:pt x="365" y="197"/>
                    <a:pt x="365" y="207"/>
                    <a:pt x="365" y="213"/>
                  </a:cubicBezTo>
                  <a:cubicBezTo>
                    <a:pt x="365" y="217"/>
                    <a:pt x="360" y="219"/>
                    <a:pt x="357" y="222"/>
                  </a:cubicBezTo>
                  <a:cubicBezTo>
                    <a:pt x="357" y="223"/>
                    <a:pt x="357" y="223"/>
                    <a:pt x="357" y="224"/>
                  </a:cubicBezTo>
                  <a:cubicBezTo>
                    <a:pt x="357" y="227"/>
                    <a:pt x="360" y="229"/>
                    <a:pt x="363" y="229"/>
                  </a:cubicBezTo>
                  <a:cubicBezTo>
                    <a:pt x="377" y="229"/>
                    <a:pt x="389" y="226"/>
                    <a:pt x="405" y="226"/>
                  </a:cubicBezTo>
                  <a:cubicBezTo>
                    <a:pt x="415" y="226"/>
                    <a:pt x="418" y="234"/>
                    <a:pt x="426" y="236"/>
                  </a:cubicBezTo>
                  <a:cubicBezTo>
                    <a:pt x="426" y="238"/>
                    <a:pt x="426" y="240"/>
                    <a:pt x="426" y="242"/>
                  </a:cubicBezTo>
                  <a:cubicBezTo>
                    <a:pt x="426" y="246"/>
                    <a:pt x="425" y="257"/>
                    <a:pt x="423" y="262"/>
                  </a:cubicBezTo>
                  <a:cubicBezTo>
                    <a:pt x="423" y="272"/>
                    <a:pt x="423" y="281"/>
                    <a:pt x="423" y="289"/>
                  </a:cubicBezTo>
                  <a:cubicBezTo>
                    <a:pt x="423" y="298"/>
                    <a:pt x="432" y="302"/>
                    <a:pt x="439" y="306"/>
                  </a:cubicBezTo>
                  <a:cubicBezTo>
                    <a:pt x="444" y="308"/>
                    <a:pt x="444" y="316"/>
                    <a:pt x="451" y="316"/>
                  </a:cubicBezTo>
                  <a:cubicBezTo>
                    <a:pt x="463" y="316"/>
                    <a:pt x="469" y="307"/>
                    <a:pt x="479" y="307"/>
                  </a:cubicBezTo>
                  <a:cubicBezTo>
                    <a:pt x="491" y="307"/>
                    <a:pt x="497" y="316"/>
                    <a:pt x="504" y="322"/>
                  </a:cubicBezTo>
                  <a:cubicBezTo>
                    <a:pt x="503" y="323"/>
                    <a:pt x="494" y="333"/>
                    <a:pt x="493" y="332"/>
                  </a:cubicBezTo>
                  <a:cubicBezTo>
                    <a:pt x="492" y="331"/>
                    <a:pt x="488" y="330"/>
                    <a:pt x="488" y="329"/>
                  </a:cubicBezTo>
                  <a:cubicBezTo>
                    <a:pt x="488" y="327"/>
                    <a:pt x="490" y="326"/>
                    <a:pt x="491" y="324"/>
                  </a:cubicBezTo>
                  <a:cubicBezTo>
                    <a:pt x="486" y="322"/>
                    <a:pt x="484" y="316"/>
                    <a:pt x="480" y="316"/>
                  </a:cubicBezTo>
                  <a:cubicBezTo>
                    <a:pt x="476" y="316"/>
                    <a:pt x="464" y="325"/>
                    <a:pt x="464" y="328"/>
                  </a:cubicBezTo>
                  <a:cubicBezTo>
                    <a:pt x="464" y="330"/>
                    <a:pt x="467" y="331"/>
                    <a:pt x="468" y="332"/>
                  </a:cubicBezTo>
                  <a:cubicBezTo>
                    <a:pt x="467" y="336"/>
                    <a:pt x="465" y="338"/>
                    <a:pt x="461" y="338"/>
                  </a:cubicBezTo>
                  <a:cubicBezTo>
                    <a:pt x="454" y="338"/>
                    <a:pt x="450" y="330"/>
                    <a:pt x="446" y="326"/>
                  </a:cubicBezTo>
                  <a:cubicBezTo>
                    <a:pt x="443" y="323"/>
                    <a:pt x="436" y="326"/>
                    <a:pt x="433" y="326"/>
                  </a:cubicBezTo>
                  <a:cubicBezTo>
                    <a:pt x="432" y="326"/>
                    <a:pt x="431" y="324"/>
                    <a:pt x="431" y="323"/>
                  </a:cubicBezTo>
                  <a:cubicBezTo>
                    <a:pt x="424" y="322"/>
                    <a:pt x="424" y="318"/>
                    <a:pt x="423" y="314"/>
                  </a:cubicBezTo>
                  <a:cubicBezTo>
                    <a:pt x="421" y="311"/>
                    <a:pt x="406" y="302"/>
                    <a:pt x="406" y="302"/>
                  </a:cubicBezTo>
                  <a:cubicBezTo>
                    <a:pt x="405" y="304"/>
                    <a:pt x="405" y="305"/>
                    <a:pt x="406" y="306"/>
                  </a:cubicBezTo>
                  <a:cubicBezTo>
                    <a:pt x="402" y="306"/>
                    <a:pt x="402" y="306"/>
                    <a:pt x="402" y="306"/>
                  </a:cubicBezTo>
                  <a:cubicBezTo>
                    <a:pt x="395" y="302"/>
                    <a:pt x="399" y="296"/>
                    <a:pt x="397" y="289"/>
                  </a:cubicBezTo>
                  <a:cubicBezTo>
                    <a:pt x="396" y="285"/>
                    <a:pt x="394" y="284"/>
                    <a:pt x="391" y="281"/>
                  </a:cubicBezTo>
                  <a:cubicBezTo>
                    <a:pt x="384" y="274"/>
                    <a:pt x="377" y="270"/>
                    <a:pt x="374" y="260"/>
                  </a:cubicBezTo>
                  <a:cubicBezTo>
                    <a:pt x="373" y="260"/>
                    <a:pt x="372" y="260"/>
                    <a:pt x="372" y="260"/>
                  </a:cubicBezTo>
                  <a:cubicBezTo>
                    <a:pt x="368" y="260"/>
                    <a:pt x="366" y="262"/>
                    <a:pt x="363" y="262"/>
                  </a:cubicBezTo>
                  <a:cubicBezTo>
                    <a:pt x="355" y="262"/>
                    <a:pt x="350" y="257"/>
                    <a:pt x="345" y="255"/>
                  </a:cubicBezTo>
                  <a:cubicBezTo>
                    <a:pt x="336" y="251"/>
                    <a:pt x="330" y="253"/>
                    <a:pt x="321" y="248"/>
                  </a:cubicBezTo>
                  <a:cubicBezTo>
                    <a:pt x="308" y="242"/>
                    <a:pt x="306" y="232"/>
                    <a:pt x="294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88" y="224"/>
                    <a:pt x="285" y="222"/>
                    <a:pt x="282" y="222"/>
                  </a:cubicBezTo>
                  <a:cubicBezTo>
                    <a:pt x="274" y="222"/>
                    <a:pt x="272" y="231"/>
                    <a:pt x="265" y="231"/>
                  </a:cubicBezTo>
                  <a:cubicBezTo>
                    <a:pt x="261" y="231"/>
                    <a:pt x="258" y="228"/>
                    <a:pt x="256" y="227"/>
                  </a:cubicBezTo>
                  <a:cubicBezTo>
                    <a:pt x="252" y="225"/>
                    <a:pt x="249" y="226"/>
                    <a:pt x="246" y="226"/>
                  </a:cubicBezTo>
                  <a:cubicBezTo>
                    <a:pt x="241" y="226"/>
                    <a:pt x="226" y="216"/>
                    <a:pt x="221" y="214"/>
                  </a:cubicBezTo>
                  <a:cubicBezTo>
                    <a:pt x="216" y="211"/>
                    <a:pt x="213" y="214"/>
                    <a:pt x="208" y="213"/>
                  </a:cubicBezTo>
                  <a:cubicBezTo>
                    <a:pt x="202" y="211"/>
                    <a:pt x="201" y="206"/>
                    <a:pt x="195" y="203"/>
                  </a:cubicBezTo>
                  <a:cubicBezTo>
                    <a:pt x="189" y="200"/>
                    <a:pt x="186" y="201"/>
                    <a:pt x="180" y="198"/>
                  </a:cubicBezTo>
                  <a:cubicBezTo>
                    <a:pt x="177" y="197"/>
                    <a:pt x="177" y="196"/>
                    <a:pt x="175" y="195"/>
                  </a:cubicBezTo>
                  <a:cubicBezTo>
                    <a:pt x="170" y="190"/>
                    <a:pt x="156" y="187"/>
                    <a:pt x="155" y="181"/>
                  </a:cubicBezTo>
                  <a:cubicBezTo>
                    <a:pt x="151" y="181"/>
                    <a:pt x="148" y="176"/>
                    <a:pt x="148" y="172"/>
                  </a:cubicBezTo>
                  <a:cubicBezTo>
                    <a:pt x="148" y="167"/>
                    <a:pt x="153" y="165"/>
                    <a:pt x="153" y="160"/>
                  </a:cubicBezTo>
                  <a:cubicBezTo>
                    <a:pt x="153" y="154"/>
                    <a:pt x="149" y="153"/>
                    <a:pt x="148" y="150"/>
                  </a:cubicBezTo>
                  <a:cubicBezTo>
                    <a:pt x="143" y="134"/>
                    <a:pt x="128" y="121"/>
                    <a:pt x="118" y="111"/>
                  </a:cubicBezTo>
                  <a:cubicBezTo>
                    <a:pt x="114" y="107"/>
                    <a:pt x="107" y="105"/>
                    <a:pt x="102" y="101"/>
                  </a:cubicBezTo>
                  <a:cubicBezTo>
                    <a:pt x="99" y="97"/>
                    <a:pt x="102" y="93"/>
                    <a:pt x="100" y="88"/>
                  </a:cubicBezTo>
                  <a:cubicBezTo>
                    <a:pt x="96" y="80"/>
                    <a:pt x="82" y="79"/>
                    <a:pt x="82" y="68"/>
                  </a:cubicBezTo>
                  <a:cubicBezTo>
                    <a:pt x="78" y="68"/>
                    <a:pt x="79" y="67"/>
                    <a:pt x="77" y="68"/>
                  </a:cubicBezTo>
                  <a:cubicBezTo>
                    <a:pt x="72" y="63"/>
                    <a:pt x="67" y="58"/>
                    <a:pt x="62" y="53"/>
                  </a:cubicBezTo>
                  <a:cubicBezTo>
                    <a:pt x="58" y="49"/>
                    <a:pt x="60" y="42"/>
                    <a:pt x="56" y="38"/>
                  </a:cubicBezTo>
                  <a:cubicBezTo>
                    <a:pt x="52" y="34"/>
                    <a:pt x="53" y="24"/>
                    <a:pt x="49" y="22"/>
                  </a:cubicBezTo>
                  <a:cubicBezTo>
                    <a:pt x="42" y="19"/>
                    <a:pt x="35" y="19"/>
                    <a:pt x="29" y="13"/>
                  </a:cubicBezTo>
                  <a:cubicBezTo>
                    <a:pt x="27" y="15"/>
                    <a:pt x="28" y="18"/>
                    <a:pt x="28" y="19"/>
                  </a:cubicBezTo>
                  <a:cubicBezTo>
                    <a:pt x="28" y="28"/>
                    <a:pt x="32" y="34"/>
                    <a:pt x="36" y="41"/>
                  </a:cubicBezTo>
                  <a:cubicBezTo>
                    <a:pt x="39" y="48"/>
                    <a:pt x="45" y="48"/>
                    <a:pt x="49" y="53"/>
                  </a:cubicBezTo>
                  <a:cubicBezTo>
                    <a:pt x="55" y="59"/>
                    <a:pt x="56" y="63"/>
                    <a:pt x="58" y="71"/>
                  </a:cubicBezTo>
                  <a:cubicBezTo>
                    <a:pt x="61" y="81"/>
                    <a:pt x="70" y="86"/>
                    <a:pt x="73" y="95"/>
                  </a:cubicBezTo>
                  <a:cubicBezTo>
                    <a:pt x="77" y="106"/>
                    <a:pt x="80" y="117"/>
                    <a:pt x="87" y="122"/>
                  </a:cubicBezTo>
                  <a:cubicBezTo>
                    <a:pt x="91" y="119"/>
                    <a:pt x="96" y="126"/>
                    <a:pt x="96" y="130"/>
                  </a:cubicBezTo>
                  <a:cubicBezTo>
                    <a:pt x="96" y="132"/>
                    <a:pt x="95" y="136"/>
                    <a:pt x="93" y="136"/>
                  </a:cubicBezTo>
                  <a:cubicBezTo>
                    <a:pt x="92" y="136"/>
                    <a:pt x="86" y="129"/>
                    <a:pt x="86" y="127"/>
                  </a:cubicBezTo>
                  <a:cubicBezTo>
                    <a:pt x="78" y="127"/>
                    <a:pt x="74" y="117"/>
                    <a:pt x="69" y="113"/>
                  </a:cubicBezTo>
                  <a:cubicBezTo>
                    <a:pt x="66" y="112"/>
                    <a:pt x="66" y="112"/>
                    <a:pt x="65" y="109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0" y="93"/>
                    <a:pt x="56" y="88"/>
                    <a:pt x="52" y="84"/>
                  </a:cubicBezTo>
                  <a:cubicBezTo>
                    <a:pt x="46" y="78"/>
                    <a:pt x="36" y="79"/>
                    <a:pt x="31" y="72"/>
                  </a:cubicBezTo>
                  <a:cubicBezTo>
                    <a:pt x="34" y="72"/>
                    <a:pt x="44" y="74"/>
                    <a:pt x="40" y="69"/>
                  </a:cubicBezTo>
                  <a:cubicBezTo>
                    <a:pt x="34" y="59"/>
                    <a:pt x="26" y="50"/>
                    <a:pt x="19" y="45"/>
                  </a:cubicBezTo>
                  <a:cubicBezTo>
                    <a:pt x="14" y="41"/>
                    <a:pt x="14" y="29"/>
                    <a:pt x="11" y="24"/>
                  </a:cubicBezTo>
                  <a:cubicBezTo>
                    <a:pt x="7" y="16"/>
                    <a:pt x="3" y="1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36" y="14"/>
                    <a:pt x="145" y="16"/>
                    <a:pt x="152" y="29"/>
                  </a:cubicBezTo>
                  <a:cubicBezTo>
                    <a:pt x="156" y="35"/>
                    <a:pt x="163" y="50"/>
                    <a:pt x="172" y="50"/>
                  </a:cubicBezTo>
                  <a:cubicBezTo>
                    <a:pt x="181" y="50"/>
                    <a:pt x="178" y="38"/>
                    <a:pt x="188" y="38"/>
                  </a:cubicBezTo>
                  <a:cubicBezTo>
                    <a:pt x="214" y="38"/>
                    <a:pt x="213" y="70"/>
                    <a:pt x="227" y="84"/>
                  </a:cubicBezTo>
                  <a:cubicBezTo>
                    <a:pt x="231" y="87"/>
                    <a:pt x="242" y="90"/>
                    <a:pt x="249" y="90"/>
                  </a:cubicBezTo>
                  <a:cubicBezTo>
                    <a:pt x="249" y="89"/>
                    <a:pt x="247" y="87"/>
                    <a:pt x="247" y="86"/>
                  </a:cubicBezTo>
                  <a:cubicBezTo>
                    <a:pt x="247" y="86"/>
                    <a:pt x="247" y="86"/>
                    <a:pt x="247" y="86"/>
                  </a:cubicBezTo>
                  <a:lnTo>
                    <a:pt x="248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34" name="Freeform 93"/>
            <p:cNvSpPr/>
            <p:nvPr/>
          </p:nvSpPr>
          <p:spPr bwMode="auto">
            <a:xfrm>
              <a:off x="3016250" y="1895475"/>
              <a:ext cx="2063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7" y="0"/>
                    <a:pt x="15" y="1"/>
                    <a:pt x="15" y="7"/>
                  </a:cubicBezTo>
                  <a:cubicBezTo>
                    <a:pt x="15" y="8"/>
                    <a:pt x="13" y="7"/>
                    <a:pt x="12" y="7"/>
                  </a:cubicBezTo>
                  <a:cubicBezTo>
                    <a:pt x="8" y="7"/>
                    <a:pt x="2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35" name="Freeform 94"/>
            <p:cNvSpPr/>
            <p:nvPr/>
          </p:nvSpPr>
          <p:spPr bwMode="auto">
            <a:xfrm>
              <a:off x="2239963" y="1951038"/>
              <a:ext cx="79375" cy="508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8" y="6"/>
                </a:cxn>
                <a:cxn ang="0">
                  <a:pos x="59" y="34"/>
                </a:cxn>
                <a:cxn ang="0">
                  <a:pos x="59" y="38"/>
                </a:cxn>
                <a:cxn ang="0">
                  <a:pos x="55" y="38"/>
                </a:cxn>
                <a:cxn ang="0">
                  <a:pos x="22" y="22"/>
                </a:cxn>
                <a:cxn ang="0">
                  <a:pos x="27" y="17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9" h="38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1" y="0"/>
                    <a:pt x="15" y="5"/>
                    <a:pt x="18" y="6"/>
                  </a:cubicBezTo>
                  <a:cubicBezTo>
                    <a:pt x="37" y="12"/>
                    <a:pt x="48" y="23"/>
                    <a:pt x="59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8"/>
                    <a:pt x="56" y="38"/>
                    <a:pt x="55" y="38"/>
                  </a:cubicBezTo>
                  <a:cubicBezTo>
                    <a:pt x="45" y="38"/>
                    <a:pt x="29" y="26"/>
                    <a:pt x="22" y="22"/>
                  </a:cubicBezTo>
                  <a:cubicBezTo>
                    <a:pt x="23" y="19"/>
                    <a:pt x="25" y="19"/>
                    <a:pt x="27" y="17"/>
                  </a:cubicBezTo>
                  <a:cubicBezTo>
                    <a:pt x="18" y="17"/>
                    <a:pt x="6" y="13"/>
                    <a:pt x="4" y="8"/>
                  </a:cubicBezTo>
                  <a:cubicBezTo>
                    <a:pt x="6" y="7"/>
                    <a:pt x="8" y="5"/>
                    <a:pt x="8" y="4"/>
                  </a:cubicBezTo>
                  <a:cubicBezTo>
                    <a:pt x="6" y="3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36" name="Freeform 95"/>
            <p:cNvSpPr/>
            <p:nvPr/>
          </p:nvSpPr>
          <p:spPr bwMode="auto">
            <a:xfrm>
              <a:off x="2162175" y="1876425"/>
              <a:ext cx="28575" cy="39688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7" y="8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5" y="18"/>
                </a:cxn>
                <a:cxn ang="0">
                  <a:pos x="13" y="22"/>
                </a:cxn>
                <a:cxn ang="0">
                  <a:pos x="17" y="30"/>
                </a:cxn>
                <a:cxn ang="0">
                  <a:pos x="10" y="22"/>
                </a:cxn>
                <a:cxn ang="0">
                  <a:pos x="12" y="17"/>
                </a:cxn>
                <a:cxn ang="0">
                  <a:pos x="5" y="12"/>
                </a:cxn>
              </a:cxnLst>
              <a:rect l="0" t="0" r="r" b="b"/>
              <a:pathLst>
                <a:path w="21" h="30">
                  <a:moveTo>
                    <a:pt x="5" y="12"/>
                  </a:moveTo>
                  <a:cubicBezTo>
                    <a:pt x="3" y="12"/>
                    <a:pt x="2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3"/>
                    <a:pt x="10" y="3"/>
                  </a:cubicBezTo>
                  <a:cubicBezTo>
                    <a:pt x="10" y="4"/>
                    <a:pt x="5" y="8"/>
                    <a:pt x="7" y="8"/>
                  </a:cubicBezTo>
                  <a:cubicBezTo>
                    <a:pt x="10" y="8"/>
                    <a:pt x="12" y="5"/>
                    <a:pt x="13" y="3"/>
                  </a:cubicBezTo>
                  <a:cubicBezTo>
                    <a:pt x="14" y="5"/>
                    <a:pt x="13" y="8"/>
                    <a:pt x="13" y="12"/>
                  </a:cubicBezTo>
                  <a:cubicBezTo>
                    <a:pt x="13" y="15"/>
                    <a:pt x="15" y="15"/>
                    <a:pt x="15" y="18"/>
                  </a:cubicBezTo>
                  <a:cubicBezTo>
                    <a:pt x="15" y="19"/>
                    <a:pt x="13" y="20"/>
                    <a:pt x="13" y="22"/>
                  </a:cubicBezTo>
                  <a:cubicBezTo>
                    <a:pt x="13" y="24"/>
                    <a:pt x="21" y="30"/>
                    <a:pt x="17" y="30"/>
                  </a:cubicBezTo>
                  <a:cubicBezTo>
                    <a:pt x="13" y="30"/>
                    <a:pt x="10" y="26"/>
                    <a:pt x="10" y="22"/>
                  </a:cubicBezTo>
                  <a:cubicBezTo>
                    <a:pt x="10" y="19"/>
                    <a:pt x="12" y="18"/>
                    <a:pt x="12" y="17"/>
                  </a:cubicBezTo>
                  <a:cubicBezTo>
                    <a:pt x="9" y="16"/>
                    <a:pt x="8" y="12"/>
                    <a:pt x="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37" name="Freeform 96"/>
            <p:cNvSpPr/>
            <p:nvPr/>
          </p:nvSpPr>
          <p:spPr bwMode="auto">
            <a:xfrm>
              <a:off x="1803400" y="1787525"/>
              <a:ext cx="34925" cy="238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18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27" h="18">
                  <a:moveTo>
                    <a:pt x="21" y="0"/>
                  </a:moveTo>
                  <a:cubicBezTo>
                    <a:pt x="25" y="0"/>
                    <a:pt x="25" y="0"/>
                    <a:pt x="27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9" y="10"/>
                    <a:pt x="16" y="13"/>
                    <a:pt x="10" y="18"/>
                  </a:cubicBezTo>
                  <a:cubicBezTo>
                    <a:pt x="6" y="15"/>
                    <a:pt x="3" y="15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4" y="0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38" name="Freeform 97"/>
            <p:cNvSpPr/>
            <p:nvPr/>
          </p:nvSpPr>
          <p:spPr bwMode="auto">
            <a:xfrm>
              <a:off x="3311525" y="1963738"/>
              <a:ext cx="42863" cy="22225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32" y="14"/>
                </a:cxn>
                <a:cxn ang="0">
                  <a:pos x="0" y="3"/>
                </a:cxn>
                <a:cxn ang="0">
                  <a:pos x="26" y="17"/>
                </a:cxn>
              </a:cxnLst>
              <a:rect l="0" t="0" r="r" b="b"/>
              <a:pathLst>
                <a:path w="32" h="17">
                  <a:moveTo>
                    <a:pt x="26" y="17"/>
                  </a:moveTo>
                  <a:cubicBezTo>
                    <a:pt x="29" y="17"/>
                    <a:pt x="30" y="16"/>
                    <a:pt x="32" y="14"/>
                  </a:cubicBezTo>
                  <a:cubicBezTo>
                    <a:pt x="22" y="9"/>
                    <a:pt x="14" y="0"/>
                    <a:pt x="0" y="3"/>
                  </a:cubicBezTo>
                  <a:cubicBezTo>
                    <a:pt x="6" y="7"/>
                    <a:pt x="18" y="17"/>
                    <a:pt x="26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39" name="Freeform 98"/>
            <p:cNvSpPr/>
            <p:nvPr/>
          </p:nvSpPr>
          <p:spPr bwMode="auto">
            <a:xfrm>
              <a:off x="3314700" y="2030413"/>
              <a:ext cx="31750" cy="206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" y="7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19" y="1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4" y="4"/>
                    <a:pt x="7" y="6"/>
                    <a:pt x="1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24" y="12"/>
                    <a:pt x="20" y="15"/>
                    <a:pt x="19" y="15"/>
                  </a:cubicBezTo>
                  <a:cubicBezTo>
                    <a:pt x="16" y="15"/>
                    <a:pt x="0" y="6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40" name="Freeform 99"/>
            <p:cNvSpPr/>
            <p:nvPr/>
          </p:nvSpPr>
          <p:spPr bwMode="auto">
            <a:xfrm>
              <a:off x="3362325" y="2030413"/>
              <a:ext cx="22225" cy="26988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7" y="15"/>
                </a:cxn>
                <a:cxn ang="0">
                  <a:pos x="7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14" y="5"/>
                </a:cxn>
                <a:cxn ang="0">
                  <a:pos x="17" y="12"/>
                </a:cxn>
              </a:cxnLst>
              <a:rect l="0" t="0" r="r" b="b"/>
              <a:pathLst>
                <a:path w="17" h="20">
                  <a:moveTo>
                    <a:pt x="17" y="12"/>
                  </a:moveTo>
                  <a:cubicBezTo>
                    <a:pt x="17" y="12"/>
                    <a:pt x="17" y="14"/>
                    <a:pt x="17" y="15"/>
                  </a:cubicBezTo>
                  <a:cubicBezTo>
                    <a:pt x="17" y="18"/>
                    <a:pt x="12" y="20"/>
                    <a:pt x="7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3"/>
                    <a:pt x="6" y="2"/>
                    <a:pt x="10" y="0"/>
                  </a:cubicBezTo>
                  <a:cubicBezTo>
                    <a:pt x="11" y="2"/>
                    <a:pt x="14" y="3"/>
                    <a:pt x="14" y="5"/>
                  </a:cubicBezTo>
                  <a:cubicBezTo>
                    <a:pt x="14" y="9"/>
                    <a:pt x="7" y="12"/>
                    <a:pt x="1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41" name="Freeform 100"/>
            <p:cNvSpPr/>
            <p:nvPr/>
          </p:nvSpPr>
          <p:spPr bwMode="auto">
            <a:xfrm>
              <a:off x="1593850" y="1724025"/>
              <a:ext cx="26988" cy="1270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3" y="1"/>
                </a:cxn>
                <a:cxn ang="0">
                  <a:pos x="20" y="9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6" y="4"/>
                </a:cxn>
              </a:cxnLst>
              <a:rect l="0" t="0" r="r" b="b"/>
              <a:pathLst>
                <a:path w="20" h="9">
                  <a:moveTo>
                    <a:pt x="6" y="4"/>
                  </a:moveTo>
                  <a:cubicBezTo>
                    <a:pt x="8" y="0"/>
                    <a:pt x="10" y="1"/>
                    <a:pt x="13" y="1"/>
                  </a:cubicBezTo>
                  <a:cubicBezTo>
                    <a:pt x="18" y="1"/>
                    <a:pt x="19" y="4"/>
                    <a:pt x="2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1" y="6"/>
                    <a:pt x="0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4138324" y="1675732"/>
            <a:ext cx="892424" cy="1500623"/>
            <a:chOff x="4219575" y="1089025"/>
            <a:chExt cx="687388" cy="1155701"/>
          </a:xfrm>
          <a:solidFill>
            <a:schemeClr val="accent2"/>
          </a:solidFill>
        </p:grpSpPr>
        <p:sp>
          <p:nvSpPr>
            <p:cNvPr id="347" name="Freeform 36"/>
            <p:cNvSpPr/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348" name="Group 343"/>
            <p:cNvGrpSpPr/>
            <p:nvPr/>
          </p:nvGrpSpPr>
          <p:grpSpPr>
            <a:xfrm>
              <a:off x="4219575" y="1089025"/>
              <a:ext cx="687388" cy="1155701"/>
              <a:chOff x="4219575" y="1089025"/>
              <a:chExt cx="687388" cy="1155701"/>
            </a:xfrm>
            <a:grpFill/>
          </p:grpSpPr>
          <p:sp>
            <p:nvSpPr>
              <p:cNvPr id="349" name="Freeform 24"/>
              <p:cNvSpPr/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0" name="Freeform 25"/>
              <p:cNvSpPr/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1" name="Freeform 26"/>
              <p:cNvSpPr/>
              <p:nvPr/>
            </p:nvSpPr>
            <p:spPr bwMode="auto">
              <a:xfrm>
                <a:off x="4559300" y="1109663"/>
                <a:ext cx="234950" cy="128588"/>
              </a:xfrm>
              <a:custGeom>
                <a:avLst/>
                <a:gdLst/>
                <a:ahLst/>
                <a:cxnLst>
                  <a:cxn ang="0">
                    <a:pos x="148" y="79"/>
                  </a:cxn>
                  <a:cxn ang="0">
                    <a:pos x="148" y="71"/>
                  </a:cxn>
                  <a:cxn ang="0">
                    <a:pos x="128" y="71"/>
                  </a:cxn>
                  <a:cxn ang="0">
                    <a:pos x="135" y="58"/>
                  </a:cxn>
                  <a:cxn ang="0">
                    <a:pos x="126" y="46"/>
                  </a:cxn>
                  <a:cxn ang="0">
                    <a:pos x="132" y="45"/>
                  </a:cxn>
                  <a:cxn ang="0">
                    <a:pos x="121" y="38"/>
                  </a:cxn>
                  <a:cxn ang="0">
                    <a:pos x="97" y="69"/>
                  </a:cxn>
                  <a:cxn ang="0">
                    <a:pos x="90" y="73"/>
                  </a:cxn>
                  <a:cxn ang="0">
                    <a:pos x="78" y="97"/>
                  </a:cxn>
                  <a:cxn ang="0">
                    <a:pos x="43" y="69"/>
                  </a:cxn>
                  <a:cxn ang="0">
                    <a:pos x="60" y="70"/>
                  </a:cxn>
                  <a:cxn ang="0">
                    <a:pos x="74" y="66"/>
                  </a:cxn>
                  <a:cxn ang="0">
                    <a:pos x="54" y="64"/>
                  </a:cxn>
                  <a:cxn ang="0">
                    <a:pos x="38" y="58"/>
                  </a:cxn>
                  <a:cxn ang="0">
                    <a:pos x="50" y="54"/>
                  </a:cxn>
                  <a:cxn ang="0">
                    <a:pos x="72" y="43"/>
                  </a:cxn>
                  <a:cxn ang="0">
                    <a:pos x="61" y="43"/>
                  </a:cxn>
                  <a:cxn ang="0">
                    <a:pos x="54" y="39"/>
                  </a:cxn>
                  <a:cxn ang="0">
                    <a:pos x="51" y="39"/>
                  </a:cxn>
                  <a:cxn ang="0">
                    <a:pos x="38" y="51"/>
                  </a:cxn>
                  <a:cxn ang="0">
                    <a:pos x="23" y="44"/>
                  </a:cxn>
                  <a:cxn ang="0">
                    <a:pos x="27" y="43"/>
                  </a:cxn>
                  <a:cxn ang="0">
                    <a:pos x="15" y="28"/>
                  </a:cxn>
                  <a:cxn ang="0">
                    <a:pos x="11" y="26"/>
                  </a:cxn>
                  <a:cxn ang="0">
                    <a:pos x="0" y="16"/>
                  </a:cxn>
                  <a:cxn ang="0">
                    <a:pos x="16" y="5"/>
                  </a:cxn>
                  <a:cxn ang="0">
                    <a:pos x="38" y="7"/>
                  </a:cxn>
                  <a:cxn ang="0">
                    <a:pos x="32" y="13"/>
                  </a:cxn>
                  <a:cxn ang="0">
                    <a:pos x="44" y="20"/>
                  </a:cxn>
                  <a:cxn ang="0">
                    <a:pos x="41" y="14"/>
                  </a:cxn>
                  <a:cxn ang="0">
                    <a:pos x="49" y="7"/>
                  </a:cxn>
                  <a:cxn ang="0">
                    <a:pos x="68" y="26"/>
                  </a:cxn>
                  <a:cxn ang="0">
                    <a:pos x="63" y="7"/>
                  </a:cxn>
                  <a:cxn ang="0">
                    <a:pos x="72" y="0"/>
                  </a:cxn>
                  <a:cxn ang="0">
                    <a:pos x="90" y="9"/>
                  </a:cxn>
                  <a:cxn ang="0">
                    <a:pos x="88" y="18"/>
                  </a:cxn>
                  <a:cxn ang="0">
                    <a:pos x="96" y="12"/>
                  </a:cxn>
                  <a:cxn ang="0">
                    <a:pos x="102" y="23"/>
                  </a:cxn>
                  <a:cxn ang="0">
                    <a:pos x="106" y="23"/>
                  </a:cxn>
                  <a:cxn ang="0">
                    <a:pos x="141" y="41"/>
                  </a:cxn>
                  <a:cxn ang="0">
                    <a:pos x="137" y="42"/>
                  </a:cxn>
                  <a:cxn ang="0">
                    <a:pos x="145" y="42"/>
                  </a:cxn>
                  <a:cxn ang="0">
                    <a:pos x="145" y="49"/>
                  </a:cxn>
                  <a:cxn ang="0">
                    <a:pos x="159" y="49"/>
                  </a:cxn>
                  <a:cxn ang="0">
                    <a:pos x="176" y="64"/>
                  </a:cxn>
                  <a:cxn ang="0">
                    <a:pos x="148" y="79"/>
                  </a:cxn>
                </a:cxnLst>
                <a:rect l="0" t="0" r="r" b="b"/>
                <a:pathLst>
                  <a:path w="176" h="97">
                    <a:moveTo>
                      <a:pt x="148" y="79"/>
                    </a:moveTo>
                    <a:cubicBezTo>
                      <a:pt x="147" y="76"/>
                      <a:pt x="147" y="74"/>
                      <a:pt x="148" y="71"/>
                    </a:cubicBezTo>
                    <a:cubicBezTo>
                      <a:pt x="143" y="71"/>
                      <a:pt x="134" y="71"/>
                      <a:pt x="128" y="71"/>
                    </a:cubicBezTo>
                    <a:cubicBezTo>
                      <a:pt x="129" y="63"/>
                      <a:pt x="134" y="65"/>
                      <a:pt x="135" y="58"/>
                    </a:cubicBezTo>
                    <a:cubicBezTo>
                      <a:pt x="132" y="57"/>
                      <a:pt x="128" y="49"/>
                      <a:pt x="126" y="46"/>
                    </a:cubicBezTo>
                    <a:cubicBezTo>
                      <a:pt x="128" y="45"/>
                      <a:pt x="130" y="45"/>
                      <a:pt x="132" y="45"/>
                    </a:cubicBezTo>
                    <a:cubicBezTo>
                      <a:pt x="125" y="44"/>
                      <a:pt x="121" y="38"/>
                      <a:pt x="121" y="38"/>
                    </a:cubicBezTo>
                    <a:cubicBezTo>
                      <a:pt x="106" y="38"/>
                      <a:pt x="102" y="58"/>
                      <a:pt x="97" y="69"/>
                    </a:cubicBezTo>
                    <a:cubicBezTo>
                      <a:pt x="96" y="72"/>
                      <a:pt x="93" y="71"/>
                      <a:pt x="90" y="73"/>
                    </a:cubicBezTo>
                    <a:cubicBezTo>
                      <a:pt x="83" y="79"/>
                      <a:pt x="84" y="91"/>
                      <a:pt x="78" y="97"/>
                    </a:cubicBezTo>
                    <a:cubicBezTo>
                      <a:pt x="67" y="90"/>
                      <a:pt x="43" y="84"/>
                      <a:pt x="43" y="69"/>
                    </a:cubicBezTo>
                    <a:cubicBezTo>
                      <a:pt x="49" y="68"/>
                      <a:pt x="60" y="70"/>
                      <a:pt x="60" y="70"/>
                    </a:cubicBezTo>
                    <a:cubicBezTo>
                      <a:pt x="64" y="66"/>
                      <a:pt x="69" y="67"/>
                      <a:pt x="74" y="66"/>
                    </a:cubicBezTo>
                    <a:cubicBezTo>
                      <a:pt x="72" y="64"/>
                      <a:pt x="57" y="64"/>
                      <a:pt x="54" y="64"/>
                    </a:cubicBezTo>
                    <a:cubicBezTo>
                      <a:pt x="49" y="64"/>
                      <a:pt x="38" y="69"/>
                      <a:pt x="38" y="58"/>
                    </a:cubicBezTo>
                    <a:cubicBezTo>
                      <a:pt x="38" y="54"/>
                      <a:pt x="48" y="54"/>
                      <a:pt x="50" y="54"/>
                    </a:cubicBezTo>
                    <a:cubicBezTo>
                      <a:pt x="56" y="52"/>
                      <a:pt x="68" y="47"/>
                      <a:pt x="72" y="43"/>
                    </a:cubicBezTo>
                    <a:cubicBezTo>
                      <a:pt x="66" y="43"/>
                      <a:pt x="63" y="43"/>
                      <a:pt x="61" y="43"/>
                    </a:cubicBezTo>
                    <a:cubicBezTo>
                      <a:pt x="60" y="43"/>
                      <a:pt x="56" y="40"/>
                      <a:pt x="54" y="39"/>
                    </a:cubicBezTo>
                    <a:cubicBezTo>
                      <a:pt x="53" y="39"/>
                      <a:pt x="52" y="39"/>
                      <a:pt x="51" y="39"/>
                    </a:cubicBezTo>
                    <a:cubicBezTo>
                      <a:pt x="47" y="41"/>
                      <a:pt x="47" y="51"/>
                      <a:pt x="38" y="51"/>
                    </a:cubicBezTo>
                    <a:cubicBezTo>
                      <a:pt x="31" y="51"/>
                      <a:pt x="26" y="48"/>
                      <a:pt x="23" y="44"/>
                    </a:cubicBezTo>
                    <a:cubicBezTo>
                      <a:pt x="25" y="43"/>
                      <a:pt x="26" y="43"/>
                      <a:pt x="27" y="43"/>
                    </a:cubicBezTo>
                    <a:cubicBezTo>
                      <a:pt x="19" y="39"/>
                      <a:pt x="13" y="35"/>
                      <a:pt x="15" y="28"/>
                    </a:cubicBezTo>
                    <a:cubicBezTo>
                      <a:pt x="13" y="28"/>
                      <a:pt x="12" y="26"/>
                      <a:pt x="11" y="26"/>
                    </a:cubicBezTo>
                    <a:cubicBezTo>
                      <a:pt x="8" y="26"/>
                      <a:pt x="3" y="19"/>
                      <a:pt x="0" y="16"/>
                    </a:cubicBezTo>
                    <a:cubicBezTo>
                      <a:pt x="2" y="14"/>
                      <a:pt x="11" y="5"/>
                      <a:pt x="16" y="5"/>
                    </a:cubicBezTo>
                    <a:cubicBezTo>
                      <a:pt x="23" y="5"/>
                      <a:pt x="27" y="5"/>
                      <a:pt x="38" y="7"/>
                    </a:cubicBezTo>
                    <a:cubicBezTo>
                      <a:pt x="35" y="10"/>
                      <a:pt x="34" y="11"/>
                      <a:pt x="32" y="13"/>
                    </a:cubicBezTo>
                    <a:cubicBezTo>
                      <a:pt x="37" y="17"/>
                      <a:pt x="41" y="17"/>
                      <a:pt x="44" y="20"/>
                    </a:cubicBezTo>
                    <a:cubicBezTo>
                      <a:pt x="42" y="19"/>
                      <a:pt x="41" y="17"/>
                      <a:pt x="41" y="14"/>
                    </a:cubicBezTo>
                    <a:cubicBezTo>
                      <a:pt x="41" y="10"/>
                      <a:pt x="45" y="7"/>
                      <a:pt x="49" y="7"/>
                    </a:cubicBezTo>
                    <a:cubicBezTo>
                      <a:pt x="60" y="7"/>
                      <a:pt x="57" y="22"/>
                      <a:pt x="68" y="26"/>
                    </a:cubicBezTo>
                    <a:cubicBezTo>
                      <a:pt x="66" y="19"/>
                      <a:pt x="63" y="15"/>
                      <a:pt x="63" y="7"/>
                    </a:cubicBezTo>
                    <a:cubicBezTo>
                      <a:pt x="63" y="0"/>
                      <a:pt x="66" y="0"/>
                      <a:pt x="72" y="0"/>
                    </a:cubicBezTo>
                    <a:cubicBezTo>
                      <a:pt x="78" y="0"/>
                      <a:pt x="90" y="4"/>
                      <a:pt x="90" y="9"/>
                    </a:cubicBezTo>
                    <a:cubicBezTo>
                      <a:pt x="90" y="12"/>
                      <a:pt x="88" y="15"/>
                      <a:pt x="88" y="18"/>
                    </a:cubicBezTo>
                    <a:cubicBezTo>
                      <a:pt x="92" y="16"/>
                      <a:pt x="93" y="12"/>
                      <a:pt x="96" y="12"/>
                    </a:cubicBezTo>
                    <a:cubicBezTo>
                      <a:pt x="103" y="12"/>
                      <a:pt x="102" y="19"/>
                      <a:pt x="102" y="23"/>
                    </a:cubicBezTo>
                    <a:cubicBezTo>
                      <a:pt x="103" y="23"/>
                      <a:pt x="105" y="23"/>
                      <a:pt x="106" y="23"/>
                    </a:cubicBezTo>
                    <a:cubicBezTo>
                      <a:pt x="113" y="23"/>
                      <a:pt x="137" y="36"/>
                      <a:pt x="141" y="41"/>
                    </a:cubicBezTo>
                    <a:cubicBezTo>
                      <a:pt x="140" y="42"/>
                      <a:pt x="138" y="42"/>
                      <a:pt x="137" y="42"/>
                    </a:cubicBezTo>
                    <a:cubicBezTo>
                      <a:pt x="140" y="43"/>
                      <a:pt x="142" y="42"/>
                      <a:pt x="145" y="42"/>
                    </a:cubicBezTo>
                    <a:cubicBezTo>
                      <a:pt x="146" y="44"/>
                      <a:pt x="146" y="47"/>
                      <a:pt x="145" y="49"/>
                    </a:cubicBezTo>
                    <a:cubicBezTo>
                      <a:pt x="151" y="49"/>
                      <a:pt x="154" y="49"/>
                      <a:pt x="159" y="49"/>
                    </a:cubicBezTo>
                    <a:cubicBezTo>
                      <a:pt x="159" y="62"/>
                      <a:pt x="172" y="59"/>
                      <a:pt x="176" y="64"/>
                    </a:cubicBezTo>
                    <a:cubicBezTo>
                      <a:pt x="164" y="68"/>
                      <a:pt x="159" y="76"/>
                      <a:pt x="148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2" name="Freeform 27"/>
              <p:cNvSpPr/>
              <p:nvPr/>
            </p:nvSpPr>
            <p:spPr bwMode="auto">
              <a:xfrm>
                <a:off x="4683125" y="1089025"/>
                <a:ext cx="150813" cy="55563"/>
              </a:xfrm>
              <a:custGeom>
                <a:avLst/>
                <a:gdLst/>
                <a:ahLst/>
                <a:cxnLst>
                  <a:cxn ang="0">
                    <a:pos x="114" y="19"/>
                  </a:cxn>
                  <a:cxn ang="0">
                    <a:pos x="69" y="41"/>
                  </a:cxn>
                  <a:cxn ang="0">
                    <a:pos x="54" y="34"/>
                  </a:cxn>
                  <a:cxn ang="0">
                    <a:pos x="28" y="34"/>
                  </a:cxn>
                  <a:cxn ang="0">
                    <a:pos x="23" y="26"/>
                  </a:cxn>
                  <a:cxn ang="0">
                    <a:pos x="32" y="26"/>
                  </a:cxn>
                  <a:cxn ang="0">
                    <a:pos x="43" y="24"/>
                  </a:cxn>
                  <a:cxn ang="0">
                    <a:pos x="22" y="23"/>
                  </a:cxn>
                  <a:cxn ang="0">
                    <a:pos x="6" y="18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33" y="2"/>
                  </a:cxn>
                  <a:cxn ang="0">
                    <a:pos x="51" y="11"/>
                  </a:cxn>
                  <a:cxn ang="0">
                    <a:pos x="62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80" y="7"/>
                  </a:cxn>
                  <a:cxn ang="0">
                    <a:pos x="95" y="7"/>
                  </a:cxn>
                  <a:cxn ang="0">
                    <a:pos x="114" y="19"/>
                  </a:cxn>
                </a:cxnLst>
                <a:rect l="0" t="0" r="r" b="b"/>
                <a:pathLst>
                  <a:path w="114" h="41">
                    <a:moveTo>
                      <a:pt x="114" y="19"/>
                    </a:moveTo>
                    <a:cubicBezTo>
                      <a:pt x="104" y="26"/>
                      <a:pt x="82" y="41"/>
                      <a:pt x="69" y="41"/>
                    </a:cubicBezTo>
                    <a:cubicBezTo>
                      <a:pt x="61" y="41"/>
                      <a:pt x="57" y="39"/>
                      <a:pt x="54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5" y="32"/>
                      <a:pt x="23" y="30"/>
                      <a:pt x="23" y="26"/>
                    </a:cubicBezTo>
                    <a:cubicBezTo>
                      <a:pt x="26" y="26"/>
                      <a:pt x="31" y="26"/>
                      <a:pt x="32" y="26"/>
                    </a:cubicBezTo>
                    <a:cubicBezTo>
                      <a:pt x="36" y="25"/>
                      <a:pt x="40" y="25"/>
                      <a:pt x="43" y="24"/>
                    </a:cubicBezTo>
                    <a:cubicBezTo>
                      <a:pt x="41" y="24"/>
                      <a:pt x="23" y="23"/>
                      <a:pt x="22" y="23"/>
                    </a:cubicBezTo>
                    <a:cubicBezTo>
                      <a:pt x="14" y="23"/>
                      <a:pt x="6" y="28"/>
                      <a:pt x="6" y="18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9"/>
                      <a:pt x="13" y="10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4"/>
                      <a:pt x="48" y="11"/>
                      <a:pt x="51" y="11"/>
                    </a:cubicBezTo>
                    <a:cubicBezTo>
                      <a:pt x="56" y="11"/>
                      <a:pt x="59" y="2"/>
                      <a:pt x="6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6"/>
                      <a:pt x="66" y="8"/>
                      <a:pt x="67" y="12"/>
                    </a:cubicBezTo>
                    <a:cubicBezTo>
                      <a:pt x="71" y="12"/>
                      <a:pt x="73" y="7"/>
                      <a:pt x="80" y="7"/>
                    </a:cubicBezTo>
                    <a:cubicBezTo>
                      <a:pt x="91" y="7"/>
                      <a:pt x="88" y="7"/>
                      <a:pt x="95" y="7"/>
                    </a:cubicBezTo>
                    <a:cubicBezTo>
                      <a:pt x="103" y="7"/>
                      <a:pt x="112" y="14"/>
                      <a:pt x="1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3" name="Freeform 28"/>
              <p:cNvSpPr/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4" name="Freeform 29"/>
              <p:cNvSpPr/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5" name="Freeform 31"/>
              <p:cNvSpPr/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6" name="Freeform 32"/>
              <p:cNvSpPr/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7" name="Freeform 33"/>
              <p:cNvSpPr/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8" name="Freeform 34"/>
              <p:cNvSpPr/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59" name="Freeform 35"/>
              <p:cNvSpPr/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60" name="Freeform 37"/>
              <p:cNvSpPr/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61" name="Freeform 38"/>
              <p:cNvSpPr/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</p:grpSp>
      <p:grpSp>
        <p:nvGrpSpPr>
          <p:cNvPr id="364" name="Group 363"/>
          <p:cNvGrpSpPr/>
          <p:nvPr/>
        </p:nvGrpSpPr>
        <p:grpSpPr>
          <a:xfrm>
            <a:off x="6807351" y="4000870"/>
            <a:ext cx="1255165" cy="1096609"/>
            <a:chOff x="6275388" y="2879725"/>
            <a:chExt cx="966788" cy="844551"/>
          </a:xfrm>
          <a:solidFill>
            <a:schemeClr val="accent1">
              <a:lumMod val="75000"/>
            </a:schemeClr>
          </a:solidFill>
        </p:grpSpPr>
        <p:sp>
          <p:nvSpPr>
            <p:cNvPr id="365" name="Freeform 9"/>
            <p:cNvSpPr/>
            <p:nvPr/>
          </p:nvSpPr>
          <p:spPr bwMode="auto">
            <a:xfrm>
              <a:off x="6567488" y="2879725"/>
              <a:ext cx="339725" cy="1762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160" y="39"/>
                </a:cxn>
                <a:cxn ang="0">
                  <a:pos x="173" y="45"/>
                </a:cxn>
                <a:cxn ang="0">
                  <a:pos x="179" y="49"/>
                </a:cxn>
                <a:cxn ang="0">
                  <a:pos x="203" y="71"/>
                </a:cxn>
                <a:cxn ang="0">
                  <a:pos x="217" y="78"/>
                </a:cxn>
                <a:cxn ang="0">
                  <a:pos x="208" y="85"/>
                </a:cxn>
                <a:cxn ang="0">
                  <a:pos x="217" y="96"/>
                </a:cxn>
                <a:cxn ang="0">
                  <a:pos x="224" y="108"/>
                </a:cxn>
                <a:cxn ang="0">
                  <a:pos x="233" y="113"/>
                </a:cxn>
                <a:cxn ang="0">
                  <a:pos x="237" y="118"/>
                </a:cxn>
                <a:cxn ang="0">
                  <a:pos x="242" y="119"/>
                </a:cxn>
                <a:cxn ang="0">
                  <a:pos x="247" y="124"/>
                </a:cxn>
                <a:cxn ang="0">
                  <a:pos x="255" y="126"/>
                </a:cxn>
                <a:cxn ang="0">
                  <a:pos x="250" y="133"/>
                </a:cxn>
                <a:cxn ang="0">
                  <a:pos x="247" y="133"/>
                </a:cxn>
                <a:cxn ang="0">
                  <a:pos x="239" y="127"/>
                </a:cxn>
                <a:cxn ang="0">
                  <a:pos x="227" y="127"/>
                </a:cxn>
                <a:cxn ang="0">
                  <a:pos x="210" y="116"/>
                </a:cxn>
                <a:cxn ang="0">
                  <a:pos x="206" y="113"/>
                </a:cxn>
                <a:cxn ang="0">
                  <a:pos x="175" y="92"/>
                </a:cxn>
                <a:cxn ang="0">
                  <a:pos x="158" y="103"/>
                </a:cxn>
                <a:cxn ang="0">
                  <a:pos x="156" y="113"/>
                </a:cxn>
                <a:cxn ang="0">
                  <a:pos x="139" y="113"/>
                </a:cxn>
                <a:cxn ang="0">
                  <a:pos x="113" y="100"/>
                </a:cxn>
                <a:cxn ang="0">
                  <a:pos x="107" y="102"/>
                </a:cxn>
                <a:cxn ang="0">
                  <a:pos x="98" y="102"/>
                </a:cxn>
                <a:cxn ang="0">
                  <a:pos x="90" y="99"/>
                </a:cxn>
                <a:cxn ang="0">
                  <a:pos x="101" y="90"/>
                </a:cxn>
                <a:cxn ang="0">
                  <a:pos x="96" y="71"/>
                </a:cxn>
                <a:cxn ang="0">
                  <a:pos x="77" y="59"/>
                </a:cxn>
                <a:cxn ang="0">
                  <a:pos x="53" y="54"/>
                </a:cxn>
                <a:cxn ang="0">
                  <a:pos x="37" y="45"/>
                </a:cxn>
                <a:cxn ang="0">
                  <a:pos x="37" y="41"/>
                </a:cxn>
                <a:cxn ang="0">
                  <a:pos x="30" y="49"/>
                </a:cxn>
                <a:cxn ang="0">
                  <a:pos x="26" y="48"/>
                </a:cxn>
                <a:cxn ang="0">
                  <a:pos x="24" y="38"/>
                </a:cxn>
                <a:cxn ang="0">
                  <a:pos x="16" y="33"/>
                </a:cxn>
                <a:cxn ang="0">
                  <a:pos x="38" y="25"/>
                </a:cxn>
                <a:cxn ang="0">
                  <a:pos x="35" y="25"/>
                </a:cxn>
                <a:cxn ang="0">
                  <a:pos x="23" y="27"/>
                </a:cxn>
                <a:cxn ang="0">
                  <a:pos x="16" y="26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23" y="0"/>
                </a:cxn>
                <a:cxn ang="0">
                  <a:pos x="44" y="9"/>
                </a:cxn>
                <a:cxn ang="0">
                  <a:pos x="44" y="25"/>
                </a:cxn>
                <a:cxn ang="0">
                  <a:pos x="50" y="29"/>
                </a:cxn>
                <a:cxn ang="0">
                  <a:pos x="59" y="38"/>
                </a:cxn>
                <a:cxn ang="0">
                  <a:pos x="67" y="30"/>
                </a:cxn>
                <a:cxn ang="0">
                  <a:pos x="78" y="25"/>
                </a:cxn>
                <a:cxn ang="0">
                  <a:pos x="92" y="14"/>
                </a:cxn>
                <a:cxn ang="0">
                  <a:pos x="98" y="17"/>
                </a:cxn>
                <a:cxn ang="0">
                  <a:pos x="109" y="25"/>
                </a:cxn>
                <a:cxn ang="0">
                  <a:pos x="121" y="25"/>
                </a:cxn>
                <a:cxn ang="0">
                  <a:pos x="130" y="29"/>
                </a:cxn>
                <a:cxn ang="0">
                  <a:pos x="130" y="30"/>
                </a:cxn>
                <a:cxn ang="0">
                  <a:pos x="128" y="28"/>
                </a:cxn>
              </a:cxnLst>
              <a:rect l="0" t="0" r="r" b="b"/>
              <a:pathLst>
                <a:path w="255" h="133">
                  <a:moveTo>
                    <a:pt x="128" y="28"/>
                  </a:moveTo>
                  <a:cubicBezTo>
                    <a:pt x="133" y="33"/>
                    <a:pt x="149" y="39"/>
                    <a:pt x="160" y="39"/>
                  </a:cubicBezTo>
                  <a:cubicBezTo>
                    <a:pt x="165" y="39"/>
                    <a:pt x="168" y="45"/>
                    <a:pt x="173" y="45"/>
                  </a:cubicBezTo>
                  <a:cubicBezTo>
                    <a:pt x="173" y="48"/>
                    <a:pt x="176" y="49"/>
                    <a:pt x="179" y="49"/>
                  </a:cubicBezTo>
                  <a:cubicBezTo>
                    <a:pt x="193" y="54"/>
                    <a:pt x="192" y="66"/>
                    <a:pt x="203" y="71"/>
                  </a:cubicBezTo>
                  <a:cubicBezTo>
                    <a:pt x="207" y="73"/>
                    <a:pt x="217" y="68"/>
                    <a:pt x="217" y="78"/>
                  </a:cubicBezTo>
                  <a:cubicBezTo>
                    <a:pt x="217" y="83"/>
                    <a:pt x="208" y="81"/>
                    <a:pt x="208" y="85"/>
                  </a:cubicBezTo>
                  <a:cubicBezTo>
                    <a:pt x="208" y="87"/>
                    <a:pt x="216" y="95"/>
                    <a:pt x="217" y="96"/>
                  </a:cubicBezTo>
                  <a:cubicBezTo>
                    <a:pt x="221" y="100"/>
                    <a:pt x="220" y="103"/>
                    <a:pt x="224" y="108"/>
                  </a:cubicBezTo>
                  <a:cubicBezTo>
                    <a:pt x="225" y="111"/>
                    <a:pt x="230" y="113"/>
                    <a:pt x="233" y="113"/>
                  </a:cubicBezTo>
                  <a:cubicBezTo>
                    <a:pt x="235" y="113"/>
                    <a:pt x="236" y="116"/>
                    <a:pt x="237" y="118"/>
                  </a:cubicBezTo>
                  <a:cubicBezTo>
                    <a:pt x="238" y="120"/>
                    <a:pt x="240" y="118"/>
                    <a:pt x="242" y="119"/>
                  </a:cubicBezTo>
                  <a:cubicBezTo>
                    <a:pt x="245" y="119"/>
                    <a:pt x="246" y="122"/>
                    <a:pt x="247" y="124"/>
                  </a:cubicBezTo>
                  <a:cubicBezTo>
                    <a:pt x="247" y="126"/>
                    <a:pt x="254" y="125"/>
                    <a:pt x="255" y="126"/>
                  </a:cubicBezTo>
                  <a:cubicBezTo>
                    <a:pt x="253" y="127"/>
                    <a:pt x="250" y="130"/>
                    <a:pt x="250" y="133"/>
                  </a:cubicBezTo>
                  <a:cubicBezTo>
                    <a:pt x="249" y="133"/>
                    <a:pt x="248" y="133"/>
                    <a:pt x="247" y="133"/>
                  </a:cubicBezTo>
                  <a:cubicBezTo>
                    <a:pt x="246" y="133"/>
                    <a:pt x="240" y="128"/>
                    <a:pt x="239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1" y="126"/>
                    <a:pt x="210" y="121"/>
                    <a:pt x="210" y="116"/>
                  </a:cubicBezTo>
                  <a:cubicBezTo>
                    <a:pt x="210" y="115"/>
                    <a:pt x="207" y="114"/>
                    <a:pt x="206" y="113"/>
                  </a:cubicBezTo>
                  <a:cubicBezTo>
                    <a:pt x="197" y="104"/>
                    <a:pt x="189" y="92"/>
                    <a:pt x="175" y="92"/>
                  </a:cubicBezTo>
                  <a:cubicBezTo>
                    <a:pt x="164" y="92"/>
                    <a:pt x="165" y="100"/>
                    <a:pt x="158" y="103"/>
                  </a:cubicBezTo>
                  <a:cubicBezTo>
                    <a:pt x="160" y="108"/>
                    <a:pt x="156" y="110"/>
                    <a:pt x="156" y="113"/>
                  </a:cubicBezTo>
                  <a:cubicBezTo>
                    <a:pt x="146" y="113"/>
                    <a:pt x="144" y="113"/>
                    <a:pt x="139" y="113"/>
                  </a:cubicBezTo>
                  <a:cubicBezTo>
                    <a:pt x="128" y="113"/>
                    <a:pt x="125" y="100"/>
                    <a:pt x="113" y="100"/>
                  </a:cubicBezTo>
                  <a:cubicBezTo>
                    <a:pt x="112" y="100"/>
                    <a:pt x="107" y="100"/>
                    <a:pt x="10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4" y="102"/>
                    <a:pt x="90" y="102"/>
                    <a:pt x="90" y="99"/>
                  </a:cubicBezTo>
                  <a:cubicBezTo>
                    <a:pt x="90" y="93"/>
                    <a:pt x="99" y="91"/>
                    <a:pt x="101" y="90"/>
                  </a:cubicBezTo>
                  <a:cubicBezTo>
                    <a:pt x="95" y="84"/>
                    <a:pt x="98" y="78"/>
                    <a:pt x="96" y="71"/>
                  </a:cubicBezTo>
                  <a:cubicBezTo>
                    <a:pt x="94" y="66"/>
                    <a:pt x="82" y="61"/>
                    <a:pt x="77" y="59"/>
                  </a:cubicBezTo>
                  <a:cubicBezTo>
                    <a:pt x="72" y="56"/>
                    <a:pt x="60" y="54"/>
                    <a:pt x="53" y="54"/>
                  </a:cubicBezTo>
                  <a:cubicBezTo>
                    <a:pt x="47" y="54"/>
                    <a:pt x="44" y="43"/>
                    <a:pt x="37" y="4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4"/>
                    <a:pt x="34" y="49"/>
                    <a:pt x="30" y="49"/>
                  </a:cubicBezTo>
                  <a:cubicBezTo>
                    <a:pt x="29" y="49"/>
                    <a:pt x="26" y="49"/>
                    <a:pt x="26" y="48"/>
                  </a:cubicBezTo>
                  <a:cubicBezTo>
                    <a:pt x="24" y="43"/>
                    <a:pt x="26" y="41"/>
                    <a:pt x="24" y="38"/>
                  </a:cubicBezTo>
                  <a:cubicBezTo>
                    <a:pt x="22" y="34"/>
                    <a:pt x="17" y="36"/>
                    <a:pt x="16" y="33"/>
                  </a:cubicBezTo>
                  <a:cubicBezTo>
                    <a:pt x="22" y="29"/>
                    <a:pt x="35" y="30"/>
                    <a:pt x="38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0" y="26"/>
                    <a:pt x="27" y="27"/>
                    <a:pt x="23" y="27"/>
                  </a:cubicBezTo>
                  <a:cubicBezTo>
                    <a:pt x="20" y="27"/>
                    <a:pt x="19" y="26"/>
                    <a:pt x="16" y="26"/>
                  </a:cubicBezTo>
                  <a:cubicBezTo>
                    <a:pt x="15" y="25"/>
                    <a:pt x="14" y="23"/>
                    <a:pt x="14" y="22"/>
                  </a:cubicBezTo>
                  <a:cubicBezTo>
                    <a:pt x="11" y="15"/>
                    <a:pt x="0" y="18"/>
                    <a:pt x="0" y="12"/>
                  </a:cubicBezTo>
                  <a:cubicBezTo>
                    <a:pt x="0" y="9"/>
                    <a:pt x="4" y="8"/>
                    <a:pt x="6" y="8"/>
                  </a:cubicBezTo>
                  <a:cubicBezTo>
                    <a:pt x="12" y="8"/>
                    <a:pt x="15" y="0"/>
                    <a:pt x="23" y="0"/>
                  </a:cubicBezTo>
                  <a:cubicBezTo>
                    <a:pt x="30" y="0"/>
                    <a:pt x="36" y="7"/>
                    <a:pt x="44" y="9"/>
                  </a:cubicBezTo>
                  <a:cubicBezTo>
                    <a:pt x="44" y="15"/>
                    <a:pt x="44" y="22"/>
                    <a:pt x="44" y="25"/>
                  </a:cubicBezTo>
                  <a:cubicBezTo>
                    <a:pt x="44" y="27"/>
                    <a:pt x="46" y="29"/>
                    <a:pt x="50" y="29"/>
                  </a:cubicBezTo>
                  <a:cubicBezTo>
                    <a:pt x="50" y="31"/>
                    <a:pt x="56" y="38"/>
                    <a:pt x="59" y="38"/>
                  </a:cubicBezTo>
                  <a:cubicBezTo>
                    <a:pt x="62" y="38"/>
                    <a:pt x="66" y="31"/>
                    <a:pt x="67" y="30"/>
                  </a:cubicBezTo>
                  <a:cubicBezTo>
                    <a:pt x="71" y="27"/>
                    <a:pt x="71" y="26"/>
                    <a:pt x="78" y="25"/>
                  </a:cubicBezTo>
                  <a:cubicBezTo>
                    <a:pt x="82" y="23"/>
                    <a:pt x="87" y="15"/>
                    <a:pt x="92" y="14"/>
                  </a:cubicBezTo>
                  <a:cubicBezTo>
                    <a:pt x="93" y="17"/>
                    <a:pt x="96" y="16"/>
                    <a:pt x="98" y="17"/>
                  </a:cubicBezTo>
                  <a:cubicBezTo>
                    <a:pt x="103" y="18"/>
                    <a:pt x="106" y="24"/>
                    <a:pt x="109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3" y="27"/>
                    <a:pt x="128" y="29"/>
                    <a:pt x="130" y="29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28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366" name="Group 361"/>
            <p:cNvGrpSpPr/>
            <p:nvPr/>
          </p:nvGrpSpPr>
          <p:grpSpPr>
            <a:xfrm>
              <a:off x="6275388" y="2917825"/>
              <a:ext cx="966788" cy="806451"/>
              <a:chOff x="6275388" y="2917825"/>
              <a:chExt cx="966788" cy="806451"/>
            </a:xfrm>
            <a:grpFill/>
          </p:grpSpPr>
          <p:sp>
            <p:nvSpPr>
              <p:cNvPr id="367" name="Freeform 7"/>
              <p:cNvSpPr/>
              <p:nvPr/>
            </p:nvSpPr>
            <p:spPr bwMode="auto">
              <a:xfrm>
                <a:off x="6623050" y="2968625"/>
                <a:ext cx="11113" cy="254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7" y="0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7" y="4"/>
                      <a:pt x="8" y="2"/>
                      <a:pt x="8" y="5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5" y="14"/>
                      <a:pt x="6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0" y="11"/>
                      <a:pt x="4" y="10"/>
                      <a:pt x="4" y="8"/>
                    </a:cubicBezTo>
                    <a:cubicBezTo>
                      <a:pt x="4" y="4"/>
                      <a:pt x="3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68" name="Freeform 8"/>
              <p:cNvSpPr/>
              <p:nvPr/>
            </p:nvSpPr>
            <p:spPr bwMode="auto">
              <a:xfrm>
                <a:off x="6867525" y="2944813"/>
                <a:ext cx="65088" cy="38100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18" y="17"/>
                  </a:cxn>
                  <a:cxn ang="0">
                    <a:pos x="35" y="13"/>
                  </a:cxn>
                  <a:cxn ang="0">
                    <a:pos x="45" y="0"/>
                  </a:cxn>
                  <a:cxn ang="0">
                    <a:pos x="49" y="7"/>
                  </a:cxn>
                  <a:cxn ang="0">
                    <a:pos x="40" y="22"/>
                  </a:cxn>
                  <a:cxn ang="0">
                    <a:pos x="19" y="29"/>
                  </a:cxn>
                  <a:cxn ang="0">
                    <a:pos x="11" y="25"/>
                  </a:cxn>
                  <a:cxn ang="0">
                    <a:pos x="13" y="27"/>
                  </a:cxn>
                </a:cxnLst>
                <a:rect l="0" t="0" r="r" b="b"/>
                <a:pathLst>
                  <a:path w="49" h="29">
                    <a:moveTo>
                      <a:pt x="13" y="27"/>
                    </a:moveTo>
                    <a:cubicBezTo>
                      <a:pt x="9" y="22"/>
                      <a:pt x="1" y="24"/>
                      <a:pt x="0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8" y="17"/>
                      <a:pt x="18" y="17"/>
                    </a:cubicBezTo>
                    <a:cubicBezTo>
                      <a:pt x="25" y="14"/>
                      <a:pt x="31" y="15"/>
                      <a:pt x="35" y="13"/>
                    </a:cubicBezTo>
                    <a:cubicBezTo>
                      <a:pt x="41" y="10"/>
                      <a:pt x="39" y="0"/>
                      <a:pt x="45" y="0"/>
                    </a:cubicBezTo>
                    <a:cubicBezTo>
                      <a:pt x="48" y="0"/>
                      <a:pt x="49" y="4"/>
                      <a:pt x="49" y="7"/>
                    </a:cubicBezTo>
                    <a:cubicBezTo>
                      <a:pt x="49" y="16"/>
                      <a:pt x="40" y="14"/>
                      <a:pt x="40" y="22"/>
                    </a:cubicBezTo>
                    <a:cubicBezTo>
                      <a:pt x="32" y="24"/>
                      <a:pt x="28" y="29"/>
                      <a:pt x="19" y="29"/>
                    </a:cubicBezTo>
                    <a:cubicBezTo>
                      <a:pt x="17" y="29"/>
                      <a:pt x="11" y="26"/>
                      <a:pt x="11" y="25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69" name="Freeform 10"/>
              <p:cNvSpPr/>
              <p:nvPr/>
            </p:nvSpPr>
            <p:spPr bwMode="auto">
              <a:xfrm>
                <a:off x="6911975" y="2917825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19" y="17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18" y="13"/>
                  </a:cxn>
                  <a:cxn ang="0">
                    <a:pos x="26" y="22"/>
                  </a:cxn>
                  <a:cxn ang="0">
                    <a:pos x="26" y="25"/>
                  </a:cxn>
                  <a:cxn ang="0">
                    <a:pos x="23" y="25"/>
                  </a:cxn>
                </a:cxnLst>
                <a:rect l="0" t="0" r="r" b="b"/>
                <a:pathLst>
                  <a:path w="26" h="26">
                    <a:moveTo>
                      <a:pt x="23" y="25"/>
                    </a:moveTo>
                    <a:cubicBezTo>
                      <a:pt x="18" y="24"/>
                      <a:pt x="18" y="21"/>
                      <a:pt x="19" y="17"/>
                    </a:cubicBezTo>
                    <a:cubicBezTo>
                      <a:pt x="13" y="14"/>
                      <a:pt x="14" y="9"/>
                      <a:pt x="8" y="6"/>
                    </a:cubicBezTo>
                    <a:cubicBezTo>
                      <a:pt x="5" y="4"/>
                      <a:pt x="2" y="4"/>
                      <a:pt x="0" y="0"/>
                    </a:cubicBezTo>
                    <a:cubicBezTo>
                      <a:pt x="9" y="3"/>
                      <a:pt x="13" y="8"/>
                      <a:pt x="18" y="13"/>
                    </a:cubicBezTo>
                    <a:cubicBezTo>
                      <a:pt x="21" y="17"/>
                      <a:pt x="26" y="16"/>
                      <a:pt x="26" y="22"/>
                    </a:cubicBezTo>
                    <a:cubicBezTo>
                      <a:pt x="26" y="23"/>
                      <a:pt x="26" y="24"/>
                      <a:pt x="26" y="25"/>
                    </a:cubicBezTo>
                    <a:cubicBezTo>
                      <a:pt x="25" y="25"/>
                      <a:pt x="24" y="26"/>
                      <a:pt x="23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70" name="Freeform 11"/>
              <p:cNvSpPr/>
              <p:nvPr/>
            </p:nvSpPr>
            <p:spPr bwMode="auto">
              <a:xfrm>
                <a:off x="6972300" y="2967038"/>
                <a:ext cx="17463" cy="20638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" y="0"/>
                  </a:cxn>
                  <a:cxn ang="0">
                    <a:pos x="13" y="12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7" y="9"/>
                  </a:cxn>
                </a:cxnLst>
                <a:rect l="0" t="0" r="r" b="b"/>
                <a:pathLst>
                  <a:path w="13" h="16">
                    <a:moveTo>
                      <a:pt x="7" y="9"/>
                    </a:moveTo>
                    <a:cubicBezTo>
                      <a:pt x="2" y="9"/>
                      <a:pt x="0" y="4"/>
                      <a:pt x="1" y="0"/>
                    </a:cubicBezTo>
                    <a:cubicBezTo>
                      <a:pt x="4" y="1"/>
                      <a:pt x="13" y="11"/>
                      <a:pt x="13" y="12"/>
                    </a:cubicBezTo>
                    <a:cubicBezTo>
                      <a:pt x="13" y="14"/>
                      <a:pt x="11" y="16"/>
                      <a:pt x="10" y="16"/>
                    </a:cubicBezTo>
                    <a:cubicBezTo>
                      <a:pt x="9" y="16"/>
                      <a:pt x="7" y="14"/>
                      <a:pt x="7" y="13"/>
                    </a:cubicBezTo>
                    <a:cubicBezTo>
                      <a:pt x="7" y="12"/>
                      <a:pt x="7" y="11"/>
                      <a:pt x="7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71" name="Freeform 12"/>
              <p:cNvSpPr/>
              <p:nvPr/>
            </p:nvSpPr>
            <p:spPr bwMode="auto">
              <a:xfrm>
                <a:off x="7086600" y="3046413"/>
                <a:ext cx="9525" cy="1111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0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7"/>
                      <a:pt x="7" y="8"/>
                      <a:pt x="7" y="9"/>
                    </a:cubicBezTo>
                    <a:cubicBezTo>
                      <a:pt x="3" y="9"/>
                      <a:pt x="0" y="2"/>
                      <a:pt x="0" y="0"/>
                    </a:cubicBezTo>
                    <a:cubicBezTo>
                      <a:pt x="4" y="2"/>
                      <a:pt x="7" y="3"/>
                      <a:pt x="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72" name="Freeform 13"/>
              <p:cNvSpPr/>
              <p:nvPr/>
            </p:nvSpPr>
            <p:spPr bwMode="auto">
              <a:xfrm>
                <a:off x="7061200" y="3036888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12" y="7"/>
                  </a:cxn>
                  <a:cxn ang="0">
                    <a:pos x="0" y="0"/>
                  </a:cxn>
                  <a:cxn ang="0">
                    <a:pos x="15" y="6"/>
                  </a:cxn>
                </a:cxnLst>
                <a:rect l="0" t="0" r="r" b="b"/>
                <a:pathLst>
                  <a:path w="15" h="7">
                    <a:moveTo>
                      <a:pt x="15" y="6"/>
                    </a:moveTo>
                    <a:cubicBezTo>
                      <a:pt x="14" y="6"/>
                      <a:pt x="13" y="7"/>
                      <a:pt x="12" y="7"/>
                    </a:cubicBezTo>
                    <a:cubicBezTo>
                      <a:pt x="7" y="7"/>
                      <a:pt x="0" y="5"/>
                      <a:pt x="0" y="0"/>
                    </a:cubicBezTo>
                    <a:cubicBezTo>
                      <a:pt x="7" y="0"/>
                      <a:pt x="11" y="1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73" name="Freeform 14"/>
              <p:cNvSpPr/>
              <p:nvPr/>
            </p:nvSpPr>
            <p:spPr bwMode="auto">
              <a:xfrm>
                <a:off x="7064375" y="3013075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0" y="0"/>
                  </a:cxn>
                  <a:cxn ang="0">
                    <a:pos x="13" y="14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9" y="14"/>
                      <a:pt x="1" y="3"/>
                      <a:pt x="0" y="0"/>
                    </a:cubicBezTo>
                    <a:cubicBezTo>
                      <a:pt x="6" y="3"/>
                      <a:pt x="11" y="7"/>
                      <a:pt x="1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74" name="Freeform 15"/>
              <p:cNvSpPr/>
              <p:nvPr/>
            </p:nvSpPr>
            <p:spPr bwMode="auto">
              <a:xfrm>
                <a:off x="7027863" y="2998788"/>
                <a:ext cx="23813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7" y="9"/>
                  </a:cxn>
                  <a:cxn ang="0">
                    <a:pos x="14" y="1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6" y="2"/>
                      <a:pt x="15" y="5"/>
                      <a:pt x="17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0" y="10"/>
                      <a:pt x="0" y="6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75" name="Freeform 16"/>
              <p:cNvSpPr/>
              <p:nvPr/>
            </p:nvSpPr>
            <p:spPr bwMode="auto">
              <a:xfrm>
                <a:off x="7002463" y="2984500"/>
                <a:ext cx="142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5" y="3"/>
                      <a:pt x="8" y="2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76" name="Freeform 17"/>
              <p:cNvSpPr/>
              <p:nvPr/>
            </p:nvSpPr>
            <p:spPr bwMode="auto">
              <a:xfrm>
                <a:off x="6800850" y="3594100"/>
                <a:ext cx="63500" cy="65088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43" y="3"/>
                  </a:cxn>
                  <a:cxn ang="0">
                    <a:pos x="48" y="16"/>
                  </a:cxn>
                  <a:cxn ang="0">
                    <a:pos x="27" y="49"/>
                  </a:cxn>
                  <a:cxn ang="0">
                    <a:pos x="0" y="7"/>
                  </a:cxn>
                  <a:cxn ang="0">
                    <a:pos x="24" y="7"/>
                  </a:cxn>
                </a:cxnLst>
                <a:rect l="0" t="0" r="r" b="b"/>
                <a:pathLst>
                  <a:path w="48" h="49">
                    <a:moveTo>
                      <a:pt x="24" y="7"/>
                    </a:moveTo>
                    <a:cubicBezTo>
                      <a:pt x="30" y="7"/>
                      <a:pt x="37" y="5"/>
                      <a:pt x="43" y="3"/>
                    </a:cubicBezTo>
                    <a:cubicBezTo>
                      <a:pt x="45" y="8"/>
                      <a:pt x="48" y="11"/>
                      <a:pt x="48" y="16"/>
                    </a:cubicBezTo>
                    <a:cubicBezTo>
                      <a:pt x="48" y="26"/>
                      <a:pt x="36" y="49"/>
                      <a:pt x="27" y="49"/>
                    </a:cubicBezTo>
                    <a:cubicBezTo>
                      <a:pt x="14" y="49"/>
                      <a:pt x="0" y="16"/>
                      <a:pt x="0" y="7"/>
                    </a:cubicBezTo>
                    <a:cubicBezTo>
                      <a:pt x="0" y="0"/>
                      <a:pt x="24" y="7"/>
                      <a:pt x="2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77" name="Freeform 18"/>
              <p:cNvSpPr/>
              <p:nvPr/>
            </p:nvSpPr>
            <p:spPr bwMode="auto">
              <a:xfrm>
                <a:off x="6275388" y="3057525"/>
                <a:ext cx="676275" cy="509588"/>
              </a:xfrm>
              <a:custGeom>
                <a:avLst/>
                <a:gdLst/>
                <a:ahLst/>
                <a:cxnLst>
                  <a:cxn ang="0">
                    <a:pos x="508" y="232"/>
                  </a:cxn>
                  <a:cxn ang="0">
                    <a:pos x="501" y="272"/>
                  </a:cxn>
                  <a:cxn ang="0">
                    <a:pos x="478" y="312"/>
                  </a:cxn>
                  <a:cxn ang="0">
                    <a:pos x="465" y="351"/>
                  </a:cxn>
                  <a:cxn ang="0">
                    <a:pos x="398" y="370"/>
                  </a:cxn>
                  <a:cxn ang="0">
                    <a:pos x="335" y="350"/>
                  </a:cxn>
                  <a:cxn ang="0">
                    <a:pos x="329" y="330"/>
                  </a:cxn>
                  <a:cxn ang="0">
                    <a:pos x="314" y="333"/>
                  </a:cxn>
                  <a:cxn ang="0">
                    <a:pos x="313" y="315"/>
                  </a:cxn>
                  <a:cxn ang="0">
                    <a:pos x="301" y="329"/>
                  </a:cxn>
                  <a:cxn ang="0">
                    <a:pos x="310" y="292"/>
                  </a:cxn>
                  <a:cxn ang="0">
                    <a:pos x="278" y="315"/>
                  </a:cxn>
                  <a:cxn ang="0">
                    <a:pos x="214" y="276"/>
                  </a:cxn>
                  <a:cxn ang="0">
                    <a:pos x="131" y="308"/>
                  </a:cxn>
                  <a:cxn ang="0">
                    <a:pos x="93" y="311"/>
                  </a:cxn>
                  <a:cxn ang="0">
                    <a:pos x="22" y="310"/>
                  </a:cxn>
                  <a:cxn ang="0">
                    <a:pos x="23" y="262"/>
                  </a:cxn>
                  <a:cxn ang="0">
                    <a:pos x="2" y="204"/>
                  </a:cxn>
                  <a:cxn ang="0">
                    <a:pos x="9" y="204"/>
                  </a:cxn>
                  <a:cxn ang="0">
                    <a:pos x="3" y="176"/>
                  </a:cxn>
                  <a:cxn ang="0">
                    <a:pos x="8" y="145"/>
                  </a:cxn>
                  <a:cxn ang="0">
                    <a:pos x="32" y="132"/>
                  </a:cxn>
                  <a:cxn ang="0">
                    <a:pos x="114" y="95"/>
                  </a:cxn>
                  <a:cxn ang="0">
                    <a:pos x="119" y="76"/>
                  </a:cxn>
                  <a:cxn ang="0">
                    <a:pos x="131" y="71"/>
                  </a:cxn>
                  <a:cxn ang="0">
                    <a:pos x="150" y="50"/>
                  </a:cxn>
                  <a:cxn ang="0">
                    <a:pos x="187" y="58"/>
                  </a:cxn>
                  <a:cxn ang="0">
                    <a:pos x="203" y="56"/>
                  </a:cxn>
                  <a:cxn ang="0">
                    <a:pos x="211" y="30"/>
                  </a:cxn>
                  <a:cxn ang="0">
                    <a:pos x="244" y="17"/>
                  </a:cxn>
                  <a:cxn ang="0">
                    <a:pos x="276" y="19"/>
                  </a:cxn>
                  <a:cxn ang="0">
                    <a:pos x="297" y="23"/>
                  </a:cxn>
                  <a:cxn ang="0">
                    <a:pos x="281" y="54"/>
                  </a:cxn>
                  <a:cxn ang="0">
                    <a:pos x="295" y="68"/>
                  </a:cxn>
                  <a:cxn ang="0">
                    <a:pos x="341" y="90"/>
                  </a:cxn>
                  <a:cxn ang="0">
                    <a:pos x="359" y="15"/>
                  </a:cxn>
                  <a:cxn ang="0">
                    <a:pos x="381" y="28"/>
                  </a:cxn>
                  <a:cxn ang="0">
                    <a:pos x="400" y="50"/>
                  </a:cxn>
                  <a:cxn ang="0">
                    <a:pos x="419" y="104"/>
                  </a:cxn>
                  <a:cxn ang="0">
                    <a:pos x="457" y="146"/>
                  </a:cxn>
                  <a:cxn ang="0">
                    <a:pos x="497" y="185"/>
                  </a:cxn>
                </a:cxnLst>
                <a:rect l="0" t="0" r="r" b="b"/>
                <a:pathLst>
                  <a:path w="508" h="383">
                    <a:moveTo>
                      <a:pt x="496" y="186"/>
                    </a:moveTo>
                    <a:cubicBezTo>
                      <a:pt x="503" y="195"/>
                      <a:pt x="508" y="219"/>
                      <a:pt x="508" y="232"/>
                    </a:cubicBezTo>
                    <a:cubicBezTo>
                      <a:pt x="508" y="242"/>
                      <a:pt x="505" y="256"/>
                      <a:pt x="501" y="260"/>
                    </a:cubicBezTo>
                    <a:cubicBezTo>
                      <a:pt x="501" y="272"/>
                      <a:pt x="501" y="272"/>
                      <a:pt x="501" y="272"/>
                    </a:cubicBezTo>
                    <a:cubicBezTo>
                      <a:pt x="499" y="276"/>
                      <a:pt x="500" y="277"/>
                      <a:pt x="498" y="281"/>
                    </a:cubicBezTo>
                    <a:cubicBezTo>
                      <a:pt x="490" y="293"/>
                      <a:pt x="482" y="298"/>
                      <a:pt x="478" y="312"/>
                    </a:cubicBezTo>
                    <a:cubicBezTo>
                      <a:pt x="474" y="322"/>
                      <a:pt x="465" y="336"/>
                      <a:pt x="465" y="352"/>
                    </a:cubicBezTo>
                    <a:cubicBezTo>
                      <a:pt x="465" y="351"/>
                      <a:pt x="465" y="351"/>
                      <a:pt x="465" y="351"/>
                    </a:cubicBezTo>
                    <a:cubicBezTo>
                      <a:pt x="460" y="371"/>
                      <a:pt x="424" y="362"/>
                      <a:pt x="420" y="383"/>
                    </a:cubicBezTo>
                    <a:cubicBezTo>
                      <a:pt x="417" y="382"/>
                      <a:pt x="399" y="372"/>
                      <a:pt x="398" y="370"/>
                    </a:cubicBezTo>
                    <a:cubicBezTo>
                      <a:pt x="388" y="371"/>
                      <a:pt x="392" y="379"/>
                      <a:pt x="381" y="379"/>
                    </a:cubicBezTo>
                    <a:cubicBezTo>
                      <a:pt x="363" y="379"/>
                      <a:pt x="335" y="368"/>
                      <a:pt x="335" y="350"/>
                    </a:cubicBezTo>
                    <a:cubicBezTo>
                      <a:pt x="335" y="343"/>
                      <a:pt x="329" y="338"/>
                      <a:pt x="329" y="332"/>
                    </a:cubicBezTo>
                    <a:cubicBezTo>
                      <a:pt x="329" y="332"/>
                      <a:pt x="329" y="330"/>
                      <a:pt x="329" y="330"/>
                    </a:cubicBezTo>
                    <a:cubicBezTo>
                      <a:pt x="325" y="332"/>
                      <a:pt x="323" y="332"/>
                      <a:pt x="320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6" y="330"/>
                      <a:pt x="318" y="328"/>
                      <a:pt x="318" y="323"/>
                    </a:cubicBezTo>
                    <a:cubicBezTo>
                      <a:pt x="318" y="318"/>
                      <a:pt x="315" y="316"/>
                      <a:pt x="313" y="315"/>
                    </a:cubicBezTo>
                    <a:cubicBezTo>
                      <a:pt x="313" y="316"/>
                      <a:pt x="312" y="318"/>
                      <a:pt x="312" y="319"/>
                    </a:cubicBezTo>
                    <a:cubicBezTo>
                      <a:pt x="308" y="321"/>
                      <a:pt x="308" y="329"/>
                      <a:pt x="301" y="329"/>
                    </a:cubicBezTo>
                    <a:cubicBezTo>
                      <a:pt x="299" y="329"/>
                      <a:pt x="297" y="326"/>
                      <a:pt x="297" y="324"/>
                    </a:cubicBezTo>
                    <a:cubicBezTo>
                      <a:pt x="308" y="322"/>
                      <a:pt x="310" y="299"/>
                      <a:pt x="310" y="292"/>
                    </a:cubicBezTo>
                    <a:cubicBezTo>
                      <a:pt x="302" y="300"/>
                      <a:pt x="291" y="323"/>
                      <a:pt x="281" y="323"/>
                    </a:cubicBezTo>
                    <a:cubicBezTo>
                      <a:pt x="276" y="323"/>
                      <a:pt x="278" y="315"/>
                      <a:pt x="278" y="315"/>
                    </a:cubicBezTo>
                    <a:cubicBezTo>
                      <a:pt x="275" y="315"/>
                      <a:pt x="265" y="294"/>
                      <a:pt x="262" y="289"/>
                    </a:cubicBezTo>
                    <a:cubicBezTo>
                      <a:pt x="254" y="280"/>
                      <a:pt x="228" y="276"/>
                      <a:pt x="214" y="276"/>
                    </a:cubicBezTo>
                    <a:cubicBezTo>
                      <a:pt x="198" y="276"/>
                      <a:pt x="195" y="283"/>
                      <a:pt x="185" y="286"/>
                    </a:cubicBezTo>
                    <a:cubicBezTo>
                      <a:pt x="163" y="293"/>
                      <a:pt x="135" y="285"/>
                      <a:pt x="131" y="308"/>
                    </a:cubicBezTo>
                    <a:cubicBezTo>
                      <a:pt x="122" y="309"/>
                      <a:pt x="115" y="311"/>
                      <a:pt x="105" y="311"/>
                    </a:cubicBezTo>
                    <a:cubicBezTo>
                      <a:pt x="98" y="307"/>
                      <a:pt x="98" y="311"/>
                      <a:pt x="93" y="311"/>
                    </a:cubicBezTo>
                    <a:cubicBezTo>
                      <a:pt x="77" y="311"/>
                      <a:pt x="71" y="326"/>
                      <a:pt x="51" y="326"/>
                    </a:cubicBezTo>
                    <a:cubicBezTo>
                      <a:pt x="43" y="326"/>
                      <a:pt x="22" y="316"/>
                      <a:pt x="22" y="310"/>
                    </a:cubicBezTo>
                    <a:cubicBezTo>
                      <a:pt x="22" y="303"/>
                      <a:pt x="32" y="300"/>
                      <a:pt x="32" y="290"/>
                    </a:cubicBezTo>
                    <a:cubicBezTo>
                      <a:pt x="32" y="277"/>
                      <a:pt x="26" y="270"/>
                      <a:pt x="23" y="262"/>
                    </a:cubicBezTo>
                    <a:cubicBezTo>
                      <a:pt x="18" y="243"/>
                      <a:pt x="17" y="237"/>
                      <a:pt x="11" y="220"/>
                    </a:cubicBezTo>
                    <a:cubicBezTo>
                      <a:pt x="9" y="213"/>
                      <a:pt x="0" y="211"/>
                      <a:pt x="2" y="204"/>
                    </a:cubicBezTo>
                    <a:cubicBezTo>
                      <a:pt x="3" y="202"/>
                      <a:pt x="3" y="201"/>
                      <a:pt x="5" y="198"/>
                    </a:cubicBezTo>
                    <a:cubicBezTo>
                      <a:pt x="6" y="201"/>
                      <a:pt x="7" y="203"/>
                      <a:pt x="9" y="204"/>
                    </a:cubicBezTo>
                    <a:cubicBezTo>
                      <a:pt x="10" y="202"/>
                      <a:pt x="9" y="201"/>
                      <a:pt x="9" y="198"/>
                    </a:cubicBezTo>
                    <a:cubicBezTo>
                      <a:pt x="9" y="192"/>
                      <a:pt x="3" y="187"/>
                      <a:pt x="3" y="176"/>
                    </a:cubicBezTo>
                    <a:cubicBezTo>
                      <a:pt x="3" y="162"/>
                      <a:pt x="3" y="161"/>
                      <a:pt x="3" y="150"/>
                    </a:cubicBezTo>
                    <a:cubicBezTo>
                      <a:pt x="3" y="146"/>
                      <a:pt x="7" y="146"/>
                      <a:pt x="8" y="145"/>
                    </a:cubicBezTo>
                    <a:cubicBezTo>
                      <a:pt x="9" y="146"/>
                      <a:pt x="9" y="148"/>
                      <a:pt x="9" y="149"/>
                    </a:cubicBezTo>
                    <a:cubicBezTo>
                      <a:pt x="17" y="148"/>
                      <a:pt x="27" y="137"/>
                      <a:pt x="32" y="132"/>
                    </a:cubicBezTo>
                    <a:cubicBezTo>
                      <a:pt x="37" y="127"/>
                      <a:pt x="53" y="126"/>
                      <a:pt x="62" y="125"/>
                    </a:cubicBezTo>
                    <a:cubicBezTo>
                      <a:pt x="78" y="122"/>
                      <a:pt x="114" y="110"/>
                      <a:pt x="114" y="95"/>
                    </a:cubicBezTo>
                    <a:cubicBezTo>
                      <a:pt x="114" y="92"/>
                      <a:pt x="114" y="90"/>
                      <a:pt x="114" y="87"/>
                    </a:cubicBezTo>
                    <a:cubicBezTo>
                      <a:pt x="114" y="83"/>
                      <a:pt x="115" y="79"/>
                      <a:pt x="119" y="76"/>
                    </a:cubicBezTo>
                    <a:cubicBezTo>
                      <a:pt x="122" y="80"/>
                      <a:pt x="124" y="82"/>
                      <a:pt x="126" y="85"/>
                    </a:cubicBezTo>
                    <a:cubicBezTo>
                      <a:pt x="131" y="82"/>
                      <a:pt x="129" y="75"/>
                      <a:pt x="131" y="71"/>
                    </a:cubicBezTo>
                    <a:cubicBezTo>
                      <a:pt x="134" y="72"/>
                      <a:pt x="137" y="74"/>
                      <a:pt x="140" y="74"/>
                    </a:cubicBezTo>
                    <a:cubicBezTo>
                      <a:pt x="140" y="62"/>
                      <a:pt x="149" y="60"/>
                      <a:pt x="150" y="50"/>
                    </a:cubicBezTo>
                    <a:cubicBezTo>
                      <a:pt x="162" y="50"/>
                      <a:pt x="164" y="41"/>
                      <a:pt x="173" y="41"/>
                    </a:cubicBezTo>
                    <a:cubicBezTo>
                      <a:pt x="181" y="41"/>
                      <a:pt x="186" y="50"/>
                      <a:pt x="187" y="58"/>
                    </a:cubicBezTo>
                    <a:cubicBezTo>
                      <a:pt x="189" y="55"/>
                      <a:pt x="192" y="53"/>
                      <a:pt x="196" y="53"/>
                    </a:cubicBezTo>
                    <a:cubicBezTo>
                      <a:pt x="198" y="53"/>
                      <a:pt x="202" y="56"/>
                      <a:pt x="203" y="56"/>
                    </a:cubicBezTo>
                    <a:cubicBezTo>
                      <a:pt x="205" y="52"/>
                      <a:pt x="204" y="49"/>
                      <a:pt x="204" y="45"/>
                    </a:cubicBezTo>
                    <a:cubicBezTo>
                      <a:pt x="204" y="39"/>
                      <a:pt x="211" y="36"/>
                      <a:pt x="211" y="30"/>
                    </a:cubicBezTo>
                    <a:cubicBezTo>
                      <a:pt x="211" y="24"/>
                      <a:pt x="228" y="20"/>
                      <a:pt x="236" y="20"/>
                    </a:cubicBezTo>
                    <a:cubicBezTo>
                      <a:pt x="239" y="20"/>
                      <a:pt x="243" y="17"/>
                      <a:pt x="244" y="17"/>
                    </a:cubicBezTo>
                    <a:cubicBezTo>
                      <a:pt x="241" y="13"/>
                      <a:pt x="237" y="11"/>
                      <a:pt x="236" y="7"/>
                    </a:cubicBezTo>
                    <a:cubicBezTo>
                      <a:pt x="251" y="13"/>
                      <a:pt x="260" y="19"/>
                      <a:pt x="276" y="19"/>
                    </a:cubicBezTo>
                    <a:cubicBezTo>
                      <a:pt x="281" y="19"/>
                      <a:pt x="283" y="15"/>
                      <a:pt x="288" y="15"/>
                    </a:cubicBezTo>
                    <a:cubicBezTo>
                      <a:pt x="291" y="15"/>
                      <a:pt x="297" y="20"/>
                      <a:pt x="297" y="23"/>
                    </a:cubicBezTo>
                    <a:cubicBezTo>
                      <a:pt x="297" y="29"/>
                      <a:pt x="290" y="30"/>
                      <a:pt x="287" y="32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1" y="58"/>
                      <a:pt x="288" y="57"/>
                      <a:pt x="290" y="59"/>
                    </a:cubicBezTo>
                    <a:cubicBezTo>
                      <a:pt x="293" y="60"/>
                      <a:pt x="293" y="67"/>
                      <a:pt x="295" y="68"/>
                    </a:cubicBezTo>
                    <a:cubicBezTo>
                      <a:pt x="306" y="72"/>
                      <a:pt x="313" y="74"/>
                      <a:pt x="324" y="79"/>
                    </a:cubicBezTo>
                    <a:cubicBezTo>
                      <a:pt x="330" y="81"/>
                      <a:pt x="333" y="90"/>
                      <a:pt x="341" y="90"/>
                    </a:cubicBezTo>
                    <a:cubicBezTo>
                      <a:pt x="355" y="90"/>
                      <a:pt x="357" y="64"/>
                      <a:pt x="359" y="54"/>
                    </a:cubicBezTo>
                    <a:cubicBezTo>
                      <a:pt x="359" y="15"/>
                      <a:pt x="359" y="15"/>
                      <a:pt x="359" y="15"/>
                    </a:cubicBezTo>
                    <a:cubicBezTo>
                      <a:pt x="366" y="9"/>
                      <a:pt x="364" y="4"/>
                      <a:pt x="372" y="0"/>
                    </a:cubicBezTo>
                    <a:cubicBezTo>
                      <a:pt x="373" y="11"/>
                      <a:pt x="379" y="19"/>
                      <a:pt x="381" y="28"/>
                    </a:cubicBezTo>
                    <a:cubicBezTo>
                      <a:pt x="383" y="34"/>
                      <a:pt x="381" y="42"/>
                      <a:pt x="386" y="45"/>
                    </a:cubicBezTo>
                    <a:cubicBezTo>
                      <a:pt x="390" y="47"/>
                      <a:pt x="399" y="49"/>
                      <a:pt x="400" y="50"/>
                    </a:cubicBezTo>
                    <a:cubicBezTo>
                      <a:pt x="406" y="54"/>
                      <a:pt x="406" y="68"/>
                      <a:pt x="408" y="75"/>
                    </a:cubicBezTo>
                    <a:cubicBezTo>
                      <a:pt x="412" y="87"/>
                      <a:pt x="415" y="93"/>
                      <a:pt x="419" y="104"/>
                    </a:cubicBezTo>
                    <a:cubicBezTo>
                      <a:pt x="422" y="114"/>
                      <a:pt x="441" y="118"/>
                      <a:pt x="449" y="126"/>
                    </a:cubicBezTo>
                    <a:cubicBezTo>
                      <a:pt x="454" y="131"/>
                      <a:pt x="455" y="139"/>
                      <a:pt x="457" y="146"/>
                    </a:cubicBezTo>
                    <a:cubicBezTo>
                      <a:pt x="459" y="151"/>
                      <a:pt x="466" y="151"/>
                      <a:pt x="471" y="151"/>
                    </a:cubicBezTo>
                    <a:cubicBezTo>
                      <a:pt x="471" y="169"/>
                      <a:pt x="488" y="176"/>
                      <a:pt x="497" y="185"/>
                    </a:cubicBezTo>
                    <a:lnTo>
                      <a:pt x="496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78" name="Freeform 19"/>
              <p:cNvSpPr/>
              <p:nvPr/>
            </p:nvSpPr>
            <p:spPr bwMode="auto">
              <a:xfrm>
                <a:off x="7043738" y="3598863"/>
                <a:ext cx="127000" cy="125413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9" y="22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78" y="0"/>
                  </a:cxn>
                  <a:cxn ang="0">
                    <a:pos x="81" y="4"/>
                  </a:cxn>
                  <a:cxn ang="0">
                    <a:pos x="83" y="10"/>
                  </a:cxn>
                  <a:cxn ang="0">
                    <a:pos x="90" y="6"/>
                  </a:cxn>
                  <a:cxn ang="0">
                    <a:pos x="94" y="8"/>
                  </a:cxn>
                  <a:cxn ang="0">
                    <a:pos x="96" y="15"/>
                  </a:cxn>
                  <a:cxn ang="0">
                    <a:pos x="79" y="37"/>
                  </a:cxn>
                  <a:cxn ang="0">
                    <a:pos x="79" y="50"/>
                  </a:cxn>
                  <a:cxn ang="0">
                    <a:pos x="63" y="53"/>
                  </a:cxn>
                  <a:cxn ang="0">
                    <a:pos x="49" y="84"/>
                  </a:cxn>
                  <a:cxn ang="0">
                    <a:pos x="32" y="94"/>
                  </a:cxn>
                  <a:cxn ang="0">
                    <a:pos x="23" y="92"/>
                  </a:cxn>
                  <a:cxn ang="0">
                    <a:pos x="3" y="83"/>
                  </a:cxn>
                  <a:cxn ang="0">
                    <a:pos x="0" y="81"/>
                  </a:cxn>
                  <a:cxn ang="0">
                    <a:pos x="18" y="57"/>
                  </a:cxn>
                  <a:cxn ang="0">
                    <a:pos x="25" y="51"/>
                  </a:cxn>
                  <a:cxn ang="0">
                    <a:pos x="50" y="37"/>
                  </a:cxn>
                  <a:cxn ang="0">
                    <a:pos x="58" y="26"/>
                  </a:cxn>
                </a:cxnLst>
                <a:rect l="0" t="0" r="r" b="b"/>
                <a:pathLst>
                  <a:path w="96" h="94">
                    <a:moveTo>
                      <a:pt x="58" y="26"/>
                    </a:moveTo>
                    <a:cubicBezTo>
                      <a:pt x="58" y="26"/>
                      <a:pt x="58" y="23"/>
                      <a:pt x="59" y="22"/>
                    </a:cubicBezTo>
                    <a:cubicBezTo>
                      <a:pt x="60" y="18"/>
                      <a:pt x="63" y="17"/>
                      <a:pt x="67" y="17"/>
                    </a:cubicBezTo>
                    <a:cubicBezTo>
                      <a:pt x="67" y="16"/>
                      <a:pt x="67" y="15"/>
                      <a:pt x="67" y="14"/>
                    </a:cubicBezTo>
                    <a:cubicBezTo>
                      <a:pt x="67" y="8"/>
                      <a:pt x="74" y="2"/>
                      <a:pt x="78" y="0"/>
                    </a:cubicBezTo>
                    <a:cubicBezTo>
                      <a:pt x="78" y="3"/>
                      <a:pt x="79" y="4"/>
                      <a:pt x="81" y="4"/>
                    </a:cubicBezTo>
                    <a:cubicBezTo>
                      <a:pt x="81" y="7"/>
                      <a:pt x="80" y="10"/>
                      <a:pt x="83" y="10"/>
                    </a:cubicBezTo>
                    <a:cubicBezTo>
                      <a:pt x="86" y="10"/>
                      <a:pt x="88" y="7"/>
                      <a:pt x="90" y="6"/>
                    </a:cubicBezTo>
                    <a:cubicBezTo>
                      <a:pt x="91" y="8"/>
                      <a:pt x="92" y="8"/>
                      <a:pt x="94" y="8"/>
                    </a:cubicBezTo>
                    <a:cubicBezTo>
                      <a:pt x="94" y="12"/>
                      <a:pt x="94" y="14"/>
                      <a:pt x="96" y="15"/>
                    </a:cubicBezTo>
                    <a:cubicBezTo>
                      <a:pt x="95" y="21"/>
                      <a:pt x="86" y="37"/>
                      <a:pt x="79" y="37"/>
                    </a:cubicBezTo>
                    <a:cubicBezTo>
                      <a:pt x="78" y="43"/>
                      <a:pt x="80" y="45"/>
                      <a:pt x="79" y="50"/>
                    </a:cubicBezTo>
                    <a:cubicBezTo>
                      <a:pt x="77" y="50"/>
                      <a:pt x="66" y="53"/>
                      <a:pt x="63" y="53"/>
                    </a:cubicBezTo>
                    <a:cubicBezTo>
                      <a:pt x="61" y="58"/>
                      <a:pt x="49" y="84"/>
                      <a:pt x="49" y="84"/>
                    </a:cubicBezTo>
                    <a:cubicBezTo>
                      <a:pt x="45" y="88"/>
                      <a:pt x="37" y="94"/>
                      <a:pt x="32" y="94"/>
                    </a:cubicBezTo>
                    <a:cubicBezTo>
                      <a:pt x="30" y="94"/>
                      <a:pt x="25" y="92"/>
                      <a:pt x="23" y="92"/>
                    </a:cubicBezTo>
                    <a:cubicBezTo>
                      <a:pt x="20" y="92"/>
                      <a:pt x="3" y="85"/>
                      <a:pt x="3" y="83"/>
                    </a:cubicBezTo>
                    <a:cubicBezTo>
                      <a:pt x="2" y="83"/>
                      <a:pt x="0" y="82"/>
                      <a:pt x="0" y="81"/>
                    </a:cubicBezTo>
                    <a:cubicBezTo>
                      <a:pt x="0" y="70"/>
                      <a:pt x="14" y="64"/>
                      <a:pt x="18" y="57"/>
                    </a:cubicBezTo>
                    <a:cubicBezTo>
                      <a:pt x="20" y="54"/>
                      <a:pt x="22" y="51"/>
                      <a:pt x="25" y="51"/>
                    </a:cubicBezTo>
                    <a:cubicBezTo>
                      <a:pt x="36" y="51"/>
                      <a:pt x="42" y="40"/>
                      <a:pt x="50" y="37"/>
                    </a:cubicBezTo>
                    <a:cubicBezTo>
                      <a:pt x="52" y="36"/>
                      <a:pt x="58" y="26"/>
                      <a:pt x="5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79" name="Freeform 20"/>
              <p:cNvSpPr/>
              <p:nvPr/>
            </p:nvSpPr>
            <p:spPr bwMode="auto">
              <a:xfrm>
                <a:off x="7148513" y="3476625"/>
                <a:ext cx="93663" cy="139700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7" y="31"/>
                  </a:cxn>
                  <a:cxn ang="0">
                    <a:pos x="19" y="27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2" y="19"/>
                  </a:cxn>
                  <a:cxn ang="0">
                    <a:pos x="20" y="22"/>
                  </a:cxn>
                  <a:cxn ang="0">
                    <a:pos x="27" y="37"/>
                  </a:cxn>
                  <a:cxn ang="0">
                    <a:pos x="30" y="37"/>
                  </a:cxn>
                  <a:cxn ang="0">
                    <a:pos x="34" y="32"/>
                  </a:cxn>
                  <a:cxn ang="0">
                    <a:pos x="37" y="32"/>
                  </a:cxn>
                  <a:cxn ang="0">
                    <a:pos x="53" y="50"/>
                  </a:cxn>
                  <a:cxn ang="0">
                    <a:pos x="68" y="46"/>
                  </a:cxn>
                  <a:cxn ang="0">
                    <a:pos x="71" y="48"/>
                  </a:cxn>
                  <a:cxn ang="0">
                    <a:pos x="63" y="71"/>
                  </a:cxn>
                  <a:cxn ang="0">
                    <a:pos x="61" y="68"/>
                  </a:cxn>
                  <a:cxn ang="0">
                    <a:pos x="60" y="70"/>
                  </a:cxn>
                  <a:cxn ang="0">
                    <a:pos x="51" y="75"/>
                  </a:cxn>
                  <a:cxn ang="0">
                    <a:pos x="52" y="80"/>
                  </a:cxn>
                  <a:cxn ang="0">
                    <a:pos x="46" y="89"/>
                  </a:cxn>
                  <a:cxn ang="0">
                    <a:pos x="30" y="104"/>
                  </a:cxn>
                  <a:cxn ang="0">
                    <a:pos x="23" y="98"/>
                  </a:cxn>
                  <a:cxn ang="0">
                    <a:pos x="29" y="86"/>
                  </a:cxn>
                  <a:cxn ang="0">
                    <a:pos x="12" y="72"/>
                  </a:cxn>
                  <a:cxn ang="0">
                    <a:pos x="19" y="65"/>
                  </a:cxn>
                  <a:cxn ang="0">
                    <a:pos x="24" y="48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22" y="40"/>
                  </a:cxn>
                </a:cxnLst>
                <a:rect l="0" t="0" r="r" b="b"/>
                <a:pathLst>
                  <a:path w="71" h="104">
                    <a:moveTo>
                      <a:pt x="22" y="40"/>
                    </a:moveTo>
                    <a:cubicBezTo>
                      <a:pt x="21" y="36"/>
                      <a:pt x="17" y="35"/>
                      <a:pt x="17" y="31"/>
                    </a:cubicBezTo>
                    <a:cubicBezTo>
                      <a:pt x="17" y="30"/>
                      <a:pt x="18" y="28"/>
                      <a:pt x="19" y="27"/>
                    </a:cubicBezTo>
                    <a:cubicBezTo>
                      <a:pt x="8" y="25"/>
                      <a:pt x="2" y="11"/>
                      <a:pt x="0" y="0"/>
                    </a:cubicBezTo>
                    <a:cubicBezTo>
                      <a:pt x="4" y="7"/>
                      <a:pt x="12" y="8"/>
                      <a:pt x="16" y="12"/>
                    </a:cubicBezTo>
                    <a:cubicBezTo>
                      <a:pt x="19" y="15"/>
                      <a:pt x="19" y="18"/>
                      <a:pt x="22" y="19"/>
                    </a:cubicBezTo>
                    <a:cubicBezTo>
                      <a:pt x="21" y="21"/>
                      <a:pt x="20" y="21"/>
                      <a:pt x="20" y="22"/>
                    </a:cubicBezTo>
                    <a:cubicBezTo>
                      <a:pt x="20" y="25"/>
                      <a:pt x="25" y="34"/>
                      <a:pt x="27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4"/>
                      <a:pt x="32" y="32"/>
                      <a:pt x="34" y="32"/>
                    </a:cubicBezTo>
                    <a:cubicBezTo>
                      <a:pt x="35" y="32"/>
                      <a:pt x="36" y="32"/>
                      <a:pt x="37" y="32"/>
                    </a:cubicBezTo>
                    <a:cubicBezTo>
                      <a:pt x="37" y="44"/>
                      <a:pt x="42" y="50"/>
                      <a:pt x="53" y="50"/>
                    </a:cubicBezTo>
                    <a:cubicBezTo>
                      <a:pt x="61" y="50"/>
                      <a:pt x="61" y="46"/>
                      <a:pt x="68" y="46"/>
                    </a:cubicBezTo>
                    <a:cubicBezTo>
                      <a:pt x="69" y="46"/>
                      <a:pt x="71" y="47"/>
                      <a:pt x="71" y="48"/>
                    </a:cubicBezTo>
                    <a:cubicBezTo>
                      <a:pt x="65" y="55"/>
                      <a:pt x="67" y="64"/>
                      <a:pt x="63" y="71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0" y="68"/>
                      <a:pt x="60" y="70"/>
                      <a:pt x="60" y="70"/>
                    </a:cubicBezTo>
                    <a:cubicBezTo>
                      <a:pt x="55" y="71"/>
                      <a:pt x="51" y="72"/>
                      <a:pt x="51" y="75"/>
                    </a:cubicBezTo>
                    <a:cubicBezTo>
                      <a:pt x="51" y="77"/>
                      <a:pt x="52" y="78"/>
                      <a:pt x="52" y="80"/>
                    </a:cubicBezTo>
                    <a:cubicBezTo>
                      <a:pt x="52" y="83"/>
                      <a:pt x="47" y="87"/>
                      <a:pt x="46" y="89"/>
                    </a:cubicBezTo>
                    <a:cubicBezTo>
                      <a:pt x="42" y="95"/>
                      <a:pt x="39" y="104"/>
                      <a:pt x="30" y="104"/>
                    </a:cubicBezTo>
                    <a:cubicBezTo>
                      <a:pt x="26" y="104"/>
                      <a:pt x="23" y="102"/>
                      <a:pt x="23" y="98"/>
                    </a:cubicBezTo>
                    <a:cubicBezTo>
                      <a:pt x="23" y="93"/>
                      <a:pt x="29" y="91"/>
                      <a:pt x="29" y="86"/>
                    </a:cubicBezTo>
                    <a:cubicBezTo>
                      <a:pt x="29" y="77"/>
                      <a:pt x="12" y="80"/>
                      <a:pt x="12" y="72"/>
                    </a:cubicBezTo>
                    <a:cubicBezTo>
                      <a:pt x="12" y="68"/>
                      <a:pt x="16" y="67"/>
                      <a:pt x="19" y="65"/>
                    </a:cubicBezTo>
                    <a:cubicBezTo>
                      <a:pt x="23" y="61"/>
                      <a:pt x="24" y="55"/>
                      <a:pt x="24" y="48"/>
                    </a:cubicBezTo>
                    <a:cubicBezTo>
                      <a:pt x="24" y="44"/>
                      <a:pt x="22" y="40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lnTo>
                      <a:pt x="22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80" name="Freeform 116"/>
              <p:cNvSpPr/>
              <p:nvPr/>
            </p:nvSpPr>
            <p:spPr bwMode="auto">
              <a:xfrm>
                <a:off x="6856413" y="3582988"/>
                <a:ext cx="6350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81" name="Freeform 117"/>
              <p:cNvSpPr/>
              <p:nvPr/>
            </p:nvSpPr>
            <p:spPr bwMode="auto">
              <a:xfrm>
                <a:off x="6664325" y="3500438"/>
                <a:ext cx="22225" cy="11113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1" y="7"/>
                      <a:pt x="4" y="8"/>
                      <a:pt x="0" y="4"/>
                    </a:cubicBezTo>
                    <a:cubicBezTo>
                      <a:pt x="9" y="0"/>
                      <a:pt x="10" y="0"/>
                      <a:pt x="16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82" name="Freeform 118"/>
              <p:cNvSpPr/>
              <p:nvPr/>
            </p:nvSpPr>
            <p:spPr bwMode="auto">
              <a:xfrm>
                <a:off x="6556375" y="3065463"/>
                <a:ext cx="22225" cy="952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0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7">
                    <a:moveTo>
                      <a:pt x="17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8" y="1"/>
                      <a:pt x="11" y="0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</p:grpSp>
      <p:grpSp>
        <p:nvGrpSpPr>
          <p:cNvPr id="384" name="Group 383"/>
          <p:cNvGrpSpPr/>
          <p:nvPr/>
        </p:nvGrpSpPr>
        <p:grpSpPr>
          <a:xfrm>
            <a:off x="4779304" y="1609771"/>
            <a:ext cx="3697477" cy="2613719"/>
            <a:chOff x="4713288" y="1038225"/>
            <a:chExt cx="2847975" cy="2012950"/>
          </a:xfrm>
          <a:solidFill>
            <a:schemeClr val="accent3"/>
          </a:solidFill>
        </p:grpSpPr>
        <p:sp>
          <p:nvSpPr>
            <p:cNvPr id="385" name="Freeform 101"/>
            <p:cNvSpPr/>
            <p:nvPr/>
          </p:nvSpPr>
          <p:spPr bwMode="auto">
            <a:xfrm>
              <a:off x="4818063" y="2127250"/>
              <a:ext cx="622300" cy="538163"/>
            </a:xfrm>
            <a:custGeom>
              <a:avLst/>
              <a:gdLst/>
              <a:ahLst/>
              <a:cxnLst>
                <a:cxn ang="0">
                  <a:pos x="102" y="154"/>
                </a:cxn>
                <a:cxn ang="0">
                  <a:pos x="113" y="126"/>
                </a:cxn>
                <a:cxn ang="0">
                  <a:pos x="122" y="86"/>
                </a:cxn>
                <a:cxn ang="0">
                  <a:pos x="125" y="77"/>
                </a:cxn>
                <a:cxn ang="0">
                  <a:pos x="108" y="77"/>
                </a:cxn>
                <a:cxn ang="0">
                  <a:pos x="64" y="77"/>
                </a:cxn>
                <a:cxn ang="0">
                  <a:pos x="27" y="79"/>
                </a:cxn>
                <a:cxn ang="0">
                  <a:pos x="26" y="77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41" y="20"/>
                </a:cxn>
                <a:cxn ang="0">
                  <a:pos x="48" y="13"/>
                </a:cxn>
                <a:cxn ang="0">
                  <a:pos x="80" y="4"/>
                </a:cxn>
                <a:cxn ang="0">
                  <a:pos x="127" y="7"/>
                </a:cxn>
                <a:cxn ang="0">
                  <a:pos x="174" y="15"/>
                </a:cxn>
                <a:cxn ang="0">
                  <a:pos x="223" y="21"/>
                </a:cxn>
                <a:cxn ang="0">
                  <a:pos x="256" y="44"/>
                </a:cxn>
                <a:cxn ang="0">
                  <a:pos x="278" y="33"/>
                </a:cxn>
                <a:cxn ang="0">
                  <a:pos x="281" y="43"/>
                </a:cxn>
                <a:cxn ang="0">
                  <a:pos x="289" y="65"/>
                </a:cxn>
                <a:cxn ang="0">
                  <a:pos x="309" y="76"/>
                </a:cxn>
                <a:cxn ang="0">
                  <a:pos x="350" y="76"/>
                </a:cxn>
                <a:cxn ang="0">
                  <a:pos x="359" y="63"/>
                </a:cxn>
                <a:cxn ang="0">
                  <a:pos x="387" y="51"/>
                </a:cxn>
                <a:cxn ang="0">
                  <a:pos x="439" y="74"/>
                </a:cxn>
                <a:cxn ang="0">
                  <a:pos x="445" y="96"/>
                </a:cxn>
                <a:cxn ang="0">
                  <a:pos x="435" y="119"/>
                </a:cxn>
                <a:cxn ang="0">
                  <a:pos x="436" y="138"/>
                </a:cxn>
                <a:cxn ang="0">
                  <a:pos x="449" y="156"/>
                </a:cxn>
                <a:cxn ang="0">
                  <a:pos x="445" y="179"/>
                </a:cxn>
                <a:cxn ang="0">
                  <a:pos x="448" y="232"/>
                </a:cxn>
                <a:cxn ang="0">
                  <a:pos x="448" y="240"/>
                </a:cxn>
                <a:cxn ang="0">
                  <a:pos x="393" y="231"/>
                </a:cxn>
                <a:cxn ang="0">
                  <a:pos x="370" y="220"/>
                </a:cxn>
                <a:cxn ang="0">
                  <a:pos x="333" y="207"/>
                </a:cxn>
                <a:cxn ang="0">
                  <a:pos x="313" y="192"/>
                </a:cxn>
                <a:cxn ang="0">
                  <a:pos x="278" y="183"/>
                </a:cxn>
                <a:cxn ang="0">
                  <a:pos x="304" y="224"/>
                </a:cxn>
                <a:cxn ang="0">
                  <a:pos x="315" y="227"/>
                </a:cxn>
                <a:cxn ang="0">
                  <a:pos x="313" y="246"/>
                </a:cxn>
                <a:cxn ang="0">
                  <a:pos x="379" y="225"/>
                </a:cxn>
                <a:cxn ang="0">
                  <a:pos x="406" y="260"/>
                </a:cxn>
                <a:cxn ang="0">
                  <a:pos x="414" y="270"/>
                </a:cxn>
                <a:cxn ang="0">
                  <a:pos x="410" y="302"/>
                </a:cxn>
                <a:cxn ang="0">
                  <a:pos x="390" y="321"/>
                </a:cxn>
                <a:cxn ang="0">
                  <a:pos x="365" y="347"/>
                </a:cxn>
                <a:cxn ang="0">
                  <a:pos x="328" y="368"/>
                </a:cxn>
                <a:cxn ang="0">
                  <a:pos x="265" y="395"/>
                </a:cxn>
                <a:cxn ang="0">
                  <a:pos x="234" y="404"/>
                </a:cxn>
                <a:cxn ang="0">
                  <a:pos x="217" y="399"/>
                </a:cxn>
                <a:cxn ang="0">
                  <a:pos x="209" y="372"/>
                </a:cxn>
                <a:cxn ang="0">
                  <a:pos x="198" y="340"/>
                </a:cxn>
                <a:cxn ang="0">
                  <a:pos x="162" y="280"/>
                </a:cxn>
                <a:cxn ang="0">
                  <a:pos x="154" y="259"/>
                </a:cxn>
                <a:cxn ang="0">
                  <a:pos x="140" y="251"/>
                </a:cxn>
                <a:cxn ang="0">
                  <a:pos x="131" y="229"/>
                </a:cxn>
                <a:cxn ang="0">
                  <a:pos x="109" y="196"/>
                </a:cxn>
                <a:cxn ang="0">
                  <a:pos x="112" y="177"/>
                </a:cxn>
              </a:cxnLst>
              <a:rect l="0" t="0" r="r" b="b"/>
              <a:pathLst>
                <a:path w="467" h="405">
                  <a:moveTo>
                    <a:pt x="112" y="177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2" y="151"/>
                    <a:pt x="105" y="151"/>
                    <a:pt x="106" y="149"/>
                  </a:cubicBezTo>
                  <a:cubicBezTo>
                    <a:pt x="109" y="139"/>
                    <a:pt x="110" y="134"/>
                    <a:pt x="113" y="126"/>
                  </a:cubicBezTo>
                  <a:cubicBezTo>
                    <a:pt x="115" y="117"/>
                    <a:pt x="124" y="115"/>
                    <a:pt x="124" y="104"/>
                  </a:cubicBezTo>
                  <a:cubicBezTo>
                    <a:pt x="124" y="97"/>
                    <a:pt x="122" y="91"/>
                    <a:pt x="122" y="86"/>
                  </a:cubicBezTo>
                  <a:cubicBezTo>
                    <a:pt x="122" y="83"/>
                    <a:pt x="124" y="82"/>
                    <a:pt x="125" y="81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78"/>
                    <a:pt x="120" y="81"/>
                    <a:pt x="117" y="81"/>
                  </a:cubicBezTo>
                  <a:cubicBezTo>
                    <a:pt x="112" y="81"/>
                    <a:pt x="110" y="79"/>
                    <a:pt x="108" y="77"/>
                  </a:cubicBezTo>
                  <a:cubicBezTo>
                    <a:pt x="101" y="82"/>
                    <a:pt x="98" y="88"/>
                    <a:pt x="86" y="88"/>
                  </a:cubicBezTo>
                  <a:cubicBezTo>
                    <a:pt x="76" y="88"/>
                    <a:pt x="73" y="77"/>
                    <a:pt x="64" y="77"/>
                  </a:cubicBezTo>
                  <a:cubicBezTo>
                    <a:pt x="54" y="77"/>
                    <a:pt x="56" y="87"/>
                    <a:pt x="48" y="87"/>
                  </a:cubicBezTo>
                  <a:cubicBezTo>
                    <a:pt x="40" y="87"/>
                    <a:pt x="35" y="75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79"/>
                    <a:pt x="25" y="78"/>
                    <a:pt x="26" y="77"/>
                  </a:cubicBezTo>
                  <a:cubicBezTo>
                    <a:pt x="23" y="74"/>
                    <a:pt x="10" y="67"/>
                    <a:pt x="15" y="63"/>
                  </a:cubicBezTo>
                  <a:cubicBezTo>
                    <a:pt x="11" y="57"/>
                    <a:pt x="6" y="58"/>
                    <a:pt x="0" y="55"/>
                  </a:cubicBezTo>
                  <a:cubicBezTo>
                    <a:pt x="4" y="50"/>
                    <a:pt x="9" y="51"/>
                    <a:pt x="9" y="43"/>
                  </a:cubicBezTo>
                  <a:cubicBezTo>
                    <a:pt x="9" y="40"/>
                    <a:pt x="8" y="40"/>
                    <a:pt x="9" y="37"/>
                  </a:cubicBezTo>
                  <a:cubicBezTo>
                    <a:pt x="6" y="37"/>
                    <a:pt x="1" y="38"/>
                    <a:pt x="1" y="35"/>
                  </a:cubicBezTo>
                  <a:cubicBezTo>
                    <a:pt x="1" y="22"/>
                    <a:pt x="33" y="24"/>
                    <a:pt x="41" y="20"/>
                  </a:cubicBezTo>
                  <a:cubicBezTo>
                    <a:pt x="40" y="17"/>
                    <a:pt x="38" y="18"/>
                    <a:pt x="38" y="15"/>
                  </a:cubicBezTo>
                  <a:cubicBezTo>
                    <a:pt x="38" y="11"/>
                    <a:pt x="46" y="13"/>
                    <a:pt x="48" y="13"/>
                  </a:cubicBezTo>
                  <a:cubicBezTo>
                    <a:pt x="53" y="13"/>
                    <a:pt x="62" y="13"/>
                    <a:pt x="62" y="13"/>
                  </a:cubicBezTo>
                  <a:cubicBezTo>
                    <a:pt x="67" y="13"/>
                    <a:pt x="75" y="7"/>
                    <a:pt x="80" y="4"/>
                  </a:cubicBezTo>
                  <a:cubicBezTo>
                    <a:pt x="86" y="0"/>
                    <a:pt x="98" y="0"/>
                    <a:pt x="106" y="0"/>
                  </a:cubicBezTo>
                  <a:cubicBezTo>
                    <a:pt x="117" y="0"/>
                    <a:pt x="117" y="7"/>
                    <a:pt x="127" y="7"/>
                  </a:cubicBezTo>
                  <a:cubicBezTo>
                    <a:pt x="127" y="12"/>
                    <a:pt x="144" y="15"/>
                    <a:pt x="149" y="15"/>
                  </a:cubicBezTo>
                  <a:cubicBezTo>
                    <a:pt x="162" y="15"/>
                    <a:pt x="170" y="15"/>
                    <a:pt x="174" y="15"/>
                  </a:cubicBezTo>
                  <a:cubicBezTo>
                    <a:pt x="186" y="15"/>
                    <a:pt x="192" y="3"/>
                    <a:pt x="205" y="3"/>
                  </a:cubicBezTo>
                  <a:cubicBezTo>
                    <a:pt x="219" y="3"/>
                    <a:pt x="218" y="12"/>
                    <a:pt x="223" y="21"/>
                  </a:cubicBezTo>
                  <a:cubicBezTo>
                    <a:pt x="224" y="23"/>
                    <a:pt x="233" y="28"/>
                    <a:pt x="233" y="28"/>
                  </a:cubicBezTo>
                  <a:cubicBezTo>
                    <a:pt x="241" y="31"/>
                    <a:pt x="243" y="44"/>
                    <a:pt x="256" y="44"/>
                  </a:cubicBezTo>
                  <a:cubicBezTo>
                    <a:pt x="265" y="44"/>
                    <a:pt x="265" y="36"/>
                    <a:pt x="271" y="34"/>
                  </a:cubicBezTo>
                  <a:cubicBezTo>
                    <a:pt x="275" y="33"/>
                    <a:pt x="274" y="33"/>
                    <a:pt x="278" y="33"/>
                  </a:cubicBezTo>
                  <a:cubicBezTo>
                    <a:pt x="279" y="35"/>
                    <a:pt x="279" y="39"/>
                    <a:pt x="281" y="41"/>
                  </a:cubicBezTo>
                  <a:cubicBezTo>
                    <a:pt x="280" y="41"/>
                    <a:pt x="281" y="42"/>
                    <a:pt x="281" y="43"/>
                  </a:cubicBezTo>
                  <a:cubicBezTo>
                    <a:pt x="281" y="48"/>
                    <a:pt x="284" y="47"/>
                    <a:pt x="286" y="51"/>
                  </a:cubicBezTo>
                  <a:cubicBezTo>
                    <a:pt x="290" y="56"/>
                    <a:pt x="286" y="59"/>
                    <a:pt x="289" y="65"/>
                  </a:cubicBezTo>
                  <a:cubicBezTo>
                    <a:pt x="291" y="70"/>
                    <a:pt x="297" y="67"/>
                    <a:pt x="301" y="68"/>
                  </a:cubicBezTo>
                  <a:cubicBezTo>
                    <a:pt x="305" y="69"/>
                    <a:pt x="306" y="73"/>
                    <a:pt x="309" y="76"/>
                  </a:cubicBezTo>
                  <a:cubicBezTo>
                    <a:pt x="312" y="79"/>
                    <a:pt x="323" y="78"/>
                    <a:pt x="329" y="78"/>
                  </a:cubicBezTo>
                  <a:cubicBezTo>
                    <a:pt x="337" y="78"/>
                    <a:pt x="345" y="77"/>
                    <a:pt x="350" y="76"/>
                  </a:cubicBezTo>
                  <a:cubicBezTo>
                    <a:pt x="350" y="72"/>
                    <a:pt x="350" y="71"/>
                    <a:pt x="350" y="68"/>
                  </a:cubicBezTo>
                  <a:cubicBezTo>
                    <a:pt x="350" y="64"/>
                    <a:pt x="355" y="64"/>
                    <a:pt x="359" y="63"/>
                  </a:cubicBezTo>
                  <a:cubicBezTo>
                    <a:pt x="364" y="61"/>
                    <a:pt x="363" y="59"/>
                    <a:pt x="368" y="57"/>
                  </a:cubicBezTo>
                  <a:cubicBezTo>
                    <a:pt x="376" y="54"/>
                    <a:pt x="381" y="56"/>
                    <a:pt x="387" y="51"/>
                  </a:cubicBezTo>
                  <a:cubicBezTo>
                    <a:pt x="397" y="57"/>
                    <a:pt x="403" y="57"/>
                    <a:pt x="412" y="60"/>
                  </a:cubicBezTo>
                  <a:cubicBezTo>
                    <a:pt x="423" y="64"/>
                    <a:pt x="426" y="74"/>
                    <a:pt x="439" y="74"/>
                  </a:cubicBezTo>
                  <a:cubicBezTo>
                    <a:pt x="439" y="76"/>
                    <a:pt x="442" y="77"/>
                    <a:pt x="443" y="79"/>
                  </a:cubicBezTo>
                  <a:cubicBezTo>
                    <a:pt x="445" y="86"/>
                    <a:pt x="442" y="92"/>
                    <a:pt x="445" y="96"/>
                  </a:cubicBezTo>
                  <a:cubicBezTo>
                    <a:pt x="442" y="98"/>
                    <a:pt x="435" y="114"/>
                    <a:pt x="435" y="115"/>
                  </a:cubicBezTo>
                  <a:cubicBezTo>
                    <a:pt x="435" y="116"/>
                    <a:pt x="436" y="118"/>
                    <a:pt x="435" y="119"/>
                  </a:cubicBezTo>
                  <a:cubicBezTo>
                    <a:pt x="436" y="121"/>
                    <a:pt x="435" y="122"/>
                    <a:pt x="436" y="124"/>
                  </a:cubicBezTo>
                  <a:cubicBezTo>
                    <a:pt x="436" y="138"/>
                    <a:pt x="436" y="138"/>
                    <a:pt x="436" y="138"/>
                  </a:cubicBezTo>
                  <a:cubicBezTo>
                    <a:pt x="438" y="142"/>
                    <a:pt x="437" y="145"/>
                    <a:pt x="439" y="149"/>
                  </a:cubicBezTo>
                  <a:cubicBezTo>
                    <a:pt x="440" y="153"/>
                    <a:pt x="449" y="149"/>
                    <a:pt x="449" y="156"/>
                  </a:cubicBezTo>
                  <a:cubicBezTo>
                    <a:pt x="449" y="165"/>
                    <a:pt x="439" y="164"/>
                    <a:pt x="439" y="171"/>
                  </a:cubicBezTo>
                  <a:cubicBezTo>
                    <a:pt x="439" y="177"/>
                    <a:pt x="443" y="177"/>
                    <a:pt x="445" y="179"/>
                  </a:cubicBezTo>
                  <a:cubicBezTo>
                    <a:pt x="452" y="194"/>
                    <a:pt x="467" y="196"/>
                    <a:pt x="467" y="215"/>
                  </a:cubicBezTo>
                  <a:cubicBezTo>
                    <a:pt x="456" y="218"/>
                    <a:pt x="448" y="220"/>
                    <a:pt x="448" y="232"/>
                  </a:cubicBezTo>
                  <a:cubicBezTo>
                    <a:pt x="448" y="235"/>
                    <a:pt x="450" y="238"/>
                    <a:pt x="450" y="240"/>
                  </a:cubicBezTo>
                  <a:cubicBezTo>
                    <a:pt x="450" y="240"/>
                    <a:pt x="448" y="240"/>
                    <a:pt x="448" y="240"/>
                  </a:cubicBezTo>
                  <a:cubicBezTo>
                    <a:pt x="439" y="240"/>
                    <a:pt x="420" y="235"/>
                    <a:pt x="408" y="235"/>
                  </a:cubicBezTo>
                  <a:cubicBezTo>
                    <a:pt x="406" y="235"/>
                    <a:pt x="393" y="231"/>
                    <a:pt x="393" y="231"/>
                  </a:cubicBezTo>
                  <a:cubicBezTo>
                    <a:pt x="388" y="226"/>
                    <a:pt x="388" y="213"/>
                    <a:pt x="379" y="213"/>
                  </a:cubicBezTo>
                  <a:cubicBezTo>
                    <a:pt x="374" y="213"/>
                    <a:pt x="372" y="217"/>
                    <a:pt x="370" y="220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1" y="217"/>
                    <a:pt x="337" y="212"/>
                    <a:pt x="333" y="207"/>
                  </a:cubicBezTo>
                  <a:cubicBezTo>
                    <a:pt x="327" y="202"/>
                    <a:pt x="320" y="205"/>
                    <a:pt x="315" y="200"/>
                  </a:cubicBezTo>
                  <a:cubicBezTo>
                    <a:pt x="313" y="197"/>
                    <a:pt x="314" y="194"/>
                    <a:pt x="313" y="192"/>
                  </a:cubicBezTo>
                  <a:cubicBezTo>
                    <a:pt x="308" y="182"/>
                    <a:pt x="299" y="168"/>
                    <a:pt x="286" y="168"/>
                  </a:cubicBezTo>
                  <a:cubicBezTo>
                    <a:pt x="280" y="168"/>
                    <a:pt x="278" y="176"/>
                    <a:pt x="278" y="183"/>
                  </a:cubicBezTo>
                  <a:cubicBezTo>
                    <a:pt x="278" y="187"/>
                    <a:pt x="278" y="189"/>
                    <a:pt x="278" y="193"/>
                  </a:cubicBezTo>
                  <a:cubicBezTo>
                    <a:pt x="281" y="203"/>
                    <a:pt x="293" y="222"/>
                    <a:pt x="304" y="224"/>
                  </a:cubicBezTo>
                  <a:cubicBezTo>
                    <a:pt x="304" y="229"/>
                    <a:pt x="306" y="231"/>
                    <a:pt x="307" y="235"/>
                  </a:cubicBezTo>
                  <a:cubicBezTo>
                    <a:pt x="312" y="233"/>
                    <a:pt x="311" y="228"/>
                    <a:pt x="315" y="227"/>
                  </a:cubicBezTo>
                  <a:cubicBezTo>
                    <a:pt x="316" y="228"/>
                    <a:pt x="316" y="230"/>
                    <a:pt x="316" y="231"/>
                  </a:cubicBezTo>
                  <a:cubicBezTo>
                    <a:pt x="316" y="237"/>
                    <a:pt x="313" y="240"/>
                    <a:pt x="313" y="246"/>
                  </a:cubicBezTo>
                  <a:cubicBezTo>
                    <a:pt x="313" y="252"/>
                    <a:pt x="324" y="255"/>
                    <a:pt x="331" y="255"/>
                  </a:cubicBezTo>
                  <a:cubicBezTo>
                    <a:pt x="360" y="255"/>
                    <a:pt x="363" y="237"/>
                    <a:pt x="379" y="225"/>
                  </a:cubicBezTo>
                  <a:cubicBezTo>
                    <a:pt x="379" y="241"/>
                    <a:pt x="379" y="241"/>
                    <a:pt x="379" y="241"/>
                  </a:cubicBezTo>
                  <a:cubicBezTo>
                    <a:pt x="385" y="254"/>
                    <a:pt x="393" y="256"/>
                    <a:pt x="406" y="260"/>
                  </a:cubicBezTo>
                  <a:cubicBezTo>
                    <a:pt x="411" y="261"/>
                    <a:pt x="411" y="269"/>
                    <a:pt x="414" y="271"/>
                  </a:cubicBezTo>
                  <a:cubicBezTo>
                    <a:pt x="414" y="270"/>
                    <a:pt x="414" y="270"/>
                    <a:pt x="414" y="270"/>
                  </a:cubicBezTo>
                  <a:cubicBezTo>
                    <a:pt x="416" y="274"/>
                    <a:pt x="423" y="273"/>
                    <a:pt x="423" y="277"/>
                  </a:cubicBezTo>
                  <a:cubicBezTo>
                    <a:pt x="423" y="288"/>
                    <a:pt x="410" y="291"/>
                    <a:pt x="410" y="302"/>
                  </a:cubicBezTo>
                  <a:cubicBezTo>
                    <a:pt x="403" y="302"/>
                    <a:pt x="399" y="303"/>
                    <a:pt x="397" y="309"/>
                  </a:cubicBezTo>
                  <a:cubicBezTo>
                    <a:pt x="395" y="314"/>
                    <a:pt x="396" y="321"/>
                    <a:pt x="390" y="321"/>
                  </a:cubicBezTo>
                  <a:cubicBezTo>
                    <a:pt x="384" y="321"/>
                    <a:pt x="384" y="334"/>
                    <a:pt x="378" y="334"/>
                  </a:cubicBezTo>
                  <a:cubicBezTo>
                    <a:pt x="374" y="334"/>
                    <a:pt x="365" y="342"/>
                    <a:pt x="365" y="347"/>
                  </a:cubicBezTo>
                  <a:cubicBezTo>
                    <a:pt x="353" y="349"/>
                    <a:pt x="327" y="354"/>
                    <a:pt x="327" y="364"/>
                  </a:cubicBezTo>
                  <a:cubicBezTo>
                    <a:pt x="327" y="365"/>
                    <a:pt x="327" y="367"/>
                    <a:pt x="328" y="368"/>
                  </a:cubicBezTo>
                  <a:cubicBezTo>
                    <a:pt x="318" y="373"/>
                    <a:pt x="304" y="376"/>
                    <a:pt x="294" y="378"/>
                  </a:cubicBezTo>
                  <a:cubicBezTo>
                    <a:pt x="289" y="380"/>
                    <a:pt x="271" y="392"/>
                    <a:pt x="265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44" y="400"/>
                    <a:pt x="243" y="404"/>
                    <a:pt x="234" y="404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29" y="405"/>
                    <a:pt x="218" y="400"/>
                    <a:pt x="217" y="399"/>
                  </a:cubicBezTo>
                  <a:cubicBezTo>
                    <a:pt x="216" y="399"/>
                    <a:pt x="219" y="399"/>
                    <a:pt x="217" y="394"/>
                  </a:cubicBezTo>
                  <a:cubicBezTo>
                    <a:pt x="212" y="387"/>
                    <a:pt x="209" y="380"/>
                    <a:pt x="209" y="372"/>
                  </a:cubicBezTo>
                  <a:cubicBezTo>
                    <a:pt x="204" y="371"/>
                    <a:pt x="207" y="363"/>
                    <a:pt x="208" y="359"/>
                  </a:cubicBezTo>
                  <a:cubicBezTo>
                    <a:pt x="210" y="349"/>
                    <a:pt x="203" y="345"/>
                    <a:pt x="198" y="340"/>
                  </a:cubicBezTo>
                  <a:cubicBezTo>
                    <a:pt x="193" y="335"/>
                    <a:pt x="181" y="320"/>
                    <a:pt x="181" y="309"/>
                  </a:cubicBezTo>
                  <a:cubicBezTo>
                    <a:pt x="165" y="306"/>
                    <a:pt x="162" y="297"/>
                    <a:pt x="162" y="280"/>
                  </a:cubicBezTo>
                  <a:cubicBezTo>
                    <a:pt x="162" y="270"/>
                    <a:pt x="156" y="268"/>
                    <a:pt x="154" y="259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2" y="258"/>
                    <a:pt x="150" y="255"/>
                    <a:pt x="148" y="254"/>
                  </a:cubicBezTo>
                  <a:cubicBezTo>
                    <a:pt x="147" y="252"/>
                    <a:pt x="141" y="253"/>
                    <a:pt x="140" y="251"/>
                  </a:cubicBezTo>
                  <a:cubicBezTo>
                    <a:pt x="137" y="249"/>
                    <a:pt x="138" y="242"/>
                    <a:pt x="137" y="239"/>
                  </a:cubicBezTo>
                  <a:cubicBezTo>
                    <a:pt x="136" y="235"/>
                    <a:pt x="132" y="231"/>
                    <a:pt x="131" y="229"/>
                  </a:cubicBezTo>
                  <a:cubicBezTo>
                    <a:pt x="125" y="221"/>
                    <a:pt x="121" y="214"/>
                    <a:pt x="116" y="207"/>
                  </a:cubicBezTo>
                  <a:cubicBezTo>
                    <a:pt x="115" y="205"/>
                    <a:pt x="109" y="198"/>
                    <a:pt x="109" y="196"/>
                  </a:cubicBezTo>
                  <a:cubicBezTo>
                    <a:pt x="109" y="192"/>
                    <a:pt x="112" y="182"/>
                    <a:pt x="112" y="175"/>
                  </a:cubicBezTo>
                  <a:lnTo>
                    <a:pt x="112" y="1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86" name="Freeform 102"/>
            <p:cNvSpPr/>
            <p:nvPr/>
          </p:nvSpPr>
          <p:spPr bwMode="auto">
            <a:xfrm>
              <a:off x="5713413" y="2714625"/>
              <a:ext cx="33338" cy="63500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11" y="48"/>
                </a:cxn>
                <a:cxn ang="0">
                  <a:pos x="0" y="35"/>
                </a:cxn>
                <a:cxn ang="0">
                  <a:pos x="6" y="0"/>
                </a:cxn>
                <a:cxn ang="0">
                  <a:pos x="25" y="30"/>
                </a:cxn>
              </a:cxnLst>
              <a:rect l="0" t="0" r="r" b="b"/>
              <a:pathLst>
                <a:path w="25" h="48">
                  <a:moveTo>
                    <a:pt x="25" y="30"/>
                  </a:moveTo>
                  <a:cubicBezTo>
                    <a:pt x="25" y="37"/>
                    <a:pt x="20" y="48"/>
                    <a:pt x="11" y="48"/>
                  </a:cubicBezTo>
                  <a:cubicBezTo>
                    <a:pt x="5" y="48"/>
                    <a:pt x="0" y="41"/>
                    <a:pt x="0" y="35"/>
                  </a:cubicBezTo>
                  <a:cubicBezTo>
                    <a:pt x="0" y="22"/>
                    <a:pt x="6" y="13"/>
                    <a:pt x="6" y="0"/>
                  </a:cubicBezTo>
                  <a:cubicBezTo>
                    <a:pt x="13" y="10"/>
                    <a:pt x="25" y="15"/>
                    <a:pt x="25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87" name="Freeform 103"/>
            <p:cNvSpPr/>
            <p:nvPr/>
          </p:nvSpPr>
          <p:spPr bwMode="auto">
            <a:xfrm>
              <a:off x="5397500" y="2195513"/>
              <a:ext cx="677863" cy="544513"/>
            </a:xfrm>
            <a:custGeom>
              <a:avLst/>
              <a:gdLst/>
              <a:ahLst/>
              <a:cxnLst>
                <a:cxn ang="0">
                  <a:pos x="148" y="270"/>
                </a:cxn>
                <a:cxn ang="0">
                  <a:pos x="174" y="340"/>
                </a:cxn>
                <a:cxn ang="0">
                  <a:pos x="200" y="401"/>
                </a:cxn>
                <a:cxn ang="0">
                  <a:pos x="216" y="401"/>
                </a:cxn>
                <a:cxn ang="0">
                  <a:pos x="237" y="379"/>
                </a:cxn>
                <a:cxn ang="0">
                  <a:pos x="243" y="341"/>
                </a:cxn>
                <a:cxn ang="0">
                  <a:pos x="268" y="298"/>
                </a:cxn>
                <a:cxn ang="0">
                  <a:pos x="326" y="240"/>
                </a:cxn>
                <a:cxn ang="0">
                  <a:pos x="374" y="218"/>
                </a:cxn>
                <a:cxn ang="0">
                  <a:pos x="409" y="259"/>
                </a:cxn>
                <a:cxn ang="0">
                  <a:pos x="423" y="302"/>
                </a:cxn>
                <a:cxn ang="0">
                  <a:pos x="457" y="300"/>
                </a:cxn>
                <a:cxn ang="0">
                  <a:pos x="476" y="367"/>
                </a:cxn>
                <a:cxn ang="0">
                  <a:pos x="489" y="358"/>
                </a:cxn>
                <a:cxn ang="0">
                  <a:pos x="472" y="316"/>
                </a:cxn>
                <a:cxn ang="0">
                  <a:pos x="473" y="288"/>
                </a:cxn>
                <a:cxn ang="0">
                  <a:pos x="483" y="254"/>
                </a:cxn>
                <a:cxn ang="0">
                  <a:pos x="487" y="213"/>
                </a:cxn>
                <a:cxn ang="0">
                  <a:pos x="467" y="197"/>
                </a:cxn>
                <a:cxn ang="0">
                  <a:pos x="445" y="125"/>
                </a:cxn>
                <a:cxn ang="0">
                  <a:pos x="423" y="130"/>
                </a:cxn>
                <a:cxn ang="0">
                  <a:pos x="373" y="144"/>
                </a:cxn>
                <a:cxn ang="0">
                  <a:pos x="341" y="147"/>
                </a:cxn>
                <a:cxn ang="0">
                  <a:pos x="295" y="136"/>
                </a:cxn>
                <a:cxn ang="0">
                  <a:pos x="254" y="116"/>
                </a:cxn>
                <a:cxn ang="0">
                  <a:pos x="226" y="89"/>
                </a:cxn>
                <a:cxn ang="0">
                  <a:pos x="229" y="69"/>
                </a:cxn>
                <a:cxn ang="0">
                  <a:pos x="213" y="43"/>
                </a:cxn>
                <a:cxn ang="0">
                  <a:pos x="178" y="16"/>
                </a:cxn>
                <a:cxn ang="0">
                  <a:pos x="131" y="0"/>
                </a:cxn>
                <a:cxn ang="0">
                  <a:pos x="94" y="21"/>
                </a:cxn>
                <a:cxn ang="0">
                  <a:pos x="65" y="13"/>
                </a:cxn>
                <a:cxn ang="0">
                  <a:pos x="23" y="46"/>
                </a:cxn>
                <a:cxn ang="0">
                  <a:pos x="0" y="64"/>
                </a:cxn>
                <a:cxn ang="0">
                  <a:pos x="1" y="87"/>
                </a:cxn>
                <a:cxn ang="0">
                  <a:pos x="4" y="120"/>
                </a:cxn>
                <a:cxn ang="0">
                  <a:pos x="13" y="181"/>
                </a:cxn>
                <a:cxn ang="0">
                  <a:pos x="34" y="185"/>
                </a:cxn>
                <a:cxn ang="0">
                  <a:pos x="70" y="185"/>
                </a:cxn>
                <a:cxn ang="0">
                  <a:pos x="118" y="219"/>
                </a:cxn>
                <a:cxn ang="0">
                  <a:pos x="127" y="248"/>
                </a:cxn>
                <a:cxn ang="0">
                  <a:pos x="145" y="233"/>
                </a:cxn>
                <a:cxn ang="0">
                  <a:pos x="149" y="265"/>
                </a:cxn>
              </a:cxnLst>
              <a:rect l="0" t="0" r="r" b="b"/>
              <a:pathLst>
                <a:path w="509" h="410">
                  <a:moveTo>
                    <a:pt x="149" y="265"/>
                  </a:moveTo>
                  <a:cubicBezTo>
                    <a:pt x="147" y="263"/>
                    <a:pt x="147" y="263"/>
                    <a:pt x="147" y="263"/>
                  </a:cubicBezTo>
                  <a:cubicBezTo>
                    <a:pt x="147" y="265"/>
                    <a:pt x="148" y="268"/>
                    <a:pt x="148" y="270"/>
                  </a:cubicBezTo>
                  <a:cubicBezTo>
                    <a:pt x="148" y="278"/>
                    <a:pt x="153" y="286"/>
                    <a:pt x="155" y="295"/>
                  </a:cubicBezTo>
                  <a:cubicBezTo>
                    <a:pt x="158" y="305"/>
                    <a:pt x="166" y="319"/>
                    <a:pt x="168" y="326"/>
                  </a:cubicBezTo>
                  <a:cubicBezTo>
                    <a:pt x="170" y="332"/>
                    <a:pt x="170" y="334"/>
                    <a:pt x="174" y="340"/>
                  </a:cubicBezTo>
                  <a:cubicBezTo>
                    <a:pt x="177" y="345"/>
                    <a:pt x="175" y="351"/>
                    <a:pt x="179" y="358"/>
                  </a:cubicBezTo>
                  <a:cubicBezTo>
                    <a:pt x="180" y="362"/>
                    <a:pt x="187" y="366"/>
                    <a:pt x="188" y="372"/>
                  </a:cubicBezTo>
                  <a:cubicBezTo>
                    <a:pt x="191" y="382"/>
                    <a:pt x="196" y="390"/>
                    <a:pt x="200" y="401"/>
                  </a:cubicBezTo>
                  <a:cubicBezTo>
                    <a:pt x="200" y="402"/>
                    <a:pt x="202" y="405"/>
                    <a:pt x="204" y="405"/>
                  </a:cubicBezTo>
                  <a:cubicBezTo>
                    <a:pt x="204" y="409"/>
                    <a:pt x="207" y="410"/>
                    <a:pt x="210" y="410"/>
                  </a:cubicBezTo>
                  <a:cubicBezTo>
                    <a:pt x="214" y="410"/>
                    <a:pt x="214" y="405"/>
                    <a:pt x="216" y="401"/>
                  </a:cubicBezTo>
                  <a:cubicBezTo>
                    <a:pt x="218" y="397"/>
                    <a:pt x="219" y="398"/>
                    <a:pt x="224" y="396"/>
                  </a:cubicBezTo>
                  <a:cubicBezTo>
                    <a:pt x="228" y="394"/>
                    <a:pt x="227" y="382"/>
                    <a:pt x="233" y="381"/>
                  </a:cubicBezTo>
                  <a:cubicBezTo>
                    <a:pt x="234" y="380"/>
                    <a:pt x="237" y="380"/>
                    <a:pt x="237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7" y="359"/>
                    <a:pt x="243" y="352"/>
                    <a:pt x="243" y="341"/>
                  </a:cubicBezTo>
                  <a:cubicBezTo>
                    <a:pt x="243" y="334"/>
                    <a:pt x="240" y="329"/>
                    <a:pt x="240" y="321"/>
                  </a:cubicBezTo>
                  <a:cubicBezTo>
                    <a:pt x="240" y="312"/>
                    <a:pt x="249" y="311"/>
                    <a:pt x="257" y="308"/>
                  </a:cubicBezTo>
                  <a:cubicBezTo>
                    <a:pt x="260" y="307"/>
                    <a:pt x="265" y="302"/>
                    <a:pt x="268" y="298"/>
                  </a:cubicBezTo>
                  <a:cubicBezTo>
                    <a:pt x="277" y="290"/>
                    <a:pt x="284" y="281"/>
                    <a:pt x="293" y="272"/>
                  </a:cubicBezTo>
                  <a:cubicBezTo>
                    <a:pt x="300" y="265"/>
                    <a:pt x="313" y="263"/>
                    <a:pt x="321" y="255"/>
                  </a:cubicBezTo>
                  <a:cubicBezTo>
                    <a:pt x="325" y="251"/>
                    <a:pt x="325" y="246"/>
                    <a:pt x="326" y="240"/>
                  </a:cubicBezTo>
                  <a:cubicBezTo>
                    <a:pt x="328" y="236"/>
                    <a:pt x="337" y="236"/>
                    <a:pt x="340" y="229"/>
                  </a:cubicBezTo>
                  <a:cubicBezTo>
                    <a:pt x="344" y="231"/>
                    <a:pt x="344" y="233"/>
                    <a:pt x="351" y="233"/>
                  </a:cubicBezTo>
                  <a:cubicBezTo>
                    <a:pt x="362" y="233"/>
                    <a:pt x="374" y="231"/>
                    <a:pt x="374" y="218"/>
                  </a:cubicBezTo>
                  <a:cubicBezTo>
                    <a:pt x="381" y="219"/>
                    <a:pt x="389" y="222"/>
                    <a:pt x="390" y="228"/>
                  </a:cubicBezTo>
                  <a:cubicBezTo>
                    <a:pt x="392" y="233"/>
                    <a:pt x="391" y="240"/>
                    <a:pt x="395" y="245"/>
                  </a:cubicBezTo>
                  <a:cubicBezTo>
                    <a:pt x="398" y="251"/>
                    <a:pt x="403" y="255"/>
                    <a:pt x="409" y="259"/>
                  </a:cubicBezTo>
                  <a:cubicBezTo>
                    <a:pt x="414" y="267"/>
                    <a:pt x="419" y="274"/>
                    <a:pt x="422" y="283"/>
                  </a:cubicBezTo>
                  <a:cubicBezTo>
                    <a:pt x="423" y="285"/>
                    <a:pt x="425" y="286"/>
                    <a:pt x="425" y="289"/>
                  </a:cubicBezTo>
                  <a:cubicBezTo>
                    <a:pt x="425" y="293"/>
                    <a:pt x="423" y="296"/>
                    <a:pt x="423" y="302"/>
                  </a:cubicBezTo>
                  <a:cubicBezTo>
                    <a:pt x="423" y="307"/>
                    <a:pt x="423" y="313"/>
                    <a:pt x="430" y="313"/>
                  </a:cubicBezTo>
                  <a:cubicBezTo>
                    <a:pt x="442" y="313"/>
                    <a:pt x="445" y="300"/>
                    <a:pt x="453" y="293"/>
                  </a:cubicBezTo>
                  <a:cubicBezTo>
                    <a:pt x="455" y="295"/>
                    <a:pt x="454" y="297"/>
                    <a:pt x="457" y="300"/>
                  </a:cubicBezTo>
                  <a:cubicBezTo>
                    <a:pt x="457" y="300"/>
                    <a:pt x="461" y="300"/>
                    <a:pt x="462" y="302"/>
                  </a:cubicBezTo>
                  <a:cubicBezTo>
                    <a:pt x="467" y="308"/>
                    <a:pt x="459" y="322"/>
                    <a:pt x="465" y="322"/>
                  </a:cubicBezTo>
                  <a:cubicBezTo>
                    <a:pt x="465" y="336"/>
                    <a:pt x="476" y="347"/>
                    <a:pt x="476" y="367"/>
                  </a:cubicBezTo>
                  <a:cubicBezTo>
                    <a:pt x="476" y="371"/>
                    <a:pt x="473" y="382"/>
                    <a:pt x="476" y="383"/>
                  </a:cubicBezTo>
                  <a:cubicBezTo>
                    <a:pt x="480" y="376"/>
                    <a:pt x="481" y="371"/>
                    <a:pt x="485" y="363"/>
                  </a:cubicBezTo>
                  <a:cubicBezTo>
                    <a:pt x="486" y="361"/>
                    <a:pt x="489" y="360"/>
                    <a:pt x="489" y="358"/>
                  </a:cubicBezTo>
                  <a:cubicBezTo>
                    <a:pt x="489" y="354"/>
                    <a:pt x="483" y="334"/>
                    <a:pt x="479" y="330"/>
                  </a:cubicBezTo>
                  <a:cubicBezTo>
                    <a:pt x="476" y="327"/>
                    <a:pt x="472" y="325"/>
                    <a:pt x="472" y="320"/>
                  </a:cubicBezTo>
                  <a:cubicBezTo>
                    <a:pt x="472" y="319"/>
                    <a:pt x="472" y="318"/>
                    <a:pt x="472" y="316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3" y="316"/>
                    <a:pt x="476" y="311"/>
                    <a:pt x="476" y="307"/>
                  </a:cubicBezTo>
                  <a:cubicBezTo>
                    <a:pt x="476" y="302"/>
                    <a:pt x="476" y="293"/>
                    <a:pt x="473" y="288"/>
                  </a:cubicBezTo>
                  <a:cubicBezTo>
                    <a:pt x="470" y="284"/>
                    <a:pt x="464" y="284"/>
                    <a:pt x="464" y="276"/>
                  </a:cubicBezTo>
                  <a:cubicBezTo>
                    <a:pt x="464" y="268"/>
                    <a:pt x="467" y="262"/>
                    <a:pt x="472" y="258"/>
                  </a:cubicBezTo>
                  <a:cubicBezTo>
                    <a:pt x="474" y="255"/>
                    <a:pt x="479" y="256"/>
                    <a:pt x="483" y="254"/>
                  </a:cubicBezTo>
                  <a:cubicBezTo>
                    <a:pt x="493" y="247"/>
                    <a:pt x="500" y="244"/>
                    <a:pt x="509" y="230"/>
                  </a:cubicBezTo>
                  <a:cubicBezTo>
                    <a:pt x="506" y="230"/>
                    <a:pt x="505" y="231"/>
                    <a:pt x="501" y="231"/>
                  </a:cubicBezTo>
                  <a:cubicBezTo>
                    <a:pt x="493" y="231"/>
                    <a:pt x="487" y="222"/>
                    <a:pt x="487" y="213"/>
                  </a:cubicBezTo>
                  <a:cubicBezTo>
                    <a:pt x="483" y="212"/>
                    <a:pt x="482" y="199"/>
                    <a:pt x="478" y="199"/>
                  </a:cubicBezTo>
                  <a:cubicBezTo>
                    <a:pt x="475" y="199"/>
                    <a:pt x="472" y="202"/>
                    <a:pt x="469" y="202"/>
                  </a:cubicBezTo>
                  <a:cubicBezTo>
                    <a:pt x="468" y="202"/>
                    <a:pt x="467" y="199"/>
                    <a:pt x="467" y="197"/>
                  </a:cubicBezTo>
                  <a:cubicBezTo>
                    <a:pt x="467" y="181"/>
                    <a:pt x="479" y="180"/>
                    <a:pt x="479" y="163"/>
                  </a:cubicBezTo>
                  <a:cubicBezTo>
                    <a:pt x="479" y="154"/>
                    <a:pt x="472" y="151"/>
                    <a:pt x="468" y="144"/>
                  </a:cubicBezTo>
                  <a:cubicBezTo>
                    <a:pt x="457" y="139"/>
                    <a:pt x="448" y="140"/>
                    <a:pt x="445" y="125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33" y="131"/>
                    <a:pt x="427" y="126"/>
                    <a:pt x="423" y="130"/>
                  </a:cubicBezTo>
                  <a:cubicBezTo>
                    <a:pt x="422" y="132"/>
                    <a:pt x="421" y="133"/>
                    <a:pt x="418" y="135"/>
                  </a:cubicBezTo>
                  <a:cubicBezTo>
                    <a:pt x="415" y="137"/>
                    <a:pt x="401" y="149"/>
                    <a:pt x="394" y="149"/>
                  </a:cubicBezTo>
                  <a:cubicBezTo>
                    <a:pt x="387" y="149"/>
                    <a:pt x="382" y="144"/>
                    <a:pt x="373" y="144"/>
                  </a:cubicBezTo>
                  <a:cubicBezTo>
                    <a:pt x="362" y="144"/>
                    <a:pt x="360" y="152"/>
                    <a:pt x="354" y="155"/>
                  </a:cubicBezTo>
                  <a:cubicBezTo>
                    <a:pt x="353" y="152"/>
                    <a:pt x="352" y="145"/>
                    <a:pt x="349" y="145"/>
                  </a:cubicBezTo>
                  <a:cubicBezTo>
                    <a:pt x="347" y="145"/>
                    <a:pt x="345" y="147"/>
                    <a:pt x="341" y="147"/>
                  </a:cubicBezTo>
                  <a:cubicBezTo>
                    <a:pt x="335" y="147"/>
                    <a:pt x="329" y="147"/>
                    <a:pt x="323" y="147"/>
                  </a:cubicBezTo>
                  <a:cubicBezTo>
                    <a:pt x="313" y="147"/>
                    <a:pt x="309" y="141"/>
                    <a:pt x="302" y="136"/>
                  </a:cubicBezTo>
                  <a:cubicBezTo>
                    <a:pt x="300" y="135"/>
                    <a:pt x="296" y="139"/>
                    <a:pt x="295" y="136"/>
                  </a:cubicBezTo>
                  <a:cubicBezTo>
                    <a:pt x="293" y="132"/>
                    <a:pt x="293" y="129"/>
                    <a:pt x="290" y="127"/>
                  </a:cubicBezTo>
                  <a:cubicBezTo>
                    <a:pt x="283" y="124"/>
                    <a:pt x="279" y="126"/>
                    <a:pt x="273" y="120"/>
                  </a:cubicBezTo>
                  <a:cubicBezTo>
                    <a:pt x="268" y="115"/>
                    <a:pt x="263" y="118"/>
                    <a:pt x="254" y="116"/>
                  </a:cubicBezTo>
                  <a:cubicBezTo>
                    <a:pt x="246" y="114"/>
                    <a:pt x="243" y="108"/>
                    <a:pt x="236" y="106"/>
                  </a:cubicBezTo>
                  <a:cubicBezTo>
                    <a:pt x="234" y="105"/>
                    <a:pt x="229" y="106"/>
                    <a:pt x="228" y="103"/>
                  </a:cubicBezTo>
                  <a:cubicBezTo>
                    <a:pt x="227" y="98"/>
                    <a:pt x="227" y="94"/>
                    <a:pt x="226" y="89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1" y="85"/>
                    <a:pt x="236" y="86"/>
                    <a:pt x="236" y="80"/>
                  </a:cubicBezTo>
                  <a:cubicBezTo>
                    <a:pt x="236" y="75"/>
                    <a:pt x="229" y="74"/>
                    <a:pt x="229" y="69"/>
                  </a:cubicBezTo>
                  <a:cubicBezTo>
                    <a:pt x="229" y="57"/>
                    <a:pt x="246" y="59"/>
                    <a:pt x="246" y="47"/>
                  </a:cubicBezTo>
                  <a:cubicBezTo>
                    <a:pt x="246" y="43"/>
                    <a:pt x="236" y="35"/>
                    <a:pt x="232" y="35"/>
                  </a:cubicBezTo>
                  <a:cubicBezTo>
                    <a:pt x="224" y="35"/>
                    <a:pt x="221" y="42"/>
                    <a:pt x="213" y="43"/>
                  </a:cubicBezTo>
                  <a:cubicBezTo>
                    <a:pt x="205" y="40"/>
                    <a:pt x="200" y="40"/>
                    <a:pt x="194" y="34"/>
                  </a:cubicBezTo>
                  <a:cubicBezTo>
                    <a:pt x="191" y="31"/>
                    <a:pt x="193" y="25"/>
                    <a:pt x="188" y="24"/>
                  </a:cubicBezTo>
                  <a:cubicBezTo>
                    <a:pt x="182" y="22"/>
                    <a:pt x="178" y="24"/>
                    <a:pt x="178" y="16"/>
                  </a:cubicBezTo>
                  <a:cubicBezTo>
                    <a:pt x="172" y="15"/>
                    <a:pt x="168" y="15"/>
                    <a:pt x="163" y="15"/>
                  </a:cubicBezTo>
                  <a:cubicBezTo>
                    <a:pt x="154" y="15"/>
                    <a:pt x="150" y="23"/>
                    <a:pt x="140" y="23"/>
                  </a:cubicBezTo>
                  <a:cubicBezTo>
                    <a:pt x="130" y="23"/>
                    <a:pt x="140" y="0"/>
                    <a:pt x="131" y="0"/>
                  </a:cubicBezTo>
                  <a:cubicBezTo>
                    <a:pt x="122" y="0"/>
                    <a:pt x="120" y="10"/>
                    <a:pt x="116" y="10"/>
                  </a:cubicBezTo>
                  <a:cubicBezTo>
                    <a:pt x="115" y="10"/>
                    <a:pt x="114" y="11"/>
                    <a:pt x="113" y="10"/>
                  </a:cubicBezTo>
                  <a:cubicBezTo>
                    <a:pt x="110" y="16"/>
                    <a:pt x="103" y="21"/>
                    <a:pt x="94" y="21"/>
                  </a:cubicBezTo>
                  <a:cubicBezTo>
                    <a:pt x="91" y="21"/>
                    <a:pt x="90" y="16"/>
                    <a:pt x="86" y="16"/>
                  </a:cubicBezTo>
                  <a:cubicBezTo>
                    <a:pt x="83" y="16"/>
                    <a:pt x="73" y="20"/>
                    <a:pt x="72" y="15"/>
                  </a:cubicBezTo>
                  <a:cubicBezTo>
                    <a:pt x="68" y="15"/>
                    <a:pt x="69" y="13"/>
                    <a:pt x="65" y="13"/>
                  </a:cubicBezTo>
                  <a:cubicBezTo>
                    <a:pt x="54" y="13"/>
                    <a:pt x="53" y="24"/>
                    <a:pt x="45" y="32"/>
                  </a:cubicBezTo>
                  <a:cubicBezTo>
                    <a:pt x="42" y="35"/>
                    <a:pt x="37" y="35"/>
                    <a:pt x="33" y="39"/>
                  </a:cubicBezTo>
                  <a:cubicBezTo>
                    <a:pt x="30" y="42"/>
                    <a:pt x="28" y="46"/>
                    <a:pt x="23" y="46"/>
                  </a:cubicBezTo>
                  <a:cubicBezTo>
                    <a:pt x="19" y="46"/>
                    <a:pt x="16" y="42"/>
                    <a:pt x="12" y="42"/>
                  </a:cubicBezTo>
                  <a:cubicBezTo>
                    <a:pt x="11" y="42"/>
                    <a:pt x="11" y="45"/>
                    <a:pt x="10" y="45"/>
                  </a:cubicBezTo>
                  <a:cubicBezTo>
                    <a:pt x="7" y="47"/>
                    <a:pt x="0" y="63"/>
                    <a:pt x="0" y="64"/>
                  </a:cubicBezTo>
                  <a:cubicBezTo>
                    <a:pt x="0" y="65"/>
                    <a:pt x="1" y="67"/>
                    <a:pt x="0" y="68"/>
                  </a:cubicBezTo>
                  <a:cubicBezTo>
                    <a:pt x="1" y="70"/>
                    <a:pt x="0" y="71"/>
                    <a:pt x="1" y="7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91"/>
                    <a:pt x="2" y="94"/>
                    <a:pt x="4" y="98"/>
                  </a:cubicBezTo>
                  <a:cubicBezTo>
                    <a:pt x="5" y="102"/>
                    <a:pt x="14" y="98"/>
                    <a:pt x="14" y="105"/>
                  </a:cubicBezTo>
                  <a:cubicBezTo>
                    <a:pt x="14" y="114"/>
                    <a:pt x="4" y="113"/>
                    <a:pt x="4" y="120"/>
                  </a:cubicBezTo>
                  <a:cubicBezTo>
                    <a:pt x="4" y="126"/>
                    <a:pt x="8" y="126"/>
                    <a:pt x="10" y="128"/>
                  </a:cubicBezTo>
                  <a:cubicBezTo>
                    <a:pt x="17" y="143"/>
                    <a:pt x="32" y="145"/>
                    <a:pt x="32" y="164"/>
                  </a:cubicBezTo>
                  <a:cubicBezTo>
                    <a:pt x="21" y="167"/>
                    <a:pt x="13" y="169"/>
                    <a:pt x="13" y="181"/>
                  </a:cubicBezTo>
                  <a:cubicBezTo>
                    <a:pt x="13" y="184"/>
                    <a:pt x="15" y="187"/>
                    <a:pt x="15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7"/>
                    <a:pt x="33" y="186"/>
                    <a:pt x="34" y="185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8"/>
                    <a:pt x="52" y="184"/>
                    <a:pt x="57" y="184"/>
                  </a:cubicBezTo>
                  <a:cubicBezTo>
                    <a:pt x="62" y="184"/>
                    <a:pt x="65" y="184"/>
                    <a:pt x="70" y="185"/>
                  </a:cubicBezTo>
                  <a:cubicBezTo>
                    <a:pt x="75" y="187"/>
                    <a:pt x="78" y="197"/>
                    <a:pt x="82" y="203"/>
                  </a:cubicBezTo>
                  <a:cubicBezTo>
                    <a:pt x="86" y="209"/>
                    <a:pt x="99" y="218"/>
                    <a:pt x="108" y="218"/>
                  </a:cubicBezTo>
                  <a:cubicBezTo>
                    <a:pt x="111" y="218"/>
                    <a:pt x="114" y="218"/>
                    <a:pt x="118" y="219"/>
                  </a:cubicBezTo>
                  <a:cubicBezTo>
                    <a:pt x="116" y="221"/>
                    <a:pt x="116" y="225"/>
                    <a:pt x="112" y="225"/>
                  </a:cubicBezTo>
                  <a:cubicBezTo>
                    <a:pt x="108" y="227"/>
                    <a:pt x="105" y="225"/>
                    <a:pt x="101" y="227"/>
                  </a:cubicBezTo>
                  <a:cubicBezTo>
                    <a:pt x="108" y="234"/>
                    <a:pt x="113" y="248"/>
                    <a:pt x="127" y="248"/>
                  </a:cubicBezTo>
                  <a:cubicBezTo>
                    <a:pt x="138" y="248"/>
                    <a:pt x="139" y="233"/>
                    <a:pt x="144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229"/>
                    <a:pt x="145" y="232"/>
                    <a:pt x="145" y="233"/>
                  </a:cubicBezTo>
                  <a:cubicBezTo>
                    <a:pt x="145" y="239"/>
                    <a:pt x="150" y="244"/>
                    <a:pt x="150" y="251"/>
                  </a:cubicBezTo>
                  <a:cubicBezTo>
                    <a:pt x="150" y="257"/>
                    <a:pt x="147" y="258"/>
                    <a:pt x="147" y="264"/>
                  </a:cubicBezTo>
                  <a:lnTo>
                    <a:pt x="149" y="2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88" name="Freeform 104"/>
            <p:cNvSpPr/>
            <p:nvPr/>
          </p:nvSpPr>
          <p:spPr bwMode="auto">
            <a:xfrm>
              <a:off x="5975350" y="2781300"/>
              <a:ext cx="177800" cy="192088"/>
            </a:xfrm>
            <a:custGeom>
              <a:avLst/>
              <a:gdLst/>
              <a:ahLst/>
              <a:cxnLst>
                <a:cxn ang="0">
                  <a:pos x="59" y="74"/>
                </a:cxn>
                <a:cxn ang="0">
                  <a:pos x="58" y="70"/>
                </a:cxn>
                <a:cxn ang="0">
                  <a:pos x="51" y="68"/>
                </a:cxn>
                <a:cxn ang="0">
                  <a:pos x="45" y="53"/>
                </a:cxn>
                <a:cxn ang="0">
                  <a:pos x="28" y="38"/>
                </a:cxn>
                <a:cxn ang="0">
                  <a:pos x="22" y="25"/>
                </a:cxn>
                <a:cxn ang="0">
                  <a:pos x="11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1" y="4"/>
                </a:cxn>
                <a:cxn ang="0">
                  <a:pos x="26" y="4"/>
                </a:cxn>
                <a:cxn ang="0">
                  <a:pos x="42" y="20"/>
                </a:cxn>
                <a:cxn ang="0">
                  <a:pos x="47" y="23"/>
                </a:cxn>
                <a:cxn ang="0">
                  <a:pos x="61" y="35"/>
                </a:cxn>
                <a:cxn ang="0">
                  <a:pos x="86" y="53"/>
                </a:cxn>
                <a:cxn ang="0">
                  <a:pos x="101" y="64"/>
                </a:cxn>
                <a:cxn ang="0">
                  <a:pos x="100" y="66"/>
                </a:cxn>
                <a:cxn ang="0">
                  <a:pos x="103" y="66"/>
                </a:cxn>
                <a:cxn ang="0">
                  <a:pos x="107" y="70"/>
                </a:cxn>
                <a:cxn ang="0">
                  <a:pos x="105" y="74"/>
                </a:cxn>
                <a:cxn ang="0">
                  <a:pos x="114" y="81"/>
                </a:cxn>
                <a:cxn ang="0">
                  <a:pos x="124" y="98"/>
                </a:cxn>
                <a:cxn ang="0">
                  <a:pos x="133" y="106"/>
                </a:cxn>
                <a:cxn ang="0">
                  <a:pos x="133" y="125"/>
                </a:cxn>
                <a:cxn ang="0">
                  <a:pos x="131" y="138"/>
                </a:cxn>
                <a:cxn ang="0">
                  <a:pos x="119" y="144"/>
                </a:cxn>
                <a:cxn ang="0">
                  <a:pos x="108" y="132"/>
                </a:cxn>
                <a:cxn ang="0">
                  <a:pos x="84" y="112"/>
                </a:cxn>
                <a:cxn ang="0">
                  <a:pos x="67" y="85"/>
                </a:cxn>
                <a:cxn ang="0">
                  <a:pos x="59" y="74"/>
                </a:cxn>
              </a:cxnLst>
              <a:rect l="0" t="0" r="r" b="b"/>
              <a:pathLst>
                <a:path w="133" h="144">
                  <a:moveTo>
                    <a:pt x="59" y="74"/>
                  </a:moveTo>
                  <a:cubicBezTo>
                    <a:pt x="58" y="74"/>
                    <a:pt x="59" y="72"/>
                    <a:pt x="58" y="70"/>
                  </a:cubicBezTo>
                  <a:cubicBezTo>
                    <a:pt x="57" y="69"/>
                    <a:pt x="52" y="69"/>
                    <a:pt x="51" y="68"/>
                  </a:cubicBezTo>
                  <a:cubicBezTo>
                    <a:pt x="49" y="67"/>
                    <a:pt x="45" y="56"/>
                    <a:pt x="45" y="53"/>
                  </a:cubicBezTo>
                  <a:cubicBezTo>
                    <a:pt x="41" y="43"/>
                    <a:pt x="31" y="44"/>
                    <a:pt x="28" y="38"/>
                  </a:cubicBezTo>
                  <a:cubicBezTo>
                    <a:pt x="26" y="33"/>
                    <a:pt x="24" y="30"/>
                    <a:pt x="22" y="25"/>
                  </a:cubicBezTo>
                  <a:cubicBezTo>
                    <a:pt x="20" y="21"/>
                    <a:pt x="15" y="22"/>
                    <a:pt x="11" y="21"/>
                  </a:cubicBezTo>
                  <a:cubicBezTo>
                    <a:pt x="8" y="20"/>
                    <a:pt x="1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8" y="2"/>
                    <a:pt x="1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5" y="7"/>
                    <a:pt x="38" y="13"/>
                    <a:pt x="42" y="20"/>
                  </a:cubicBezTo>
                  <a:cubicBezTo>
                    <a:pt x="43" y="23"/>
                    <a:pt x="45" y="22"/>
                    <a:pt x="47" y="23"/>
                  </a:cubicBezTo>
                  <a:cubicBezTo>
                    <a:pt x="53" y="25"/>
                    <a:pt x="56" y="30"/>
                    <a:pt x="61" y="35"/>
                  </a:cubicBezTo>
                  <a:cubicBezTo>
                    <a:pt x="69" y="43"/>
                    <a:pt x="74" y="49"/>
                    <a:pt x="86" y="53"/>
                  </a:cubicBezTo>
                  <a:cubicBezTo>
                    <a:pt x="93" y="55"/>
                    <a:pt x="101" y="57"/>
                    <a:pt x="101" y="64"/>
                  </a:cubicBezTo>
                  <a:cubicBezTo>
                    <a:pt x="101" y="64"/>
                    <a:pt x="100" y="65"/>
                    <a:pt x="100" y="66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5" y="66"/>
                    <a:pt x="106" y="68"/>
                    <a:pt x="107" y="70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80"/>
                    <a:pt x="109" y="81"/>
                    <a:pt x="114" y="81"/>
                  </a:cubicBezTo>
                  <a:cubicBezTo>
                    <a:pt x="114" y="91"/>
                    <a:pt x="119" y="93"/>
                    <a:pt x="124" y="98"/>
                  </a:cubicBezTo>
                  <a:cubicBezTo>
                    <a:pt x="127" y="101"/>
                    <a:pt x="133" y="102"/>
                    <a:pt x="133" y="106"/>
                  </a:cubicBezTo>
                  <a:cubicBezTo>
                    <a:pt x="133" y="112"/>
                    <a:pt x="133" y="116"/>
                    <a:pt x="133" y="125"/>
                  </a:cubicBezTo>
                  <a:cubicBezTo>
                    <a:pt x="128" y="127"/>
                    <a:pt x="131" y="133"/>
                    <a:pt x="131" y="138"/>
                  </a:cubicBezTo>
                  <a:cubicBezTo>
                    <a:pt x="131" y="143"/>
                    <a:pt x="122" y="144"/>
                    <a:pt x="119" y="144"/>
                  </a:cubicBezTo>
                  <a:cubicBezTo>
                    <a:pt x="116" y="144"/>
                    <a:pt x="109" y="132"/>
                    <a:pt x="108" y="132"/>
                  </a:cubicBezTo>
                  <a:cubicBezTo>
                    <a:pt x="100" y="124"/>
                    <a:pt x="92" y="120"/>
                    <a:pt x="84" y="112"/>
                  </a:cubicBezTo>
                  <a:cubicBezTo>
                    <a:pt x="75" y="103"/>
                    <a:pt x="71" y="95"/>
                    <a:pt x="67" y="85"/>
                  </a:cubicBezTo>
                  <a:cubicBezTo>
                    <a:pt x="66" y="83"/>
                    <a:pt x="60" y="74"/>
                    <a:pt x="59" y="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89" name="Freeform 105"/>
            <p:cNvSpPr/>
            <p:nvPr/>
          </p:nvSpPr>
          <p:spPr bwMode="auto">
            <a:xfrm>
              <a:off x="6203950" y="2757488"/>
              <a:ext cx="169863" cy="188913"/>
            </a:xfrm>
            <a:custGeom>
              <a:avLst/>
              <a:gdLst/>
              <a:ahLst/>
              <a:cxnLst>
                <a:cxn ang="0">
                  <a:pos x="37" y="130"/>
                </a:cxn>
                <a:cxn ang="0">
                  <a:pos x="36" y="124"/>
                </a:cxn>
                <a:cxn ang="0">
                  <a:pos x="27" y="126"/>
                </a:cxn>
                <a:cxn ang="0">
                  <a:pos x="11" y="102"/>
                </a:cxn>
                <a:cxn ang="0">
                  <a:pos x="12" y="99"/>
                </a:cxn>
                <a:cxn ang="0">
                  <a:pos x="6" y="97"/>
                </a:cxn>
                <a:cxn ang="0">
                  <a:pos x="0" y="78"/>
                </a:cxn>
                <a:cxn ang="0">
                  <a:pos x="15" y="74"/>
                </a:cxn>
                <a:cxn ang="0">
                  <a:pos x="33" y="54"/>
                </a:cxn>
                <a:cxn ang="0">
                  <a:pos x="45" y="50"/>
                </a:cxn>
                <a:cxn ang="0">
                  <a:pos x="56" y="41"/>
                </a:cxn>
                <a:cxn ang="0">
                  <a:pos x="59" y="35"/>
                </a:cxn>
                <a:cxn ang="0">
                  <a:pos x="63" y="32"/>
                </a:cxn>
                <a:cxn ang="0">
                  <a:pos x="66" y="29"/>
                </a:cxn>
                <a:cxn ang="0">
                  <a:pos x="82" y="23"/>
                </a:cxn>
                <a:cxn ang="0">
                  <a:pos x="102" y="0"/>
                </a:cxn>
                <a:cxn ang="0">
                  <a:pos x="109" y="11"/>
                </a:cxn>
                <a:cxn ang="0">
                  <a:pos x="127" y="23"/>
                </a:cxn>
                <a:cxn ang="0">
                  <a:pos x="117" y="29"/>
                </a:cxn>
                <a:cxn ang="0">
                  <a:pos x="119" y="31"/>
                </a:cxn>
                <a:cxn ang="0">
                  <a:pos x="106" y="37"/>
                </a:cxn>
                <a:cxn ang="0">
                  <a:pos x="108" y="41"/>
                </a:cxn>
                <a:cxn ang="0">
                  <a:pos x="105" y="44"/>
                </a:cxn>
                <a:cxn ang="0">
                  <a:pos x="125" y="73"/>
                </a:cxn>
                <a:cxn ang="0">
                  <a:pos x="115" y="77"/>
                </a:cxn>
                <a:cxn ang="0">
                  <a:pos x="111" y="78"/>
                </a:cxn>
                <a:cxn ang="0">
                  <a:pos x="109" y="83"/>
                </a:cxn>
                <a:cxn ang="0">
                  <a:pos x="103" y="102"/>
                </a:cxn>
                <a:cxn ang="0">
                  <a:pos x="93" y="113"/>
                </a:cxn>
                <a:cxn ang="0">
                  <a:pos x="95" y="119"/>
                </a:cxn>
                <a:cxn ang="0">
                  <a:pos x="90" y="134"/>
                </a:cxn>
                <a:cxn ang="0">
                  <a:pos x="76" y="141"/>
                </a:cxn>
                <a:cxn ang="0">
                  <a:pos x="71" y="135"/>
                </a:cxn>
                <a:cxn ang="0">
                  <a:pos x="51" y="128"/>
                </a:cxn>
                <a:cxn ang="0">
                  <a:pos x="40" y="132"/>
                </a:cxn>
                <a:cxn ang="0">
                  <a:pos x="37" y="130"/>
                </a:cxn>
              </a:cxnLst>
              <a:rect l="0" t="0" r="r" b="b"/>
              <a:pathLst>
                <a:path w="127" h="141">
                  <a:moveTo>
                    <a:pt x="37" y="130"/>
                  </a:moveTo>
                  <a:cubicBezTo>
                    <a:pt x="36" y="130"/>
                    <a:pt x="36" y="125"/>
                    <a:pt x="36" y="124"/>
                  </a:cubicBezTo>
                  <a:cubicBezTo>
                    <a:pt x="32" y="123"/>
                    <a:pt x="30" y="126"/>
                    <a:pt x="27" y="126"/>
                  </a:cubicBezTo>
                  <a:cubicBezTo>
                    <a:pt x="10" y="126"/>
                    <a:pt x="17" y="110"/>
                    <a:pt x="11" y="102"/>
                  </a:cubicBezTo>
                  <a:cubicBezTo>
                    <a:pt x="11" y="101"/>
                    <a:pt x="12" y="100"/>
                    <a:pt x="12" y="99"/>
                  </a:cubicBezTo>
                  <a:cubicBezTo>
                    <a:pt x="11" y="97"/>
                    <a:pt x="8" y="97"/>
                    <a:pt x="6" y="97"/>
                  </a:cubicBezTo>
                  <a:cubicBezTo>
                    <a:pt x="4" y="96"/>
                    <a:pt x="0" y="80"/>
                    <a:pt x="0" y="78"/>
                  </a:cubicBezTo>
                  <a:cubicBezTo>
                    <a:pt x="0" y="71"/>
                    <a:pt x="9" y="74"/>
                    <a:pt x="15" y="74"/>
                  </a:cubicBezTo>
                  <a:cubicBezTo>
                    <a:pt x="29" y="74"/>
                    <a:pt x="27" y="60"/>
                    <a:pt x="33" y="54"/>
                  </a:cubicBezTo>
                  <a:cubicBezTo>
                    <a:pt x="36" y="51"/>
                    <a:pt x="41" y="51"/>
                    <a:pt x="45" y="50"/>
                  </a:cubicBezTo>
                  <a:cubicBezTo>
                    <a:pt x="52" y="49"/>
                    <a:pt x="52" y="44"/>
                    <a:pt x="56" y="41"/>
                  </a:cubicBezTo>
                  <a:cubicBezTo>
                    <a:pt x="54" y="39"/>
                    <a:pt x="59" y="35"/>
                    <a:pt x="59" y="35"/>
                  </a:cubicBezTo>
                  <a:cubicBezTo>
                    <a:pt x="61" y="34"/>
                    <a:pt x="61" y="33"/>
                    <a:pt x="63" y="32"/>
                  </a:cubicBezTo>
                  <a:cubicBezTo>
                    <a:pt x="64" y="32"/>
                    <a:pt x="65" y="30"/>
                    <a:pt x="66" y="29"/>
                  </a:cubicBezTo>
                  <a:cubicBezTo>
                    <a:pt x="70" y="25"/>
                    <a:pt x="80" y="27"/>
                    <a:pt x="82" y="23"/>
                  </a:cubicBezTo>
                  <a:cubicBezTo>
                    <a:pt x="85" y="16"/>
                    <a:pt x="95" y="0"/>
                    <a:pt x="102" y="0"/>
                  </a:cubicBezTo>
                  <a:cubicBezTo>
                    <a:pt x="109" y="0"/>
                    <a:pt x="109" y="4"/>
                    <a:pt x="109" y="11"/>
                  </a:cubicBezTo>
                  <a:cubicBezTo>
                    <a:pt x="109" y="20"/>
                    <a:pt x="127" y="15"/>
                    <a:pt x="127" y="23"/>
                  </a:cubicBezTo>
                  <a:cubicBezTo>
                    <a:pt x="127" y="27"/>
                    <a:pt x="117" y="25"/>
                    <a:pt x="117" y="29"/>
                  </a:cubicBezTo>
                  <a:cubicBezTo>
                    <a:pt x="117" y="30"/>
                    <a:pt x="118" y="31"/>
                    <a:pt x="119" y="31"/>
                  </a:cubicBezTo>
                  <a:cubicBezTo>
                    <a:pt x="118" y="32"/>
                    <a:pt x="106" y="37"/>
                    <a:pt x="106" y="37"/>
                  </a:cubicBezTo>
                  <a:cubicBezTo>
                    <a:pt x="107" y="38"/>
                    <a:pt x="108" y="40"/>
                    <a:pt x="108" y="41"/>
                  </a:cubicBezTo>
                  <a:cubicBezTo>
                    <a:pt x="107" y="42"/>
                    <a:pt x="105" y="43"/>
                    <a:pt x="105" y="44"/>
                  </a:cubicBezTo>
                  <a:cubicBezTo>
                    <a:pt x="105" y="51"/>
                    <a:pt x="117" y="73"/>
                    <a:pt x="125" y="73"/>
                  </a:cubicBezTo>
                  <a:cubicBezTo>
                    <a:pt x="124" y="79"/>
                    <a:pt x="120" y="77"/>
                    <a:pt x="115" y="77"/>
                  </a:cubicBezTo>
                  <a:cubicBezTo>
                    <a:pt x="114" y="77"/>
                    <a:pt x="112" y="78"/>
                    <a:pt x="111" y="78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6" y="92"/>
                    <a:pt x="103" y="95"/>
                    <a:pt x="103" y="102"/>
                  </a:cubicBezTo>
                  <a:cubicBezTo>
                    <a:pt x="98" y="103"/>
                    <a:pt x="93" y="110"/>
                    <a:pt x="93" y="113"/>
                  </a:cubicBezTo>
                  <a:cubicBezTo>
                    <a:pt x="93" y="116"/>
                    <a:pt x="95" y="117"/>
                    <a:pt x="95" y="119"/>
                  </a:cubicBezTo>
                  <a:cubicBezTo>
                    <a:pt x="95" y="122"/>
                    <a:pt x="90" y="129"/>
                    <a:pt x="90" y="134"/>
                  </a:cubicBezTo>
                  <a:cubicBezTo>
                    <a:pt x="83" y="135"/>
                    <a:pt x="82" y="141"/>
                    <a:pt x="76" y="141"/>
                  </a:cubicBezTo>
                  <a:cubicBezTo>
                    <a:pt x="72" y="141"/>
                    <a:pt x="71" y="137"/>
                    <a:pt x="71" y="135"/>
                  </a:cubicBezTo>
                  <a:cubicBezTo>
                    <a:pt x="64" y="133"/>
                    <a:pt x="59" y="128"/>
                    <a:pt x="51" y="128"/>
                  </a:cubicBezTo>
                  <a:cubicBezTo>
                    <a:pt x="48" y="128"/>
                    <a:pt x="45" y="132"/>
                    <a:pt x="40" y="132"/>
                  </a:cubicBezTo>
                  <a:cubicBezTo>
                    <a:pt x="39" y="132"/>
                    <a:pt x="38" y="130"/>
                    <a:pt x="37" y="1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90" name="Freeform 106"/>
            <p:cNvSpPr/>
            <p:nvPr/>
          </p:nvSpPr>
          <p:spPr bwMode="auto">
            <a:xfrm>
              <a:off x="6367463" y="2847975"/>
              <a:ext cx="106363" cy="123825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27" y="38"/>
                </a:cxn>
                <a:cxn ang="0">
                  <a:pos x="17" y="24"/>
                </a:cxn>
                <a:cxn ang="0">
                  <a:pos x="32" y="16"/>
                </a:cxn>
                <a:cxn ang="0">
                  <a:pos x="49" y="15"/>
                </a:cxn>
                <a:cxn ang="0">
                  <a:pos x="64" y="18"/>
                </a:cxn>
                <a:cxn ang="0">
                  <a:pos x="77" y="4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28" y="5"/>
                </a:cxn>
                <a:cxn ang="0">
                  <a:pos x="12" y="30"/>
                </a:cxn>
                <a:cxn ang="0">
                  <a:pos x="8" y="37"/>
                </a:cxn>
                <a:cxn ang="0">
                  <a:pos x="0" y="61"/>
                </a:cxn>
                <a:cxn ang="0">
                  <a:pos x="8" y="66"/>
                </a:cxn>
                <a:cxn ang="0">
                  <a:pos x="8" y="87"/>
                </a:cxn>
                <a:cxn ang="0">
                  <a:pos x="16" y="93"/>
                </a:cxn>
                <a:cxn ang="0">
                  <a:pos x="22" y="76"/>
                </a:cxn>
                <a:cxn ang="0">
                  <a:pos x="18" y="61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27" y="65"/>
                </a:cxn>
                <a:cxn ang="0">
                  <a:pos x="34" y="79"/>
                </a:cxn>
                <a:cxn ang="0">
                  <a:pos x="34" y="83"/>
                </a:cxn>
                <a:cxn ang="0">
                  <a:pos x="39" y="83"/>
                </a:cxn>
                <a:cxn ang="0">
                  <a:pos x="49" y="73"/>
                </a:cxn>
                <a:cxn ang="0">
                  <a:pos x="43" y="65"/>
                </a:cxn>
                <a:cxn ang="0">
                  <a:pos x="45" y="63"/>
                </a:cxn>
                <a:cxn ang="0">
                  <a:pos x="34" y="44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1" y="36"/>
                </a:cxn>
                <a:cxn ang="0">
                  <a:pos x="31" y="34"/>
                </a:cxn>
              </a:cxnLst>
              <a:rect l="0" t="0" r="r" b="b"/>
              <a:pathLst>
                <a:path w="79" h="93">
                  <a:moveTo>
                    <a:pt x="31" y="34"/>
                  </a:moveTo>
                  <a:cubicBezTo>
                    <a:pt x="30" y="36"/>
                    <a:pt x="29" y="38"/>
                    <a:pt x="27" y="38"/>
                  </a:cubicBezTo>
                  <a:cubicBezTo>
                    <a:pt x="20" y="38"/>
                    <a:pt x="17" y="30"/>
                    <a:pt x="17" y="24"/>
                  </a:cubicBezTo>
                  <a:cubicBezTo>
                    <a:pt x="17" y="15"/>
                    <a:pt x="24" y="16"/>
                    <a:pt x="32" y="16"/>
                  </a:cubicBezTo>
                  <a:cubicBezTo>
                    <a:pt x="39" y="16"/>
                    <a:pt x="42" y="15"/>
                    <a:pt x="49" y="15"/>
                  </a:cubicBezTo>
                  <a:cubicBezTo>
                    <a:pt x="54" y="15"/>
                    <a:pt x="58" y="18"/>
                    <a:pt x="64" y="18"/>
                  </a:cubicBezTo>
                  <a:cubicBezTo>
                    <a:pt x="73" y="18"/>
                    <a:pt x="76" y="10"/>
                    <a:pt x="77" y="4"/>
                  </a:cubicBezTo>
                  <a:cubicBezTo>
                    <a:pt x="79" y="4"/>
                    <a:pt x="79" y="1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4"/>
                    <a:pt x="65" y="8"/>
                    <a:pt x="63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7" y="5"/>
                    <a:pt x="12" y="20"/>
                    <a:pt x="12" y="30"/>
                  </a:cubicBezTo>
                  <a:cubicBezTo>
                    <a:pt x="12" y="33"/>
                    <a:pt x="8" y="35"/>
                    <a:pt x="8" y="37"/>
                  </a:cubicBezTo>
                  <a:cubicBezTo>
                    <a:pt x="4" y="47"/>
                    <a:pt x="0" y="51"/>
                    <a:pt x="0" y="61"/>
                  </a:cubicBezTo>
                  <a:cubicBezTo>
                    <a:pt x="0" y="66"/>
                    <a:pt x="6" y="66"/>
                    <a:pt x="8" y="66"/>
                  </a:cubicBezTo>
                  <a:cubicBezTo>
                    <a:pt x="8" y="73"/>
                    <a:pt x="8" y="83"/>
                    <a:pt x="8" y="87"/>
                  </a:cubicBezTo>
                  <a:cubicBezTo>
                    <a:pt x="8" y="90"/>
                    <a:pt x="12" y="93"/>
                    <a:pt x="16" y="93"/>
                  </a:cubicBezTo>
                  <a:cubicBezTo>
                    <a:pt x="20" y="93"/>
                    <a:pt x="22" y="78"/>
                    <a:pt x="22" y="76"/>
                  </a:cubicBezTo>
                  <a:cubicBezTo>
                    <a:pt x="22" y="70"/>
                    <a:pt x="18" y="67"/>
                    <a:pt x="18" y="61"/>
                  </a:cubicBezTo>
                  <a:cubicBezTo>
                    <a:pt x="18" y="58"/>
                    <a:pt x="22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71"/>
                    <a:pt x="34" y="73"/>
                    <a:pt x="34" y="79"/>
                  </a:cubicBezTo>
                  <a:cubicBezTo>
                    <a:pt x="34" y="80"/>
                    <a:pt x="34" y="81"/>
                    <a:pt x="34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8"/>
                    <a:pt x="49" y="78"/>
                    <a:pt x="49" y="73"/>
                  </a:cubicBezTo>
                  <a:cubicBezTo>
                    <a:pt x="47" y="73"/>
                    <a:pt x="43" y="68"/>
                    <a:pt x="43" y="65"/>
                  </a:cubicBezTo>
                  <a:cubicBezTo>
                    <a:pt x="43" y="65"/>
                    <a:pt x="44" y="64"/>
                    <a:pt x="45" y="63"/>
                  </a:cubicBezTo>
                  <a:cubicBezTo>
                    <a:pt x="42" y="61"/>
                    <a:pt x="34" y="46"/>
                    <a:pt x="34" y="44"/>
                  </a:cubicBezTo>
                  <a:cubicBezTo>
                    <a:pt x="46" y="44"/>
                    <a:pt x="47" y="35"/>
                    <a:pt x="57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27"/>
                    <a:pt x="31" y="35"/>
                    <a:pt x="31" y="36"/>
                  </a:cubicBezTo>
                  <a:lnTo>
                    <a:pt x="31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91" name="Freeform 107"/>
            <p:cNvSpPr/>
            <p:nvPr/>
          </p:nvSpPr>
          <p:spPr bwMode="auto">
            <a:xfrm>
              <a:off x="6145213" y="2973388"/>
              <a:ext cx="171450" cy="49213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14" y="33"/>
                </a:cxn>
                <a:cxn ang="0">
                  <a:pos x="114" y="37"/>
                </a:cxn>
                <a:cxn ang="0">
                  <a:pos x="67" y="31"/>
                </a:cxn>
                <a:cxn ang="0">
                  <a:pos x="56" y="25"/>
                </a:cxn>
                <a:cxn ang="0">
                  <a:pos x="32" y="22"/>
                </a:cxn>
                <a:cxn ang="0">
                  <a:pos x="14" y="20"/>
                </a:cxn>
                <a:cxn ang="0">
                  <a:pos x="0" y="1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55" y="14"/>
                </a:cxn>
                <a:cxn ang="0">
                  <a:pos x="68" y="7"/>
                </a:cxn>
                <a:cxn ang="0">
                  <a:pos x="88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89" y="17"/>
                </a:cxn>
                <a:cxn ang="0">
                  <a:pos x="107" y="22"/>
                </a:cxn>
                <a:cxn ang="0">
                  <a:pos x="111" y="26"/>
                </a:cxn>
                <a:cxn ang="0">
                  <a:pos x="121" y="27"/>
                </a:cxn>
                <a:cxn ang="0">
                  <a:pos x="128" y="31"/>
                </a:cxn>
                <a:cxn ang="0">
                  <a:pos x="123" y="36"/>
                </a:cxn>
              </a:cxnLst>
              <a:rect l="0" t="0" r="r" b="b"/>
              <a:pathLst>
                <a:path w="128" h="37">
                  <a:moveTo>
                    <a:pt x="123" y="36"/>
                  </a:moveTo>
                  <a:cubicBezTo>
                    <a:pt x="119" y="36"/>
                    <a:pt x="119" y="33"/>
                    <a:pt x="114" y="33"/>
                  </a:cubicBezTo>
                  <a:cubicBezTo>
                    <a:pt x="113" y="33"/>
                    <a:pt x="114" y="36"/>
                    <a:pt x="114" y="37"/>
                  </a:cubicBezTo>
                  <a:cubicBezTo>
                    <a:pt x="100" y="32"/>
                    <a:pt x="85" y="31"/>
                    <a:pt x="67" y="31"/>
                  </a:cubicBezTo>
                  <a:cubicBezTo>
                    <a:pt x="62" y="31"/>
                    <a:pt x="61" y="25"/>
                    <a:pt x="56" y="25"/>
                  </a:cubicBezTo>
                  <a:cubicBezTo>
                    <a:pt x="48" y="25"/>
                    <a:pt x="41" y="25"/>
                    <a:pt x="32" y="22"/>
                  </a:cubicBezTo>
                  <a:cubicBezTo>
                    <a:pt x="25" y="20"/>
                    <a:pt x="19" y="24"/>
                    <a:pt x="14" y="20"/>
                  </a:cubicBezTo>
                  <a:cubicBezTo>
                    <a:pt x="10" y="15"/>
                    <a:pt x="7" y="10"/>
                    <a:pt x="0" y="10"/>
                  </a:cubicBezTo>
                  <a:cubicBezTo>
                    <a:pt x="0" y="9"/>
                    <a:pt x="8" y="1"/>
                    <a:pt x="11" y="1"/>
                  </a:cubicBezTo>
                  <a:cubicBezTo>
                    <a:pt x="12" y="1"/>
                    <a:pt x="13" y="3"/>
                    <a:pt x="14" y="3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35" y="0"/>
                    <a:pt x="41" y="14"/>
                    <a:pt x="55" y="14"/>
                  </a:cubicBezTo>
                  <a:cubicBezTo>
                    <a:pt x="62" y="14"/>
                    <a:pt x="63" y="7"/>
                    <a:pt x="68" y="7"/>
                  </a:cubicBezTo>
                  <a:cubicBezTo>
                    <a:pt x="77" y="7"/>
                    <a:pt x="80" y="15"/>
                    <a:pt x="8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6"/>
                    <a:pt x="89" y="17"/>
                    <a:pt x="89" y="17"/>
                  </a:cubicBezTo>
                  <a:cubicBezTo>
                    <a:pt x="93" y="22"/>
                    <a:pt x="99" y="22"/>
                    <a:pt x="107" y="22"/>
                  </a:cubicBezTo>
                  <a:cubicBezTo>
                    <a:pt x="110" y="22"/>
                    <a:pt x="110" y="26"/>
                    <a:pt x="111" y="26"/>
                  </a:cubicBezTo>
                  <a:cubicBezTo>
                    <a:pt x="114" y="30"/>
                    <a:pt x="117" y="26"/>
                    <a:pt x="121" y="27"/>
                  </a:cubicBezTo>
                  <a:cubicBezTo>
                    <a:pt x="125" y="29"/>
                    <a:pt x="125" y="30"/>
                    <a:pt x="128" y="31"/>
                  </a:cubicBezTo>
                  <a:cubicBezTo>
                    <a:pt x="127" y="33"/>
                    <a:pt x="124" y="36"/>
                    <a:pt x="123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92" name="Freeform 108"/>
            <p:cNvSpPr/>
            <p:nvPr/>
          </p:nvSpPr>
          <p:spPr bwMode="auto">
            <a:xfrm>
              <a:off x="6386513" y="3013075"/>
              <a:ext cx="52388" cy="12700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26" y="9"/>
                </a:cxn>
              </a:cxnLst>
              <a:rect l="0" t="0" r="r" b="b"/>
              <a:pathLst>
                <a:path w="39" h="9">
                  <a:moveTo>
                    <a:pt x="26" y="9"/>
                  </a:moveTo>
                  <a:cubicBezTo>
                    <a:pt x="20" y="9"/>
                    <a:pt x="13" y="9"/>
                    <a:pt x="10" y="9"/>
                  </a:cubicBezTo>
                  <a:cubicBezTo>
                    <a:pt x="7" y="9"/>
                    <a:pt x="0" y="9"/>
                    <a:pt x="0" y="4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6" y="1"/>
                    <a:pt x="19" y="4"/>
                    <a:pt x="26" y="4"/>
                  </a:cubicBezTo>
                  <a:cubicBezTo>
                    <a:pt x="32" y="4"/>
                    <a:pt x="35" y="2"/>
                    <a:pt x="39" y="0"/>
                  </a:cubicBezTo>
                  <a:cubicBezTo>
                    <a:pt x="35" y="6"/>
                    <a:pt x="32" y="7"/>
                    <a:pt x="26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93" name="Freeform 109"/>
            <p:cNvSpPr/>
            <p:nvPr/>
          </p:nvSpPr>
          <p:spPr bwMode="auto">
            <a:xfrm>
              <a:off x="6335713" y="3016250"/>
              <a:ext cx="36513" cy="12700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9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9">
                  <a:moveTo>
                    <a:pt x="27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3" y="9"/>
                    <a:pt x="9" y="9"/>
                  </a:cubicBezTo>
                  <a:cubicBezTo>
                    <a:pt x="5" y="9"/>
                    <a:pt x="0" y="8"/>
                    <a:pt x="0" y="6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11" y="1"/>
                    <a:pt x="13" y="2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6" y="5"/>
                    <a:pt x="27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94" name="Freeform 110"/>
            <p:cNvSpPr/>
            <p:nvPr/>
          </p:nvSpPr>
          <p:spPr bwMode="auto">
            <a:xfrm>
              <a:off x="6373813" y="3030538"/>
              <a:ext cx="26988" cy="19050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20" y="11"/>
                </a:cxn>
                <a:cxn ang="0">
                  <a:pos x="16" y="14"/>
                </a:cxn>
                <a:cxn ang="0">
                  <a:pos x="15" y="14"/>
                </a:cxn>
              </a:cxnLst>
              <a:rect l="0" t="0" r="r" b="b"/>
              <a:pathLst>
                <a:path w="20" h="14">
                  <a:moveTo>
                    <a:pt x="15" y="14"/>
                  </a:moveTo>
                  <a:cubicBezTo>
                    <a:pt x="12" y="14"/>
                    <a:pt x="12" y="10"/>
                    <a:pt x="12" y="9"/>
                  </a:cubicBezTo>
                  <a:cubicBezTo>
                    <a:pt x="8" y="9"/>
                    <a:pt x="0" y="8"/>
                    <a:pt x="0" y="4"/>
                  </a:cubicBezTo>
                  <a:cubicBezTo>
                    <a:pt x="0" y="0"/>
                    <a:pt x="6" y="1"/>
                    <a:pt x="9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13" y="7"/>
                    <a:pt x="20" y="6"/>
                    <a:pt x="20" y="11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95" name="Freeform 111"/>
            <p:cNvSpPr/>
            <p:nvPr/>
          </p:nvSpPr>
          <p:spPr bwMode="auto">
            <a:xfrm>
              <a:off x="6323013" y="3014663"/>
              <a:ext cx="111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96" name="Freeform 112"/>
            <p:cNvSpPr/>
            <p:nvPr/>
          </p:nvSpPr>
          <p:spPr bwMode="auto">
            <a:xfrm>
              <a:off x="6448425" y="3016250"/>
              <a:ext cx="58738" cy="34925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7" y="19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15" y="10"/>
                </a:cxn>
                <a:cxn ang="0">
                  <a:pos x="17" y="6"/>
                </a:cxn>
                <a:cxn ang="0">
                  <a:pos x="45" y="3"/>
                </a:cxn>
                <a:cxn ang="0">
                  <a:pos x="19" y="13"/>
                </a:cxn>
              </a:cxnLst>
              <a:rect l="0" t="0" r="r" b="b"/>
              <a:pathLst>
                <a:path w="45" h="26">
                  <a:moveTo>
                    <a:pt x="19" y="13"/>
                  </a:moveTo>
                  <a:cubicBezTo>
                    <a:pt x="16" y="13"/>
                    <a:pt x="19" y="17"/>
                    <a:pt x="17" y="19"/>
                  </a:cubicBezTo>
                  <a:cubicBezTo>
                    <a:pt x="15" y="21"/>
                    <a:pt x="8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2"/>
                    <a:pt x="8" y="12"/>
                    <a:pt x="15" y="10"/>
                  </a:cubicBezTo>
                  <a:cubicBezTo>
                    <a:pt x="16" y="10"/>
                    <a:pt x="16" y="7"/>
                    <a:pt x="17" y="6"/>
                  </a:cubicBezTo>
                  <a:cubicBezTo>
                    <a:pt x="21" y="2"/>
                    <a:pt x="41" y="0"/>
                    <a:pt x="45" y="3"/>
                  </a:cubicBezTo>
                  <a:cubicBezTo>
                    <a:pt x="40" y="9"/>
                    <a:pt x="26" y="13"/>
                    <a:pt x="19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97" name="Freeform 113"/>
            <p:cNvSpPr/>
            <p:nvPr/>
          </p:nvSpPr>
          <p:spPr bwMode="auto">
            <a:xfrm>
              <a:off x="6489700" y="2922588"/>
              <a:ext cx="17463" cy="19050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14"/>
                </a:cxn>
                <a:cxn ang="0">
                  <a:pos x="0" y="5"/>
                </a:cxn>
                <a:cxn ang="0">
                  <a:pos x="13" y="8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cubicBezTo>
                    <a:pt x="13" y="9"/>
                    <a:pt x="10" y="14"/>
                    <a:pt x="8" y="14"/>
                  </a:cubicBezTo>
                  <a:cubicBezTo>
                    <a:pt x="6" y="14"/>
                    <a:pt x="0" y="9"/>
                    <a:pt x="0" y="5"/>
                  </a:cubicBezTo>
                  <a:cubicBezTo>
                    <a:pt x="0" y="0"/>
                    <a:pt x="13" y="4"/>
                    <a:pt x="13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98" name="Freeform 114"/>
            <p:cNvSpPr/>
            <p:nvPr/>
          </p:nvSpPr>
          <p:spPr bwMode="auto">
            <a:xfrm>
              <a:off x="6519863" y="2924175"/>
              <a:ext cx="47625" cy="14288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36" h="10">
                  <a:moveTo>
                    <a:pt x="31" y="2"/>
                  </a:moveTo>
                  <a:cubicBezTo>
                    <a:pt x="32" y="5"/>
                    <a:pt x="36" y="6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28" y="10"/>
                    <a:pt x="25" y="6"/>
                    <a:pt x="18" y="6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6" y="6"/>
                    <a:pt x="0" y="4"/>
                    <a:pt x="0" y="4"/>
                  </a:cubicBezTo>
                  <a:cubicBezTo>
                    <a:pt x="0" y="2"/>
                    <a:pt x="3" y="1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3"/>
                    <a:pt x="27" y="2"/>
                    <a:pt x="30" y="2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99" name="Freeform 115"/>
            <p:cNvSpPr/>
            <p:nvPr/>
          </p:nvSpPr>
          <p:spPr bwMode="auto">
            <a:xfrm>
              <a:off x="6513513" y="2836863"/>
              <a:ext cx="19050" cy="46038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25"/>
                </a:cxn>
                <a:cxn ang="0">
                  <a:pos x="14" y="24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" y="27"/>
                </a:cxn>
                <a:cxn ang="0">
                  <a:pos x="9" y="35"/>
                </a:cxn>
                <a:cxn ang="0">
                  <a:pos x="4" y="28"/>
                </a:cxn>
              </a:cxnLst>
              <a:rect l="0" t="0" r="r" b="b"/>
              <a:pathLst>
                <a:path w="15" h="35">
                  <a:moveTo>
                    <a:pt x="4" y="28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8" y="25"/>
                    <a:pt x="12" y="24"/>
                    <a:pt x="14" y="24"/>
                  </a:cubicBezTo>
                  <a:cubicBezTo>
                    <a:pt x="14" y="20"/>
                    <a:pt x="11" y="20"/>
                    <a:pt x="11" y="17"/>
                  </a:cubicBezTo>
                  <a:cubicBezTo>
                    <a:pt x="11" y="15"/>
                    <a:pt x="15" y="14"/>
                    <a:pt x="15" y="12"/>
                  </a:cubicBezTo>
                  <a:cubicBezTo>
                    <a:pt x="8" y="10"/>
                    <a:pt x="4" y="6"/>
                    <a:pt x="4" y="0"/>
                  </a:cubicBezTo>
                  <a:cubicBezTo>
                    <a:pt x="0" y="2"/>
                    <a:pt x="0" y="5"/>
                    <a:pt x="0" y="9"/>
                  </a:cubicBezTo>
                  <a:cubicBezTo>
                    <a:pt x="0" y="15"/>
                    <a:pt x="3" y="16"/>
                    <a:pt x="3" y="21"/>
                  </a:cubicBezTo>
                  <a:cubicBezTo>
                    <a:pt x="3" y="26"/>
                    <a:pt x="3" y="24"/>
                    <a:pt x="3" y="27"/>
                  </a:cubicBezTo>
                  <a:cubicBezTo>
                    <a:pt x="3" y="30"/>
                    <a:pt x="4" y="35"/>
                    <a:pt x="9" y="35"/>
                  </a:cubicBezTo>
                  <a:cubicBezTo>
                    <a:pt x="7" y="32"/>
                    <a:pt x="6" y="31"/>
                    <a:pt x="4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00" name="Freeform 119"/>
            <p:cNvSpPr/>
            <p:nvPr/>
          </p:nvSpPr>
          <p:spPr bwMode="auto">
            <a:xfrm>
              <a:off x="6424613" y="2709863"/>
              <a:ext cx="76200" cy="71438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6" y="35"/>
                </a:cxn>
                <a:cxn ang="0">
                  <a:pos x="42" y="40"/>
                </a:cxn>
                <a:cxn ang="0">
                  <a:pos x="47" y="48"/>
                </a:cxn>
                <a:cxn ang="0">
                  <a:pos x="42" y="53"/>
                </a:cxn>
                <a:cxn ang="0">
                  <a:pos x="40" y="50"/>
                </a:cxn>
                <a:cxn ang="0">
                  <a:pos x="36" y="51"/>
                </a:cxn>
                <a:cxn ang="0">
                  <a:pos x="26" y="37"/>
                </a:cxn>
                <a:cxn ang="0">
                  <a:pos x="28" y="32"/>
                </a:cxn>
                <a:cxn ang="0">
                  <a:pos x="27" y="29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6" y="32"/>
                </a:cxn>
                <a:cxn ang="0">
                  <a:pos x="12" y="28"/>
                </a:cxn>
                <a:cxn ang="0">
                  <a:pos x="4" y="45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5" y="22"/>
                </a:cxn>
                <a:cxn ang="0">
                  <a:pos x="19" y="1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8" y="33"/>
                </a:cxn>
                <a:cxn ang="0">
                  <a:pos x="53" y="46"/>
                </a:cxn>
                <a:cxn ang="0">
                  <a:pos x="48" y="36"/>
                </a:cxn>
                <a:cxn ang="0">
                  <a:pos x="48" y="38"/>
                </a:cxn>
              </a:cxnLst>
              <a:rect l="0" t="0" r="r" b="b"/>
              <a:pathLst>
                <a:path w="58" h="53">
                  <a:moveTo>
                    <a:pt x="48" y="38"/>
                  </a:moveTo>
                  <a:cubicBezTo>
                    <a:pt x="48" y="37"/>
                    <a:pt x="47" y="36"/>
                    <a:pt x="46" y="35"/>
                  </a:cubicBezTo>
                  <a:cubicBezTo>
                    <a:pt x="44" y="37"/>
                    <a:pt x="42" y="38"/>
                    <a:pt x="42" y="40"/>
                  </a:cubicBezTo>
                  <a:cubicBezTo>
                    <a:pt x="42" y="43"/>
                    <a:pt x="47" y="44"/>
                    <a:pt x="47" y="48"/>
                  </a:cubicBezTo>
                  <a:cubicBezTo>
                    <a:pt x="47" y="51"/>
                    <a:pt x="45" y="53"/>
                    <a:pt x="42" y="53"/>
                  </a:cubicBezTo>
                  <a:cubicBezTo>
                    <a:pt x="41" y="53"/>
                    <a:pt x="40" y="51"/>
                    <a:pt x="40" y="50"/>
                  </a:cubicBezTo>
                  <a:cubicBezTo>
                    <a:pt x="39" y="51"/>
                    <a:pt x="37" y="51"/>
                    <a:pt x="36" y="51"/>
                  </a:cubicBezTo>
                  <a:cubicBezTo>
                    <a:pt x="31" y="51"/>
                    <a:pt x="26" y="44"/>
                    <a:pt x="26" y="37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0" y="31"/>
                    <a:pt x="21" y="32"/>
                  </a:cubicBezTo>
                  <a:cubicBezTo>
                    <a:pt x="18" y="32"/>
                    <a:pt x="18" y="31"/>
                    <a:pt x="17" y="30"/>
                  </a:cubicBezTo>
                  <a:cubicBezTo>
                    <a:pt x="17" y="30"/>
                    <a:pt x="16" y="31"/>
                    <a:pt x="16" y="32"/>
                  </a:cubicBezTo>
                  <a:cubicBezTo>
                    <a:pt x="14" y="31"/>
                    <a:pt x="12" y="28"/>
                    <a:pt x="12" y="28"/>
                  </a:cubicBezTo>
                  <a:cubicBezTo>
                    <a:pt x="8" y="32"/>
                    <a:pt x="8" y="45"/>
                    <a:pt x="4" y="45"/>
                  </a:cubicBezTo>
                  <a:cubicBezTo>
                    <a:pt x="0" y="45"/>
                    <a:pt x="4" y="37"/>
                    <a:pt x="4" y="36"/>
                  </a:cubicBezTo>
                  <a:cubicBezTo>
                    <a:pt x="4" y="35"/>
                    <a:pt x="2" y="33"/>
                    <a:pt x="2" y="32"/>
                  </a:cubicBezTo>
                  <a:cubicBezTo>
                    <a:pt x="2" y="28"/>
                    <a:pt x="4" y="26"/>
                    <a:pt x="5" y="22"/>
                  </a:cubicBezTo>
                  <a:cubicBezTo>
                    <a:pt x="13" y="22"/>
                    <a:pt x="11" y="14"/>
                    <a:pt x="19" y="14"/>
                  </a:cubicBezTo>
                  <a:cubicBezTo>
                    <a:pt x="24" y="14"/>
                    <a:pt x="23" y="20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18"/>
                    <a:pt x="30" y="16"/>
                    <a:pt x="32" y="15"/>
                  </a:cubicBezTo>
                  <a:cubicBezTo>
                    <a:pt x="32" y="10"/>
                    <a:pt x="39" y="12"/>
                    <a:pt x="41" y="9"/>
                  </a:cubicBezTo>
                  <a:cubicBezTo>
                    <a:pt x="42" y="7"/>
                    <a:pt x="42" y="1"/>
                    <a:pt x="42" y="0"/>
                  </a:cubicBezTo>
                  <a:cubicBezTo>
                    <a:pt x="45" y="0"/>
                    <a:pt x="47" y="2"/>
                    <a:pt x="48" y="4"/>
                  </a:cubicBezTo>
                  <a:cubicBezTo>
                    <a:pt x="51" y="7"/>
                    <a:pt x="58" y="30"/>
                    <a:pt x="58" y="33"/>
                  </a:cubicBezTo>
                  <a:cubicBezTo>
                    <a:pt x="58" y="37"/>
                    <a:pt x="53" y="39"/>
                    <a:pt x="53" y="46"/>
                  </a:cubicBezTo>
                  <a:cubicBezTo>
                    <a:pt x="51" y="46"/>
                    <a:pt x="48" y="37"/>
                    <a:pt x="48" y="36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01" name="Freeform 120"/>
            <p:cNvSpPr/>
            <p:nvPr/>
          </p:nvSpPr>
          <p:spPr bwMode="auto">
            <a:xfrm>
              <a:off x="6354763" y="2690813"/>
              <a:ext cx="36513" cy="39688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22" y="5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24" y="9"/>
                </a:cxn>
                <a:cxn ang="0">
                  <a:pos x="17" y="13"/>
                </a:cxn>
                <a:cxn ang="0">
                  <a:pos x="3" y="29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" y="18"/>
                    <a:pt x="18" y="13"/>
                    <a:pt x="22" y="5"/>
                  </a:cubicBezTo>
                  <a:cubicBezTo>
                    <a:pt x="23" y="3"/>
                    <a:pt x="23" y="1"/>
                    <a:pt x="25" y="0"/>
                  </a:cubicBezTo>
                  <a:cubicBezTo>
                    <a:pt x="24" y="4"/>
                    <a:pt x="26" y="5"/>
                    <a:pt x="28" y="6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3" y="12"/>
                    <a:pt x="20" y="13"/>
                    <a:pt x="17" y="13"/>
                  </a:cubicBezTo>
                  <a:cubicBezTo>
                    <a:pt x="15" y="22"/>
                    <a:pt x="8" y="26"/>
                    <a:pt x="3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02" name="Freeform 121"/>
            <p:cNvSpPr/>
            <p:nvPr/>
          </p:nvSpPr>
          <p:spPr bwMode="auto">
            <a:xfrm>
              <a:off x="6383338" y="2563813"/>
              <a:ext cx="71438" cy="10160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6" y="20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6" y="7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8" y="25"/>
                </a:cxn>
                <a:cxn ang="0">
                  <a:pos x="20" y="42"/>
                </a:cxn>
                <a:cxn ang="0">
                  <a:pos x="30" y="59"/>
                </a:cxn>
                <a:cxn ang="0">
                  <a:pos x="30" y="58"/>
                </a:cxn>
                <a:cxn ang="0">
                  <a:pos x="34" y="55"/>
                </a:cxn>
                <a:cxn ang="0">
                  <a:pos x="43" y="64"/>
                </a:cxn>
                <a:cxn ang="0">
                  <a:pos x="46" y="61"/>
                </a:cxn>
                <a:cxn ang="0">
                  <a:pos x="49" y="62"/>
                </a:cxn>
                <a:cxn ang="0">
                  <a:pos x="46" y="66"/>
                </a:cxn>
                <a:cxn ang="0">
                  <a:pos x="49" y="66"/>
                </a:cxn>
                <a:cxn ang="0">
                  <a:pos x="54" y="71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1" y="73"/>
                </a:cxn>
                <a:cxn ang="0">
                  <a:pos x="36" y="61"/>
                </a:cxn>
                <a:cxn ang="0">
                  <a:pos x="37" y="69"/>
                </a:cxn>
                <a:cxn ang="0">
                  <a:pos x="25" y="60"/>
                </a:cxn>
                <a:cxn ang="0">
                  <a:pos x="19" y="62"/>
                </a:cxn>
                <a:cxn ang="0">
                  <a:pos x="13" y="57"/>
                </a:cxn>
                <a:cxn ang="0">
                  <a:pos x="15" y="53"/>
                </a:cxn>
                <a:cxn ang="0">
                  <a:pos x="15" y="49"/>
                </a:cxn>
                <a:cxn ang="0">
                  <a:pos x="13" y="49"/>
                </a:cxn>
                <a:cxn ang="0">
                  <a:pos x="10" y="51"/>
                </a:cxn>
                <a:cxn ang="0">
                  <a:pos x="1" y="44"/>
                </a:cxn>
                <a:cxn ang="0">
                  <a:pos x="4" y="31"/>
                </a:cxn>
              </a:cxnLst>
              <a:rect l="0" t="0" r="r" b="b"/>
              <a:pathLst>
                <a:path w="54" h="76">
                  <a:moveTo>
                    <a:pt x="4" y="31"/>
                  </a:moveTo>
                  <a:cubicBezTo>
                    <a:pt x="6" y="28"/>
                    <a:pt x="6" y="23"/>
                    <a:pt x="6" y="20"/>
                  </a:cubicBezTo>
                  <a:cubicBezTo>
                    <a:pt x="7" y="15"/>
                    <a:pt x="5" y="12"/>
                    <a:pt x="5" y="7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3" y="0"/>
                    <a:pt x="12" y="7"/>
                    <a:pt x="16" y="7"/>
                  </a:cubicBezTo>
                  <a:cubicBezTo>
                    <a:pt x="18" y="7"/>
                    <a:pt x="20" y="4"/>
                    <a:pt x="21" y="3"/>
                  </a:cubicBezTo>
                  <a:cubicBezTo>
                    <a:pt x="21" y="3"/>
                    <a:pt x="22" y="4"/>
                    <a:pt x="22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13"/>
                    <a:pt x="28" y="18"/>
                    <a:pt x="28" y="25"/>
                  </a:cubicBezTo>
                  <a:cubicBezTo>
                    <a:pt x="28" y="33"/>
                    <a:pt x="20" y="34"/>
                    <a:pt x="20" y="42"/>
                  </a:cubicBezTo>
                  <a:cubicBezTo>
                    <a:pt x="20" y="48"/>
                    <a:pt x="26" y="57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6"/>
                    <a:pt x="32" y="54"/>
                    <a:pt x="34" y="55"/>
                  </a:cubicBezTo>
                  <a:cubicBezTo>
                    <a:pt x="39" y="55"/>
                    <a:pt x="40" y="63"/>
                    <a:pt x="43" y="64"/>
                  </a:cubicBezTo>
                  <a:cubicBezTo>
                    <a:pt x="44" y="64"/>
                    <a:pt x="45" y="61"/>
                    <a:pt x="46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6" y="67"/>
                    <a:pt x="48" y="67"/>
                    <a:pt x="49" y="66"/>
                  </a:cubicBezTo>
                  <a:cubicBezTo>
                    <a:pt x="49" y="69"/>
                    <a:pt x="51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3" y="76"/>
                    <a:pt x="53" y="76"/>
                  </a:cubicBezTo>
                  <a:cubicBezTo>
                    <a:pt x="51" y="76"/>
                    <a:pt x="51" y="74"/>
                    <a:pt x="51" y="73"/>
                  </a:cubicBezTo>
                  <a:cubicBezTo>
                    <a:pt x="48" y="69"/>
                    <a:pt x="39" y="65"/>
                    <a:pt x="36" y="61"/>
                  </a:cubicBezTo>
                  <a:cubicBezTo>
                    <a:pt x="34" y="64"/>
                    <a:pt x="35" y="66"/>
                    <a:pt x="37" y="69"/>
                  </a:cubicBezTo>
                  <a:cubicBezTo>
                    <a:pt x="31" y="69"/>
                    <a:pt x="31" y="60"/>
                    <a:pt x="25" y="60"/>
                  </a:cubicBezTo>
                  <a:cubicBezTo>
                    <a:pt x="23" y="60"/>
                    <a:pt x="21" y="62"/>
                    <a:pt x="19" y="62"/>
                  </a:cubicBezTo>
                  <a:cubicBezTo>
                    <a:pt x="16" y="62"/>
                    <a:pt x="13" y="59"/>
                    <a:pt x="13" y="57"/>
                  </a:cubicBezTo>
                  <a:cubicBezTo>
                    <a:pt x="13" y="55"/>
                    <a:pt x="14" y="53"/>
                    <a:pt x="15" y="53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1" y="51"/>
                    <a:pt x="10" y="51"/>
                  </a:cubicBezTo>
                  <a:cubicBezTo>
                    <a:pt x="8" y="51"/>
                    <a:pt x="1" y="47"/>
                    <a:pt x="1" y="44"/>
                  </a:cubicBezTo>
                  <a:cubicBezTo>
                    <a:pt x="1" y="38"/>
                    <a:pt x="0" y="30"/>
                    <a:pt x="4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03" name="Freeform 122"/>
            <p:cNvSpPr/>
            <p:nvPr/>
          </p:nvSpPr>
          <p:spPr bwMode="auto">
            <a:xfrm>
              <a:off x="6457950" y="2665413"/>
              <a:ext cx="23813" cy="41275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0" y="20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8" y="25"/>
                </a:cxn>
                <a:cxn ang="0">
                  <a:pos x="8" y="23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8" y="15"/>
                </a:cxn>
                <a:cxn ang="0">
                  <a:pos x="16" y="20"/>
                </a:cxn>
              </a:cxnLst>
              <a:rect l="0" t="0" r="r" b="b"/>
              <a:pathLst>
                <a:path w="18" h="30">
                  <a:moveTo>
                    <a:pt x="1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23"/>
                    <a:pt x="12" y="27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7" y="30"/>
                    <a:pt x="7" y="27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3" y="19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8"/>
                    <a:pt x="1" y="5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9" y="2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8"/>
                    <a:pt x="15" y="12"/>
                    <a:pt x="15" y="12"/>
                  </a:cubicBezTo>
                  <a:cubicBezTo>
                    <a:pt x="15" y="12"/>
                    <a:pt x="18" y="15"/>
                    <a:pt x="18" y="15"/>
                  </a:cubicBezTo>
                  <a:cubicBezTo>
                    <a:pt x="18" y="18"/>
                    <a:pt x="17" y="19"/>
                    <a:pt x="16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04" name="Freeform 123"/>
            <p:cNvSpPr/>
            <p:nvPr/>
          </p:nvSpPr>
          <p:spPr bwMode="auto">
            <a:xfrm>
              <a:off x="6423025" y="2676525"/>
              <a:ext cx="19050" cy="2540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4" y="7"/>
                </a:cxn>
                <a:cxn ang="0">
                  <a:pos x="1" y="1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14" h="19">
                  <a:moveTo>
                    <a:pt x="3" y="1"/>
                  </a:moveTo>
                  <a:cubicBezTo>
                    <a:pt x="4" y="3"/>
                    <a:pt x="14" y="4"/>
                    <a:pt x="14" y="7"/>
                  </a:cubicBezTo>
                  <a:cubicBezTo>
                    <a:pt x="14" y="14"/>
                    <a:pt x="5" y="17"/>
                    <a:pt x="1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2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05" name="Freeform 124"/>
            <p:cNvSpPr/>
            <p:nvPr/>
          </p:nvSpPr>
          <p:spPr bwMode="auto">
            <a:xfrm>
              <a:off x="6432550" y="2692400"/>
              <a:ext cx="19050" cy="31750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17"/>
                </a:cxn>
                <a:cxn ang="0">
                  <a:pos x="11" y="22"/>
                </a:cxn>
                <a:cxn ang="0">
                  <a:pos x="9" y="2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8" y="1"/>
                </a:cxn>
                <a:cxn ang="0">
                  <a:pos x="14" y="5"/>
                </a:cxn>
              </a:cxnLst>
              <a:rect l="0" t="0" r="r" b="b"/>
              <a:pathLst>
                <a:path w="14" h="24">
                  <a:moveTo>
                    <a:pt x="14" y="5"/>
                  </a:moveTo>
                  <a:cubicBezTo>
                    <a:pt x="14" y="10"/>
                    <a:pt x="10" y="13"/>
                    <a:pt x="9" y="17"/>
                  </a:cubicBezTo>
                  <a:cubicBezTo>
                    <a:pt x="9" y="21"/>
                    <a:pt x="11" y="20"/>
                    <a:pt x="11" y="22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7" y="24"/>
                    <a:pt x="0" y="17"/>
                    <a:pt x="0" y="14"/>
                  </a:cubicBezTo>
                  <a:cubicBezTo>
                    <a:pt x="0" y="13"/>
                    <a:pt x="3" y="12"/>
                    <a:pt x="4" y="12"/>
                  </a:cubicBezTo>
                  <a:cubicBezTo>
                    <a:pt x="4" y="11"/>
                    <a:pt x="6" y="1"/>
                    <a:pt x="8" y="1"/>
                  </a:cubicBezTo>
                  <a:cubicBezTo>
                    <a:pt x="12" y="0"/>
                    <a:pt x="14" y="3"/>
                    <a:pt x="1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06" name="Freeform 125"/>
            <p:cNvSpPr/>
            <p:nvPr/>
          </p:nvSpPr>
          <p:spPr bwMode="auto">
            <a:xfrm>
              <a:off x="6450013" y="2693988"/>
              <a:ext cx="7938" cy="206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7"/>
                    <a:pt x="2" y="9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1" y="10"/>
                    <a:pt x="4" y="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07" name="Freeform 126"/>
            <p:cNvSpPr/>
            <p:nvPr/>
          </p:nvSpPr>
          <p:spPr bwMode="auto">
            <a:xfrm>
              <a:off x="6454775" y="2706688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4"/>
                    <a:pt x="6" y="8"/>
                    <a:pt x="2" y="8"/>
                  </a:cubicBezTo>
                  <a:cubicBezTo>
                    <a:pt x="1" y="8"/>
                    <a:pt x="0" y="6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1"/>
                    <a:pt x="7" y="1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08" name="Freeform 127"/>
            <p:cNvSpPr/>
            <p:nvPr/>
          </p:nvSpPr>
          <p:spPr bwMode="auto">
            <a:xfrm>
              <a:off x="6442075" y="2665413"/>
              <a:ext cx="12700" cy="174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10" y="5"/>
                    <a:pt x="10" y="10"/>
                  </a:cubicBezTo>
                  <a:cubicBezTo>
                    <a:pt x="10" y="12"/>
                    <a:pt x="6" y="8"/>
                    <a:pt x="6" y="6"/>
                  </a:cubicBezTo>
                  <a:cubicBezTo>
                    <a:pt x="4" y="5"/>
                    <a:pt x="2" y="6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09" name="Freeform 128"/>
            <p:cNvSpPr/>
            <p:nvPr/>
          </p:nvSpPr>
          <p:spPr bwMode="auto">
            <a:xfrm>
              <a:off x="6397625" y="2649538"/>
              <a:ext cx="19050" cy="20638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11" y="15"/>
                </a:cxn>
              </a:cxnLst>
              <a:rect l="0" t="0" r="r" b="b"/>
              <a:pathLst>
                <a:path w="15" h="15">
                  <a:moveTo>
                    <a:pt x="11" y="15"/>
                  </a:moveTo>
                  <a:cubicBezTo>
                    <a:pt x="9" y="15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13" y="2"/>
                    <a:pt x="14" y="7"/>
                  </a:cubicBezTo>
                  <a:cubicBezTo>
                    <a:pt x="15" y="10"/>
                    <a:pt x="13" y="15"/>
                    <a:pt x="11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10" name="Freeform 129"/>
            <p:cNvSpPr/>
            <p:nvPr/>
          </p:nvSpPr>
          <p:spPr bwMode="auto">
            <a:xfrm>
              <a:off x="6416675" y="265271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11" name="Freeform 130"/>
            <p:cNvSpPr/>
            <p:nvPr/>
          </p:nvSpPr>
          <p:spPr bwMode="auto">
            <a:xfrm>
              <a:off x="6388100" y="2441575"/>
              <a:ext cx="36513" cy="5080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1" y="26"/>
                </a:cxn>
                <a:cxn ang="0">
                  <a:pos x="16" y="0"/>
                </a:cxn>
                <a:cxn ang="0">
                  <a:pos x="8" y="39"/>
                </a:cxn>
              </a:cxnLst>
              <a:rect l="0" t="0" r="r" b="b"/>
              <a:pathLst>
                <a:path w="27" h="39">
                  <a:moveTo>
                    <a:pt x="8" y="39"/>
                  </a:moveTo>
                  <a:cubicBezTo>
                    <a:pt x="0" y="39"/>
                    <a:pt x="1" y="33"/>
                    <a:pt x="1" y="26"/>
                  </a:cubicBezTo>
                  <a:cubicBezTo>
                    <a:pt x="1" y="17"/>
                    <a:pt x="10" y="0"/>
                    <a:pt x="16" y="0"/>
                  </a:cubicBezTo>
                  <a:cubicBezTo>
                    <a:pt x="27" y="0"/>
                    <a:pt x="18" y="39"/>
                    <a:pt x="8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12" name="Freeform 131"/>
            <p:cNvSpPr/>
            <p:nvPr/>
          </p:nvSpPr>
          <p:spPr bwMode="auto">
            <a:xfrm>
              <a:off x="6194425" y="2532063"/>
              <a:ext cx="41275" cy="3492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1" y="27"/>
                </a:cxn>
                <a:cxn ang="0">
                  <a:pos x="2" y="18"/>
                </a:cxn>
                <a:cxn ang="0">
                  <a:pos x="2" y="11"/>
                </a:cxn>
              </a:cxnLst>
              <a:rect l="0" t="0" r="r" b="b"/>
              <a:pathLst>
                <a:path w="31" h="27">
                  <a:moveTo>
                    <a:pt x="2" y="11"/>
                  </a:moveTo>
                  <a:cubicBezTo>
                    <a:pt x="5" y="11"/>
                    <a:pt x="20" y="0"/>
                    <a:pt x="26" y="0"/>
                  </a:cubicBezTo>
                  <a:cubicBezTo>
                    <a:pt x="28" y="0"/>
                    <a:pt x="31" y="4"/>
                    <a:pt x="31" y="7"/>
                  </a:cubicBezTo>
                  <a:cubicBezTo>
                    <a:pt x="31" y="13"/>
                    <a:pt x="18" y="27"/>
                    <a:pt x="11" y="27"/>
                  </a:cubicBezTo>
                  <a:cubicBezTo>
                    <a:pt x="5" y="27"/>
                    <a:pt x="2" y="24"/>
                    <a:pt x="2" y="18"/>
                  </a:cubicBezTo>
                  <a:cubicBezTo>
                    <a:pt x="2" y="15"/>
                    <a:pt x="0" y="11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13" name="Freeform 132"/>
            <p:cNvSpPr/>
            <p:nvPr/>
          </p:nvSpPr>
          <p:spPr bwMode="auto">
            <a:xfrm>
              <a:off x="6015038" y="2476500"/>
              <a:ext cx="195263" cy="374650"/>
            </a:xfrm>
            <a:custGeom>
              <a:avLst/>
              <a:gdLst/>
              <a:ahLst/>
              <a:cxnLst>
                <a:cxn ang="0">
                  <a:pos x="12" y="172"/>
                </a:cxn>
                <a:cxn ang="0">
                  <a:pos x="21" y="152"/>
                </a:cxn>
                <a:cxn ang="0">
                  <a:pos x="25" y="147"/>
                </a:cxn>
                <a:cxn ang="0">
                  <a:pos x="15" y="119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6"/>
                </a:cxn>
                <a:cxn ang="0">
                  <a:pos x="12" y="96"/>
                </a:cxn>
                <a:cxn ang="0">
                  <a:pos x="9" y="77"/>
                </a:cxn>
                <a:cxn ang="0">
                  <a:pos x="0" y="65"/>
                </a:cxn>
                <a:cxn ang="0">
                  <a:pos x="8" y="47"/>
                </a:cxn>
                <a:cxn ang="0">
                  <a:pos x="19" y="43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50" y="24"/>
                </a:cxn>
                <a:cxn ang="0">
                  <a:pos x="52" y="20"/>
                </a:cxn>
                <a:cxn ang="0">
                  <a:pos x="52" y="9"/>
                </a:cxn>
                <a:cxn ang="0">
                  <a:pos x="64" y="6"/>
                </a:cxn>
                <a:cxn ang="0">
                  <a:pos x="78" y="6"/>
                </a:cxn>
                <a:cxn ang="0">
                  <a:pos x="96" y="0"/>
                </a:cxn>
                <a:cxn ang="0">
                  <a:pos x="115" y="5"/>
                </a:cxn>
                <a:cxn ang="0">
                  <a:pos x="130" y="22"/>
                </a:cxn>
                <a:cxn ang="0">
                  <a:pos x="100" y="58"/>
                </a:cxn>
                <a:cxn ang="0">
                  <a:pos x="104" y="64"/>
                </a:cxn>
                <a:cxn ang="0">
                  <a:pos x="129" y="93"/>
                </a:cxn>
                <a:cxn ang="0">
                  <a:pos x="147" y="134"/>
                </a:cxn>
                <a:cxn ang="0">
                  <a:pos x="142" y="156"/>
                </a:cxn>
                <a:cxn ang="0">
                  <a:pos x="115" y="170"/>
                </a:cxn>
                <a:cxn ang="0">
                  <a:pos x="105" y="180"/>
                </a:cxn>
                <a:cxn ang="0">
                  <a:pos x="104" y="176"/>
                </a:cxn>
                <a:cxn ang="0">
                  <a:pos x="104" y="181"/>
                </a:cxn>
                <a:cxn ang="0">
                  <a:pos x="93" y="192"/>
                </a:cxn>
                <a:cxn ang="0">
                  <a:pos x="90" y="183"/>
                </a:cxn>
                <a:cxn ang="0">
                  <a:pos x="91" y="177"/>
                </a:cxn>
                <a:cxn ang="0">
                  <a:pos x="88" y="170"/>
                </a:cxn>
                <a:cxn ang="0">
                  <a:pos x="73" y="161"/>
                </a:cxn>
                <a:cxn ang="0">
                  <a:pos x="63" y="149"/>
                </a:cxn>
                <a:cxn ang="0">
                  <a:pos x="43" y="141"/>
                </a:cxn>
                <a:cxn ang="0">
                  <a:pos x="41" y="135"/>
                </a:cxn>
                <a:cxn ang="0">
                  <a:pos x="30" y="129"/>
                </a:cxn>
                <a:cxn ang="0">
                  <a:pos x="27" y="134"/>
                </a:cxn>
                <a:cxn ang="0">
                  <a:pos x="29" y="142"/>
                </a:cxn>
                <a:cxn ang="0">
                  <a:pos x="16" y="171"/>
                </a:cxn>
                <a:cxn ang="0">
                  <a:pos x="31" y="192"/>
                </a:cxn>
                <a:cxn ang="0">
                  <a:pos x="30" y="192"/>
                </a:cxn>
                <a:cxn ang="0">
                  <a:pos x="35" y="206"/>
                </a:cxn>
                <a:cxn ang="0">
                  <a:pos x="73" y="243"/>
                </a:cxn>
                <a:cxn ang="0">
                  <a:pos x="71" y="251"/>
                </a:cxn>
                <a:cxn ang="0">
                  <a:pos x="80" y="267"/>
                </a:cxn>
                <a:cxn ang="0">
                  <a:pos x="84" y="280"/>
                </a:cxn>
                <a:cxn ang="0">
                  <a:pos x="78" y="280"/>
                </a:cxn>
                <a:cxn ang="0">
                  <a:pos x="75" y="282"/>
                </a:cxn>
                <a:cxn ang="0">
                  <a:pos x="68" y="278"/>
                </a:cxn>
                <a:cxn ang="0">
                  <a:pos x="37" y="246"/>
                </a:cxn>
                <a:cxn ang="0">
                  <a:pos x="27" y="214"/>
                </a:cxn>
                <a:cxn ang="0">
                  <a:pos x="14" y="192"/>
                </a:cxn>
                <a:cxn ang="0">
                  <a:pos x="8" y="192"/>
                </a:cxn>
                <a:cxn ang="0">
                  <a:pos x="8" y="189"/>
                </a:cxn>
                <a:cxn ang="0">
                  <a:pos x="10" y="172"/>
                </a:cxn>
                <a:cxn ang="0">
                  <a:pos x="11" y="172"/>
                </a:cxn>
                <a:cxn ang="0">
                  <a:pos x="12" y="172"/>
                </a:cxn>
              </a:cxnLst>
              <a:rect l="0" t="0" r="r" b="b"/>
              <a:pathLst>
                <a:path w="147" h="282">
                  <a:moveTo>
                    <a:pt x="12" y="172"/>
                  </a:moveTo>
                  <a:cubicBezTo>
                    <a:pt x="16" y="165"/>
                    <a:pt x="17" y="160"/>
                    <a:pt x="21" y="152"/>
                  </a:cubicBezTo>
                  <a:cubicBezTo>
                    <a:pt x="22" y="150"/>
                    <a:pt x="25" y="149"/>
                    <a:pt x="25" y="147"/>
                  </a:cubicBezTo>
                  <a:cubicBezTo>
                    <a:pt x="25" y="143"/>
                    <a:pt x="19" y="123"/>
                    <a:pt x="15" y="119"/>
                  </a:cubicBezTo>
                  <a:cubicBezTo>
                    <a:pt x="12" y="116"/>
                    <a:pt x="8" y="114"/>
                    <a:pt x="8" y="109"/>
                  </a:cubicBezTo>
                  <a:cubicBezTo>
                    <a:pt x="8" y="108"/>
                    <a:pt x="8" y="107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5"/>
                    <a:pt x="12" y="100"/>
                    <a:pt x="12" y="96"/>
                  </a:cubicBezTo>
                  <a:cubicBezTo>
                    <a:pt x="12" y="91"/>
                    <a:pt x="12" y="82"/>
                    <a:pt x="9" y="77"/>
                  </a:cubicBezTo>
                  <a:cubicBezTo>
                    <a:pt x="6" y="73"/>
                    <a:pt x="0" y="73"/>
                    <a:pt x="0" y="65"/>
                  </a:cubicBezTo>
                  <a:cubicBezTo>
                    <a:pt x="0" y="57"/>
                    <a:pt x="3" y="51"/>
                    <a:pt x="8" y="47"/>
                  </a:cubicBezTo>
                  <a:cubicBezTo>
                    <a:pt x="10" y="44"/>
                    <a:pt x="15" y="45"/>
                    <a:pt x="19" y="43"/>
                  </a:cubicBezTo>
                  <a:cubicBezTo>
                    <a:pt x="29" y="36"/>
                    <a:pt x="36" y="33"/>
                    <a:pt x="45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2" y="22"/>
                    <a:pt x="52" y="20"/>
                  </a:cubicBezTo>
                  <a:cubicBezTo>
                    <a:pt x="52" y="16"/>
                    <a:pt x="52" y="13"/>
                    <a:pt x="52" y="9"/>
                  </a:cubicBezTo>
                  <a:cubicBezTo>
                    <a:pt x="52" y="9"/>
                    <a:pt x="62" y="6"/>
                    <a:pt x="64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4" y="9"/>
                    <a:pt x="89" y="0"/>
                    <a:pt x="96" y="0"/>
                  </a:cubicBezTo>
                  <a:cubicBezTo>
                    <a:pt x="103" y="0"/>
                    <a:pt x="107" y="5"/>
                    <a:pt x="115" y="5"/>
                  </a:cubicBezTo>
                  <a:cubicBezTo>
                    <a:pt x="115" y="16"/>
                    <a:pt x="123" y="20"/>
                    <a:pt x="130" y="22"/>
                  </a:cubicBezTo>
                  <a:cubicBezTo>
                    <a:pt x="121" y="36"/>
                    <a:pt x="100" y="39"/>
                    <a:pt x="100" y="58"/>
                  </a:cubicBezTo>
                  <a:cubicBezTo>
                    <a:pt x="100" y="62"/>
                    <a:pt x="102" y="63"/>
                    <a:pt x="104" y="64"/>
                  </a:cubicBezTo>
                  <a:cubicBezTo>
                    <a:pt x="114" y="74"/>
                    <a:pt x="118" y="86"/>
                    <a:pt x="129" y="93"/>
                  </a:cubicBezTo>
                  <a:cubicBezTo>
                    <a:pt x="140" y="100"/>
                    <a:pt x="147" y="119"/>
                    <a:pt x="147" y="134"/>
                  </a:cubicBezTo>
                  <a:cubicBezTo>
                    <a:pt x="147" y="144"/>
                    <a:pt x="142" y="148"/>
                    <a:pt x="142" y="156"/>
                  </a:cubicBezTo>
                  <a:cubicBezTo>
                    <a:pt x="127" y="160"/>
                    <a:pt x="126" y="164"/>
                    <a:pt x="115" y="170"/>
                  </a:cubicBezTo>
                  <a:cubicBezTo>
                    <a:pt x="109" y="173"/>
                    <a:pt x="110" y="180"/>
                    <a:pt x="105" y="180"/>
                  </a:cubicBezTo>
                  <a:cubicBezTo>
                    <a:pt x="104" y="180"/>
                    <a:pt x="104" y="177"/>
                    <a:pt x="104" y="176"/>
                  </a:cubicBezTo>
                  <a:cubicBezTo>
                    <a:pt x="104" y="179"/>
                    <a:pt x="104" y="180"/>
                    <a:pt x="104" y="181"/>
                  </a:cubicBezTo>
                  <a:cubicBezTo>
                    <a:pt x="104" y="185"/>
                    <a:pt x="95" y="192"/>
                    <a:pt x="93" y="192"/>
                  </a:cubicBezTo>
                  <a:cubicBezTo>
                    <a:pt x="91" y="192"/>
                    <a:pt x="90" y="186"/>
                    <a:pt x="90" y="183"/>
                  </a:cubicBezTo>
                  <a:cubicBezTo>
                    <a:pt x="90" y="179"/>
                    <a:pt x="90" y="178"/>
                    <a:pt x="91" y="177"/>
                  </a:cubicBezTo>
                  <a:cubicBezTo>
                    <a:pt x="90" y="176"/>
                    <a:pt x="89" y="172"/>
                    <a:pt x="88" y="170"/>
                  </a:cubicBezTo>
                  <a:cubicBezTo>
                    <a:pt x="82" y="170"/>
                    <a:pt x="73" y="168"/>
                    <a:pt x="73" y="161"/>
                  </a:cubicBezTo>
                  <a:cubicBezTo>
                    <a:pt x="63" y="161"/>
                    <a:pt x="68" y="155"/>
                    <a:pt x="63" y="149"/>
                  </a:cubicBezTo>
                  <a:cubicBezTo>
                    <a:pt x="56" y="143"/>
                    <a:pt x="50" y="143"/>
                    <a:pt x="43" y="141"/>
                  </a:cubicBezTo>
                  <a:cubicBezTo>
                    <a:pt x="42" y="141"/>
                    <a:pt x="41" y="135"/>
                    <a:pt x="41" y="135"/>
                  </a:cubicBezTo>
                  <a:cubicBezTo>
                    <a:pt x="40" y="130"/>
                    <a:pt x="34" y="129"/>
                    <a:pt x="30" y="129"/>
                  </a:cubicBezTo>
                  <a:cubicBezTo>
                    <a:pt x="26" y="129"/>
                    <a:pt x="27" y="132"/>
                    <a:pt x="27" y="134"/>
                  </a:cubicBezTo>
                  <a:cubicBezTo>
                    <a:pt x="27" y="138"/>
                    <a:pt x="29" y="139"/>
                    <a:pt x="29" y="142"/>
                  </a:cubicBezTo>
                  <a:cubicBezTo>
                    <a:pt x="29" y="156"/>
                    <a:pt x="16" y="159"/>
                    <a:pt x="16" y="171"/>
                  </a:cubicBezTo>
                  <a:cubicBezTo>
                    <a:pt x="16" y="185"/>
                    <a:pt x="31" y="179"/>
                    <a:pt x="31" y="192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2" y="195"/>
                    <a:pt x="32" y="203"/>
                    <a:pt x="35" y="206"/>
                  </a:cubicBezTo>
                  <a:cubicBezTo>
                    <a:pt x="47" y="218"/>
                    <a:pt x="73" y="221"/>
                    <a:pt x="73" y="243"/>
                  </a:cubicBezTo>
                  <a:cubicBezTo>
                    <a:pt x="73" y="247"/>
                    <a:pt x="71" y="247"/>
                    <a:pt x="71" y="251"/>
                  </a:cubicBezTo>
                  <a:cubicBezTo>
                    <a:pt x="71" y="259"/>
                    <a:pt x="78" y="262"/>
                    <a:pt x="80" y="267"/>
                  </a:cubicBezTo>
                  <a:cubicBezTo>
                    <a:pt x="82" y="273"/>
                    <a:pt x="82" y="275"/>
                    <a:pt x="84" y="280"/>
                  </a:cubicBezTo>
                  <a:cubicBezTo>
                    <a:pt x="80" y="280"/>
                    <a:pt x="80" y="280"/>
                    <a:pt x="78" y="280"/>
                  </a:cubicBezTo>
                  <a:cubicBezTo>
                    <a:pt x="77" y="280"/>
                    <a:pt x="76" y="282"/>
                    <a:pt x="75" y="282"/>
                  </a:cubicBezTo>
                  <a:cubicBezTo>
                    <a:pt x="71" y="282"/>
                    <a:pt x="70" y="279"/>
                    <a:pt x="68" y="278"/>
                  </a:cubicBezTo>
                  <a:cubicBezTo>
                    <a:pt x="54" y="274"/>
                    <a:pt x="41" y="261"/>
                    <a:pt x="37" y="246"/>
                  </a:cubicBezTo>
                  <a:cubicBezTo>
                    <a:pt x="33" y="233"/>
                    <a:pt x="32" y="224"/>
                    <a:pt x="27" y="214"/>
                  </a:cubicBezTo>
                  <a:cubicBezTo>
                    <a:pt x="24" y="208"/>
                    <a:pt x="21" y="192"/>
                    <a:pt x="14" y="192"/>
                  </a:cubicBezTo>
                  <a:cubicBezTo>
                    <a:pt x="9" y="192"/>
                    <a:pt x="12" y="194"/>
                    <a:pt x="8" y="192"/>
                  </a:cubicBezTo>
                  <a:cubicBezTo>
                    <a:pt x="7" y="192"/>
                    <a:pt x="8" y="190"/>
                    <a:pt x="8" y="189"/>
                  </a:cubicBezTo>
                  <a:cubicBezTo>
                    <a:pt x="8" y="183"/>
                    <a:pt x="9" y="179"/>
                    <a:pt x="10" y="172"/>
                  </a:cubicBezTo>
                  <a:cubicBezTo>
                    <a:pt x="11" y="172"/>
                    <a:pt x="11" y="172"/>
                    <a:pt x="11" y="172"/>
                  </a:cubicBezTo>
                  <a:lnTo>
                    <a:pt x="12" y="1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14" name="Freeform 133"/>
            <p:cNvSpPr/>
            <p:nvPr/>
          </p:nvSpPr>
          <p:spPr bwMode="auto">
            <a:xfrm>
              <a:off x="6142038" y="2898775"/>
              <a:ext cx="26988" cy="25400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9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5"/>
                </a:cxn>
                <a:cxn ang="0">
                  <a:pos x="21" y="19"/>
                </a:cxn>
                <a:cxn ang="0">
                  <a:pos x="17" y="19"/>
                </a:cxn>
                <a:cxn ang="0">
                  <a:pos x="12" y="17"/>
                </a:cxn>
              </a:cxnLst>
              <a:rect l="0" t="0" r="r" b="b"/>
              <a:pathLst>
                <a:path w="21" h="19">
                  <a:moveTo>
                    <a:pt x="12" y="17"/>
                  </a:moveTo>
                  <a:cubicBezTo>
                    <a:pt x="11" y="17"/>
                    <a:pt x="9" y="12"/>
                    <a:pt x="9" y="11"/>
                  </a:cubicBezTo>
                  <a:cubicBezTo>
                    <a:pt x="7" y="7"/>
                    <a:pt x="0" y="9"/>
                    <a:pt x="0" y="6"/>
                  </a:cubicBezTo>
                  <a:cubicBezTo>
                    <a:pt x="0" y="3"/>
                    <a:pt x="6" y="0"/>
                    <a:pt x="9" y="0"/>
                  </a:cubicBezTo>
                  <a:cubicBezTo>
                    <a:pt x="11" y="7"/>
                    <a:pt x="14" y="15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5" y="19"/>
                    <a:pt x="14" y="17"/>
                    <a:pt x="12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15" name="Freeform 134"/>
            <p:cNvSpPr/>
            <p:nvPr/>
          </p:nvSpPr>
          <p:spPr bwMode="auto">
            <a:xfrm>
              <a:off x="6183313" y="2917825"/>
              <a:ext cx="11113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9" y="5"/>
                    <a:pt x="7" y="8"/>
                    <a:pt x="4" y="8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16" name="Freeform 135"/>
            <p:cNvSpPr/>
            <p:nvPr/>
          </p:nvSpPr>
          <p:spPr bwMode="auto">
            <a:xfrm>
              <a:off x="6035675" y="2892425"/>
              <a:ext cx="9525" cy="158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cubicBezTo>
                    <a:pt x="5" y="4"/>
                    <a:pt x="8" y="7"/>
                    <a:pt x="8" y="12"/>
                  </a:cubicBezTo>
                  <a:cubicBezTo>
                    <a:pt x="5" y="12"/>
                    <a:pt x="0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17" name="Freeform 136"/>
            <p:cNvSpPr/>
            <p:nvPr/>
          </p:nvSpPr>
          <p:spPr bwMode="auto">
            <a:xfrm>
              <a:off x="6013450" y="2855913"/>
              <a:ext cx="158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5" y="2"/>
                    <a:pt x="12" y="11"/>
                    <a:pt x="8" y="11"/>
                  </a:cubicBezTo>
                  <a:cubicBezTo>
                    <a:pt x="6" y="11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18" name="Freeform 137"/>
            <p:cNvSpPr/>
            <p:nvPr/>
          </p:nvSpPr>
          <p:spPr bwMode="auto">
            <a:xfrm>
              <a:off x="6548438" y="2284413"/>
              <a:ext cx="41275" cy="49213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4" y="1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26" y="3"/>
                </a:cxn>
                <a:cxn ang="0">
                  <a:pos x="26" y="8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15" y="37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12" y="22"/>
                </a:cxn>
              </a:cxnLst>
              <a:rect l="0" t="0" r="r" b="b"/>
              <a:pathLst>
                <a:path w="30" h="37">
                  <a:moveTo>
                    <a:pt x="12" y="22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5"/>
                    <a:pt x="11" y="12"/>
                    <a:pt x="10" y="10"/>
                  </a:cubicBezTo>
                  <a:cubicBezTo>
                    <a:pt x="10" y="11"/>
                    <a:pt x="9" y="13"/>
                    <a:pt x="10" y="14"/>
                  </a:cubicBezTo>
                  <a:cubicBezTo>
                    <a:pt x="8" y="14"/>
                    <a:pt x="6" y="16"/>
                    <a:pt x="5" y="16"/>
                  </a:cubicBezTo>
                  <a:cubicBezTo>
                    <a:pt x="3" y="16"/>
                    <a:pt x="0" y="13"/>
                    <a:pt x="0" y="11"/>
                  </a:cubicBezTo>
                  <a:cubicBezTo>
                    <a:pt x="0" y="8"/>
                    <a:pt x="13" y="0"/>
                    <a:pt x="14" y="0"/>
                  </a:cubicBezTo>
                  <a:cubicBezTo>
                    <a:pt x="18" y="0"/>
                    <a:pt x="20" y="3"/>
                    <a:pt x="26" y="3"/>
                  </a:cubicBezTo>
                  <a:cubicBezTo>
                    <a:pt x="26" y="5"/>
                    <a:pt x="25" y="8"/>
                    <a:pt x="26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3"/>
                    <a:pt x="29" y="14"/>
                    <a:pt x="30" y="16"/>
                  </a:cubicBezTo>
                  <a:cubicBezTo>
                    <a:pt x="29" y="16"/>
                    <a:pt x="27" y="16"/>
                    <a:pt x="26" y="16"/>
                  </a:cubicBezTo>
                  <a:cubicBezTo>
                    <a:pt x="25" y="24"/>
                    <a:pt x="21" y="37"/>
                    <a:pt x="15" y="37"/>
                  </a:cubicBezTo>
                  <a:cubicBezTo>
                    <a:pt x="14" y="37"/>
                    <a:pt x="14" y="35"/>
                    <a:pt x="14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6"/>
                    <a:pt x="7" y="31"/>
                    <a:pt x="7" y="29"/>
                  </a:cubicBezTo>
                  <a:cubicBezTo>
                    <a:pt x="7" y="28"/>
                    <a:pt x="12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19" name="Freeform 138"/>
            <p:cNvSpPr/>
            <p:nvPr/>
          </p:nvSpPr>
          <p:spPr bwMode="auto">
            <a:xfrm>
              <a:off x="6596063" y="2271713"/>
              <a:ext cx="42863" cy="30163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17" y="12"/>
                </a:cxn>
                <a:cxn ang="0">
                  <a:pos x="6" y="23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8" y="5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33" h="23">
                  <a:moveTo>
                    <a:pt x="23" y="15"/>
                  </a:moveTo>
                  <a:cubicBezTo>
                    <a:pt x="20" y="15"/>
                    <a:pt x="18" y="13"/>
                    <a:pt x="17" y="12"/>
                  </a:cubicBezTo>
                  <a:cubicBezTo>
                    <a:pt x="13" y="16"/>
                    <a:pt x="12" y="23"/>
                    <a:pt x="6" y="23"/>
                  </a:cubicBezTo>
                  <a:cubicBezTo>
                    <a:pt x="4" y="23"/>
                    <a:pt x="3" y="19"/>
                    <a:pt x="3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2"/>
                    <a:pt x="8" y="6"/>
                    <a:pt x="8" y="5"/>
                  </a:cubicBezTo>
                  <a:cubicBezTo>
                    <a:pt x="16" y="7"/>
                    <a:pt x="17" y="0"/>
                    <a:pt x="23" y="0"/>
                  </a:cubicBezTo>
                  <a:cubicBezTo>
                    <a:pt x="33" y="0"/>
                    <a:pt x="28" y="15"/>
                    <a:pt x="23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0" name="Freeform 139"/>
            <p:cNvSpPr/>
            <p:nvPr/>
          </p:nvSpPr>
          <p:spPr bwMode="auto">
            <a:xfrm>
              <a:off x="6572250" y="2136775"/>
              <a:ext cx="185738" cy="153988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5" y="107"/>
                </a:cxn>
                <a:cxn ang="0">
                  <a:pos x="56" y="99"/>
                </a:cxn>
                <a:cxn ang="0">
                  <a:pos x="43" y="95"/>
                </a:cxn>
                <a:cxn ang="0">
                  <a:pos x="39" y="99"/>
                </a:cxn>
                <a:cxn ang="0">
                  <a:pos x="29" y="100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5" y="101"/>
                </a:cxn>
                <a:cxn ang="0">
                  <a:pos x="30" y="84"/>
                </a:cxn>
                <a:cxn ang="0">
                  <a:pos x="57" y="84"/>
                </a:cxn>
                <a:cxn ang="0">
                  <a:pos x="72" y="70"/>
                </a:cxn>
                <a:cxn ang="0">
                  <a:pos x="79" y="59"/>
                </a:cxn>
                <a:cxn ang="0">
                  <a:pos x="77" y="64"/>
                </a:cxn>
                <a:cxn ang="0">
                  <a:pos x="79" y="66"/>
                </a:cxn>
                <a:cxn ang="0">
                  <a:pos x="92" y="60"/>
                </a:cxn>
                <a:cxn ang="0">
                  <a:pos x="116" y="25"/>
                </a:cxn>
                <a:cxn ang="0">
                  <a:pos x="114" y="19"/>
                </a:cxn>
                <a:cxn ang="0">
                  <a:pos x="125" y="3"/>
                </a:cxn>
                <a:cxn ang="0">
                  <a:pos x="130" y="4"/>
                </a:cxn>
                <a:cxn ang="0">
                  <a:pos x="129" y="4"/>
                </a:cxn>
                <a:cxn ang="0">
                  <a:pos x="128" y="0"/>
                </a:cxn>
                <a:cxn ang="0">
                  <a:pos x="133" y="2"/>
                </a:cxn>
                <a:cxn ang="0">
                  <a:pos x="134" y="11"/>
                </a:cxn>
                <a:cxn ang="0">
                  <a:pos x="140" y="26"/>
                </a:cxn>
                <a:cxn ang="0">
                  <a:pos x="134" y="40"/>
                </a:cxn>
                <a:cxn ang="0">
                  <a:pos x="134" y="43"/>
                </a:cxn>
                <a:cxn ang="0">
                  <a:pos x="130" y="44"/>
                </a:cxn>
                <a:cxn ang="0">
                  <a:pos x="127" y="63"/>
                </a:cxn>
                <a:cxn ang="0">
                  <a:pos x="122" y="76"/>
                </a:cxn>
                <a:cxn ang="0">
                  <a:pos x="125" y="84"/>
                </a:cxn>
                <a:cxn ang="0">
                  <a:pos x="114" y="93"/>
                </a:cxn>
                <a:cxn ang="0">
                  <a:pos x="114" y="86"/>
                </a:cxn>
                <a:cxn ang="0">
                  <a:pos x="102" y="96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87" y="100"/>
                </a:cxn>
                <a:cxn ang="0">
                  <a:pos x="74" y="92"/>
                </a:cxn>
                <a:cxn ang="0">
                  <a:pos x="72" y="96"/>
                </a:cxn>
                <a:cxn ang="0">
                  <a:pos x="76" y="103"/>
                </a:cxn>
                <a:cxn ang="0">
                  <a:pos x="72" y="103"/>
                </a:cxn>
                <a:cxn ang="0">
                  <a:pos x="61" y="115"/>
                </a:cxn>
                <a:cxn ang="0">
                  <a:pos x="55" y="110"/>
                </a:cxn>
              </a:cxnLst>
              <a:rect l="0" t="0" r="r" b="b"/>
              <a:pathLst>
                <a:path w="140" h="115">
                  <a:moveTo>
                    <a:pt x="55" y="110"/>
                  </a:moveTo>
                  <a:cubicBezTo>
                    <a:pt x="53" y="110"/>
                    <a:pt x="55" y="108"/>
                    <a:pt x="55" y="107"/>
                  </a:cubicBezTo>
                  <a:cubicBezTo>
                    <a:pt x="55" y="104"/>
                    <a:pt x="56" y="101"/>
                    <a:pt x="56" y="99"/>
                  </a:cubicBezTo>
                  <a:cubicBezTo>
                    <a:pt x="51" y="98"/>
                    <a:pt x="48" y="95"/>
                    <a:pt x="43" y="95"/>
                  </a:cubicBezTo>
                  <a:cubicBezTo>
                    <a:pt x="40" y="95"/>
                    <a:pt x="40" y="98"/>
                    <a:pt x="39" y="99"/>
                  </a:cubicBezTo>
                  <a:cubicBezTo>
                    <a:pt x="35" y="100"/>
                    <a:pt x="32" y="98"/>
                    <a:pt x="29" y="100"/>
                  </a:cubicBezTo>
                  <a:cubicBezTo>
                    <a:pt x="23" y="103"/>
                    <a:pt x="15" y="106"/>
                    <a:pt x="6" y="106"/>
                  </a:cubicBezTo>
                  <a:cubicBezTo>
                    <a:pt x="3" y="106"/>
                    <a:pt x="0" y="106"/>
                    <a:pt x="0" y="104"/>
                  </a:cubicBezTo>
                  <a:cubicBezTo>
                    <a:pt x="0" y="103"/>
                    <a:pt x="4" y="102"/>
                    <a:pt x="5" y="101"/>
                  </a:cubicBezTo>
                  <a:cubicBezTo>
                    <a:pt x="15" y="95"/>
                    <a:pt x="19" y="84"/>
                    <a:pt x="30" y="84"/>
                  </a:cubicBezTo>
                  <a:cubicBezTo>
                    <a:pt x="43" y="84"/>
                    <a:pt x="47" y="84"/>
                    <a:pt x="57" y="84"/>
                  </a:cubicBezTo>
                  <a:cubicBezTo>
                    <a:pt x="65" y="84"/>
                    <a:pt x="68" y="70"/>
                    <a:pt x="72" y="70"/>
                  </a:cubicBezTo>
                  <a:cubicBezTo>
                    <a:pt x="72" y="70"/>
                    <a:pt x="78" y="60"/>
                    <a:pt x="79" y="59"/>
                  </a:cubicBezTo>
                  <a:cubicBezTo>
                    <a:pt x="78" y="61"/>
                    <a:pt x="77" y="62"/>
                    <a:pt x="77" y="64"/>
                  </a:cubicBezTo>
                  <a:cubicBezTo>
                    <a:pt x="77" y="65"/>
                    <a:pt x="78" y="66"/>
                    <a:pt x="79" y="66"/>
                  </a:cubicBezTo>
                  <a:cubicBezTo>
                    <a:pt x="86" y="66"/>
                    <a:pt x="87" y="62"/>
                    <a:pt x="92" y="60"/>
                  </a:cubicBezTo>
                  <a:cubicBezTo>
                    <a:pt x="101" y="57"/>
                    <a:pt x="116" y="39"/>
                    <a:pt x="116" y="25"/>
                  </a:cubicBezTo>
                  <a:cubicBezTo>
                    <a:pt x="116" y="22"/>
                    <a:pt x="114" y="22"/>
                    <a:pt x="114" y="19"/>
                  </a:cubicBezTo>
                  <a:cubicBezTo>
                    <a:pt x="114" y="14"/>
                    <a:pt x="119" y="3"/>
                    <a:pt x="125" y="3"/>
                  </a:cubicBezTo>
                  <a:cubicBezTo>
                    <a:pt x="125" y="3"/>
                    <a:pt x="125" y="9"/>
                    <a:pt x="130" y="4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7" y="0"/>
                    <a:pt x="128" y="0"/>
                  </a:cubicBezTo>
                  <a:cubicBezTo>
                    <a:pt x="131" y="0"/>
                    <a:pt x="133" y="1"/>
                    <a:pt x="133" y="2"/>
                  </a:cubicBezTo>
                  <a:cubicBezTo>
                    <a:pt x="135" y="5"/>
                    <a:pt x="134" y="8"/>
                    <a:pt x="134" y="11"/>
                  </a:cubicBezTo>
                  <a:cubicBezTo>
                    <a:pt x="134" y="17"/>
                    <a:pt x="140" y="20"/>
                    <a:pt x="140" y="26"/>
                  </a:cubicBezTo>
                  <a:cubicBezTo>
                    <a:pt x="140" y="33"/>
                    <a:pt x="134" y="34"/>
                    <a:pt x="134" y="40"/>
                  </a:cubicBezTo>
                  <a:cubicBezTo>
                    <a:pt x="134" y="41"/>
                    <a:pt x="134" y="42"/>
                    <a:pt x="134" y="43"/>
                  </a:cubicBezTo>
                  <a:cubicBezTo>
                    <a:pt x="133" y="44"/>
                    <a:pt x="132" y="43"/>
                    <a:pt x="130" y="44"/>
                  </a:cubicBezTo>
                  <a:cubicBezTo>
                    <a:pt x="126" y="45"/>
                    <a:pt x="127" y="59"/>
                    <a:pt x="127" y="63"/>
                  </a:cubicBezTo>
                  <a:cubicBezTo>
                    <a:pt x="127" y="67"/>
                    <a:pt x="122" y="70"/>
                    <a:pt x="122" y="76"/>
                  </a:cubicBezTo>
                  <a:cubicBezTo>
                    <a:pt x="122" y="80"/>
                    <a:pt x="124" y="81"/>
                    <a:pt x="125" y="84"/>
                  </a:cubicBezTo>
                  <a:cubicBezTo>
                    <a:pt x="119" y="87"/>
                    <a:pt x="119" y="91"/>
                    <a:pt x="114" y="93"/>
                  </a:cubicBezTo>
                  <a:cubicBezTo>
                    <a:pt x="112" y="89"/>
                    <a:pt x="114" y="89"/>
                    <a:pt x="114" y="86"/>
                  </a:cubicBezTo>
                  <a:cubicBezTo>
                    <a:pt x="108" y="90"/>
                    <a:pt x="104" y="90"/>
                    <a:pt x="102" y="96"/>
                  </a:cubicBezTo>
                  <a:cubicBezTo>
                    <a:pt x="102" y="96"/>
                    <a:pt x="100" y="95"/>
                    <a:pt x="10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7"/>
                    <a:pt x="91" y="100"/>
                    <a:pt x="87" y="100"/>
                  </a:cubicBezTo>
                  <a:cubicBezTo>
                    <a:pt x="78" y="100"/>
                    <a:pt x="78" y="92"/>
                    <a:pt x="74" y="92"/>
                  </a:cubicBezTo>
                  <a:cubicBezTo>
                    <a:pt x="73" y="92"/>
                    <a:pt x="72" y="94"/>
                    <a:pt x="72" y="96"/>
                  </a:cubicBezTo>
                  <a:cubicBezTo>
                    <a:pt x="72" y="97"/>
                    <a:pt x="76" y="103"/>
                    <a:pt x="76" y="103"/>
                  </a:cubicBezTo>
                  <a:cubicBezTo>
                    <a:pt x="75" y="103"/>
                    <a:pt x="73" y="103"/>
                    <a:pt x="72" y="103"/>
                  </a:cubicBezTo>
                  <a:cubicBezTo>
                    <a:pt x="68" y="103"/>
                    <a:pt x="63" y="110"/>
                    <a:pt x="61" y="115"/>
                  </a:cubicBezTo>
                  <a:cubicBezTo>
                    <a:pt x="57" y="114"/>
                    <a:pt x="58" y="110"/>
                    <a:pt x="55" y="1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1" name="Freeform 140"/>
            <p:cNvSpPr/>
            <p:nvPr/>
          </p:nvSpPr>
          <p:spPr bwMode="auto">
            <a:xfrm>
              <a:off x="6721475" y="2054225"/>
              <a:ext cx="96838" cy="80963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5" y="33"/>
                </a:cxn>
                <a:cxn ang="0">
                  <a:pos x="26" y="10"/>
                </a:cxn>
                <a:cxn ang="0">
                  <a:pos x="23" y="6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70" y="21"/>
                </a:cxn>
                <a:cxn ang="0">
                  <a:pos x="67" y="26"/>
                </a:cxn>
                <a:cxn ang="0">
                  <a:pos x="72" y="32"/>
                </a:cxn>
                <a:cxn ang="0">
                  <a:pos x="59" y="36"/>
                </a:cxn>
                <a:cxn ang="0">
                  <a:pos x="43" y="51"/>
                </a:cxn>
                <a:cxn ang="0">
                  <a:pos x="24" y="41"/>
                </a:cxn>
                <a:cxn ang="0">
                  <a:pos x="21" y="45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12" y="34"/>
                </a:cxn>
                <a:cxn ang="0">
                  <a:pos x="11" y="33"/>
                </a:cxn>
              </a:cxnLst>
              <a:rect l="0" t="0" r="r" b="b"/>
              <a:pathLst>
                <a:path w="72" h="61">
                  <a:moveTo>
                    <a:pt x="11" y="33"/>
                  </a:moveTo>
                  <a:cubicBezTo>
                    <a:pt x="12" y="33"/>
                    <a:pt x="14" y="33"/>
                    <a:pt x="15" y="33"/>
                  </a:cubicBezTo>
                  <a:cubicBezTo>
                    <a:pt x="23" y="33"/>
                    <a:pt x="26" y="16"/>
                    <a:pt x="26" y="10"/>
                  </a:cubicBezTo>
                  <a:cubicBezTo>
                    <a:pt x="26" y="8"/>
                    <a:pt x="23" y="7"/>
                    <a:pt x="23" y="6"/>
                  </a:cubicBezTo>
                  <a:cubicBezTo>
                    <a:pt x="23" y="2"/>
                    <a:pt x="25" y="1"/>
                    <a:pt x="26" y="0"/>
                  </a:cubicBezTo>
                  <a:cubicBezTo>
                    <a:pt x="38" y="8"/>
                    <a:pt x="43" y="22"/>
                    <a:pt x="60" y="22"/>
                  </a:cubicBezTo>
                  <a:cubicBezTo>
                    <a:pt x="64" y="22"/>
                    <a:pt x="67" y="19"/>
                    <a:pt x="70" y="21"/>
                  </a:cubicBezTo>
                  <a:cubicBezTo>
                    <a:pt x="69" y="23"/>
                    <a:pt x="67" y="24"/>
                    <a:pt x="67" y="26"/>
                  </a:cubicBezTo>
                  <a:cubicBezTo>
                    <a:pt x="67" y="29"/>
                    <a:pt x="71" y="32"/>
                    <a:pt x="72" y="32"/>
                  </a:cubicBezTo>
                  <a:cubicBezTo>
                    <a:pt x="68" y="35"/>
                    <a:pt x="65" y="36"/>
                    <a:pt x="59" y="36"/>
                  </a:cubicBezTo>
                  <a:cubicBezTo>
                    <a:pt x="49" y="36"/>
                    <a:pt x="46" y="46"/>
                    <a:pt x="43" y="51"/>
                  </a:cubicBezTo>
                  <a:cubicBezTo>
                    <a:pt x="36" y="47"/>
                    <a:pt x="31" y="46"/>
                    <a:pt x="24" y="41"/>
                  </a:cubicBezTo>
                  <a:cubicBezTo>
                    <a:pt x="23" y="42"/>
                    <a:pt x="21" y="43"/>
                    <a:pt x="21" y="45"/>
                  </a:cubicBezTo>
                  <a:cubicBezTo>
                    <a:pt x="15" y="45"/>
                    <a:pt x="8" y="40"/>
                    <a:pt x="8" y="48"/>
                  </a:cubicBezTo>
                  <a:cubicBezTo>
                    <a:pt x="8" y="52"/>
                    <a:pt x="14" y="52"/>
                    <a:pt x="16" y="54"/>
                  </a:cubicBezTo>
                  <a:cubicBezTo>
                    <a:pt x="12" y="59"/>
                    <a:pt x="9" y="57"/>
                    <a:pt x="5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1"/>
                    <a:pt x="3" y="51"/>
                  </a:cubicBezTo>
                  <a:cubicBezTo>
                    <a:pt x="3" y="49"/>
                    <a:pt x="0" y="48"/>
                    <a:pt x="0" y="46"/>
                  </a:cubicBezTo>
                  <a:cubicBezTo>
                    <a:pt x="0" y="41"/>
                    <a:pt x="8" y="38"/>
                    <a:pt x="8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3"/>
                    <a:pt x="12" y="34"/>
                  </a:cubicBezTo>
                  <a:lnTo>
                    <a:pt x="11" y="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2" name="Freeform 141"/>
            <p:cNvSpPr/>
            <p:nvPr/>
          </p:nvSpPr>
          <p:spPr bwMode="auto">
            <a:xfrm>
              <a:off x="6816725" y="2073275"/>
              <a:ext cx="15875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5" y="11"/>
                    <a:pt x="1" y="11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4"/>
                    <a:pt x="8" y="0"/>
                    <a:pt x="11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3" name="Freeform 142"/>
            <p:cNvSpPr/>
            <p:nvPr/>
          </p:nvSpPr>
          <p:spPr bwMode="auto">
            <a:xfrm>
              <a:off x="6848475" y="2052638"/>
              <a:ext cx="22225" cy="15875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3"/>
                </a:cxn>
              </a:cxnLst>
              <a:rect l="0" t="0" r="r" b="b"/>
              <a:pathLst>
                <a:path w="17" h="12">
                  <a:moveTo>
                    <a:pt x="17" y="3"/>
                  </a:moveTo>
                  <a:cubicBezTo>
                    <a:pt x="7" y="3"/>
                    <a:pt x="7" y="12"/>
                    <a:pt x="1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5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4" name="Freeform 143"/>
            <p:cNvSpPr/>
            <p:nvPr/>
          </p:nvSpPr>
          <p:spPr bwMode="auto">
            <a:xfrm>
              <a:off x="6888163" y="2035175"/>
              <a:ext cx="12700" cy="1111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" y="9"/>
                </a:cxn>
                <a:cxn ang="0">
                  <a:pos x="1" y="6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3" y="6"/>
                    <a:pt x="1" y="4"/>
                    <a:pt x="2" y="3"/>
                  </a:cubicBezTo>
                  <a:cubicBezTo>
                    <a:pt x="3" y="0"/>
                    <a:pt x="8" y="0"/>
                    <a:pt x="9" y="0"/>
                  </a:cubicBezTo>
                  <a:cubicBezTo>
                    <a:pt x="8" y="3"/>
                    <a:pt x="5" y="9"/>
                    <a:pt x="1" y="9"/>
                  </a:cubicBezTo>
                  <a:cubicBezTo>
                    <a:pt x="0" y="9"/>
                    <a:pt x="0" y="6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5" name="Freeform 144"/>
            <p:cNvSpPr/>
            <p:nvPr/>
          </p:nvSpPr>
          <p:spPr bwMode="auto">
            <a:xfrm>
              <a:off x="6753225" y="1855788"/>
              <a:ext cx="47625" cy="184150"/>
            </a:xfrm>
            <a:custGeom>
              <a:avLst/>
              <a:gdLst/>
              <a:ahLst/>
              <a:cxnLst>
                <a:cxn ang="0">
                  <a:pos x="26" y="84"/>
                </a:cxn>
                <a:cxn ang="0">
                  <a:pos x="13" y="109"/>
                </a:cxn>
                <a:cxn ang="0">
                  <a:pos x="26" y="132"/>
                </a:cxn>
                <a:cxn ang="0">
                  <a:pos x="25" y="132"/>
                </a:cxn>
                <a:cxn ang="0">
                  <a:pos x="20" y="128"/>
                </a:cxn>
                <a:cxn ang="0">
                  <a:pos x="16" y="128"/>
                </a:cxn>
                <a:cxn ang="0">
                  <a:pos x="5" y="138"/>
                </a:cxn>
                <a:cxn ang="0">
                  <a:pos x="5" y="125"/>
                </a:cxn>
                <a:cxn ang="0">
                  <a:pos x="7" y="105"/>
                </a:cxn>
                <a:cxn ang="0">
                  <a:pos x="4" y="93"/>
                </a:cxn>
                <a:cxn ang="0">
                  <a:pos x="7" y="79"/>
                </a:cxn>
                <a:cxn ang="0">
                  <a:pos x="7" y="53"/>
                </a:cxn>
                <a:cxn ang="0">
                  <a:pos x="0" y="37"/>
                </a:cxn>
                <a:cxn ang="0">
                  <a:pos x="9" y="15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0"/>
                </a:cxn>
                <a:cxn ang="0">
                  <a:pos x="21" y="37"/>
                </a:cxn>
                <a:cxn ang="0">
                  <a:pos x="21" y="47"/>
                </a:cxn>
                <a:cxn ang="0">
                  <a:pos x="24" y="59"/>
                </a:cxn>
                <a:cxn ang="0">
                  <a:pos x="36" y="90"/>
                </a:cxn>
                <a:cxn ang="0">
                  <a:pos x="26" y="84"/>
                </a:cxn>
              </a:cxnLst>
              <a:rect l="0" t="0" r="r" b="b"/>
              <a:pathLst>
                <a:path w="36" h="138">
                  <a:moveTo>
                    <a:pt x="26" y="84"/>
                  </a:moveTo>
                  <a:cubicBezTo>
                    <a:pt x="15" y="84"/>
                    <a:pt x="13" y="98"/>
                    <a:pt x="13" y="109"/>
                  </a:cubicBezTo>
                  <a:cubicBezTo>
                    <a:pt x="13" y="120"/>
                    <a:pt x="22" y="124"/>
                    <a:pt x="26" y="132"/>
                  </a:cubicBezTo>
                  <a:cubicBezTo>
                    <a:pt x="26" y="132"/>
                    <a:pt x="25" y="132"/>
                    <a:pt x="25" y="132"/>
                  </a:cubicBezTo>
                  <a:cubicBezTo>
                    <a:pt x="23" y="133"/>
                    <a:pt x="21" y="130"/>
                    <a:pt x="20" y="128"/>
                  </a:cubicBezTo>
                  <a:cubicBezTo>
                    <a:pt x="19" y="128"/>
                    <a:pt x="17" y="128"/>
                    <a:pt x="16" y="128"/>
                  </a:cubicBezTo>
                  <a:cubicBezTo>
                    <a:pt x="11" y="128"/>
                    <a:pt x="11" y="138"/>
                    <a:pt x="5" y="138"/>
                  </a:cubicBezTo>
                  <a:cubicBezTo>
                    <a:pt x="4" y="138"/>
                    <a:pt x="5" y="127"/>
                    <a:pt x="5" y="125"/>
                  </a:cubicBezTo>
                  <a:cubicBezTo>
                    <a:pt x="5" y="117"/>
                    <a:pt x="7" y="112"/>
                    <a:pt x="7" y="105"/>
                  </a:cubicBezTo>
                  <a:cubicBezTo>
                    <a:pt x="7" y="99"/>
                    <a:pt x="4" y="98"/>
                    <a:pt x="4" y="93"/>
                  </a:cubicBezTo>
                  <a:cubicBezTo>
                    <a:pt x="4" y="86"/>
                    <a:pt x="7" y="84"/>
                    <a:pt x="7" y="79"/>
                  </a:cubicBezTo>
                  <a:cubicBezTo>
                    <a:pt x="7" y="68"/>
                    <a:pt x="7" y="64"/>
                    <a:pt x="7" y="53"/>
                  </a:cubicBezTo>
                  <a:cubicBezTo>
                    <a:pt x="7" y="46"/>
                    <a:pt x="0" y="44"/>
                    <a:pt x="0" y="37"/>
                  </a:cubicBezTo>
                  <a:cubicBezTo>
                    <a:pt x="0" y="28"/>
                    <a:pt x="3" y="16"/>
                    <a:pt x="9" y="15"/>
                  </a:cubicBezTo>
                  <a:cubicBezTo>
                    <a:pt x="9" y="12"/>
                    <a:pt x="11" y="11"/>
                    <a:pt x="11" y="9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8"/>
                    <a:pt x="18" y="14"/>
                    <a:pt x="19" y="20"/>
                  </a:cubicBezTo>
                  <a:cubicBezTo>
                    <a:pt x="21" y="26"/>
                    <a:pt x="18" y="30"/>
                    <a:pt x="21" y="3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52"/>
                    <a:pt x="23" y="57"/>
                    <a:pt x="24" y="59"/>
                  </a:cubicBezTo>
                  <a:cubicBezTo>
                    <a:pt x="27" y="70"/>
                    <a:pt x="33" y="79"/>
                    <a:pt x="36" y="90"/>
                  </a:cubicBezTo>
                  <a:cubicBezTo>
                    <a:pt x="34" y="86"/>
                    <a:pt x="30" y="84"/>
                    <a:pt x="26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6" name="Freeform 145"/>
            <p:cNvSpPr/>
            <p:nvPr/>
          </p:nvSpPr>
          <p:spPr bwMode="auto">
            <a:xfrm>
              <a:off x="5241925" y="1219200"/>
              <a:ext cx="292100" cy="214313"/>
            </a:xfrm>
            <a:custGeom>
              <a:avLst/>
              <a:gdLst/>
              <a:ahLst/>
              <a:cxnLst>
                <a:cxn ang="0">
                  <a:pos x="76" y="161"/>
                </a:cxn>
                <a:cxn ang="0">
                  <a:pos x="50" y="131"/>
                </a:cxn>
                <a:cxn ang="0">
                  <a:pos x="103" y="67"/>
                </a:cxn>
                <a:cxn ang="0">
                  <a:pos x="125" y="55"/>
                </a:cxn>
                <a:cxn ang="0">
                  <a:pos x="134" y="45"/>
                </a:cxn>
                <a:cxn ang="0">
                  <a:pos x="175" y="34"/>
                </a:cxn>
                <a:cxn ang="0">
                  <a:pos x="220" y="11"/>
                </a:cxn>
                <a:cxn ang="0">
                  <a:pos x="203" y="0"/>
                </a:cxn>
                <a:cxn ang="0">
                  <a:pos x="136" y="25"/>
                </a:cxn>
                <a:cxn ang="0">
                  <a:pos x="123" y="19"/>
                </a:cxn>
                <a:cxn ang="0">
                  <a:pos x="109" y="25"/>
                </a:cxn>
                <a:cxn ang="0">
                  <a:pos x="69" y="46"/>
                </a:cxn>
                <a:cxn ang="0">
                  <a:pos x="52" y="49"/>
                </a:cxn>
                <a:cxn ang="0">
                  <a:pos x="47" y="53"/>
                </a:cxn>
                <a:cxn ang="0">
                  <a:pos x="50" y="61"/>
                </a:cxn>
                <a:cxn ang="0">
                  <a:pos x="27" y="88"/>
                </a:cxn>
                <a:cxn ang="0">
                  <a:pos x="34" y="98"/>
                </a:cxn>
                <a:cxn ang="0">
                  <a:pos x="13" y="110"/>
                </a:cxn>
                <a:cxn ang="0">
                  <a:pos x="13" y="117"/>
                </a:cxn>
                <a:cxn ang="0">
                  <a:pos x="0" y="134"/>
                </a:cxn>
                <a:cxn ang="0">
                  <a:pos x="8" y="143"/>
                </a:cxn>
                <a:cxn ang="0">
                  <a:pos x="21" y="143"/>
                </a:cxn>
                <a:cxn ang="0">
                  <a:pos x="27" y="158"/>
                </a:cxn>
                <a:cxn ang="0">
                  <a:pos x="39" y="158"/>
                </a:cxn>
                <a:cxn ang="0">
                  <a:pos x="42" y="161"/>
                </a:cxn>
                <a:cxn ang="0">
                  <a:pos x="76" y="161"/>
                </a:cxn>
                <a:cxn ang="0">
                  <a:pos x="72" y="156"/>
                </a:cxn>
                <a:cxn ang="0">
                  <a:pos x="76" y="161"/>
                </a:cxn>
              </a:cxnLst>
              <a:rect l="0" t="0" r="r" b="b"/>
              <a:pathLst>
                <a:path w="220" h="161">
                  <a:moveTo>
                    <a:pt x="76" y="161"/>
                  </a:moveTo>
                  <a:cubicBezTo>
                    <a:pt x="66" y="151"/>
                    <a:pt x="50" y="147"/>
                    <a:pt x="50" y="131"/>
                  </a:cubicBezTo>
                  <a:cubicBezTo>
                    <a:pt x="50" y="102"/>
                    <a:pt x="81" y="73"/>
                    <a:pt x="103" y="67"/>
                  </a:cubicBezTo>
                  <a:cubicBezTo>
                    <a:pt x="111" y="64"/>
                    <a:pt x="113" y="55"/>
                    <a:pt x="125" y="55"/>
                  </a:cubicBezTo>
                  <a:cubicBezTo>
                    <a:pt x="130" y="55"/>
                    <a:pt x="132" y="46"/>
                    <a:pt x="134" y="45"/>
                  </a:cubicBezTo>
                  <a:cubicBezTo>
                    <a:pt x="149" y="38"/>
                    <a:pt x="160" y="41"/>
                    <a:pt x="175" y="34"/>
                  </a:cubicBezTo>
                  <a:cubicBezTo>
                    <a:pt x="186" y="28"/>
                    <a:pt x="220" y="26"/>
                    <a:pt x="220" y="11"/>
                  </a:cubicBezTo>
                  <a:cubicBezTo>
                    <a:pt x="220" y="6"/>
                    <a:pt x="208" y="0"/>
                    <a:pt x="203" y="0"/>
                  </a:cubicBezTo>
                  <a:cubicBezTo>
                    <a:pt x="181" y="0"/>
                    <a:pt x="160" y="25"/>
                    <a:pt x="136" y="25"/>
                  </a:cubicBezTo>
                  <a:cubicBezTo>
                    <a:pt x="131" y="25"/>
                    <a:pt x="128" y="19"/>
                    <a:pt x="123" y="19"/>
                  </a:cubicBezTo>
                  <a:cubicBezTo>
                    <a:pt x="115" y="19"/>
                    <a:pt x="115" y="25"/>
                    <a:pt x="109" y="25"/>
                  </a:cubicBezTo>
                  <a:cubicBezTo>
                    <a:pt x="93" y="25"/>
                    <a:pt x="80" y="46"/>
                    <a:pt x="69" y="46"/>
                  </a:cubicBezTo>
                  <a:cubicBezTo>
                    <a:pt x="63" y="46"/>
                    <a:pt x="58" y="49"/>
                    <a:pt x="52" y="49"/>
                  </a:cubicBezTo>
                  <a:cubicBezTo>
                    <a:pt x="49" y="49"/>
                    <a:pt x="47" y="52"/>
                    <a:pt x="47" y="53"/>
                  </a:cubicBezTo>
                  <a:cubicBezTo>
                    <a:pt x="47" y="56"/>
                    <a:pt x="50" y="58"/>
                    <a:pt x="50" y="61"/>
                  </a:cubicBezTo>
                  <a:cubicBezTo>
                    <a:pt x="50" y="74"/>
                    <a:pt x="27" y="80"/>
                    <a:pt x="27" y="88"/>
                  </a:cubicBezTo>
                  <a:cubicBezTo>
                    <a:pt x="27" y="91"/>
                    <a:pt x="34" y="92"/>
                    <a:pt x="34" y="98"/>
                  </a:cubicBezTo>
                  <a:cubicBezTo>
                    <a:pt x="27" y="99"/>
                    <a:pt x="13" y="102"/>
                    <a:pt x="13" y="110"/>
                  </a:cubicBezTo>
                  <a:cubicBezTo>
                    <a:pt x="13" y="115"/>
                    <a:pt x="13" y="117"/>
                    <a:pt x="13" y="117"/>
                  </a:cubicBezTo>
                  <a:cubicBezTo>
                    <a:pt x="13" y="124"/>
                    <a:pt x="0" y="124"/>
                    <a:pt x="0" y="134"/>
                  </a:cubicBezTo>
                  <a:cubicBezTo>
                    <a:pt x="0" y="139"/>
                    <a:pt x="8" y="143"/>
                    <a:pt x="8" y="143"/>
                  </a:cubicBezTo>
                  <a:cubicBezTo>
                    <a:pt x="8" y="143"/>
                    <a:pt x="20" y="143"/>
                    <a:pt x="21" y="143"/>
                  </a:cubicBezTo>
                  <a:cubicBezTo>
                    <a:pt x="28" y="145"/>
                    <a:pt x="24" y="152"/>
                    <a:pt x="27" y="158"/>
                  </a:cubicBezTo>
                  <a:cubicBezTo>
                    <a:pt x="28" y="161"/>
                    <a:pt x="35" y="158"/>
                    <a:pt x="39" y="158"/>
                  </a:cubicBezTo>
                  <a:cubicBezTo>
                    <a:pt x="40" y="158"/>
                    <a:pt x="41" y="161"/>
                    <a:pt x="4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9"/>
                    <a:pt x="73" y="157"/>
                    <a:pt x="72" y="156"/>
                  </a:cubicBezTo>
                  <a:lnTo>
                    <a:pt x="76" y="1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7" name="Freeform 146"/>
            <p:cNvSpPr/>
            <p:nvPr/>
          </p:nvSpPr>
          <p:spPr bwMode="auto">
            <a:xfrm>
              <a:off x="4713288" y="1196975"/>
              <a:ext cx="2847975" cy="1058863"/>
            </a:xfrm>
            <a:custGeom>
              <a:avLst/>
              <a:gdLst/>
              <a:ahLst/>
              <a:cxnLst>
                <a:cxn ang="0">
                  <a:pos x="1515" y="585"/>
                </a:cxn>
                <a:cxn ang="0">
                  <a:pos x="1460" y="485"/>
                </a:cxn>
                <a:cxn ang="0">
                  <a:pos x="1665" y="408"/>
                </a:cxn>
                <a:cxn ang="0">
                  <a:pos x="1804" y="346"/>
                </a:cxn>
                <a:cxn ang="0">
                  <a:pos x="1709" y="465"/>
                </a:cxn>
                <a:cxn ang="0">
                  <a:pos x="1793" y="452"/>
                </a:cxn>
                <a:cxn ang="0">
                  <a:pos x="1989" y="313"/>
                </a:cxn>
                <a:cxn ang="0">
                  <a:pos x="2112" y="287"/>
                </a:cxn>
                <a:cxn ang="0">
                  <a:pos x="1892" y="194"/>
                </a:cxn>
                <a:cxn ang="0">
                  <a:pos x="1660" y="159"/>
                </a:cxn>
                <a:cxn ang="0">
                  <a:pos x="1435" y="157"/>
                </a:cxn>
                <a:cxn ang="0">
                  <a:pos x="1314" y="97"/>
                </a:cxn>
                <a:cxn ang="0">
                  <a:pos x="1102" y="104"/>
                </a:cxn>
                <a:cxn ang="0">
                  <a:pos x="1016" y="27"/>
                </a:cxn>
                <a:cxn ang="0">
                  <a:pos x="758" y="117"/>
                </a:cxn>
                <a:cxn ang="0">
                  <a:pos x="668" y="148"/>
                </a:cxn>
                <a:cxn ang="0">
                  <a:pos x="644" y="121"/>
                </a:cxn>
                <a:cxn ang="0">
                  <a:pos x="511" y="207"/>
                </a:cxn>
                <a:cxn ang="0">
                  <a:pos x="322" y="247"/>
                </a:cxn>
                <a:cxn ang="0">
                  <a:pos x="214" y="296"/>
                </a:cxn>
                <a:cxn ang="0">
                  <a:pos x="229" y="227"/>
                </a:cxn>
                <a:cxn ang="0">
                  <a:pos x="127" y="236"/>
                </a:cxn>
                <a:cxn ang="0">
                  <a:pos x="136" y="312"/>
                </a:cxn>
                <a:cxn ang="0">
                  <a:pos x="117" y="395"/>
                </a:cxn>
                <a:cxn ang="0">
                  <a:pos x="50" y="446"/>
                </a:cxn>
                <a:cxn ang="0">
                  <a:pos x="16" y="495"/>
                </a:cxn>
                <a:cxn ang="0">
                  <a:pos x="54" y="558"/>
                </a:cxn>
                <a:cxn ang="0">
                  <a:pos x="88" y="597"/>
                </a:cxn>
                <a:cxn ang="0">
                  <a:pos x="112" y="644"/>
                </a:cxn>
                <a:cxn ang="0">
                  <a:pos x="208" y="647"/>
                </a:cxn>
                <a:cxn ang="0">
                  <a:pos x="225" y="626"/>
                </a:cxn>
                <a:cxn ang="0">
                  <a:pos x="284" y="701"/>
                </a:cxn>
                <a:cxn ang="0">
                  <a:pos x="350" y="732"/>
                </a:cxn>
                <a:cxn ang="0">
                  <a:pos x="366" y="742"/>
                </a:cxn>
                <a:cxn ang="0">
                  <a:pos x="349" y="634"/>
                </a:cxn>
                <a:cxn ang="0">
                  <a:pos x="412" y="645"/>
                </a:cxn>
                <a:cxn ang="0">
                  <a:pos x="427" y="700"/>
                </a:cxn>
                <a:cxn ang="0">
                  <a:pos x="428" y="746"/>
                </a:cxn>
                <a:cxn ang="0">
                  <a:pos x="447" y="755"/>
                </a:cxn>
                <a:cxn ang="0">
                  <a:pos x="522" y="777"/>
                </a:cxn>
                <a:cxn ang="0">
                  <a:pos x="559" y="781"/>
                </a:cxn>
                <a:cxn ang="0">
                  <a:pos x="608" y="770"/>
                </a:cxn>
                <a:cxn ang="0">
                  <a:pos x="654" y="772"/>
                </a:cxn>
                <a:cxn ang="0">
                  <a:pos x="677" y="748"/>
                </a:cxn>
                <a:cxn ang="0">
                  <a:pos x="829" y="593"/>
                </a:cxn>
                <a:cxn ang="0">
                  <a:pos x="994" y="534"/>
                </a:cxn>
                <a:cxn ang="0">
                  <a:pos x="1224" y="569"/>
                </a:cxn>
                <a:cxn ang="0">
                  <a:pos x="1411" y="607"/>
                </a:cxn>
                <a:cxn ang="0">
                  <a:pos x="1400" y="655"/>
                </a:cxn>
              </a:cxnLst>
              <a:rect l="0" t="0" r="r" b="b"/>
              <a:pathLst>
                <a:path w="2139" h="795">
                  <a:moveTo>
                    <a:pt x="1398" y="684"/>
                  </a:moveTo>
                  <a:cubicBezTo>
                    <a:pt x="1398" y="684"/>
                    <a:pt x="1415" y="688"/>
                    <a:pt x="1429" y="688"/>
                  </a:cubicBezTo>
                  <a:cubicBezTo>
                    <a:pt x="1454" y="688"/>
                    <a:pt x="1478" y="635"/>
                    <a:pt x="1495" y="618"/>
                  </a:cubicBezTo>
                  <a:cubicBezTo>
                    <a:pt x="1502" y="610"/>
                    <a:pt x="1512" y="596"/>
                    <a:pt x="1515" y="585"/>
                  </a:cubicBezTo>
                  <a:cubicBezTo>
                    <a:pt x="1518" y="572"/>
                    <a:pt x="1513" y="564"/>
                    <a:pt x="1520" y="551"/>
                  </a:cubicBezTo>
                  <a:cubicBezTo>
                    <a:pt x="1522" y="547"/>
                    <a:pt x="1527" y="537"/>
                    <a:pt x="1527" y="527"/>
                  </a:cubicBezTo>
                  <a:cubicBezTo>
                    <a:pt x="1527" y="515"/>
                    <a:pt x="1508" y="492"/>
                    <a:pt x="1499" y="499"/>
                  </a:cubicBezTo>
                  <a:cubicBezTo>
                    <a:pt x="1473" y="518"/>
                    <a:pt x="1460" y="488"/>
                    <a:pt x="1460" y="485"/>
                  </a:cubicBezTo>
                  <a:cubicBezTo>
                    <a:pt x="1460" y="473"/>
                    <a:pt x="1483" y="459"/>
                    <a:pt x="1493" y="450"/>
                  </a:cubicBezTo>
                  <a:cubicBezTo>
                    <a:pt x="1506" y="436"/>
                    <a:pt x="1524" y="413"/>
                    <a:pt x="1543" y="408"/>
                  </a:cubicBezTo>
                  <a:cubicBezTo>
                    <a:pt x="1560" y="404"/>
                    <a:pt x="1613" y="399"/>
                    <a:pt x="1627" y="399"/>
                  </a:cubicBezTo>
                  <a:cubicBezTo>
                    <a:pt x="1645" y="399"/>
                    <a:pt x="1654" y="408"/>
                    <a:pt x="1665" y="408"/>
                  </a:cubicBezTo>
                  <a:cubicBezTo>
                    <a:pt x="1671" y="408"/>
                    <a:pt x="1675" y="408"/>
                    <a:pt x="1689" y="408"/>
                  </a:cubicBezTo>
                  <a:cubicBezTo>
                    <a:pt x="1696" y="379"/>
                    <a:pt x="1709" y="362"/>
                    <a:pt x="1740" y="362"/>
                  </a:cubicBezTo>
                  <a:cubicBezTo>
                    <a:pt x="1748" y="362"/>
                    <a:pt x="1751" y="360"/>
                    <a:pt x="1766" y="362"/>
                  </a:cubicBezTo>
                  <a:cubicBezTo>
                    <a:pt x="1759" y="368"/>
                    <a:pt x="1756" y="406"/>
                    <a:pt x="1804" y="346"/>
                  </a:cubicBezTo>
                  <a:cubicBezTo>
                    <a:pt x="1809" y="346"/>
                    <a:pt x="1832" y="355"/>
                    <a:pt x="1797" y="377"/>
                  </a:cubicBezTo>
                  <a:cubicBezTo>
                    <a:pt x="1785" y="385"/>
                    <a:pt x="1774" y="381"/>
                    <a:pt x="1766" y="393"/>
                  </a:cubicBezTo>
                  <a:cubicBezTo>
                    <a:pt x="1757" y="406"/>
                    <a:pt x="1749" y="423"/>
                    <a:pt x="1735" y="430"/>
                  </a:cubicBezTo>
                  <a:cubicBezTo>
                    <a:pt x="1724" y="436"/>
                    <a:pt x="1709" y="447"/>
                    <a:pt x="1709" y="465"/>
                  </a:cubicBezTo>
                  <a:cubicBezTo>
                    <a:pt x="1709" y="482"/>
                    <a:pt x="1714" y="535"/>
                    <a:pt x="1726" y="545"/>
                  </a:cubicBezTo>
                  <a:cubicBezTo>
                    <a:pt x="1735" y="532"/>
                    <a:pt x="1741" y="507"/>
                    <a:pt x="1760" y="503"/>
                  </a:cubicBezTo>
                  <a:cubicBezTo>
                    <a:pt x="1757" y="491"/>
                    <a:pt x="1777" y="488"/>
                    <a:pt x="1777" y="479"/>
                  </a:cubicBezTo>
                  <a:cubicBezTo>
                    <a:pt x="1777" y="464"/>
                    <a:pt x="1793" y="460"/>
                    <a:pt x="1793" y="452"/>
                  </a:cubicBezTo>
                  <a:cubicBezTo>
                    <a:pt x="1793" y="447"/>
                    <a:pt x="1788" y="442"/>
                    <a:pt x="1793" y="432"/>
                  </a:cubicBezTo>
                  <a:cubicBezTo>
                    <a:pt x="1828" y="356"/>
                    <a:pt x="1861" y="397"/>
                    <a:pt x="1874" y="397"/>
                  </a:cubicBezTo>
                  <a:cubicBezTo>
                    <a:pt x="1914" y="397"/>
                    <a:pt x="1941" y="347"/>
                    <a:pt x="1976" y="346"/>
                  </a:cubicBezTo>
                  <a:cubicBezTo>
                    <a:pt x="2041" y="345"/>
                    <a:pt x="1989" y="320"/>
                    <a:pt x="1989" y="313"/>
                  </a:cubicBezTo>
                  <a:cubicBezTo>
                    <a:pt x="1989" y="294"/>
                    <a:pt x="2015" y="297"/>
                    <a:pt x="2020" y="287"/>
                  </a:cubicBezTo>
                  <a:cubicBezTo>
                    <a:pt x="2022" y="282"/>
                    <a:pt x="2018" y="271"/>
                    <a:pt x="2026" y="271"/>
                  </a:cubicBezTo>
                  <a:cubicBezTo>
                    <a:pt x="2054" y="271"/>
                    <a:pt x="2077" y="309"/>
                    <a:pt x="2097" y="309"/>
                  </a:cubicBezTo>
                  <a:cubicBezTo>
                    <a:pt x="2106" y="309"/>
                    <a:pt x="2108" y="293"/>
                    <a:pt x="2112" y="287"/>
                  </a:cubicBezTo>
                  <a:cubicBezTo>
                    <a:pt x="2120" y="278"/>
                    <a:pt x="2127" y="279"/>
                    <a:pt x="2139" y="275"/>
                  </a:cubicBezTo>
                  <a:cubicBezTo>
                    <a:pt x="2123" y="254"/>
                    <a:pt x="2071" y="242"/>
                    <a:pt x="2046" y="227"/>
                  </a:cubicBezTo>
                  <a:cubicBezTo>
                    <a:pt x="2011" y="207"/>
                    <a:pt x="1965" y="185"/>
                    <a:pt x="1914" y="185"/>
                  </a:cubicBezTo>
                  <a:cubicBezTo>
                    <a:pt x="1900" y="185"/>
                    <a:pt x="1890" y="188"/>
                    <a:pt x="1892" y="194"/>
                  </a:cubicBezTo>
                  <a:cubicBezTo>
                    <a:pt x="1906" y="237"/>
                    <a:pt x="1872" y="194"/>
                    <a:pt x="1863" y="194"/>
                  </a:cubicBezTo>
                  <a:cubicBezTo>
                    <a:pt x="1762" y="192"/>
                    <a:pt x="1762" y="192"/>
                    <a:pt x="1762" y="192"/>
                  </a:cubicBezTo>
                  <a:cubicBezTo>
                    <a:pt x="1756" y="169"/>
                    <a:pt x="1741" y="161"/>
                    <a:pt x="1711" y="161"/>
                  </a:cubicBezTo>
                  <a:cubicBezTo>
                    <a:pt x="1695" y="161"/>
                    <a:pt x="1670" y="167"/>
                    <a:pt x="1660" y="159"/>
                  </a:cubicBezTo>
                  <a:cubicBezTo>
                    <a:pt x="1652" y="151"/>
                    <a:pt x="1651" y="141"/>
                    <a:pt x="1638" y="137"/>
                  </a:cubicBezTo>
                  <a:cubicBezTo>
                    <a:pt x="1611" y="128"/>
                    <a:pt x="1582" y="121"/>
                    <a:pt x="1548" y="121"/>
                  </a:cubicBezTo>
                  <a:cubicBezTo>
                    <a:pt x="1513" y="121"/>
                    <a:pt x="1509" y="140"/>
                    <a:pt x="1506" y="157"/>
                  </a:cubicBezTo>
                  <a:cubicBezTo>
                    <a:pt x="1473" y="157"/>
                    <a:pt x="1457" y="157"/>
                    <a:pt x="1435" y="157"/>
                  </a:cubicBezTo>
                  <a:cubicBezTo>
                    <a:pt x="1423" y="157"/>
                    <a:pt x="1421" y="147"/>
                    <a:pt x="1407" y="146"/>
                  </a:cubicBezTo>
                  <a:cubicBezTo>
                    <a:pt x="1405" y="152"/>
                    <a:pt x="1403" y="166"/>
                    <a:pt x="1396" y="166"/>
                  </a:cubicBezTo>
                  <a:cubicBezTo>
                    <a:pt x="1377" y="166"/>
                    <a:pt x="1369" y="143"/>
                    <a:pt x="1369" y="130"/>
                  </a:cubicBezTo>
                  <a:cubicBezTo>
                    <a:pt x="1369" y="127"/>
                    <a:pt x="1405" y="105"/>
                    <a:pt x="1314" y="97"/>
                  </a:cubicBezTo>
                  <a:cubicBezTo>
                    <a:pt x="1303" y="96"/>
                    <a:pt x="1296" y="101"/>
                    <a:pt x="1296" y="115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33" y="111"/>
                    <a:pt x="1157" y="102"/>
                    <a:pt x="1147" y="86"/>
                  </a:cubicBezTo>
                  <a:cubicBezTo>
                    <a:pt x="1089" y="133"/>
                    <a:pt x="1102" y="104"/>
                    <a:pt x="1102" y="104"/>
                  </a:cubicBezTo>
                  <a:cubicBezTo>
                    <a:pt x="1116" y="87"/>
                    <a:pt x="1249" y="51"/>
                    <a:pt x="1140" y="24"/>
                  </a:cubicBezTo>
                  <a:cubicBezTo>
                    <a:pt x="1094" y="24"/>
                    <a:pt x="1094" y="24"/>
                    <a:pt x="1094" y="24"/>
                  </a:cubicBezTo>
                  <a:cubicBezTo>
                    <a:pt x="1089" y="12"/>
                    <a:pt x="1079" y="0"/>
                    <a:pt x="1060" y="0"/>
                  </a:cubicBezTo>
                  <a:cubicBezTo>
                    <a:pt x="1038" y="0"/>
                    <a:pt x="1028" y="17"/>
                    <a:pt x="1016" y="27"/>
                  </a:cubicBezTo>
                  <a:cubicBezTo>
                    <a:pt x="1008" y="33"/>
                    <a:pt x="951" y="56"/>
                    <a:pt x="956" y="35"/>
                  </a:cubicBezTo>
                  <a:cubicBezTo>
                    <a:pt x="941" y="40"/>
                    <a:pt x="879" y="44"/>
                    <a:pt x="847" y="73"/>
                  </a:cubicBezTo>
                  <a:cubicBezTo>
                    <a:pt x="840" y="79"/>
                    <a:pt x="838" y="97"/>
                    <a:pt x="828" y="97"/>
                  </a:cubicBezTo>
                  <a:cubicBezTo>
                    <a:pt x="813" y="97"/>
                    <a:pt x="758" y="92"/>
                    <a:pt x="758" y="117"/>
                  </a:cubicBezTo>
                  <a:cubicBezTo>
                    <a:pt x="758" y="122"/>
                    <a:pt x="763" y="128"/>
                    <a:pt x="765" y="135"/>
                  </a:cubicBezTo>
                  <a:cubicBezTo>
                    <a:pt x="755" y="141"/>
                    <a:pt x="752" y="135"/>
                    <a:pt x="721" y="135"/>
                  </a:cubicBezTo>
                  <a:cubicBezTo>
                    <a:pt x="695" y="170"/>
                    <a:pt x="697" y="129"/>
                    <a:pt x="691" y="121"/>
                  </a:cubicBezTo>
                  <a:cubicBezTo>
                    <a:pt x="689" y="136"/>
                    <a:pt x="679" y="142"/>
                    <a:pt x="668" y="148"/>
                  </a:cubicBezTo>
                  <a:cubicBezTo>
                    <a:pt x="671" y="160"/>
                    <a:pt x="690" y="173"/>
                    <a:pt x="677" y="188"/>
                  </a:cubicBezTo>
                  <a:cubicBezTo>
                    <a:pt x="667" y="198"/>
                    <a:pt x="695" y="230"/>
                    <a:pt x="680" y="230"/>
                  </a:cubicBezTo>
                  <a:cubicBezTo>
                    <a:pt x="662" y="230"/>
                    <a:pt x="657" y="164"/>
                    <a:pt x="657" y="150"/>
                  </a:cubicBezTo>
                  <a:cubicBezTo>
                    <a:pt x="657" y="135"/>
                    <a:pt x="681" y="129"/>
                    <a:pt x="644" y="121"/>
                  </a:cubicBezTo>
                  <a:cubicBezTo>
                    <a:pt x="625" y="118"/>
                    <a:pt x="589" y="149"/>
                    <a:pt x="589" y="166"/>
                  </a:cubicBezTo>
                  <a:cubicBezTo>
                    <a:pt x="589" y="186"/>
                    <a:pt x="598" y="199"/>
                    <a:pt x="608" y="210"/>
                  </a:cubicBezTo>
                  <a:cubicBezTo>
                    <a:pt x="633" y="248"/>
                    <a:pt x="574" y="205"/>
                    <a:pt x="552" y="200"/>
                  </a:cubicBezTo>
                  <a:cubicBezTo>
                    <a:pt x="492" y="184"/>
                    <a:pt x="512" y="204"/>
                    <a:pt x="511" y="207"/>
                  </a:cubicBezTo>
                  <a:cubicBezTo>
                    <a:pt x="509" y="241"/>
                    <a:pt x="495" y="214"/>
                    <a:pt x="487" y="214"/>
                  </a:cubicBezTo>
                  <a:cubicBezTo>
                    <a:pt x="473" y="214"/>
                    <a:pt x="445" y="233"/>
                    <a:pt x="425" y="223"/>
                  </a:cubicBezTo>
                  <a:cubicBezTo>
                    <a:pt x="415" y="197"/>
                    <a:pt x="349" y="256"/>
                    <a:pt x="333" y="256"/>
                  </a:cubicBezTo>
                  <a:cubicBezTo>
                    <a:pt x="327" y="256"/>
                    <a:pt x="320" y="252"/>
                    <a:pt x="322" y="247"/>
                  </a:cubicBezTo>
                  <a:cubicBezTo>
                    <a:pt x="329" y="229"/>
                    <a:pt x="319" y="191"/>
                    <a:pt x="300" y="249"/>
                  </a:cubicBezTo>
                  <a:cubicBezTo>
                    <a:pt x="298" y="253"/>
                    <a:pt x="306" y="255"/>
                    <a:pt x="306" y="263"/>
                  </a:cubicBezTo>
                  <a:cubicBezTo>
                    <a:pt x="306" y="278"/>
                    <a:pt x="283" y="267"/>
                    <a:pt x="271" y="271"/>
                  </a:cubicBezTo>
                  <a:cubicBezTo>
                    <a:pt x="259" y="275"/>
                    <a:pt x="265" y="318"/>
                    <a:pt x="214" y="296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89" y="311"/>
                    <a:pt x="192" y="284"/>
                    <a:pt x="183" y="271"/>
                  </a:cubicBezTo>
                  <a:cubicBezTo>
                    <a:pt x="202" y="271"/>
                    <a:pt x="212" y="271"/>
                    <a:pt x="230" y="276"/>
                  </a:cubicBezTo>
                  <a:cubicBezTo>
                    <a:pt x="255" y="282"/>
                    <a:pt x="304" y="251"/>
                    <a:pt x="229" y="227"/>
                  </a:cubicBezTo>
                  <a:cubicBezTo>
                    <a:pt x="208" y="220"/>
                    <a:pt x="160" y="196"/>
                    <a:pt x="145" y="196"/>
                  </a:cubicBezTo>
                  <a:cubicBezTo>
                    <a:pt x="144" y="196"/>
                    <a:pt x="144" y="195"/>
                    <a:pt x="133" y="196"/>
                  </a:cubicBezTo>
                  <a:cubicBezTo>
                    <a:pt x="127" y="200"/>
                    <a:pt x="111" y="208"/>
                    <a:pt x="111" y="219"/>
                  </a:cubicBezTo>
                  <a:cubicBezTo>
                    <a:pt x="111" y="227"/>
                    <a:pt x="127" y="226"/>
                    <a:pt x="127" y="236"/>
                  </a:cubicBezTo>
                  <a:cubicBezTo>
                    <a:pt x="127" y="244"/>
                    <a:pt x="119" y="247"/>
                    <a:pt x="119" y="255"/>
                  </a:cubicBezTo>
                  <a:cubicBezTo>
                    <a:pt x="119" y="263"/>
                    <a:pt x="128" y="268"/>
                    <a:pt x="128" y="277"/>
                  </a:cubicBezTo>
                  <a:cubicBezTo>
                    <a:pt x="128" y="282"/>
                    <a:pt x="123" y="285"/>
                    <a:pt x="123" y="290"/>
                  </a:cubicBezTo>
                  <a:cubicBezTo>
                    <a:pt x="123" y="300"/>
                    <a:pt x="136" y="302"/>
                    <a:pt x="136" y="312"/>
                  </a:cubicBezTo>
                  <a:cubicBezTo>
                    <a:pt x="136" y="315"/>
                    <a:pt x="132" y="317"/>
                    <a:pt x="131" y="318"/>
                  </a:cubicBezTo>
                  <a:cubicBezTo>
                    <a:pt x="135" y="325"/>
                    <a:pt x="145" y="327"/>
                    <a:pt x="145" y="336"/>
                  </a:cubicBezTo>
                  <a:cubicBezTo>
                    <a:pt x="145" y="351"/>
                    <a:pt x="115" y="367"/>
                    <a:pt x="106" y="379"/>
                  </a:cubicBezTo>
                  <a:cubicBezTo>
                    <a:pt x="109" y="384"/>
                    <a:pt x="114" y="387"/>
                    <a:pt x="117" y="395"/>
                  </a:cubicBezTo>
                  <a:cubicBezTo>
                    <a:pt x="111" y="398"/>
                    <a:pt x="98" y="405"/>
                    <a:pt x="92" y="405"/>
                  </a:cubicBezTo>
                  <a:cubicBezTo>
                    <a:pt x="85" y="405"/>
                    <a:pt x="80" y="402"/>
                    <a:pt x="70" y="402"/>
                  </a:cubicBezTo>
                  <a:cubicBezTo>
                    <a:pt x="61" y="402"/>
                    <a:pt x="38" y="410"/>
                    <a:pt x="45" y="417"/>
                  </a:cubicBezTo>
                  <a:cubicBezTo>
                    <a:pt x="67" y="438"/>
                    <a:pt x="56" y="446"/>
                    <a:pt x="50" y="446"/>
                  </a:cubicBezTo>
                  <a:cubicBezTo>
                    <a:pt x="42" y="446"/>
                    <a:pt x="40" y="435"/>
                    <a:pt x="33" y="435"/>
                  </a:cubicBezTo>
                  <a:cubicBezTo>
                    <a:pt x="25" y="435"/>
                    <a:pt x="15" y="455"/>
                    <a:pt x="15" y="465"/>
                  </a:cubicBezTo>
                  <a:cubicBezTo>
                    <a:pt x="15" y="483"/>
                    <a:pt x="1" y="480"/>
                    <a:pt x="0" y="496"/>
                  </a:cubicBezTo>
                  <a:cubicBezTo>
                    <a:pt x="6" y="495"/>
                    <a:pt x="11" y="495"/>
                    <a:pt x="16" y="495"/>
                  </a:cubicBezTo>
                  <a:cubicBezTo>
                    <a:pt x="24" y="495"/>
                    <a:pt x="30" y="494"/>
                    <a:pt x="39" y="494"/>
                  </a:cubicBezTo>
                  <a:cubicBezTo>
                    <a:pt x="48" y="494"/>
                    <a:pt x="52" y="510"/>
                    <a:pt x="52" y="520"/>
                  </a:cubicBezTo>
                  <a:cubicBezTo>
                    <a:pt x="52" y="526"/>
                    <a:pt x="46" y="529"/>
                    <a:pt x="46" y="535"/>
                  </a:cubicBezTo>
                  <a:cubicBezTo>
                    <a:pt x="46" y="544"/>
                    <a:pt x="54" y="550"/>
                    <a:pt x="54" y="558"/>
                  </a:cubicBezTo>
                  <a:cubicBezTo>
                    <a:pt x="54" y="563"/>
                    <a:pt x="46" y="565"/>
                    <a:pt x="44" y="568"/>
                  </a:cubicBezTo>
                  <a:cubicBezTo>
                    <a:pt x="39" y="576"/>
                    <a:pt x="37" y="583"/>
                    <a:pt x="37" y="593"/>
                  </a:cubicBezTo>
                  <a:cubicBezTo>
                    <a:pt x="37" y="606"/>
                    <a:pt x="46" y="603"/>
                    <a:pt x="56" y="603"/>
                  </a:cubicBezTo>
                  <a:cubicBezTo>
                    <a:pt x="70" y="603"/>
                    <a:pt x="77" y="597"/>
                    <a:pt x="88" y="597"/>
                  </a:cubicBezTo>
                  <a:cubicBezTo>
                    <a:pt x="99" y="597"/>
                    <a:pt x="97" y="620"/>
                    <a:pt x="108" y="620"/>
                  </a:cubicBezTo>
                  <a:cubicBezTo>
                    <a:pt x="108" y="638"/>
                    <a:pt x="108" y="638"/>
                    <a:pt x="108" y="638"/>
                  </a:cubicBezTo>
                  <a:cubicBezTo>
                    <a:pt x="108" y="640"/>
                    <a:pt x="109" y="641"/>
                    <a:pt x="110" y="641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14" y="644"/>
                    <a:pt x="120" y="642"/>
                    <a:pt x="123" y="641"/>
                  </a:cubicBezTo>
                  <a:cubicBezTo>
                    <a:pt x="132" y="639"/>
                    <a:pt x="133" y="627"/>
                    <a:pt x="143" y="627"/>
                  </a:cubicBezTo>
                  <a:cubicBezTo>
                    <a:pt x="151" y="627"/>
                    <a:pt x="171" y="660"/>
                    <a:pt x="177" y="660"/>
                  </a:cubicBezTo>
                  <a:cubicBezTo>
                    <a:pt x="184" y="660"/>
                    <a:pt x="205" y="651"/>
                    <a:pt x="208" y="647"/>
                  </a:cubicBezTo>
                  <a:cubicBezTo>
                    <a:pt x="207" y="647"/>
                    <a:pt x="196" y="645"/>
                    <a:pt x="196" y="645"/>
                  </a:cubicBezTo>
                  <a:cubicBezTo>
                    <a:pt x="194" y="645"/>
                    <a:pt x="189" y="644"/>
                    <a:pt x="189" y="638"/>
                  </a:cubicBezTo>
                  <a:cubicBezTo>
                    <a:pt x="189" y="635"/>
                    <a:pt x="221" y="623"/>
                    <a:pt x="233" y="619"/>
                  </a:cubicBezTo>
                  <a:cubicBezTo>
                    <a:pt x="233" y="619"/>
                    <a:pt x="227" y="625"/>
                    <a:pt x="225" y="626"/>
                  </a:cubicBezTo>
                  <a:cubicBezTo>
                    <a:pt x="226" y="629"/>
                    <a:pt x="237" y="641"/>
                    <a:pt x="211" y="647"/>
                  </a:cubicBezTo>
                  <a:cubicBezTo>
                    <a:pt x="223" y="673"/>
                    <a:pt x="273" y="669"/>
                    <a:pt x="273" y="704"/>
                  </a:cubicBezTo>
                  <a:cubicBezTo>
                    <a:pt x="275" y="703"/>
                    <a:pt x="275" y="703"/>
                    <a:pt x="275" y="703"/>
                  </a:cubicBezTo>
                  <a:cubicBezTo>
                    <a:pt x="278" y="702"/>
                    <a:pt x="280" y="701"/>
                    <a:pt x="284" y="701"/>
                  </a:cubicBezTo>
                  <a:cubicBezTo>
                    <a:pt x="298" y="701"/>
                    <a:pt x="297" y="710"/>
                    <a:pt x="302" y="719"/>
                  </a:cubicBezTo>
                  <a:cubicBezTo>
                    <a:pt x="303" y="721"/>
                    <a:pt x="312" y="726"/>
                    <a:pt x="312" y="726"/>
                  </a:cubicBezTo>
                  <a:cubicBezTo>
                    <a:pt x="320" y="729"/>
                    <a:pt x="322" y="742"/>
                    <a:pt x="335" y="742"/>
                  </a:cubicBezTo>
                  <a:cubicBezTo>
                    <a:pt x="344" y="742"/>
                    <a:pt x="344" y="734"/>
                    <a:pt x="350" y="732"/>
                  </a:cubicBezTo>
                  <a:cubicBezTo>
                    <a:pt x="354" y="731"/>
                    <a:pt x="353" y="731"/>
                    <a:pt x="357" y="731"/>
                  </a:cubicBezTo>
                  <a:cubicBezTo>
                    <a:pt x="358" y="733"/>
                    <a:pt x="358" y="737"/>
                    <a:pt x="360" y="739"/>
                  </a:cubicBezTo>
                  <a:cubicBezTo>
                    <a:pt x="359" y="739"/>
                    <a:pt x="360" y="740"/>
                    <a:pt x="360" y="741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71" y="735"/>
                    <a:pt x="371" y="724"/>
                    <a:pt x="378" y="721"/>
                  </a:cubicBezTo>
                  <a:cubicBezTo>
                    <a:pt x="366" y="714"/>
                    <a:pt x="348" y="688"/>
                    <a:pt x="348" y="673"/>
                  </a:cubicBezTo>
                  <a:cubicBezTo>
                    <a:pt x="348" y="668"/>
                    <a:pt x="338" y="662"/>
                    <a:pt x="338" y="655"/>
                  </a:cubicBezTo>
                  <a:cubicBezTo>
                    <a:pt x="338" y="653"/>
                    <a:pt x="347" y="637"/>
                    <a:pt x="349" y="634"/>
                  </a:cubicBezTo>
                  <a:cubicBezTo>
                    <a:pt x="351" y="635"/>
                    <a:pt x="365" y="628"/>
                    <a:pt x="366" y="627"/>
                  </a:cubicBezTo>
                  <a:cubicBezTo>
                    <a:pt x="377" y="623"/>
                    <a:pt x="384" y="620"/>
                    <a:pt x="399" y="620"/>
                  </a:cubicBezTo>
                  <a:cubicBezTo>
                    <a:pt x="423" y="620"/>
                    <a:pt x="427" y="631"/>
                    <a:pt x="436" y="645"/>
                  </a:cubicBezTo>
                  <a:cubicBezTo>
                    <a:pt x="429" y="650"/>
                    <a:pt x="420" y="645"/>
                    <a:pt x="412" y="645"/>
                  </a:cubicBezTo>
                  <a:cubicBezTo>
                    <a:pt x="400" y="645"/>
                    <a:pt x="383" y="656"/>
                    <a:pt x="381" y="656"/>
                  </a:cubicBezTo>
                  <a:cubicBezTo>
                    <a:pt x="382" y="665"/>
                    <a:pt x="389" y="664"/>
                    <a:pt x="391" y="669"/>
                  </a:cubicBezTo>
                  <a:cubicBezTo>
                    <a:pt x="400" y="684"/>
                    <a:pt x="412" y="690"/>
                    <a:pt x="412" y="707"/>
                  </a:cubicBezTo>
                  <a:cubicBezTo>
                    <a:pt x="415" y="705"/>
                    <a:pt x="424" y="701"/>
                    <a:pt x="427" y="700"/>
                  </a:cubicBezTo>
                  <a:cubicBezTo>
                    <a:pt x="427" y="707"/>
                    <a:pt x="434" y="710"/>
                    <a:pt x="434" y="717"/>
                  </a:cubicBezTo>
                  <a:cubicBezTo>
                    <a:pt x="421" y="717"/>
                    <a:pt x="421" y="717"/>
                    <a:pt x="421" y="717"/>
                  </a:cubicBezTo>
                  <a:cubicBezTo>
                    <a:pt x="417" y="717"/>
                    <a:pt x="413" y="721"/>
                    <a:pt x="412" y="728"/>
                  </a:cubicBezTo>
                  <a:cubicBezTo>
                    <a:pt x="421" y="729"/>
                    <a:pt x="428" y="738"/>
                    <a:pt x="428" y="746"/>
                  </a:cubicBezTo>
                  <a:cubicBezTo>
                    <a:pt x="428" y="751"/>
                    <a:pt x="424" y="753"/>
                    <a:pt x="424" y="757"/>
                  </a:cubicBezTo>
                  <a:cubicBezTo>
                    <a:pt x="424" y="761"/>
                    <a:pt x="428" y="765"/>
                    <a:pt x="429" y="766"/>
                  </a:cubicBezTo>
                  <a:cubicBezTo>
                    <a:pt x="429" y="762"/>
                    <a:pt x="434" y="762"/>
                    <a:pt x="438" y="761"/>
                  </a:cubicBezTo>
                  <a:cubicBezTo>
                    <a:pt x="443" y="759"/>
                    <a:pt x="442" y="757"/>
                    <a:pt x="447" y="755"/>
                  </a:cubicBezTo>
                  <a:cubicBezTo>
                    <a:pt x="455" y="752"/>
                    <a:pt x="460" y="754"/>
                    <a:pt x="466" y="749"/>
                  </a:cubicBezTo>
                  <a:cubicBezTo>
                    <a:pt x="476" y="755"/>
                    <a:pt x="482" y="755"/>
                    <a:pt x="491" y="758"/>
                  </a:cubicBezTo>
                  <a:cubicBezTo>
                    <a:pt x="502" y="762"/>
                    <a:pt x="505" y="772"/>
                    <a:pt x="518" y="772"/>
                  </a:cubicBezTo>
                  <a:cubicBezTo>
                    <a:pt x="518" y="774"/>
                    <a:pt x="521" y="775"/>
                    <a:pt x="522" y="777"/>
                  </a:cubicBezTo>
                  <a:cubicBezTo>
                    <a:pt x="523" y="781"/>
                    <a:pt x="522" y="787"/>
                    <a:pt x="524" y="793"/>
                  </a:cubicBezTo>
                  <a:cubicBezTo>
                    <a:pt x="529" y="787"/>
                    <a:pt x="533" y="795"/>
                    <a:pt x="537" y="795"/>
                  </a:cubicBezTo>
                  <a:cubicBezTo>
                    <a:pt x="542" y="795"/>
                    <a:pt x="544" y="791"/>
                    <a:pt x="547" y="788"/>
                  </a:cubicBezTo>
                  <a:cubicBezTo>
                    <a:pt x="551" y="784"/>
                    <a:pt x="556" y="784"/>
                    <a:pt x="559" y="781"/>
                  </a:cubicBezTo>
                  <a:cubicBezTo>
                    <a:pt x="567" y="773"/>
                    <a:pt x="568" y="762"/>
                    <a:pt x="579" y="762"/>
                  </a:cubicBezTo>
                  <a:cubicBezTo>
                    <a:pt x="583" y="762"/>
                    <a:pt x="582" y="764"/>
                    <a:pt x="586" y="764"/>
                  </a:cubicBezTo>
                  <a:cubicBezTo>
                    <a:pt x="587" y="769"/>
                    <a:pt x="597" y="765"/>
                    <a:pt x="600" y="765"/>
                  </a:cubicBezTo>
                  <a:cubicBezTo>
                    <a:pt x="604" y="765"/>
                    <a:pt x="605" y="770"/>
                    <a:pt x="608" y="770"/>
                  </a:cubicBezTo>
                  <a:cubicBezTo>
                    <a:pt x="617" y="770"/>
                    <a:pt x="624" y="765"/>
                    <a:pt x="627" y="759"/>
                  </a:cubicBezTo>
                  <a:cubicBezTo>
                    <a:pt x="628" y="760"/>
                    <a:pt x="629" y="759"/>
                    <a:pt x="630" y="759"/>
                  </a:cubicBezTo>
                  <a:cubicBezTo>
                    <a:pt x="634" y="759"/>
                    <a:pt x="636" y="749"/>
                    <a:pt x="645" y="749"/>
                  </a:cubicBezTo>
                  <a:cubicBezTo>
                    <a:pt x="654" y="749"/>
                    <a:pt x="644" y="772"/>
                    <a:pt x="654" y="772"/>
                  </a:cubicBezTo>
                  <a:cubicBezTo>
                    <a:pt x="664" y="772"/>
                    <a:pt x="668" y="764"/>
                    <a:pt x="677" y="764"/>
                  </a:cubicBezTo>
                  <a:cubicBezTo>
                    <a:pt x="682" y="764"/>
                    <a:pt x="686" y="764"/>
                    <a:pt x="692" y="765"/>
                  </a:cubicBezTo>
                  <a:cubicBezTo>
                    <a:pt x="692" y="763"/>
                    <a:pt x="692" y="763"/>
                    <a:pt x="692" y="763"/>
                  </a:cubicBezTo>
                  <a:cubicBezTo>
                    <a:pt x="690" y="753"/>
                    <a:pt x="688" y="750"/>
                    <a:pt x="677" y="748"/>
                  </a:cubicBezTo>
                  <a:cubicBezTo>
                    <a:pt x="678" y="739"/>
                    <a:pt x="687" y="719"/>
                    <a:pt x="694" y="719"/>
                  </a:cubicBezTo>
                  <a:cubicBezTo>
                    <a:pt x="735" y="719"/>
                    <a:pt x="763" y="698"/>
                    <a:pt x="763" y="649"/>
                  </a:cubicBezTo>
                  <a:cubicBezTo>
                    <a:pt x="785" y="645"/>
                    <a:pt x="787" y="618"/>
                    <a:pt x="800" y="620"/>
                  </a:cubicBezTo>
                  <a:cubicBezTo>
                    <a:pt x="836" y="624"/>
                    <a:pt x="822" y="600"/>
                    <a:pt x="829" y="593"/>
                  </a:cubicBezTo>
                  <a:cubicBezTo>
                    <a:pt x="847" y="578"/>
                    <a:pt x="873" y="578"/>
                    <a:pt x="895" y="565"/>
                  </a:cubicBezTo>
                  <a:cubicBezTo>
                    <a:pt x="898" y="563"/>
                    <a:pt x="906" y="554"/>
                    <a:pt x="913" y="554"/>
                  </a:cubicBezTo>
                  <a:cubicBezTo>
                    <a:pt x="924" y="554"/>
                    <a:pt x="943" y="567"/>
                    <a:pt x="961" y="567"/>
                  </a:cubicBezTo>
                  <a:cubicBezTo>
                    <a:pt x="986" y="567"/>
                    <a:pt x="981" y="534"/>
                    <a:pt x="994" y="534"/>
                  </a:cubicBezTo>
                  <a:cubicBezTo>
                    <a:pt x="1002" y="534"/>
                    <a:pt x="1029" y="538"/>
                    <a:pt x="1032" y="545"/>
                  </a:cubicBezTo>
                  <a:cubicBezTo>
                    <a:pt x="1042" y="573"/>
                    <a:pt x="1060" y="558"/>
                    <a:pt x="1072" y="558"/>
                  </a:cubicBezTo>
                  <a:cubicBezTo>
                    <a:pt x="1099" y="558"/>
                    <a:pt x="1107" y="580"/>
                    <a:pt x="1135" y="580"/>
                  </a:cubicBezTo>
                  <a:cubicBezTo>
                    <a:pt x="1160" y="580"/>
                    <a:pt x="1192" y="557"/>
                    <a:pt x="1224" y="569"/>
                  </a:cubicBezTo>
                  <a:cubicBezTo>
                    <a:pt x="1266" y="586"/>
                    <a:pt x="1245" y="512"/>
                    <a:pt x="1301" y="512"/>
                  </a:cubicBezTo>
                  <a:cubicBezTo>
                    <a:pt x="1340" y="512"/>
                    <a:pt x="1339" y="543"/>
                    <a:pt x="1354" y="567"/>
                  </a:cubicBezTo>
                  <a:cubicBezTo>
                    <a:pt x="1360" y="576"/>
                    <a:pt x="1379" y="577"/>
                    <a:pt x="1387" y="585"/>
                  </a:cubicBezTo>
                  <a:cubicBezTo>
                    <a:pt x="1393" y="590"/>
                    <a:pt x="1398" y="607"/>
                    <a:pt x="1411" y="607"/>
                  </a:cubicBezTo>
                  <a:cubicBezTo>
                    <a:pt x="1426" y="607"/>
                    <a:pt x="1428" y="593"/>
                    <a:pt x="1446" y="593"/>
                  </a:cubicBezTo>
                  <a:cubicBezTo>
                    <a:pt x="1446" y="604"/>
                    <a:pt x="1446" y="604"/>
                    <a:pt x="1446" y="604"/>
                  </a:cubicBezTo>
                  <a:cubicBezTo>
                    <a:pt x="1437" y="614"/>
                    <a:pt x="1433" y="638"/>
                    <a:pt x="1422" y="644"/>
                  </a:cubicBezTo>
                  <a:cubicBezTo>
                    <a:pt x="1412" y="650"/>
                    <a:pt x="1394" y="651"/>
                    <a:pt x="1400" y="655"/>
                  </a:cubicBezTo>
                  <a:cubicBezTo>
                    <a:pt x="1415" y="665"/>
                    <a:pt x="1398" y="684"/>
                    <a:pt x="1398" y="6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8" name="Freeform 147"/>
            <p:cNvSpPr/>
            <p:nvPr/>
          </p:nvSpPr>
          <p:spPr bwMode="auto">
            <a:xfrm>
              <a:off x="5614988" y="1879600"/>
              <a:ext cx="1023938" cy="646113"/>
            </a:xfrm>
            <a:custGeom>
              <a:avLst/>
              <a:gdLst/>
              <a:ahLst/>
              <a:cxnLst>
                <a:cxn ang="0">
                  <a:pos x="585" y="307"/>
                </a:cxn>
                <a:cxn ang="0">
                  <a:pos x="573" y="287"/>
                </a:cxn>
                <a:cxn ang="0">
                  <a:pos x="614" y="256"/>
                </a:cxn>
                <a:cxn ang="0">
                  <a:pos x="588" y="246"/>
                </a:cxn>
                <a:cxn ang="0">
                  <a:pos x="570" y="255"/>
                </a:cxn>
                <a:cxn ang="0">
                  <a:pos x="552" y="236"/>
                </a:cxn>
                <a:cxn ang="0">
                  <a:pos x="590" y="209"/>
                </a:cxn>
                <a:cxn ang="0">
                  <a:pos x="606" y="212"/>
                </a:cxn>
                <a:cxn ang="0">
                  <a:pos x="634" y="216"/>
                </a:cxn>
                <a:cxn ang="0">
                  <a:pos x="648" y="231"/>
                </a:cxn>
                <a:cxn ang="0">
                  <a:pos x="648" y="248"/>
                </a:cxn>
                <a:cxn ang="0">
                  <a:pos x="666" y="254"/>
                </a:cxn>
                <a:cxn ang="0">
                  <a:pos x="659" y="264"/>
                </a:cxn>
                <a:cxn ang="0">
                  <a:pos x="665" y="275"/>
                </a:cxn>
                <a:cxn ang="0">
                  <a:pos x="664" y="290"/>
                </a:cxn>
                <a:cxn ang="0">
                  <a:pos x="668" y="295"/>
                </a:cxn>
                <a:cxn ang="0">
                  <a:pos x="690" y="286"/>
                </a:cxn>
                <a:cxn ang="0">
                  <a:pos x="683" y="232"/>
                </a:cxn>
                <a:cxn ang="0">
                  <a:pos x="688" y="210"/>
                </a:cxn>
                <a:cxn ang="0">
                  <a:pos x="721" y="172"/>
                </a:cxn>
                <a:cxn ang="0">
                  <a:pos x="745" y="132"/>
                </a:cxn>
                <a:cxn ang="0">
                  <a:pos x="769" y="81"/>
                </a:cxn>
                <a:cxn ang="0">
                  <a:pos x="710" y="73"/>
                </a:cxn>
                <a:cxn ang="0">
                  <a:pos x="624" y="0"/>
                </a:cxn>
                <a:cxn ang="0">
                  <a:pos x="458" y="68"/>
                </a:cxn>
                <a:cxn ang="0">
                  <a:pos x="355" y="33"/>
                </a:cxn>
                <a:cxn ang="0">
                  <a:pos x="284" y="55"/>
                </a:cxn>
                <a:cxn ang="0">
                  <a:pos x="218" y="53"/>
                </a:cxn>
                <a:cxn ang="0">
                  <a:pos x="123" y="108"/>
                </a:cxn>
                <a:cxn ang="0">
                  <a:pos x="17" y="207"/>
                </a:cxn>
                <a:cxn ang="0">
                  <a:pos x="15" y="251"/>
                </a:cxn>
                <a:cxn ang="0">
                  <a:pos x="25" y="261"/>
                </a:cxn>
                <a:cxn ang="0">
                  <a:pos x="50" y="280"/>
                </a:cxn>
                <a:cxn ang="0">
                  <a:pos x="83" y="284"/>
                </a:cxn>
                <a:cxn ang="0">
                  <a:pos x="73" y="317"/>
                </a:cxn>
                <a:cxn ang="0">
                  <a:pos x="63" y="326"/>
                </a:cxn>
                <a:cxn ang="0">
                  <a:pos x="73" y="343"/>
                </a:cxn>
                <a:cxn ang="0">
                  <a:pos x="110" y="357"/>
                </a:cxn>
                <a:cxn ang="0">
                  <a:pos x="132" y="373"/>
                </a:cxn>
                <a:cxn ang="0">
                  <a:pos x="160" y="384"/>
                </a:cxn>
                <a:cxn ang="0">
                  <a:pos x="186" y="382"/>
                </a:cxn>
                <a:cxn ang="0">
                  <a:pos x="210" y="381"/>
                </a:cxn>
                <a:cxn ang="0">
                  <a:pos x="255" y="372"/>
                </a:cxn>
                <a:cxn ang="0">
                  <a:pos x="275" y="366"/>
                </a:cxn>
                <a:cxn ang="0">
                  <a:pos x="282" y="362"/>
                </a:cxn>
                <a:cxn ang="0">
                  <a:pos x="316" y="400"/>
                </a:cxn>
                <a:cxn ang="0">
                  <a:pos x="306" y="439"/>
                </a:cxn>
                <a:cxn ang="0">
                  <a:pos x="324" y="450"/>
                </a:cxn>
                <a:cxn ang="0">
                  <a:pos x="346" y="467"/>
                </a:cxn>
                <a:cxn ang="0">
                  <a:pos x="351" y="472"/>
                </a:cxn>
                <a:cxn ang="0">
                  <a:pos x="353" y="457"/>
                </a:cxn>
                <a:cxn ang="0">
                  <a:pos x="379" y="454"/>
                </a:cxn>
                <a:cxn ang="0">
                  <a:pos x="416" y="453"/>
                </a:cxn>
                <a:cxn ang="0">
                  <a:pos x="431" y="470"/>
                </a:cxn>
                <a:cxn ang="0">
                  <a:pos x="454" y="486"/>
                </a:cxn>
                <a:cxn ang="0">
                  <a:pos x="476" y="470"/>
                </a:cxn>
                <a:cxn ang="0">
                  <a:pos x="503" y="455"/>
                </a:cxn>
                <a:cxn ang="0">
                  <a:pos x="552" y="439"/>
                </a:cxn>
                <a:cxn ang="0">
                  <a:pos x="576" y="406"/>
                </a:cxn>
                <a:cxn ang="0">
                  <a:pos x="604" y="355"/>
                </a:cxn>
                <a:cxn ang="0">
                  <a:pos x="586" y="307"/>
                </a:cxn>
              </a:cxnLst>
              <a:rect l="0" t="0" r="r" b="b"/>
              <a:pathLst>
                <a:path w="769" h="486">
                  <a:moveTo>
                    <a:pt x="586" y="307"/>
                  </a:moveTo>
                  <a:cubicBezTo>
                    <a:pt x="585" y="307"/>
                    <a:pt x="585" y="307"/>
                    <a:pt x="585" y="307"/>
                  </a:cubicBezTo>
                  <a:cubicBezTo>
                    <a:pt x="585" y="307"/>
                    <a:pt x="585" y="300"/>
                    <a:pt x="585" y="298"/>
                  </a:cubicBezTo>
                  <a:cubicBezTo>
                    <a:pt x="582" y="298"/>
                    <a:pt x="573" y="294"/>
                    <a:pt x="573" y="287"/>
                  </a:cubicBezTo>
                  <a:cubicBezTo>
                    <a:pt x="573" y="282"/>
                    <a:pt x="581" y="282"/>
                    <a:pt x="582" y="276"/>
                  </a:cubicBezTo>
                  <a:cubicBezTo>
                    <a:pt x="586" y="264"/>
                    <a:pt x="605" y="264"/>
                    <a:pt x="614" y="256"/>
                  </a:cubicBezTo>
                  <a:cubicBezTo>
                    <a:pt x="611" y="251"/>
                    <a:pt x="604" y="256"/>
                    <a:pt x="598" y="252"/>
                  </a:cubicBezTo>
                  <a:cubicBezTo>
                    <a:pt x="595" y="250"/>
                    <a:pt x="593" y="246"/>
                    <a:pt x="588" y="246"/>
                  </a:cubicBezTo>
                  <a:cubicBezTo>
                    <a:pt x="585" y="246"/>
                    <a:pt x="585" y="256"/>
                    <a:pt x="582" y="256"/>
                  </a:cubicBezTo>
                  <a:cubicBezTo>
                    <a:pt x="578" y="256"/>
                    <a:pt x="574" y="257"/>
                    <a:pt x="570" y="255"/>
                  </a:cubicBezTo>
                  <a:cubicBezTo>
                    <a:pt x="565" y="252"/>
                    <a:pt x="567" y="247"/>
                    <a:pt x="562" y="243"/>
                  </a:cubicBezTo>
                  <a:cubicBezTo>
                    <a:pt x="560" y="242"/>
                    <a:pt x="552" y="240"/>
                    <a:pt x="552" y="236"/>
                  </a:cubicBezTo>
                  <a:cubicBezTo>
                    <a:pt x="552" y="227"/>
                    <a:pt x="565" y="230"/>
                    <a:pt x="571" y="225"/>
                  </a:cubicBezTo>
                  <a:cubicBezTo>
                    <a:pt x="577" y="221"/>
                    <a:pt x="587" y="215"/>
                    <a:pt x="590" y="209"/>
                  </a:cubicBezTo>
                  <a:cubicBezTo>
                    <a:pt x="591" y="208"/>
                    <a:pt x="593" y="203"/>
                    <a:pt x="597" y="203"/>
                  </a:cubicBezTo>
                  <a:cubicBezTo>
                    <a:pt x="601" y="203"/>
                    <a:pt x="606" y="209"/>
                    <a:pt x="606" y="212"/>
                  </a:cubicBezTo>
                  <a:cubicBezTo>
                    <a:pt x="606" y="219"/>
                    <a:pt x="597" y="222"/>
                    <a:pt x="597" y="230"/>
                  </a:cubicBezTo>
                  <a:cubicBezTo>
                    <a:pt x="610" y="230"/>
                    <a:pt x="620" y="216"/>
                    <a:pt x="634" y="216"/>
                  </a:cubicBezTo>
                  <a:cubicBezTo>
                    <a:pt x="639" y="216"/>
                    <a:pt x="641" y="221"/>
                    <a:pt x="648" y="221"/>
                  </a:cubicBezTo>
                  <a:cubicBezTo>
                    <a:pt x="646" y="226"/>
                    <a:pt x="648" y="226"/>
                    <a:pt x="648" y="231"/>
                  </a:cubicBezTo>
                  <a:cubicBezTo>
                    <a:pt x="648" y="235"/>
                    <a:pt x="643" y="235"/>
                    <a:pt x="643" y="240"/>
                  </a:cubicBezTo>
                  <a:cubicBezTo>
                    <a:pt x="643" y="242"/>
                    <a:pt x="645" y="248"/>
                    <a:pt x="648" y="248"/>
                  </a:cubicBezTo>
                  <a:cubicBezTo>
                    <a:pt x="649" y="248"/>
                    <a:pt x="651" y="245"/>
                    <a:pt x="654" y="245"/>
                  </a:cubicBezTo>
                  <a:cubicBezTo>
                    <a:pt x="659" y="245"/>
                    <a:pt x="666" y="249"/>
                    <a:pt x="666" y="254"/>
                  </a:cubicBezTo>
                  <a:cubicBezTo>
                    <a:pt x="666" y="257"/>
                    <a:pt x="662" y="260"/>
                    <a:pt x="659" y="260"/>
                  </a:cubicBezTo>
                  <a:cubicBezTo>
                    <a:pt x="659" y="264"/>
                    <a:pt x="659" y="264"/>
                    <a:pt x="659" y="264"/>
                  </a:cubicBezTo>
                  <a:cubicBezTo>
                    <a:pt x="660" y="265"/>
                    <a:pt x="660" y="267"/>
                    <a:pt x="663" y="268"/>
                  </a:cubicBezTo>
                  <a:cubicBezTo>
                    <a:pt x="663" y="270"/>
                    <a:pt x="665" y="272"/>
                    <a:pt x="665" y="275"/>
                  </a:cubicBezTo>
                  <a:cubicBezTo>
                    <a:pt x="665" y="276"/>
                    <a:pt x="661" y="282"/>
                    <a:pt x="661" y="285"/>
                  </a:cubicBezTo>
                  <a:cubicBezTo>
                    <a:pt x="661" y="287"/>
                    <a:pt x="661" y="289"/>
                    <a:pt x="664" y="290"/>
                  </a:cubicBezTo>
                  <a:cubicBezTo>
                    <a:pt x="663" y="292"/>
                    <a:pt x="661" y="293"/>
                    <a:pt x="661" y="295"/>
                  </a:cubicBezTo>
                  <a:cubicBezTo>
                    <a:pt x="668" y="295"/>
                    <a:pt x="668" y="295"/>
                    <a:pt x="668" y="295"/>
                  </a:cubicBezTo>
                  <a:cubicBezTo>
                    <a:pt x="670" y="293"/>
                    <a:pt x="671" y="293"/>
                    <a:pt x="676" y="291"/>
                  </a:cubicBezTo>
                  <a:cubicBezTo>
                    <a:pt x="676" y="287"/>
                    <a:pt x="687" y="287"/>
                    <a:pt x="690" y="286"/>
                  </a:cubicBezTo>
                  <a:cubicBezTo>
                    <a:pt x="696" y="284"/>
                    <a:pt x="699" y="279"/>
                    <a:pt x="699" y="269"/>
                  </a:cubicBezTo>
                  <a:cubicBezTo>
                    <a:pt x="699" y="252"/>
                    <a:pt x="692" y="242"/>
                    <a:pt x="683" y="232"/>
                  </a:cubicBezTo>
                  <a:cubicBezTo>
                    <a:pt x="679" y="228"/>
                    <a:pt x="674" y="224"/>
                    <a:pt x="675" y="217"/>
                  </a:cubicBezTo>
                  <a:cubicBezTo>
                    <a:pt x="680" y="217"/>
                    <a:pt x="685" y="214"/>
                    <a:pt x="688" y="210"/>
                  </a:cubicBezTo>
                  <a:cubicBezTo>
                    <a:pt x="691" y="207"/>
                    <a:pt x="699" y="203"/>
                    <a:pt x="701" y="199"/>
                  </a:cubicBezTo>
                  <a:cubicBezTo>
                    <a:pt x="707" y="187"/>
                    <a:pt x="710" y="180"/>
                    <a:pt x="721" y="172"/>
                  </a:cubicBezTo>
                  <a:cubicBezTo>
                    <a:pt x="721" y="172"/>
                    <a:pt x="738" y="153"/>
                    <a:pt x="723" y="143"/>
                  </a:cubicBezTo>
                  <a:cubicBezTo>
                    <a:pt x="717" y="139"/>
                    <a:pt x="735" y="138"/>
                    <a:pt x="745" y="132"/>
                  </a:cubicBezTo>
                  <a:cubicBezTo>
                    <a:pt x="756" y="126"/>
                    <a:pt x="760" y="102"/>
                    <a:pt x="769" y="92"/>
                  </a:cubicBezTo>
                  <a:cubicBezTo>
                    <a:pt x="769" y="81"/>
                    <a:pt x="769" y="81"/>
                    <a:pt x="769" y="81"/>
                  </a:cubicBezTo>
                  <a:cubicBezTo>
                    <a:pt x="751" y="81"/>
                    <a:pt x="749" y="95"/>
                    <a:pt x="734" y="95"/>
                  </a:cubicBezTo>
                  <a:cubicBezTo>
                    <a:pt x="721" y="95"/>
                    <a:pt x="716" y="78"/>
                    <a:pt x="710" y="73"/>
                  </a:cubicBezTo>
                  <a:cubicBezTo>
                    <a:pt x="702" y="65"/>
                    <a:pt x="683" y="64"/>
                    <a:pt x="677" y="55"/>
                  </a:cubicBezTo>
                  <a:cubicBezTo>
                    <a:pt x="662" y="31"/>
                    <a:pt x="663" y="0"/>
                    <a:pt x="624" y="0"/>
                  </a:cubicBezTo>
                  <a:cubicBezTo>
                    <a:pt x="568" y="0"/>
                    <a:pt x="589" y="74"/>
                    <a:pt x="547" y="57"/>
                  </a:cubicBezTo>
                  <a:cubicBezTo>
                    <a:pt x="515" y="45"/>
                    <a:pt x="483" y="68"/>
                    <a:pt x="458" y="68"/>
                  </a:cubicBezTo>
                  <a:cubicBezTo>
                    <a:pt x="430" y="68"/>
                    <a:pt x="422" y="46"/>
                    <a:pt x="395" y="46"/>
                  </a:cubicBezTo>
                  <a:cubicBezTo>
                    <a:pt x="383" y="46"/>
                    <a:pt x="365" y="61"/>
                    <a:pt x="355" y="33"/>
                  </a:cubicBezTo>
                  <a:cubicBezTo>
                    <a:pt x="352" y="26"/>
                    <a:pt x="325" y="22"/>
                    <a:pt x="317" y="22"/>
                  </a:cubicBezTo>
                  <a:cubicBezTo>
                    <a:pt x="304" y="22"/>
                    <a:pt x="309" y="55"/>
                    <a:pt x="284" y="55"/>
                  </a:cubicBezTo>
                  <a:cubicBezTo>
                    <a:pt x="266" y="55"/>
                    <a:pt x="247" y="42"/>
                    <a:pt x="236" y="42"/>
                  </a:cubicBezTo>
                  <a:cubicBezTo>
                    <a:pt x="229" y="42"/>
                    <a:pt x="221" y="51"/>
                    <a:pt x="218" y="53"/>
                  </a:cubicBezTo>
                  <a:cubicBezTo>
                    <a:pt x="196" y="66"/>
                    <a:pt x="170" y="66"/>
                    <a:pt x="152" y="81"/>
                  </a:cubicBezTo>
                  <a:cubicBezTo>
                    <a:pt x="145" y="88"/>
                    <a:pt x="159" y="112"/>
                    <a:pt x="123" y="108"/>
                  </a:cubicBezTo>
                  <a:cubicBezTo>
                    <a:pt x="110" y="106"/>
                    <a:pt x="108" y="133"/>
                    <a:pt x="86" y="137"/>
                  </a:cubicBezTo>
                  <a:cubicBezTo>
                    <a:pt x="86" y="186"/>
                    <a:pt x="58" y="207"/>
                    <a:pt x="17" y="207"/>
                  </a:cubicBezTo>
                  <a:cubicBezTo>
                    <a:pt x="10" y="207"/>
                    <a:pt x="1" y="227"/>
                    <a:pt x="0" y="236"/>
                  </a:cubicBezTo>
                  <a:cubicBezTo>
                    <a:pt x="11" y="238"/>
                    <a:pt x="13" y="241"/>
                    <a:pt x="15" y="25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5" y="261"/>
                    <a:pt x="19" y="259"/>
                    <a:pt x="25" y="261"/>
                  </a:cubicBezTo>
                  <a:cubicBezTo>
                    <a:pt x="30" y="262"/>
                    <a:pt x="28" y="268"/>
                    <a:pt x="31" y="271"/>
                  </a:cubicBezTo>
                  <a:cubicBezTo>
                    <a:pt x="37" y="277"/>
                    <a:pt x="42" y="277"/>
                    <a:pt x="50" y="280"/>
                  </a:cubicBezTo>
                  <a:cubicBezTo>
                    <a:pt x="58" y="279"/>
                    <a:pt x="61" y="272"/>
                    <a:pt x="69" y="272"/>
                  </a:cubicBezTo>
                  <a:cubicBezTo>
                    <a:pt x="73" y="272"/>
                    <a:pt x="83" y="280"/>
                    <a:pt x="83" y="284"/>
                  </a:cubicBezTo>
                  <a:cubicBezTo>
                    <a:pt x="83" y="296"/>
                    <a:pt x="66" y="294"/>
                    <a:pt x="66" y="306"/>
                  </a:cubicBezTo>
                  <a:cubicBezTo>
                    <a:pt x="66" y="311"/>
                    <a:pt x="73" y="312"/>
                    <a:pt x="73" y="317"/>
                  </a:cubicBezTo>
                  <a:cubicBezTo>
                    <a:pt x="73" y="323"/>
                    <a:pt x="68" y="322"/>
                    <a:pt x="63" y="322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4" y="331"/>
                    <a:pt x="64" y="335"/>
                    <a:pt x="65" y="340"/>
                  </a:cubicBezTo>
                  <a:cubicBezTo>
                    <a:pt x="66" y="343"/>
                    <a:pt x="71" y="342"/>
                    <a:pt x="73" y="343"/>
                  </a:cubicBezTo>
                  <a:cubicBezTo>
                    <a:pt x="80" y="345"/>
                    <a:pt x="83" y="351"/>
                    <a:pt x="91" y="353"/>
                  </a:cubicBezTo>
                  <a:cubicBezTo>
                    <a:pt x="100" y="355"/>
                    <a:pt x="105" y="352"/>
                    <a:pt x="110" y="357"/>
                  </a:cubicBezTo>
                  <a:cubicBezTo>
                    <a:pt x="116" y="363"/>
                    <a:pt x="120" y="361"/>
                    <a:pt x="127" y="364"/>
                  </a:cubicBezTo>
                  <a:cubicBezTo>
                    <a:pt x="130" y="366"/>
                    <a:pt x="130" y="369"/>
                    <a:pt x="132" y="373"/>
                  </a:cubicBezTo>
                  <a:cubicBezTo>
                    <a:pt x="133" y="376"/>
                    <a:pt x="137" y="372"/>
                    <a:pt x="139" y="373"/>
                  </a:cubicBezTo>
                  <a:cubicBezTo>
                    <a:pt x="146" y="378"/>
                    <a:pt x="150" y="384"/>
                    <a:pt x="160" y="384"/>
                  </a:cubicBezTo>
                  <a:cubicBezTo>
                    <a:pt x="166" y="384"/>
                    <a:pt x="172" y="384"/>
                    <a:pt x="178" y="384"/>
                  </a:cubicBezTo>
                  <a:cubicBezTo>
                    <a:pt x="182" y="384"/>
                    <a:pt x="184" y="382"/>
                    <a:pt x="186" y="382"/>
                  </a:cubicBezTo>
                  <a:cubicBezTo>
                    <a:pt x="189" y="382"/>
                    <a:pt x="190" y="389"/>
                    <a:pt x="191" y="392"/>
                  </a:cubicBezTo>
                  <a:cubicBezTo>
                    <a:pt x="197" y="389"/>
                    <a:pt x="199" y="381"/>
                    <a:pt x="210" y="381"/>
                  </a:cubicBezTo>
                  <a:cubicBezTo>
                    <a:pt x="219" y="381"/>
                    <a:pt x="224" y="386"/>
                    <a:pt x="231" y="386"/>
                  </a:cubicBezTo>
                  <a:cubicBezTo>
                    <a:pt x="238" y="386"/>
                    <a:pt x="252" y="374"/>
                    <a:pt x="255" y="372"/>
                  </a:cubicBezTo>
                  <a:cubicBezTo>
                    <a:pt x="258" y="370"/>
                    <a:pt x="259" y="369"/>
                    <a:pt x="260" y="367"/>
                  </a:cubicBezTo>
                  <a:cubicBezTo>
                    <a:pt x="264" y="363"/>
                    <a:pt x="270" y="368"/>
                    <a:pt x="275" y="366"/>
                  </a:cubicBezTo>
                  <a:cubicBezTo>
                    <a:pt x="279" y="362"/>
                    <a:pt x="279" y="362"/>
                    <a:pt x="279" y="362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5" y="377"/>
                    <a:pt x="294" y="376"/>
                    <a:pt x="305" y="381"/>
                  </a:cubicBezTo>
                  <a:cubicBezTo>
                    <a:pt x="309" y="388"/>
                    <a:pt x="316" y="391"/>
                    <a:pt x="316" y="400"/>
                  </a:cubicBezTo>
                  <a:cubicBezTo>
                    <a:pt x="316" y="417"/>
                    <a:pt x="304" y="418"/>
                    <a:pt x="304" y="434"/>
                  </a:cubicBezTo>
                  <a:cubicBezTo>
                    <a:pt x="304" y="436"/>
                    <a:pt x="305" y="439"/>
                    <a:pt x="306" y="439"/>
                  </a:cubicBezTo>
                  <a:cubicBezTo>
                    <a:pt x="309" y="439"/>
                    <a:pt x="312" y="436"/>
                    <a:pt x="315" y="436"/>
                  </a:cubicBezTo>
                  <a:cubicBezTo>
                    <a:pt x="319" y="436"/>
                    <a:pt x="320" y="449"/>
                    <a:pt x="324" y="450"/>
                  </a:cubicBezTo>
                  <a:cubicBezTo>
                    <a:pt x="324" y="459"/>
                    <a:pt x="330" y="468"/>
                    <a:pt x="338" y="468"/>
                  </a:cubicBezTo>
                  <a:cubicBezTo>
                    <a:pt x="342" y="468"/>
                    <a:pt x="343" y="467"/>
                    <a:pt x="346" y="467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48" y="471"/>
                    <a:pt x="350" y="472"/>
                    <a:pt x="351" y="472"/>
                  </a:cubicBezTo>
                  <a:cubicBezTo>
                    <a:pt x="352" y="472"/>
                    <a:pt x="353" y="470"/>
                    <a:pt x="353" y="468"/>
                  </a:cubicBezTo>
                  <a:cubicBezTo>
                    <a:pt x="353" y="464"/>
                    <a:pt x="353" y="461"/>
                    <a:pt x="353" y="457"/>
                  </a:cubicBezTo>
                  <a:cubicBezTo>
                    <a:pt x="353" y="457"/>
                    <a:pt x="363" y="454"/>
                    <a:pt x="365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5" y="457"/>
                    <a:pt x="390" y="448"/>
                    <a:pt x="397" y="448"/>
                  </a:cubicBezTo>
                  <a:cubicBezTo>
                    <a:pt x="404" y="448"/>
                    <a:pt x="408" y="453"/>
                    <a:pt x="416" y="453"/>
                  </a:cubicBezTo>
                  <a:cubicBezTo>
                    <a:pt x="416" y="464"/>
                    <a:pt x="424" y="468"/>
                    <a:pt x="431" y="470"/>
                  </a:cubicBezTo>
                  <a:cubicBezTo>
                    <a:pt x="431" y="470"/>
                    <a:pt x="431" y="470"/>
                    <a:pt x="431" y="470"/>
                  </a:cubicBezTo>
                  <a:cubicBezTo>
                    <a:pt x="439" y="474"/>
                    <a:pt x="444" y="471"/>
                    <a:pt x="452" y="475"/>
                  </a:cubicBezTo>
                  <a:cubicBezTo>
                    <a:pt x="452" y="477"/>
                    <a:pt x="451" y="486"/>
                    <a:pt x="454" y="486"/>
                  </a:cubicBezTo>
                  <a:cubicBezTo>
                    <a:pt x="459" y="486"/>
                    <a:pt x="457" y="480"/>
                    <a:pt x="460" y="477"/>
                  </a:cubicBezTo>
                  <a:cubicBezTo>
                    <a:pt x="463" y="474"/>
                    <a:pt x="472" y="472"/>
                    <a:pt x="476" y="470"/>
                  </a:cubicBezTo>
                  <a:cubicBezTo>
                    <a:pt x="484" y="466"/>
                    <a:pt x="492" y="468"/>
                    <a:pt x="498" y="463"/>
                  </a:cubicBezTo>
                  <a:cubicBezTo>
                    <a:pt x="498" y="463"/>
                    <a:pt x="502" y="455"/>
                    <a:pt x="503" y="455"/>
                  </a:cubicBezTo>
                  <a:cubicBezTo>
                    <a:pt x="507" y="455"/>
                    <a:pt x="510" y="458"/>
                    <a:pt x="514" y="458"/>
                  </a:cubicBezTo>
                  <a:cubicBezTo>
                    <a:pt x="534" y="458"/>
                    <a:pt x="539" y="446"/>
                    <a:pt x="552" y="439"/>
                  </a:cubicBezTo>
                  <a:cubicBezTo>
                    <a:pt x="555" y="437"/>
                    <a:pt x="557" y="435"/>
                    <a:pt x="558" y="431"/>
                  </a:cubicBezTo>
                  <a:cubicBezTo>
                    <a:pt x="569" y="431"/>
                    <a:pt x="572" y="414"/>
                    <a:pt x="576" y="406"/>
                  </a:cubicBezTo>
                  <a:cubicBezTo>
                    <a:pt x="578" y="401"/>
                    <a:pt x="590" y="383"/>
                    <a:pt x="597" y="382"/>
                  </a:cubicBezTo>
                  <a:cubicBezTo>
                    <a:pt x="597" y="372"/>
                    <a:pt x="604" y="368"/>
                    <a:pt x="604" y="355"/>
                  </a:cubicBezTo>
                  <a:cubicBezTo>
                    <a:pt x="604" y="336"/>
                    <a:pt x="599" y="329"/>
                    <a:pt x="591" y="317"/>
                  </a:cubicBezTo>
                  <a:cubicBezTo>
                    <a:pt x="590" y="315"/>
                    <a:pt x="590" y="309"/>
                    <a:pt x="586" y="3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9" name="Freeform 148"/>
            <p:cNvSpPr/>
            <p:nvPr/>
          </p:nvSpPr>
          <p:spPr bwMode="auto">
            <a:xfrm>
              <a:off x="7369175" y="1395413"/>
              <a:ext cx="58738" cy="2540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44" y="11"/>
                </a:cxn>
                <a:cxn ang="0">
                  <a:pos x="4" y="1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1" y="19"/>
                    <a:pt x="0" y="17"/>
                    <a:pt x="0" y="14"/>
                  </a:cubicBezTo>
                  <a:cubicBezTo>
                    <a:pt x="0" y="8"/>
                    <a:pt x="13" y="0"/>
                    <a:pt x="20" y="0"/>
                  </a:cubicBezTo>
                  <a:cubicBezTo>
                    <a:pt x="27" y="0"/>
                    <a:pt x="44" y="4"/>
                    <a:pt x="44" y="11"/>
                  </a:cubicBezTo>
                  <a:cubicBezTo>
                    <a:pt x="44" y="17"/>
                    <a:pt x="9" y="19"/>
                    <a:pt x="4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30" name="Freeform 149"/>
            <p:cNvSpPr/>
            <p:nvPr/>
          </p:nvSpPr>
          <p:spPr bwMode="auto">
            <a:xfrm>
              <a:off x="7191375" y="1443038"/>
              <a:ext cx="23813" cy="1428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8" y="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3" y="10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15" y="10"/>
                    <a:pt x="18" y="8"/>
                    <a:pt x="18" y="6"/>
                  </a:cubicBezTo>
                  <a:cubicBezTo>
                    <a:pt x="18" y="3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7" y="10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31" name="Freeform 150"/>
            <p:cNvSpPr/>
            <p:nvPr/>
          </p:nvSpPr>
          <p:spPr bwMode="auto">
            <a:xfrm>
              <a:off x="6645275" y="1257300"/>
              <a:ext cx="11113" cy="1270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7" y="10"/>
                    <a:pt x="7" y="6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32" name="Freeform 151"/>
            <p:cNvSpPr/>
            <p:nvPr/>
          </p:nvSpPr>
          <p:spPr bwMode="auto">
            <a:xfrm>
              <a:off x="6249988" y="1300163"/>
              <a:ext cx="26988" cy="1587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0" y="12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0" y="7"/>
                </a:cxn>
                <a:cxn ang="0">
                  <a:pos x="17" y="12"/>
                </a:cxn>
                <a:cxn ang="0">
                  <a:pos x="20" y="9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7" y="11"/>
                    <a:pt x="14" y="12"/>
                    <a:pt x="10" y="12"/>
                  </a:cubicBezTo>
                  <a:cubicBezTo>
                    <a:pt x="5" y="12"/>
                    <a:pt x="0" y="11"/>
                    <a:pt x="0" y="7"/>
                  </a:cubicBezTo>
                  <a:cubicBezTo>
                    <a:pt x="0" y="3"/>
                    <a:pt x="6" y="0"/>
                    <a:pt x="10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0"/>
                    <a:pt x="18" y="11"/>
                    <a:pt x="17" y="1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33" name="Freeform 152"/>
            <p:cNvSpPr/>
            <p:nvPr/>
          </p:nvSpPr>
          <p:spPr bwMode="auto">
            <a:xfrm>
              <a:off x="6043613" y="1128713"/>
              <a:ext cx="100013" cy="57150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0" y="37"/>
                </a:cxn>
                <a:cxn ang="0">
                  <a:pos x="8" y="27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76" y="23"/>
                </a:cxn>
                <a:cxn ang="0">
                  <a:pos x="45" y="34"/>
                </a:cxn>
                <a:cxn ang="0">
                  <a:pos x="30" y="37"/>
                </a:cxn>
                <a:cxn ang="0">
                  <a:pos x="6" y="43"/>
                </a:cxn>
              </a:cxnLst>
              <a:rect l="0" t="0" r="r" b="b"/>
              <a:pathLst>
                <a:path w="76" h="43">
                  <a:moveTo>
                    <a:pt x="6" y="43"/>
                  </a:moveTo>
                  <a:cubicBezTo>
                    <a:pt x="1" y="43"/>
                    <a:pt x="0" y="41"/>
                    <a:pt x="0" y="37"/>
                  </a:cubicBezTo>
                  <a:cubicBezTo>
                    <a:pt x="0" y="30"/>
                    <a:pt x="5" y="30"/>
                    <a:pt x="8" y="27"/>
                  </a:cubicBezTo>
                  <a:cubicBezTo>
                    <a:pt x="18" y="17"/>
                    <a:pt x="22" y="0"/>
                    <a:pt x="39" y="0"/>
                  </a:cubicBezTo>
                  <a:cubicBezTo>
                    <a:pt x="43" y="0"/>
                    <a:pt x="43" y="0"/>
                    <a:pt x="45" y="0"/>
                  </a:cubicBezTo>
                  <a:cubicBezTo>
                    <a:pt x="45" y="7"/>
                    <a:pt x="47" y="7"/>
                    <a:pt x="44" y="10"/>
                  </a:cubicBezTo>
                  <a:cubicBezTo>
                    <a:pt x="47" y="9"/>
                    <a:pt x="49" y="6"/>
                    <a:pt x="52" y="6"/>
                  </a:cubicBezTo>
                  <a:cubicBezTo>
                    <a:pt x="58" y="6"/>
                    <a:pt x="76" y="17"/>
                    <a:pt x="76" y="23"/>
                  </a:cubicBezTo>
                  <a:cubicBezTo>
                    <a:pt x="76" y="34"/>
                    <a:pt x="53" y="36"/>
                    <a:pt x="45" y="34"/>
                  </a:cubicBezTo>
                  <a:cubicBezTo>
                    <a:pt x="43" y="34"/>
                    <a:pt x="30" y="37"/>
                    <a:pt x="30" y="37"/>
                  </a:cubicBezTo>
                  <a:lnTo>
                    <a:pt x="6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34" name="Freeform 153"/>
            <p:cNvSpPr/>
            <p:nvPr/>
          </p:nvSpPr>
          <p:spPr bwMode="auto">
            <a:xfrm>
              <a:off x="5900738" y="1101725"/>
              <a:ext cx="39688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7"/>
                </a:cxn>
                <a:cxn ang="0">
                  <a:pos x="9" y="16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14" y="0"/>
                    <a:pt x="26" y="6"/>
                    <a:pt x="30" y="7"/>
                  </a:cubicBezTo>
                  <a:cubicBezTo>
                    <a:pt x="29" y="15"/>
                    <a:pt x="14" y="16"/>
                    <a:pt x="9" y="16"/>
                  </a:cubicBezTo>
                  <a:cubicBezTo>
                    <a:pt x="6" y="16"/>
                    <a:pt x="0" y="9"/>
                    <a:pt x="0" y="5"/>
                  </a:cubicBezTo>
                  <a:cubicBezTo>
                    <a:pt x="0" y="0"/>
                    <a:pt x="9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35" name="Freeform 154"/>
            <p:cNvSpPr/>
            <p:nvPr/>
          </p:nvSpPr>
          <p:spPr bwMode="auto">
            <a:xfrm>
              <a:off x="5913438" y="1057275"/>
              <a:ext cx="139700" cy="98425"/>
            </a:xfrm>
            <a:custGeom>
              <a:avLst/>
              <a:gdLst/>
              <a:ahLst/>
              <a:cxnLst>
                <a:cxn ang="0">
                  <a:pos x="99" y="68"/>
                </a:cxn>
                <a:cxn ang="0">
                  <a:pos x="90" y="74"/>
                </a:cxn>
                <a:cxn ang="0">
                  <a:pos x="41" y="66"/>
                </a:cxn>
                <a:cxn ang="0">
                  <a:pos x="17" y="50"/>
                </a:cxn>
                <a:cxn ang="0">
                  <a:pos x="50" y="36"/>
                </a:cxn>
                <a:cxn ang="0">
                  <a:pos x="32" y="36"/>
                </a:cxn>
                <a:cxn ang="0">
                  <a:pos x="0" y="26"/>
                </a:cxn>
                <a:cxn ang="0">
                  <a:pos x="46" y="0"/>
                </a:cxn>
                <a:cxn ang="0">
                  <a:pos x="72" y="17"/>
                </a:cxn>
                <a:cxn ang="0">
                  <a:pos x="67" y="18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68" y="35"/>
                </a:cxn>
                <a:cxn ang="0">
                  <a:pos x="81" y="39"/>
                </a:cxn>
                <a:cxn ang="0">
                  <a:pos x="90" y="39"/>
                </a:cxn>
                <a:cxn ang="0">
                  <a:pos x="105" y="48"/>
                </a:cxn>
                <a:cxn ang="0">
                  <a:pos x="101" y="57"/>
                </a:cxn>
                <a:cxn ang="0">
                  <a:pos x="92" y="62"/>
                </a:cxn>
                <a:cxn ang="0">
                  <a:pos x="99" y="68"/>
                </a:cxn>
              </a:cxnLst>
              <a:rect l="0" t="0" r="r" b="b"/>
              <a:pathLst>
                <a:path w="105" h="74">
                  <a:moveTo>
                    <a:pt x="99" y="68"/>
                  </a:moveTo>
                  <a:cubicBezTo>
                    <a:pt x="99" y="72"/>
                    <a:pt x="94" y="74"/>
                    <a:pt x="90" y="74"/>
                  </a:cubicBezTo>
                  <a:cubicBezTo>
                    <a:pt x="71" y="74"/>
                    <a:pt x="57" y="66"/>
                    <a:pt x="41" y="66"/>
                  </a:cubicBezTo>
                  <a:cubicBezTo>
                    <a:pt x="35" y="66"/>
                    <a:pt x="24" y="54"/>
                    <a:pt x="17" y="50"/>
                  </a:cubicBezTo>
                  <a:cubicBezTo>
                    <a:pt x="32" y="46"/>
                    <a:pt x="36" y="41"/>
                    <a:pt x="50" y="36"/>
                  </a:cubicBezTo>
                  <a:cubicBezTo>
                    <a:pt x="46" y="36"/>
                    <a:pt x="35" y="36"/>
                    <a:pt x="32" y="36"/>
                  </a:cubicBezTo>
                  <a:cubicBezTo>
                    <a:pt x="20" y="36"/>
                    <a:pt x="11" y="32"/>
                    <a:pt x="0" y="26"/>
                  </a:cubicBezTo>
                  <a:cubicBezTo>
                    <a:pt x="18" y="21"/>
                    <a:pt x="25" y="0"/>
                    <a:pt x="46" y="0"/>
                  </a:cubicBezTo>
                  <a:cubicBezTo>
                    <a:pt x="58" y="0"/>
                    <a:pt x="65" y="12"/>
                    <a:pt x="72" y="17"/>
                  </a:cubicBezTo>
                  <a:cubicBezTo>
                    <a:pt x="68" y="19"/>
                    <a:pt x="69" y="18"/>
                    <a:pt x="67" y="18"/>
                  </a:cubicBezTo>
                  <a:cubicBezTo>
                    <a:pt x="68" y="23"/>
                    <a:pt x="67" y="24"/>
                    <a:pt x="67" y="27"/>
                  </a:cubicBezTo>
                  <a:cubicBezTo>
                    <a:pt x="67" y="29"/>
                    <a:pt x="62" y="33"/>
                    <a:pt x="59" y="35"/>
                  </a:cubicBezTo>
                  <a:cubicBezTo>
                    <a:pt x="63" y="33"/>
                    <a:pt x="65" y="35"/>
                    <a:pt x="68" y="35"/>
                  </a:cubicBezTo>
                  <a:cubicBezTo>
                    <a:pt x="73" y="35"/>
                    <a:pt x="76" y="39"/>
                    <a:pt x="81" y="39"/>
                  </a:cubicBezTo>
                  <a:cubicBezTo>
                    <a:pt x="84" y="39"/>
                    <a:pt x="87" y="39"/>
                    <a:pt x="90" y="39"/>
                  </a:cubicBezTo>
                  <a:cubicBezTo>
                    <a:pt x="99" y="39"/>
                    <a:pt x="99" y="42"/>
                    <a:pt x="105" y="48"/>
                  </a:cubicBezTo>
                  <a:cubicBezTo>
                    <a:pt x="100" y="51"/>
                    <a:pt x="101" y="52"/>
                    <a:pt x="101" y="57"/>
                  </a:cubicBezTo>
                  <a:cubicBezTo>
                    <a:pt x="101" y="61"/>
                    <a:pt x="95" y="62"/>
                    <a:pt x="92" y="62"/>
                  </a:cubicBezTo>
                  <a:cubicBezTo>
                    <a:pt x="95" y="63"/>
                    <a:pt x="99" y="65"/>
                    <a:pt x="99" y="6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36" name="Freeform 155"/>
            <p:cNvSpPr/>
            <p:nvPr/>
          </p:nvSpPr>
          <p:spPr bwMode="auto">
            <a:xfrm>
              <a:off x="5973763" y="1212850"/>
              <a:ext cx="17463" cy="12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10" y="9"/>
                    <a:pt x="5" y="9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37" name="Freeform 156"/>
            <p:cNvSpPr/>
            <p:nvPr/>
          </p:nvSpPr>
          <p:spPr bwMode="auto">
            <a:xfrm>
              <a:off x="5886450" y="1060450"/>
              <a:ext cx="23813" cy="793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18" y="4"/>
                  </a:moveTo>
                  <a:cubicBezTo>
                    <a:pt x="11" y="5"/>
                    <a:pt x="3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38" name="Freeform 157"/>
            <p:cNvSpPr/>
            <p:nvPr/>
          </p:nvSpPr>
          <p:spPr bwMode="auto">
            <a:xfrm>
              <a:off x="6162675" y="1173163"/>
              <a:ext cx="20638" cy="9525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7"/>
                </a:cxn>
                <a:cxn ang="0">
                  <a:pos x="0" y="2"/>
                </a:cxn>
                <a:cxn ang="0">
                  <a:pos x="15" y="1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4" y="4"/>
                    <a:pt x="12" y="7"/>
                    <a:pt x="9" y="7"/>
                  </a:cubicBezTo>
                  <a:cubicBezTo>
                    <a:pt x="4" y="7"/>
                    <a:pt x="1" y="4"/>
                    <a:pt x="0" y="2"/>
                  </a:cubicBezTo>
                  <a:cubicBezTo>
                    <a:pt x="9" y="0"/>
                    <a:pt x="11" y="2"/>
                    <a:pt x="1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39" name="Freeform 158"/>
            <p:cNvSpPr/>
            <p:nvPr/>
          </p:nvSpPr>
          <p:spPr bwMode="auto">
            <a:xfrm>
              <a:off x="5119688" y="1074738"/>
              <a:ext cx="117475" cy="36513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58" y="17"/>
                </a:cxn>
                <a:cxn ang="0">
                  <a:pos x="49" y="27"/>
                </a:cxn>
                <a:cxn ang="0">
                  <a:pos x="44" y="23"/>
                </a:cxn>
                <a:cxn ang="0">
                  <a:pos x="44" y="23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33" y="13"/>
                </a:cxn>
                <a:cxn ang="0">
                  <a:pos x="40" y="9"/>
                </a:cxn>
                <a:cxn ang="0">
                  <a:pos x="30" y="5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34" y="0"/>
                </a:cxn>
                <a:cxn ang="0">
                  <a:pos x="60" y="6"/>
                </a:cxn>
                <a:cxn ang="0">
                  <a:pos x="76" y="0"/>
                </a:cxn>
                <a:cxn ang="0">
                  <a:pos x="89" y="5"/>
                </a:cxn>
                <a:cxn ang="0">
                  <a:pos x="78" y="13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6" y="14"/>
                </a:cxn>
              </a:cxnLst>
              <a:rect l="0" t="0" r="r" b="b"/>
              <a:pathLst>
                <a:path w="89" h="27">
                  <a:moveTo>
                    <a:pt x="76" y="14"/>
                  </a:moveTo>
                  <a:cubicBezTo>
                    <a:pt x="69" y="19"/>
                    <a:pt x="65" y="13"/>
                    <a:pt x="58" y="17"/>
                  </a:cubicBezTo>
                  <a:cubicBezTo>
                    <a:pt x="54" y="19"/>
                    <a:pt x="53" y="27"/>
                    <a:pt x="49" y="27"/>
                  </a:cubicBezTo>
                  <a:cubicBezTo>
                    <a:pt x="47" y="26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33" y="21"/>
                    <a:pt x="32" y="17"/>
                  </a:cubicBezTo>
                  <a:cubicBezTo>
                    <a:pt x="36" y="15"/>
                    <a:pt x="38" y="15"/>
                    <a:pt x="41" y="14"/>
                  </a:cubicBezTo>
                  <a:cubicBezTo>
                    <a:pt x="37" y="14"/>
                    <a:pt x="35" y="13"/>
                    <a:pt x="33" y="13"/>
                  </a:cubicBezTo>
                  <a:cubicBezTo>
                    <a:pt x="36" y="11"/>
                    <a:pt x="38" y="11"/>
                    <a:pt x="40" y="9"/>
                  </a:cubicBezTo>
                  <a:cubicBezTo>
                    <a:pt x="36" y="8"/>
                    <a:pt x="34" y="5"/>
                    <a:pt x="30" y="5"/>
                  </a:cubicBezTo>
                  <a:cubicBezTo>
                    <a:pt x="25" y="5"/>
                    <a:pt x="17" y="11"/>
                    <a:pt x="10" y="11"/>
                  </a:cubicBezTo>
                  <a:cubicBezTo>
                    <a:pt x="7" y="11"/>
                    <a:pt x="4" y="9"/>
                    <a:pt x="0" y="9"/>
                  </a:cubicBezTo>
                  <a:cubicBezTo>
                    <a:pt x="4" y="2"/>
                    <a:pt x="25" y="0"/>
                    <a:pt x="34" y="0"/>
                  </a:cubicBezTo>
                  <a:cubicBezTo>
                    <a:pt x="45" y="0"/>
                    <a:pt x="52" y="6"/>
                    <a:pt x="60" y="6"/>
                  </a:cubicBezTo>
                  <a:cubicBezTo>
                    <a:pt x="67" y="6"/>
                    <a:pt x="70" y="0"/>
                    <a:pt x="76" y="0"/>
                  </a:cubicBezTo>
                  <a:cubicBezTo>
                    <a:pt x="82" y="0"/>
                    <a:pt x="87" y="4"/>
                    <a:pt x="89" y="5"/>
                  </a:cubicBezTo>
                  <a:cubicBezTo>
                    <a:pt x="89" y="13"/>
                    <a:pt x="83" y="9"/>
                    <a:pt x="78" y="13"/>
                  </a:cubicBezTo>
                  <a:cubicBezTo>
                    <a:pt x="76" y="13"/>
                    <a:pt x="75" y="13"/>
                    <a:pt x="73" y="13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40" name="Freeform 159"/>
            <p:cNvSpPr/>
            <p:nvPr/>
          </p:nvSpPr>
          <p:spPr bwMode="auto">
            <a:xfrm>
              <a:off x="5427663" y="1052513"/>
              <a:ext cx="41275" cy="26988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13"/>
                </a:cxn>
                <a:cxn ang="0">
                  <a:pos x="25" y="0"/>
                </a:cxn>
                <a:cxn ang="0">
                  <a:pos x="31" y="14"/>
                </a:cxn>
                <a:cxn ang="0">
                  <a:pos x="7" y="20"/>
                </a:cxn>
              </a:cxnLst>
              <a:rect l="0" t="0" r="r" b="b"/>
              <a:pathLst>
                <a:path w="31" h="20">
                  <a:moveTo>
                    <a:pt x="7" y="20"/>
                  </a:move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18" y="0"/>
                    <a:pt x="25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6"/>
                    <a:pt x="11" y="20"/>
                    <a:pt x="7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41" name="Freeform 160"/>
            <p:cNvSpPr/>
            <p:nvPr/>
          </p:nvSpPr>
          <p:spPr bwMode="auto">
            <a:xfrm>
              <a:off x="5373688" y="1069975"/>
              <a:ext cx="44450" cy="2540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3" y="0"/>
                </a:cxn>
                <a:cxn ang="0">
                  <a:pos x="19" y="4"/>
                </a:cxn>
                <a:cxn ang="0">
                  <a:pos x="33" y="4"/>
                </a:cxn>
              </a:cxnLst>
              <a:rect l="0" t="0" r="r" b="b"/>
              <a:pathLst>
                <a:path w="33" h="20">
                  <a:moveTo>
                    <a:pt x="33" y="4"/>
                  </a:moveTo>
                  <a:cubicBezTo>
                    <a:pt x="33" y="8"/>
                    <a:pt x="33" y="8"/>
                    <a:pt x="33" y="10"/>
                  </a:cubicBezTo>
                  <a:cubicBezTo>
                    <a:pt x="30" y="14"/>
                    <a:pt x="26" y="12"/>
                    <a:pt x="22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0" y="20"/>
                    <a:pt x="0" y="18"/>
                  </a:cubicBezTo>
                  <a:cubicBezTo>
                    <a:pt x="0" y="11"/>
                    <a:pt x="3" y="8"/>
                    <a:pt x="9" y="6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0" y="4"/>
                    <a:pt x="19" y="4"/>
                  </a:cubicBezTo>
                  <a:cubicBezTo>
                    <a:pt x="22" y="4"/>
                    <a:pt x="29" y="4"/>
                    <a:pt x="3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42" name="Freeform 161"/>
            <p:cNvSpPr/>
            <p:nvPr/>
          </p:nvSpPr>
          <p:spPr bwMode="auto">
            <a:xfrm>
              <a:off x="5314950" y="1092200"/>
              <a:ext cx="44450" cy="15875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1" y="7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34" y="5"/>
                </a:cxn>
                <a:cxn ang="0">
                  <a:pos x="20" y="12"/>
                </a:cxn>
              </a:cxnLst>
              <a:rect l="0" t="0" r="r" b="b"/>
              <a:pathLst>
                <a:path w="34" h="12">
                  <a:moveTo>
                    <a:pt x="20" y="12"/>
                  </a:moveTo>
                  <a:cubicBezTo>
                    <a:pt x="17" y="12"/>
                    <a:pt x="14" y="7"/>
                    <a:pt x="11" y="7"/>
                  </a:cubicBezTo>
                  <a:cubicBezTo>
                    <a:pt x="10" y="12"/>
                    <a:pt x="8" y="12"/>
                    <a:pt x="4" y="12"/>
                  </a:cubicBezTo>
                  <a:cubicBezTo>
                    <a:pt x="2" y="12"/>
                    <a:pt x="0" y="10"/>
                    <a:pt x="0" y="9"/>
                  </a:cubicBezTo>
                  <a:cubicBezTo>
                    <a:pt x="0" y="2"/>
                    <a:pt x="17" y="0"/>
                    <a:pt x="22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25" y="5"/>
                    <a:pt x="26" y="12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43" name="Freeform 162"/>
            <p:cNvSpPr/>
            <p:nvPr/>
          </p:nvSpPr>
          <p:spPr bwMode="auto">
            <a:xfrm>
              <a:off x="5287963" y="1038225"/>
              <a:ext cx="71438" cy="492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22" y="36"/>
                </a:cxn>
                <a:cxn ang="0">
                  <a:pos x="0" y="28"/>
                </a:cxn>
                <a:cxn ang="0">
                  <a:pos x="6" y="23"/>
                </a:cxn>
                <a:cxn ang="0">
                  <a:pos x="24" y="23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43" y="8"/>
                </a:cxn>
                <a:cxn ang="0">
                  <a:pos x="51" y="0"/>
                </a:cxn>
                <a:cxn ang="0">
                  <a:pos x="52" y="5"/>
                </a:cxn>
                <a:cxn ang="0">
                  <a:pos x="48" y="11"/>
                </a:cxn>
                <a:cxn ang="0">
                  <a:pos x="28" y="23"/>
                </a:cxn>
                <a:cxn ang="0">
                  <a:pos x="53" y="29"/>
                </a:cxn>
                <a:cxn ang="0">
                  <a:pos x="40" y="31"/>
                </a:cxn>
              </a:cxnLst>
              <a:rect l="0" t="0" r="r" b="b"/>
              <a:pathLst>
                <a:path w="53" h="36">
                  <a:moveTo>
                    <a:pt x="40" y="31"/>
                  </a:moveTo>
                  <a:cubicBezTo>
                    <a:pt x="34" y="31"/>
                    <a:pt x="27" y="36"/>
                    <a:pt x="22" y="36"/>
                  </a:cubicBezTo>
                  <a:cubicBezTo>
                    <a:pt x="19" y="36"/>
                    <a:pt x="1" y="28"/>
                    <a:pt x="0" y="28"/>
                  </a:cubicBezTo>
                  <a:cubicBezTo>
                    <a:pt x="3" y="26"/>
                    <a:pt x="4" y="25"/>
                    <a:pt x="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9" y="21"/>
                    <a:pt x="21" y="20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30" y="16"/>
                    <a:pt x="30" y="8"/>
                    <a:pt x="43" y="8"/>
                  </a:cubicBezTo>
                  <a:cubicBezTo>
                    <a:pt x="44" y="4"/>
                    <a:pt x="47" y="0"/>
                    <a:pt x="51" y="0"/>
                  </a:cubicBezTo>
                  <a:cubicBezTo>
                    <a:pt x="52" y="0"/>
                    <a:pt x="52" y="4"/>
                    <a:pt x="52" y="5"/>
                  </a:cubicBezTo>
                  <a:cubicBezTo>
                    <a:pt x="50" y="7"/>
                    <a:pt x="48" y="9"/>
                    <a:pt x="48" y="11"/>
                  </a:cubicBezTo>
                  <a:cubicBezTo>
                    <a:pt x="41" y="16"/>
                    <a:pt x="32" y="18"/>
                    <a:pt x="28" y="23"/>
                  </a:cubicBezTo>
                  <a:cubicBezTo>
                    <a:pt x="40" y="24"/>
                    <a:pt x="43" y="25"/>
                    <a:pt x="53" y="29"/>
                  </a:cubicBezTo>
                  <a:cubicBezTo>
                    <a:pt x="49" y="32"/>
                    <a:pt x="45" y="31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44" name="Freeform 164"/>
            <p:cNvSpPr/>
            <p:nvPr/>
          </p:nvSpPr>
          <p:spPr bwMode="auto">
            <a:xfrm>
              <a:off x="6675438" y="1244600"/>
              <a:ext cx="128588" cy="49213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66" y="34"/>
                </a:cxn>
                <a:cxn ang="0">
                  <a:pos x="58" y="29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32" y="31"/>
                </a:cxn>
                <a:cxn ang="0">
                  <a:pos x="22" y="3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47" y="15"/>
                </a:cxn>
                <a:cxn ang="0">
                  <a:pos x="54" y="3"/>
                </a:cxn>
                <a:cxn ang="0">
                  <a:pos x="97" y="15"/>
                </a:cxn>
                <a:cxn ang="0">
                  <a:pos x="89" y="29"/>
                </a:cxn>
                <a:cxn ang="0">
                  <a:pos x="77" y="29"/>
                </a:cxn>
              </a:cxnLst>
              <a:rect l="0" t="0" r="r" b="b"/>
              <a:pathLst>
                <a:path w="97" h="38">
                  <a:moveTo>
                    <a:pt x="77" y="29"/>
                  </a:moveTo>
                  <a:cubicBezTo>
                    <a:pt x="74" y="29"/>
                    <a:pt x="72" y="34"/>
                    <a:pt x="66" y="34"/>
                  </a:cubicBezTo>
                  <a:cubicBezTo>
                    <a:pt x="63" y="34"/>
                    <a:pt x="62" y="29"/>
                    <a:pt x="58" y="29"/>
                  </a:cubicBezTo>
                  <a:cubicBezTo>
                    <a:pt x="55" y="29"/>
                    <a:pt x="53" y="32"/>
                    <a:pt x="50" y="32"/>
                  </a:cubicBezTo>
                  <a:cubicBezTo>
                    <a:pt x="47" y="32"/>
                    <a:pt x="44" y="36"/>
                    <a:pt x="40" y="36"/>
                  </a:cubicBezTo>
                  <a:cubicBezTo>
                    <a:pt x="36" y="36"/>
                    <a:pt x="34" y="34"/>
                    <a:pt x="32" y="31"/>
                  </a:cubicBezTo>
                  <a:cubicBezTo>
                    <a:pt x="29" y="34"/>
                    <a:pt x="27" y="38"/>
                    <a:pt x="22" y="38"/>
                  </a:cubicBezTo>
                  <a:cubicBezTo>
                    <a:pt x="11" y="38"/>
                    <a:pt x="0" y="29"/>
                    <a:pt x="0" y="18"/>
                  </a:cubicBezTo>
                  <a:cubicBezTo>
                    <a:pt x="0" y="8"/>
                    <a:pt x="11" y="0"/>
                    <a:pt x="20" y="0"/>
                  </a:cubicBezTo>
                  <a:cubicBezTo>
                    <a:pt x="34" y="0"/>
                    <a:pt x="35" y="15"/>
                    <a:pt x="47" y="15"/>
                  </a:cubicBezTo>
                  <a:cubicBezTo>
                    <a:pt x="47" y="8"/>
                    <a:pt x="49" y="3"/>
                    <a:pt x="54" y="3"/>
                  </a:cubicBezTo>
                  <a:cubicBezTo>
                    <a:pt x="62" y="3"/>
                    <a:pt x="88" y="12"/>
                    <a:pt x="97" y="15"/>
                  </a:cubicBezTo>
                  <a:cubicBezTo>
                    <a:pt x="95" y="21"/>
                    <a:pt x="89" y="26"/>
                    <a:pt x="89" y="29"/>
                  </a:cubicBezTo>
                  <a:lnTo>
                    <a:pt x="77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45" name="Freeform 165"/>
            <p:cNvSpPr/>
            <p:nvPr/>
          </p:nvSpPr>
          <p:spPr bwMode="auto">
            <a:xfrm>
              <a:off x="4924425" y="2252663"/>
              <a:ext cx="34925" cy="17463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5" y="13"/>
                </a:cxn>
              </a:cxnLst>
              <a:rect l="0" t="0" r="r" b="b"/>
              <a:pathLst>
                <a:path w="26" h="13">
                  <a:moveTo>
                    <a:pt x="5" y="13"/>
                  </a:moveTo>
                  <a:cubicBezTo>
                    <a:pt x="4" y="13"/>
                    <a:pt x="2" y="12"/>
                    <a:pt x="2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7" y="6"/>
                    <a:pt x="18" y="1"/>
                    <a:pt x="26" y="0"/>
                  </a:cubicBezTo>
                  <a:cubicBezTo>
                    <a:pt x="25" y="4"/>
                    <a:pt x="22" y="2"/>
                    <a:pt x="20" y="4"/>
                  </a:cubicBezTo>
                  <a:cubicBezTo>
                    <a:pt x="18" y="4"/>
                    <a:pt x="19" y="7"/>
                    <a:pt x="19" y="8"/>
                  </a:cubicBezTo>
                  <a:cubicBezTo>
                    <a:pt x="18" y="11"/>
                    <a:pt x="9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46" name="Freeform 166"/>
            <p:cNvSpPr/>
            <p:nvPr/>
          </p:nvSpPr>
          <p:spPr bwMode="auto">
            <a:xfrm>
              <a:off x="5183188" y="1463675"/>
              <a:ext cx="34925" cy="2540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26" y="6"/>
                </a:cxn>
                <a:cxn ang="0">
                  <a:pos x="26" y="12"/>
                </a:cxn>
                <a:cxn ang="0">
                  <a:pos x="8" y="19"/>
                </a:cxn>
                <a:cxn ang="0">
                  <a:pos x="0" y="14"/>
                </a:cxn>
                <a:cxn ang="0">
                  <a:pos x="5" y="4"/>
                </a:cxn>
              </a:cxnLst>
              <a:rect l="0" t="0" r="r" b="b"/>
              <a:pathLst>
                <a:path w="26" h="19">
                  <a:moveTo>
                    <a:pt x="5" y="4"/>
                  </a:moveTo>
                  <a:cubicBezTo>
                    <a:pt x="8" y="4"/>
                    <a:pt x="8" y="0"/>
                    <a:pt x="11" y="0"/>
                  </a:cubicBezTo>
                  <a:cubicBezTo>
                    <a:pt x="17" y="0"/>
                    <a:pt x="20" y="5"/>
                    <a:pt x="26" y="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5"/>
                    <a:pt x="15" y="19"/>
                    <a:pt x="8" y="19"/>
                  </a:cubicBezTo>
                  <a:cubicBezTo>
                    <a:pt x="2" y="19"/>
                    <a:pt x="0" y="19"/>
                    <a:pt x="0" y="14"/>
                  </a:cubicBezTo>
                  <a:cubicBezTo>
                    <a:pt x="0" y="12"/>
                    <a:pt x="4" y="4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47" name="Freeform 167"/>
            <p:cNvSpPr/>
            <p:nvPr/>
          </p:nvSpPr>
          <p:spPr bwMode="auto">
            <a:xfrm>
              <a:off x="5359400" y="1433513"/>
              <a:ext cx="26988" cy="25400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5" y="19"/>
                </a:cxn>
                <a:cxn ang="0">
                  <a:pos x="0" y="8"/>
                </a:cxn>
                <a:cxn ang="0">
                  <a:pos x="21" y="17"/>
                </a:cxn>
              </a:cxnLst>
              <a:rect l="0" t="0" r="r" b="b"/>
              <a:pathLst>
                <a:path w="21" h="20">
                  <a:moveTo>
                    <a:pt x="21" y="17"/>
                  </a:moveTo>
                  <a:cubicBezTo>
                    <a:pt x="21" y="20"/>
                    <a:pt x="15" y="19"/>
                    <a:pt x="15" y="19"/>
                  </a:cubicBezTo>
                  <a:cubicBezTo>
                    <a:pt x="10" y="19"/>
                    <a:pt x="0" y="14"/>
                    <a:pt x="0" y="8"/>
                  </a:cubicBezTo>
                  <a:cubicBezTo>
                    <a:pt x="0" y="0"/>
                    <a:pt x="21" y="8"/>
                    <a:pt x="21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48" name="Freeform 168"/>
            <p:cNvSpPr/>
            <p:nvPr/>
          </p:nvSpPr>
          <p:spPr bwMode="auto">
            <a:xfrm>
              <a:off x="5549900" y="1338263"/>
              <a:ext cx="25400" cy="174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9" y="8"/>
                </a:cxn>
                <a:cxn ang="0">
                  <a:pos x="8" y="0"/>
                </a:cxn>
                <a:cxn ang="0">
                  <a:pos x="2" y="9"/>
                </a:cxn>
                <a:cxn ang="0">
                  <a:pos x="2" y="13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13"/>
                    <a:pt x="17" y="10"/>
                    <a:pt x="19" y="8"/>
                  </a:cubicBezTo>
                  <a:cubicBezTo>
                    <a:pt x="15" y="5"/>
                    <a:pt x="13" y="0"/>
                    <a:pt x="8" y="0"/>
                  </a:cubicBezTo>
                  <a:cubicBezTo>
                    <a:pt x="4" y="0"/>
                    <a:pt x="2" y="5"/>
                    <a:pt x="2" y="9"/>
                  </a:cubicBezTo>
                  <a:cubicBezTo>
                    <a:pt x="2" y="10"/>
                    <a:pt x="0" y="13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49" name="Freeform 169"/>
            <p:cNvSpPr/>
            <p:nvPr/>
          </p:nvSpPr>
          <p:spPr bwMode="auto">
            <a:xfrm>
              <a:off x="6727825" y="1320800"/>
              <a:ext cx="53975" cy="222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0"/>
                </a:cxn>
                <a:cxn ang="0">
                  <a:pos x="41" y="17"/>
                </a:cxn>
                <a:cxn ang="0">
                  <a:pos x="28" y="17"/>
                </a:cxn>
                <a:cxn ang="0">
                  <a:pos x="2" y="11"/>
                </a:cxn>
                <a:cxn ang="0">
                  <a:pos x="0" y="13"/>
                </a:cxn>
              </a:cxnLst>
              <a:rect l="0" t="0" r="r" b="b"/>
              <a:pathLst>
                <a:path w="41" h="17">
                  <a:moveTo>
                    <a:pt x="0" y="13"/>
                  </a:moveTo>
                  <a:cubicBezTo>
                    <a:pt x="5" y="6"/>
                    <a:pt x="11" y="0"/>
                    <a:pt x="21" y="0"/>
                  </a:cubicBezTo>
                  <a:cubicBezTo>
                    <a:pt x="32" y="0"/>
                    <a:pt x="41" y="7"/>
                    <a:pt x="4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0" y="13"/>
                    <a:pt x="10" y="14"/>
                    <a:pt x="2" y="1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50" name="Freeform 170"/>
            <p:cNvSpPr/>
            <p:nvPr/>
          </p:nvSpPr>
          <p:spPr bwMode="auto">
            <a:xfrm>
              <a:off x="6832600" y="1266825"/>
              <a:ext cx="74613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9"/>
                </a:cxn>
                <a:cxn ang="0">
                  <a:pos x="56" y="13"/>
                </a:cxn>
                <a:cxn ang="0">
                  <a:pos x="37" y="2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4" y="3"/>
                    <a:pt x="50" y="9"/>
                    <a:pt x="52" y="9"/>
                  </a:cubicBezTo>
                  <a:cubicBezTo>
                    <a:pt x="55" y="9"/>
                    <a:pt x="56" y="11"/>
                    <a:pt x="56" y="13"/>
                  </a:cubicBezTo>
                  <a:cubicBezTo>
                    <a:pt x="56" y="18"/>
                    <a:pt x="44" y="20"/>
                    <a:pt x="37" y="20"/>
                  </a:cubicBezTo>
                  <a:cubicBezTo>
                    <a:pt x="25" y="20"/>
                    <a:pt x="4" y="14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51" name="Freeform 171"/>
            <p:cNvSpPr/>
            <p:nvPr/>
          </p:nvSpPr>
          <p:spPr bwMode="auto">
            <a:xfrm>
              <a:off x="6726238" y="1303338"/>
              <a:ext cx="15875" cy="1746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5" y="13"/>
                </a:cxn>
                <a:cxn ang="0">
                  <a:pos x="0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8" y="13"/>
                    <a:pt x="5" y="13"/>
                  </a:cubicBezTo>
                  <a:cubicBezTo>
                    <a:pt x="0" y="13"/>
                    <a:pt x="0" y="11"/>
                    <a:pt x="0" y="7"/>
                  </a:cubicBezTo>
                  <a:cubicBezTo>
                    <a:pt x="0" y="0"/>
                    <a:pt x="12" y="1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471" name="Group 470"/>
          <p:cNvGrpSpPr/>
          <p:nvPr/>
        </p:nvGrpSpPr>
        <p:grpSpPr>
          <a:xfrm>
            <a:off x="2254233" y="5796536"/>
            <a:ext cx="7572510" cy="268134"/>
            <a:chOff x="1634043" y="4160313"/>
            <a:chExt cx="5680122" cy="201101"/>
          </a:xfrm>
        </p:grpSpPr>
        <p:grpSp>
          <p:nvGrpSpPr>
            <p:cNvPr id="453" name="Group 50"/>
            <p:cNvGrpSpPr/>
            <p:nvPr/>
          </p:nvGrpSpPr>
          <p:grpSpPr>
            <a:xfrm>
              <a:off x="1634043" y="4160313"/>
              <a:ext cx="812467" cy="194452"/>
              <a:chOff x="2221306" y="3914656"/>
              <a:chExt cx="812467" cy="194452"/>
            </a:xfrm>
          </p:grpSpPr>
          <p:sp>
            <p:nvSpPr>
              <p:cNvPr id="463" name="TextBox 462"/>
              <p:cNvSpPr txBox="1"/>
              <p:nvPr/>
            </p:nvSpPr>
            <p:spPr>
              <a:xfrm>
                <a:off x="2456617" y="3934938"/>
                <a:ext cx="577156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地理位置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64" name="Rounded Rectangle 463"/>
              <p:cNvSpPr>
                <a:spLocks noChangeAspect="1"/>
              </p:cNvSpPr>
              <p:nvPr/>
            </p:nvSpPr>
            <p:spPr>
              <a:xfrm>
                <a:off x="2221306" y="3914656"/>
                <a:ext cx="200183" cy="194452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454" name="Group 45"/>
            <p:cNvGrpSpPr/>
            <p:nvPr/>
          </p:nvGrpSpPr>
          <p:grpSpPr>
            <a:xfrm>
              <a:off x="2676430" y="4163115"/>
              <a:ext cx="821934" cy="194452"/>
              <a:chOff x="3461043" y="3950717"/>
              <a:chExt cx="821934" cy="194452"/>
            </a:xfrm>
          </p:grpSpPr>
          <p:sp>
            <p:nvSpPr>
              <p:cNvPr id="461" name="TextBox 460"/>
              <p:cNvSpPr txBox="1"/>
              <p:nvPr/>
            </p:nvSpPr>
            <p:spPr>
              <a:xfrm>
                <a:off x="3705821" y="3970999"/>
                <a:ext cx="577156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地理位置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62" name="Rounded Rectangle 461"/>
              <p:cNvSpPr>
                <a:spLocks noChangeAspect="1"/>
              </p:cNvSpPr>
              <p:nvPr/>
            </p:nvSpPr>
            <p:spPr>
              <a:xfrm>
                <a:off x="3461043" y="3950717"/>
                <a:ext cx="200183" cy="194452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455" name="Group 37"/>
            <p:cNvGrpSpPr/>
            <p:nvPr/>
          </p:nvGrpSpPr>
          <p:grpSpPr>
            <a:xfrm>
              <a:off x="3642327" y="4163115"/>
              <a:ext cx="813834" cy="194452"/>
              <a:chOff x="4094136" y="3951816"/>
              <a:chExt cx="813834" cy="194452"/>
            </a:xfrm>
          </p:grpSpPr>
          <p:sp>
            <p:nvSpPr>
              <p:cNvPr id="459" name="TextBox 458"/>
              <p:cNvSpPr txBox="1"/>
              <p:nvPr/>
            </p:nvSpPr>
            <p:spPr>
              <a:xfrm>
                <a:off x="4330814" y="3969633"/>
                <a:ext cx="577156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地理位置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60" name="Rounded Rectangle 459"/>
              <p:cNvSpPr>
                <a:spLocks noChangeAspect="1"/>
              </p:cNvSpPr>
              <p:nvPr/>
            </p:nvSpPr>
            <p:spPr>
              <a:xfrm>
                <a:off x="4094136" y="3951816"/>
                <a:ext cx="200183" cy="19445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456" name="Group 41"/>
            <p:cNvGrpSpPr/>
            <p:nvPr/>
          </p:nvGrpSpPr>
          <p:grpSpPr>
            <a:xfrm>
              <a:off x="4722373" y="4160313"/>
              <a:ext cx="819250" cy="201101"/>
              <a:chOff x="5756270" y="3949014"/>
              <a:chExt cx="819250" cy="201101"/>
            </a:xfrm>
          </p:grpSpPr>
          <p:sp>
            <p:nvSpPr>
              <p:cNvPr id="457" name="TextBox 456"/>
              <p:cNvSpPr txBox="1"/>
              <p:nvPr/>
            </p:nvSpPr>
            <p:spPr>
              <a:xfrm>
                <a:off x="5998364" y="3976991"/>
                <a:ext cx="577156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地理位置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58" name="Rounded Rectangle 457"/>
              <p:cNvSpPr>
                <a:spLocks noChangeAspect="1"/>
              </p:cNvSpPr>
              <p:nvPr/>
            </p:nvSpPr>
            <p:spPr>
              <a:xfrm>
                <a:off x="5756270" y="3949014"/>
                <a:ext cx="200183" cy="19445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465" name="Group 41"/>
            <p:cNvGrpSpPr/>
            <p:nvPr/>
          </p:nvGrpSpPr>
          <p:grpSpPr>
            <a:xfrm>
              <a:off x="5665750" y="4160313"/>
              <a:ext cx="819250" cy="201101"/>
              <a:chOff x="6077268" y="3949014"/>
              <a:chExt cx="819250" cy="201101"/>
            </a:xfrm>
          </p:grpSpPr>
          <p:sp>
            <p:nvSpPr>
              <p:cNvPr id="466" name="TextBox 465"/>
              <p:cNvSpPr txBox="1"/>
              <p:nvPr/>
            </p:nvSpPr>
            <p:spPr>
              <a:xfrm>
                <a:off x="6319362" y="3976991"/>
                <a:ext cx="577156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地理位置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67" name="Rounded Rectangle 466"/>
              <p:cNvSpPr>
                <a:spLocks noChangeAspect="1"/>
              </p:cNvSpPr>
              <p:nvPr/>
            </p:nvSpPr>
            <p:spPr>
              <a:xfrm>
                <a:off x="6077268" y="3949014"/>
                <a:ext cx="200183" cy="194452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468" name="Group 41"/>
            <p:cNvGrpSpPr/>
            <p:nvPr/>
          </p:nvGrpSpPr>
          <p:grpSpPr>
            <a:xfrm>
              <a:off x="6494915" y="4160313"/>
              <a:ext cx="819250" cy="201101"/>
              <a:chOff x="6077268" y="3949014"/>
              <a:chExt cx="819250" cy="201101"/>
            </a:xfrm>
          </p:grpSpPr>
          <p:sp>
            <p:nvSpPr>
              <p:cNvPr id="469" name="TextBox 468"/>
              <p:cNvSpPr txBox="1"/>
              <p:nvPr/>
            </p:nvSpPr>
            <p:spPr>
              <a:xfrm>
                <a:off x="6319362" y="3976991"/>
                <a:ext cx="577156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地理位置</a:t>
                </a:r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70" name="Rounded Rectangle 469"/>
              <p:cNvSpPr>
                <a:spLocks noChangeAspect="1"/>
              </p:cNvSpPr>
              <p:nvPr/>
            </p:nvSpPr>
            <p:spPr>
              <a:xfrm>
                <a:off x="6077268" y="3949014"/>
                <a:ext cx="200183" cy="19445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</p:grpSp>
      <p:grpSp>
        <p:nvGrpSpPr>
          <p:cNvPr id="510" name="Group 509"/>
          <p:cNvGrpSpPr/>
          <p:nvPr/>
        </p:nvGrpSpPr>
        <p:grpSpPr>
          <a:xfrm>
            <a:off x="8937577" y="1347373"/>
            <a:ext cx="2329986" cy="649728"/>
            <a:chOff x="6511131" y="916397"/>
            <a:chExt cx="1747717" cy="510626"/>
          </a:xfrm>
        </p:grpSpPr>
        <p:sp>
          <p:nvSpPr>
            <p:cNvPr id="489" name="Text Placeholder 3"/>
            <p:cNvSpPr txBox="1"/>
            <p:nvPr/>
          </p:nvSpPr>
          <p:spPr>
            <a:xfrm>
              <a:off x="6818673" y="1053444"/>
              <a:ext cx="1440175" cy="32251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单击此处添加副标题或详细文本描述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90" name="Freeform 489"/>
            <p:cNvSpPr/>
            <p:nvPr/>
          </p:nvSpPr>
          <p:spPr>
            <a:xfrm>
              <a:off x="6511131" y="1040009"/>
              <a:ext cx="195566" cy="387014"/>
            </a:xfrm>
            <a:custGeom>
              <a:avLst/>
              <a:gdLst>
                <a:gd name="connsiteX0" fmla="*/ 0 w 219612"/>
                <a:gd name="connsiteY0" fmla="*/ 0 h 369332"/>
                <a:gd name="connsiteX1" fmla="*/ 219612 w 219612"/>
                <a:gd name="connsiteY1" fmla="*/ 0 h 369332"/>
                <a:gd name="connsiteX2" fmla="*/ 219612 w 219612"/>
                <a:gd name="connsiteY2" fmla="*/ 369332 h 369332"/>
                <a:gd name="connsiteX3" fmla="*/ 0 w 219612"/>
                <a:gd name="connsiteY3" fmla="*/ 369332 h 369332"/>
                <a:gd name="connsiteX4" fmla="*/ 0 w 219612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12" h="369332">
                  <a:moveTo>
                    <a:pt x="0" y="0"/>
                  </a:moveTo>
                  <a:lnTo>
                    <a:pt x="219612" y="0"/>
                  </a:lnTo>
                  <a:lnTo>
                    <a:pt x="219612" y="369332"/>
                  </a:lnTo>
                  <a:lnTo>
                    <a:pt x="0" y="369332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chemeClr val="tx2"/>
                  </a:solidFill>
                  <a:latin typeface="Agency FB" panose="020B0503020202020204" pitchFamily="34" charset="0"/>
                </a:rPr>
                <a:t>01</a:t>
              </a:r>
              <a:endParaRPr lang="en-US" sz="3700" dirty="0">
                <a:solidFill>
                  <a:schemeClr val="tx2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509" name="Text Placeholder 3"/>
            <p:cNvSpPr txBox="1"/>
            <p:nvPr/>
          </p:nvSpPr>
          <p:spPr>
            <a:xfrm>
              <a:off x="6818673" y="916397"/>
              <a:ext cx="1440175" cy="16125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300" dirty="0">
                  <a:solidFill>
                    <a:schemeClr val="tx2"/>
                  </a:solidFill>
                </a:rPr>
                <a:t>90% </a:t>
              </a:r>
              <a:r>
                <a:rPr lang="zh-CN" altLang="en-US" sz="1300" dirty="0">
                  <a:solidFill>
                    <a:schemeClr val="tx2"/>
                  </a:solidFill>
                </a:rPr>
                <a:t>数据增长</a:t>
              </a:r>
              <a:endParaRPr lang="en-US" sz="13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8937577" y="2052075"/>
            <a:ext cx="2329986" cy="649728"/>
            <a:chOff x="6511131" y="916397"/>
            <a:chExt cx="1747717" cy="510626"/>
          </a:xfrm>
        </p:grpSpPr>
        <p:sp>
          <p:nvSpPr>
            <p:cNvPr id="512" name="Text Placeholder 3"/>
            <p:cNvSpPr txBox="1"/>
            <p:nvPr/>
          </p:nvSpPr>
          <p:spPr>
            <a:xfrm>
              <a:off x="6818673" y="1053444"/>
              <a:ext cx="1440175" cy="32251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单击此处添加副标题或详细文本描述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13" name="Freeform 512"/>
            <p:cNvSpPr/>
            <p:nvPr/>
          </p:nvSpPr>
          <p:spPr>
            <a:xfrm>
              <a:off x="6511131" y="1040009"/>
              <a:ext cx="253274" cy="387014"/>
            </a:xfrm>
            <a:custGeom>
              <a:avLst/>
              <a:gdLst>
                <a:gd name="connsiteX0" fmla="*/ 0 w 219612"/>
                <a:gd name="connsiteY0" fmla="*/ 0 h 369332"/>
                <a:gd name="connsiteX1" fmla="*/ 219612 w 219612"/>
                <a:gd name="connsiteY1" fmla="*/ 0 h 369332"/>
                <a:gd name="connsiteX2" fmla="*/ 219612 w 219612"/>
                <a:gd name="connsiteY2" fmla="*/ 369332 h 369332"/>
                <a:gd name="connsiteX3" fmla="*/ 0 w 219612"/>
                <a:gd name="connsiteY3" fmla="*/ 369332 h 369332"/>
                <a:gd name="connsiteX4" fmla="*/ 0 w 219612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12" h="369332">
                  <a:moveTo>
                    <a:pt x="0" y="0"/>
                  </a:moveTo>
                  <a:lnTo>
                    <a:pt x="219612" y="0"/>
                  </a:lnTo>
                  <a:lnTo>
                    <a:pt x="219612" y="369332"/>
                  </a:lnTo>
                  <a:lnTo>
                    <a:pt x="0" y="369332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chemeClr val="bg2"/>
                  </a:solidFill>
                  <a:latin typeface="Agency FB" panose="020B0503020202020204" pitchFamily="34" charset="0"/>
                </a:rPr>
                <a:t>02</a:t>
              </a:r>
              <a:endParaRPr lang="en-US" sz="3700" dirty="0">
                <a:solidFill>
                  <a:schemeClr val="bg2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514" name="Text Placeholder 3"/>
            <p:cNvSpPr txBox="1"/>
            <p:nvPr/>
          </p:nvSpPr>
          <p:spPr>
            <a:xfrm>
              <a:off x="6818673" y="916397"/>
              <a:ext cx="1440175" cy="16125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300" dirty="0">
                  <a:solidFill>
                    <a:schemeClr val="bg2"/>
                  </a:solidFill>
                </a:rPr>
                <a:t>80% </a:t>
              </a:r>
              <a:r>
                <a:rPr lang="zh-CN" altLang="en-US" sz="1300" dirty="0">
                  <a:solidFill>
                    <a:schemeClr val="bg2"/>
                  </a:solidFill>
                </a:rPr>
                <a:t>数据增长</a:t>
              </a:r>
              <a:endParaRPr lang="en-US" sz="1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15" name="Group 514"/>
          <p:cNvGrpSpPr/>
          <p:nvPr/>
        </p:nvGrpSpPr>
        <p:grpSpPr>
          <a:xfrm>
            <a:off x="8937577" y="2756776"/>
            <a:ext cx="2329986" cy="649728"/>
            <a:chOff x="6511131" y="916397"/>
            <a:chExt cx="1747717" cy="510626"/>
          </a:xfrm>
        </p:grpSpPr>
        <p:sp>
          <p:nvSpPr>
            <p:cNvPr id="516" name="Text Placeholder 3"/>
            <p:cNvSpPr txBox="1"/>
            <p:nvPr/>
          </p:nvSpPr>
          <p:spPr>
            <a:xfrm>
              <a:off x="6818673" y="1053444"/>
              <a:ext cx="1440175" cy="32251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单击此处添加副标题或详细文本描述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17" name="Freeform 516"/>
            <p:cNvSpPr/>
            <p:nvPr/>
          </p:nvSpPr>
          <p:spPr>
            <a:xfrm>
              <a:off x="6511131" y="1040009"/>
              <a:ext cx="266098" cy="387014"/>
            </a:xfrm>
            <a:custGeom>
              <a:avLst/>
              <a:gdLst>
                <a:gd name="connsiteX0" fmla="*/ 0 w 219612"/>
                <a:gd name="connsiteY0" fmla="*/ 0 h 369332"/>
                <a:gd name="connsiteX1" fmla="*/ 219612 w 219612"/>
                <a:gd name="connsiteY1" fmla="*/ 0 h 369332"/>
                <a:gd name="connsiteX2" fmla="*/ 219612 w 219612"/>
                <a:gd name="connsiteY2" fmla="*/ 369332 h 369332"/>
                <a:gd name="connsiteX3" fmla="*/ 0 w 219612"/>
                <a:gd name="connsiteY3" fmla="*/ 369332 h 369332"/>
                <a:gd name="connsiteX4" fmla="*/ 0 w 219612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12" h="369332">
                  <a:moveTo>
                    <a:pt x="0" y="0"/>
                  </a:moveTo>
                  <a:lnTo>
                    <a:pt x="219612" y="0"/>
                  </a:lnTo>
                  <a:lnTo>
                    <a:pt x="219612" y="369332"/>
                  </a:lnTo>
                  <a:lnTo>
                    <a:pt x="0" y="369332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03</a:t>
              </a:r>
              <a:endParaRPr lang="en-US" sz="37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518" name="Text Placeholder 3"/>
            <p:cNvSpPr txBox="1"/>
            <p:nvPr/>
          </p:nvSpPr>
          <p:spPr>
            <a:xfrm>
              <a:off x="6818673" y="916397"/>
              <a:ext cx="1440175" cy="16125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300" dirty="0">
                  <a:solidFill>
                    <a:schemeClr val="accent1"/>
                  </a:solidFill>
                </a:rPr>
                <a:t>70% </a:t>
              </a:r>
              <a:r>
                <a:rPr lang="zh-CN" altLang="en-US" sz="1300" dirty="0">
                  <a:solidFill>
                    <a:schemeClr val="accent1"/>
                  </a:solidFill>
                </a:rPr>
                <a:t>数据增长</a:t>
              </a:r>
              <a:endParaRPr lang="en-US" sz="13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19" name="Group 518"/>
          <p:cNvGrpSpPr/>
          <p:nvPr/>
        </p:nvGrpSpPr>
        <p:grpSpPr>
          <a:xfrm>
            <a:off x="8937577" y="3466163"/>
            <a:ext cx="2329986" cy="649728"/>
            <a:chOff x="6511131" y="916397"/>
            <a:chExt cx="1747717" cy="510626"/>
          </a:xfrm>
        </p:grpSpPr>
        <p:sp>
          <p:nvSpPr>
            <p:cNvPr id="520" name="Text Placeholder 3"/>
            <p:cNvSpPr txBox="1"/>
            <p:nvPr/>
          </p:nvSpPr>
          <p:spPr>
            <a:xfrm>
              <a:off x="6818673" y="1053443"/>
              <a:ext cx="1440175" cy="32251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单击此处添加副标题或详细文本描述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21" name="Freeform 520"/>
            <p:cNvSpPr/>
            <p:nvPr/>
          </p:nvSpPr>
          <p:spPr>
            <a:xfrm>
              <a:off x="6511131" y="1040009"/>
              <a:ext cx="251672" cy="387014"/>
            </a:xfrm>
            <a:custGeom>
              <a:avLst/>
              <a:gdLst>
                <a:gd name="connsiteX0" fmla="*/ 0 w 219612"/>
                <a:gd name="connsiteY0" fmla="*/ 0 h 369332"/>
                <a:gd name="connsiteX1" fmla="*/ 219612 w 219612"/>
                <a:gd name="connsiteY1" fmla="*/ 0 h 369332"/>
                <a:gd name="connsiteX2" fmla="*/ 219612 w 219612"/>
                <a:gd name="connsiteY2" fmla="*/ 369332 h 369332"/>
                <a:gd name="connsiteX3" fmla="*/ 0 w 219612"/>
                <a:gd name="connsiteY3" fmla="*/ 369332 h 369332"/>
                <a:gd name="connsiteX4" fmla="*/ 0 w 219612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12" h="369332">
                  <a:moveTo>
                    <a:pt x="0" y="0"/>
                  </a:moveTo>
                  <a:lnTo>
                    <a:pt x="219612" y="0"/>
                  </a:lnTo>
                  <a:lnTo>
                    <a:pt x="219612" y="369332"/>
                  </a:lnTo>
                  <a:lnTo>
                    <a:pt x="0" y="369332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Agency FB" panose="020B0503020202020204" pitchFamily="34" charset="0"/>
                </a:rPr>
                <a:t>04</a:t>
              </a:r>
              <a:endParaRPr lang="en-US" sz="3700" dirty="0">
                <a:solidFill>
                  <a:schemeClr val="accent3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522" name="Text Placeholder 3"/>
            <p:cNvSpPr txBox="1"/>
            <p:nvPr/>
          </p:nvSpPr>
          <p:spPr>
            <a:xfrm>
              <a:off x="6818673" y="916397"/>
              <a:ext cx="1440175" cy="16125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300" dirty="0">
                  <a:solidFill>
                    <a:schemeClr val="accent3"/>
                  </a:solidFill>
                </a:rPr>
                <a:t>90% </a:t>
              </a:r>
              <a:r>
                <a:rPr lang="zh-CN" altLang="en-US" sz="1300" dirty="0">
                  <a:solidFill>
                    <a:schemeClr val="accent3"/>
                  </a:solidFill>
                </a:rPr>
                <a:t>数据增长</a:t>
              </a:r>
              <a:endParaRPr lang="en-US" sz="13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523" name="Group 522"/>
          <p:cNvGrpSpPr/>
          <p:nvPr/>
        </p:nvGrpSpPr>
        <p:grpSpPr>
          <a:xfrm>
            <a:off x="8937577" y="4198049"/>
            <a:ext cx="2329986" cy="649728"/>
            <a:chOff x="6511131" y="916397"/>
            <a:chExt cx="1747717" cy="510626"/>
          </a:xfrm>
        </p:grpSpPr>
        <p:sp>
          <p:nvSpPr>
            <p:cNvPr id="524" name="Text Placeholder 3"/>
            <p:cNvSpPr txBox="1"/>
            <p:nvPr/>
          </p:nvSpPr>
          <p:spPr>
            <a:xfrm>
              <a:off x="6818673" y="1053443"/>
              <a:ext cx="1440175" cy="32251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单击此处添加副标题或详细文本描述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25" name="Freeform 524"/>
            <p:cNvSpPr/>
            <p:nvPr/>
          </p:nvSpPr>
          <p:spPr>
            <a:xfrm>
              <a:off x="6511131" y="1040009"/>
              <a:ext cx="266098" cy="387014"/>
            </a:xfrm>
            <a:custGeom>
              <a:avLst/>
              <a:gdLst>
                <a:gd name="connsiteX0" fmla="*/ 0 w 219612"/>
                <a:gd name="connsiteY0" fmla="*/ 0 h 369332"/>
                <a:gd name="connsiteX1" fmla="*/ 219612 w 219612"/>
                <a:gd name="connsiteY1" fmla="*/ 0 h 369332"/>
                <a:gd name="connsiteX2" fmla="*/ 219612 w 219612"/>
                <a:gd name="connsiteY2" fmla="*/ 369332 h 369332"/>
                <a:gd name="connsiteX3" fmla="*/ 0 w 219612"/>
                <a:gd name="connsiteY3" fmla="*/ 369332 h 369332"/>
                <a:gd name="connsiteX4" fmla="*/ 0 w 219612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12" h="369332">
                  <a:moveTo>
                    <a:pt x="0" y="0"/>
                  </a:moveTo>
                  <a:lnTo>
                    <a:pt x="219612" y="0"/>
                  </a:lnTo>
                  <a:lnTo>
                    <a:pt x="219612" y="369332"/>
                  </a:lnTo>
                  <a:lnTo>
                    <a:pt x="0" y="369332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Agency FB" panose="020B0503020202020204" pitchFamily="34" charset="0"/>
                </a:rPr>
                <a:t>05</a:t>
              </a:r>
              <a:endParaRPr lang="en-US" sz="3700" dirty="0">
                <a:solidFill>
                  <a:schemeClr val="accent2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526" name="Text Placeholder 3"/>
            <p:cNvSpPr txBox="1"/>
            <p:nvPr/>
          </p:nvSpPr>
          <p:spPr>
            <a:xfrm>
              <a:off x="6818673" y="916397"/>
              <a:ext cx="1440175" cy="16125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300" dirty="0">
                  <a:solidFill>
                    <a:schemeClr val="accent2"/>
                  </a:solidFill>
                </a:rPr>
                <a:t>90% </a:t>
              </a:r>
              <a:r>
                <a:rPr lang="zh-CN" altLang="en-US" sz="1300" dirty="0">
                  <a:solidFill>
                    <a:schemeClr val="accent2"/>
                  </a:solidFill>
                </a:rPr>
                <a:t>数据增长</a:t>
              </a:r>
              <a:endParaRPr lang="en-US" sz="13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27" name="Group 526"/>
          <p:cNvGrpSpPr/>
          <p:nvPr/>
        </p:nvGrpSpPr>
        <p:grpSpPr>
          <a:xfrm>
            <a:off x="8937577" y="4929933"/>
            <a:ext cx="2329986" cy="649728"/>
            <a:chOff x="6511131" y="916397"/>
            <a:chExt cx="1747717" cy="510626"/>
          </a:xfrm>
        </p:grpSpPr>
        <p:sp>
          <p:nvSpPr>
            <p:cNvPr id="528" name="Text Placeholder 3"/>
            <p:cNvSpPr txBox="1"/>
            <p:nvPr/>
          </p:nvSpPr>
          <p:spPr>
            <a:xfrm>
              <a:off x="6818673" y="1053443"/>
              <a:ext cx="1440175" cy="32251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单击此处添加副标题或详细文本描述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29" name="Freeform 528"/>
            <p:cNvSpPr/>
            <p:nvPr/>
          </p:nvSpPr>
          <p:spPr>
            <a:xfrm>
              <a:off x="6511131" y="1040009"/>
              <a:ext cx="266098" cy="387014"/>
            </a:xfrm>
            <a:custGeom>
              <a:avLst/>
              <a:gdLst>
                <a:gd name="connsiteX0" fmla="*/ 0 w 219612"/>
                <a:gd name="connsiteY0" fmla="*/ 0 h 369332"/>
                <a:gd name="connsiteX1" fmla="*/ 219612 w 219612"/>
                <a:gd name="connsiteY1" fmla="*/ 0 h 369332"/>
                <a:gd name="connsiteX2" fmla="*/ 219612 w 219612"/>
                <a:gd name="connsiteY2" fmla="*/ 369332 h 369332"/>
                <a:gd name="connsiteX3" fmla="*/ 0 w 219612"/>
                <a:gd name="connsiteY3" fmla="*/ 369332 h 369332"/>
                <a:gd name="connsiteX4" fmla="*/ 0 w 219612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12" h="369332">
                  <a:moveTo>
                    <a:pt x="0" y="0"/>
                  </a:moveTo>
                  <a:lnTo>
                    <a:pt x="219612" y="0"/>
                  </a:lnTo>
                  <a:lnTo>
                    <a:pt x="219612" y="369332"/>
                  </a:lnTo>
                  <a:lnTo>
                    <a:pt x="0" y="369332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Agency FB" panose="020B0503020202020204" pitchFamily="34" charset="0"/>
                </a:rPr>
                <a:t>06</a:t>
              </a:r>
              <a:endParaRPr lang="en-US" sz="37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530" name="Text Placeholder 3"/>
            <p:cNvSpPr txBox="1"/>
            <p:nvPr/>
          </p:nvSpPr>
          <p:spPr>
            <a:xfrm>
              <a:off x="6818673" y="916397"/>
              <a:ext cx="1440175" cy="16125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</a:rPr>
                <a:t>100% </a:t>
              </a:r>
              <a:r>
                <a:rPr lang="zh-CN" altLang="en-US" sz="1300" dirty="0">
                  <a:solidFill>
                    <a:schemeClr val="accent1">
                      <a:lumMod val="75000"/>
                    </a:schemeClr>
                  </a:solidFill>
                </a:rPr>
                <a:t>数据增长</a:t>
              </a:r>
              <a:endParaRPr lang="en-US" sz="1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" grpId="0" animBg="1"/>
      <p:bldP spid="52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rc 142"/>
          <p:cNvSpPr/>
          <p:nvPr/>
        </p:nvSpPr>
        <p:spPr>
          <a:xfrm rot="20152389">
            <a:off x="2173751" y="2292945"/>
            <a:ext cx="1234754" cy="1648013"/>
          </a:xfrm>
          <a:prstGeom prst="arc">
            <a:avLst>
              <a:gd name="adj1" fmla="val 16491387"/>
              <a:gd name="adj2" fmla="val 5247528"/>
            </a:avLst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2" name="Freeform 121"/>
          <p:cNvSpPr/>
          <p:nvPr/>
        </p:nvSpPr>
        <p:spPr>
          <a:xfrm>
            <a:off x="3150593" y="3866446"/>
            <a:ext cx="3614796" cy="963789"/>
          </a:xfrm>
          <a:custGeom>
            <a:avLst/>
            <a:gdLst>
              <a:gd name="connsiteX0" fmla="*/ 0 w 2711450"/>
              <a:gd name="connsiteY0" fmla="*/ 0 h 722842"/>
              <a:gd name="connsiteX1" fmla="*/ 869950 w 2711450"/>
              <a:gd name="connsiteY1" fmla="*/ 685800 h 722842"/>
              <a:gd name="connsiteX2" fmla="*/ 2279650 w 2711450"/>
              <a:gd name="connsiteY2" fmla="*/ 222250 h 722842"/>
              <a:gd name="connsiteX3" fmla="*/ 2711450 w 2711450"/>
              <a:gd name="connsiteY3" fmla="*/ 209550 h 72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450" h="722842">
                <a:moveTo>
                  <a:pt x="0" y="0"/>
                </a:moveTo>
                <a:cubicBezTo>
                  <a:pt x="245004" y="324379"/>
                  <a:pt x="490008" y="648758"/>
                  <a:pt x="869950" y="685800"/>
                </a:cubicBezTo>
                <a:cubicBezTo>
                  <a:pt x="1249892" y="722842"/>
                  <a:pt x="1972733" y="301625"/>
                  <a:pt x="2279650" y="222250"/>
                </a:cubicBezTo>
                <a:cubicBezTo>
                  <a:pt x="2586567" y="142875"/>
                  <a:pt x="2649008" y="176212"/>
                  <a:pt x="2711450" y="209550"/>
                </a:cubicBezTo>
              </a:path>
            </a:pathLst>
          </a:cu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+mn-ea"/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758215" y="1355149"/>
            <a:ext cx="7334568" cy="3636883"/>
            <a:chOff x="2458885" y="1292089"/>
            <a:chExt cx="4226231" cy="2095327"/>
          </a:xfrm>
          <a:solidFill>
            <a:schemeClr val="bg1">
              <a:lumMod val="75000"/>
            </a:schemeClr>
          </a:solidFill>
        </p:grpSpPr>
        <p:sp>
          <p:nvSpPr>
            <p:cNvPr id="1077" name="Freeform 53"/>
            <p:cNvSpPr/>
            <p:nvPr/>
          </p:nvSpPr>
          <p:spPr bwMode="auto">
            <a:xfrm>
              <a:off x="2872708" y="1430381"/>
              <a:ext cx="1048" cy="10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78" name="Freeform 54"/>
            <p:cNvSpPr/>
            <p:nvPr/>
          </p:nvSpPr>
          <p:spPr bwMode="auto">
            <a:xfrm>
              <a:off x="2458885" y="1395808"/>
              <a:ext cx="1430046" cy="1991608"/>
            </a:xfrm>
            <a:custGeom>
              <a:avLst/>
              <a:gdLst/>
              <a:ahLst/>
              <a:cxnLst>
                <a:cxn ang="0">
                  <a:pos x="504" y="456"/>
                </a:cxn>
                <a:cxn ang="0">
                  <a:pos x="457" y="417"/>
                </a:cxn>
                <a:cxn ang="0">
                  <a:pos x="420" y="387"/>
                </a:cxn>
                <a:cxn ang="0">
                  <a:pos x="371" y="386"/>
                </a:cxn>
                <a:cxn ang="0">
                  <a:pos x="356" y="383"/>
                </a:cxn>
                <a:cxn ang="0">
                  <a:pos x="304" y="384"/>
                </a:cxn>
                <a:cxn ang="0">
                  <a:pos x="287" y="334"/>
                </a:cxn>
                <a:cxn ang="0">
                  <a:pos x="239" y="325"/>
                </a:cxn>
                <a:cxn ang="0">
                  <a:pos x="301" y="262"/>
                </a:cxn>
                <a:cxn ang="0">
                  <a:pos x="330" y="292"/>
                </a:cxn>
                <a:cxn ang="0">
                  <a:pos x="376" y="223"/>
                </a:cxn>
                <a:cxn ang="0">
                  <a:pos x="414" y="186"/>
                </a:cxn>
                <a:cxn ang="0">
                  <a:pos x="471" y="164"/>
                </a:cxn>
                <a:cxn ang="0">
                  <a:pos x="461" y="144"/>
                </a:cxn>
                <a:cxn ang="0">
                  <a:pos x="491" y="134"/>
                </a:cxn>
                <a:cxn ang="0">
                  <a:pos x="503" y="155"/>
                </a:cxn>
                <a:cxn ang="0">
                  <a:pos x="509" y="131"/>
                </a:cxn>
                <a:cxn ang="0">
                  <a:pos x="497" y="89"/>
                </a:cxn>
                <a:cxn ang="0">
                  <a:pos x="459" y="62"/>
                </a:cxn>
                <a:cxn ang="0">
                  <a:pos x="406" y="108"/>
                </a:cxn>
                <a:cxn ang="0">
                  <a:pos x="391" y="112"/>
                </a:cxn>
                <a:cxn ang="0">
                  <a:pos x="357" y="89"/>
                </a:cxn>
                <a:cxn ang="0">
                  <a:pos x="422" y="44"/>
                </a:cxn>
                <a:cxn ang="0">
                  <a:pos x="429" y="57"/>
                </a:cxn>
                <a:cxn ang="0">
                  <a:pos x="441" y="40"/>
                </a:cxn>
                <a:cxn ang="0">
                  <a:pos x="477" y="30"/>
                </a:cxn>
                <a:cxn ang="0">
                  <a:pos x="471" y="47"/>
                </a:cxn>
                <a:cxn ang="0">
                  <a:pos x="474" y="61"/>
                </a:cxn>
                <a:cxn ang="0">
                  <a:pos x="502" y="58"/>
                </a:cxn>
                <a:cxn ang="0">
                  <a:pos x="514" y="49"/>
                </a:cxn>
                <a:cxn ang="0">
                  <a:pos x="513" y="26"/>
                </a:cxn>
                <a:cxn ang="0">
                  <a:pos x="476" y="4"/>
                </a:cxn>
                <a:cxn ang="0">
                  <a:pos x="431" y="14"/>
                </a:cxn>
                <a:cxn ang="0">
                  <a:pos x="420" y="33"/>
                </a:cxn>
                <a:cxn ang="0">
                  <a:pos x="442" y="1"/>
                </a:cxn>
                <a:cxn ang="0">
                  <a:pos x="380" y="27"/>
                </a:cxn>
                <a:cxn ang="0">
                  <a:pos x="310" y="34"/>
                </a:cxn>
                <a:cxn ang="0">
                  <a:pos x="269" y="21"/>
                </a:cxn>
                <a:cxn ang="0">
                  <a:pos x="172" y="18"/>
                </a:cxn>
                <a:cxn ang="0">
                  <a:pos x="97" y="41"/>
                </a:cxn>
                <a:cxn ang="0">
                  <a:pos x="82" y="57"/>
                </a:cxn>
                <a:cxn ang="0">
                  <a:pos x="56" y="84"/>
                </a:cxn>
                <a:cxn ang="0">
                  <a:pos x="65" y="91"/>
                </a:cxn>
                <a:cxn ang="0">
                  <a:pos x="124" y="75"/>
                </a:cxn>
                <a:cxn ang="0">
                  <a:pos x="163" y="127"/>
                </a:cxn>
                <a:cxn ang="0">
                  <a:pos x="133" y="197"/>
                </a:cxn>
                <a:cxn ang="0">
                  <a:pos x="155" y="284"/>
                </a:cxn>
                <a:cxn ang="0">
                  <a:pos x="167" y="289"/>
                </a:cxn>
                <a:cxn ang="0">
                  <a:pos x="176" y="290"/>
                </a:cxn>
                <a:cxn ang="0">
                  <a:pos x="237" y="354"/>
                </a:cxn>
                <a:cxn ang="0">
                  <a:pos x="292" y="388"/>
                </a:cxn>
                <a:cxn ang="0">
                  <a:pos x="322" y="401"/>
                </a:cxn>
                <a:cxn ang="0">
                  <a:pos x="328" y="445"/>
                </a:cxn>
                <a:cxn ang="0">
                  <a:pos x="319" y="494"/>
                </a:cxn>
                <a:cxn ang="0">
                  <a:pos x="390" y="685"/>
                </a:cxn>
                <a:cxn ang="0">
                  <a:pos x="406" y="735"/>
                </a:cxn>
                <a:cxn ang="0">
                  <a:pos x="405" y="758"/>
                </a:cxn>
                <a:cxn ang="0">
                  <a:pos x="446" y="765"/>
                </a:cxn>
                <a:cxn ang="0">
                  <a:pos x="451" y="721"/>
                </a:cxn>
                <a:cxn ang="0">
                  <a:pos x="454" y="699"/>
                </a:cxn>
                <a:cxn ang="0">
                  <a:pos x="467" y="668"/>
                </a:cxn>
                <a:cxn ang="0">
                  <a:pos x="508" y="617"/>
                </a:cxn>
                <a:cxn ang="0">
                  <a:pos x="555" y="538"/>
                </a:cxn>
              </a:cxnLst>
              <a:rect l="0" t="0" r="r" b="b"/>
              <a:pathLst>
                <a:path w="577" h="802">
                  <a:moveTo>
                    <a:pt x="572" y="488"/>
                  </a:moveTo>
                  <a:cubicBezTo>
                    <a:pt x="572" y="488"/>
                    <a:pt x="564" y="486"/>
                    <a:pt x="564" y="485"/>
                  </a:cubicBezTo>
                  <a:cubicBezTo>
                    <a:pt x="564" y="484"/>
                    <a:pt x="551" y="473"/>
                    <a:pt x="550" y="473"/>
                  </a:cubicBezTo>
                  <a:cubicBezTo>
                    <a:pt x="550" y="474"/>
                    <a:pt x="545" y="468"/>
                    <a:pt x="544" y="470"/>
                  </a:cubicBezTo>
                  <a:cubicBezTo>
                    <a:pt x="544" y="471"/>
                    <a:pt x="534" y="471"/>
                    <a:pt x="534" y="471"/>
                  </a:cubicBezTo>
                  <a:cubicBezTo>
                    <a:pt x="523" y="469"/>
                    <a:pt x="523" y="469"/>
                    <a:pt x="523" y="469"/>
                  </a:cubicBezTo>
                  <a:cubicBezTo>
                    <a:pt x="523" y="469"/>
                    <a:pt x="519" y="472"/>
                    <a:pt x="520" y="471"/>
                  </a:cubicBezTo>
                  <a:cubicBezTo>
                    <a:pt x="521" y="469"/>
                    <a:pt x="520" y="462"/>
                    <a:pt x="520" y="463"/>
                  </a:cubicBezTo>
                  <a:cubicBezTo>
                    <a:pt x="519" y="464"/>
                    <a:pt x="504" y="456"/>
                    <a:pt x="504" y="456"/>
                  </a:cubicBezTo>
                  <a:cubicBezTo>
                    <a:pt x="498" y="461"/>
                    <a:pt x="498" y="461"/>
                    <a:pt x="498" y="461"/>
                  </a:cubicBezTo>
                  <a:cubicBezTo>
                    <a:pt x="498" y="455"/>
                    <a:pt x="498" y="455"/>
                    <a:pt x="498" y="455"/>
                  </a:cubicBezTo>
                  <a:cubicBezTo>
                    <a:pt x="490" y="450"/>
                    <a:pt x="490" y="450"/>
                    <a:pt x="490" y="450"/>
                  </a:cubicBezTo>
                  <a:cubicBezTo>
                    <a:pt x="491" y="443"/>
                    <a:pt x="491" y="443"/>
                    <a:pt x="491" y="443"/>
                  </a:cubicBezTo>
                  <a:cubicBezTo>
                    <a:pt x="487" y="440"/>
                    <a:pt x="487" y="440"/>
                    <a:pt x="487" y="440"/>
                  </a:cubicBezTo>
                  <a:cubicBezTo>
                    <a:pt x="487" y="440"/>
                    <a:pt x="487" y="441"/>
                    <a:pt x="486" y="440"/>
                  </a:cubicBezTo>
                  <a:cubicBezTo>
                    <a:pt x="486" y="440"/>
                    <a:pt x="484" y="427"/>
                    <a:pt x="484" y="427"/>
                  </a:cubicBezTo>
                  <a:cubicBezTo>
                    <a:pt x="472" y="417"/>
                    <a:pt x="472" y="417"/>
                    <a:pt x="472" y="417"/>
                  </a:cubicBezTo>
                  <a:cubicBezTo>
                    <a:pt x="457" y="417"/>
                    <a:pt x="457" y="417"/>
                    <a:pt x="457" y="417"/>
                  </a:cubicBezTo>
                  <a:cubicBezTo>
                    <a:pt x="444" y="409"/>
                    <a:pt x="444" y="409"/>
                    <a:pt x="444" y="409"/>
                  </a:cubicBezTo>
                  <a:cubicBezTo>
                    <a:pt x="441" y="402"/>
                    <a:pt x="441" y="402"/>
                    <a:pt x="441" y="402"/>
                  </a:cubicBezTo>
                  <a:cubicBezTo>
                    <a:pt x="441" y="402"/>
                    <a:pt x="433" y="399"/>
                    <a:pt x="433" y="398"/>
                  </a:cubicBezTo>
                  <a:cubicBezTo>
                    <a:pt x="433" y="397"/>
                    <a:pt x="431" y="398"/>
                    <a:pt x="430" y="397"/>
                  </a:cubicBezTo>
                  <a:cubicBezTo>
                    <a:pt x="430" y="397"/>
                    <a:pt x="430" y="394"/>
                    <a:pt x="430" y="394"/>
                  </a:cubicBezTo>
                  <a:cubicBezTo>
                    <a:pt x="426" y="391"/>
                    <a:pt x="426" y="391"/>
                    <a:pt x="426" y="391"/>
                  </a:cubicBezTo>
                  <a:cubicBezTo>
                    <a:pt x="425" y="390"/>
                    <a:pt x="425" y="390"/>
                    <a:pt x="425" y="390"/>
                  </a:cubicBezTo>
                  <a:cubicBezTo>
                    <a:pt x="422" y="389"/>
                    <a:pt x="422" y="389"/>
                    <a:pt x="422" y="389"/>
                  </a:cubicBezTo>
                  <a:cubicBezTo>
                    <a:pt x="420" y="387"/>
                    <a:pt x="420" y="387"/>
                    <a:pt x="420" y="387"/>
                  </a:cubicBezTo>
                  <a:cubicBezTo>
                    <a:pt x="420" y="387"/>
                    <a:pt x="427" y="383"/>
                    <a:pt x="426" y="384"/>
                  </a:cubicBezTo>
                  <a:cubicBezTo>
                    <a:pt x="426" y="384"/>
                    <a:pt x="411" y="386"/>
                    <a:pt x="411" y="386"/>
                  </a:cubicBezTo>
                  <a:cubicBezTo>
                    <a:pt x="409" y="389"/>
                    <a:pt x="409" y="389"/>
                    <a:pt x="409" y="389"/>
                  </a:cubicBezTo>
                  <a:cubicBezTo>
                    <a:pt x="402" y="385"/>
                    <a:pt x="402" y="385"/>
                    <a:pt x="402" y="385"/>
                  </a:cubicBezTo>
                  <a:cubicBezTo>
                    <a:pt x="391" y="385"/>
                    <a:pt x="391" y="385"/>
                    <a:pt x="391" y="385"/>
                  </a:cubicBezTo>
                  <a:cubicBezTo>
                    <a:pt x="391" y="385"/>
                    <a:pt x="382" y="381"/>
                    <a:pt x="383" y="380"/>
                  </a:cubicBezTo>
                  <a:cubicBezTo>
                    <a:pt x="383" y="379"/>
                    <a:pt x="380" y="376"/>
                    <a:pt x="380" y="376"/>
                  </a:cubicBezTo>
                  <a:cubicBezTo>
                    <a:pt x="380" y="376"/>
                    <a:pt x="378" y="380"/>
                    <a:pt x="378" y="381"/>
                  </a:cubicBezTo>
                  <a:cubicBezTo>
                    <a:pt x="377" y="381"/>
                    <a:pt x="371" y="386"/>
                    <a:pt x="371" y="386"/>
                  </a:cubicBezTo>
                  <a:cubicBezTo>
                    <a:pt x="372" y="394"/>
                    <a:pt x="372" y="394"/>
                    <a:pt x="372" y="394"/>
                  </a:cubicBezTo>
                  <a:cubicBezTo>
                    <a:pt x="368" y="390"/>
                    <a:pt x="368" y="390"/>
                    <a:pt x="368" y="390"/>
                  </a:cubicBezTo>
                  <a:cubicBezTo>
                    <a:pt x="370" y="386"/>
                    <a:pt x="370" y="386"/>
                    <a:pt x="370" y="386"/>
                  </a:cubicBezTo>
                  <a:cubicBezTo>
                    <a:pt x="370" y="386"/>
                    <a:pt x="370" y="381"/>
                    <a:pt x="370" y="380"/>
                  </a:cubicBezTo>
                  <a:cubicBezTo>
                    <a:pt x="370" y="379"/>
                    <a:pt x="374" y="377"/>
                    <a:pt x="374" y="377"/>
                  </a:cubicBezTo>
                  <a:cubicBezTo>
                    <a:pt x="373" y="374"/>
                    <a:pt x="373" y="374"/>
                    <a:pt x="373" y="374"/>
                  </a:cubicBezTo>
                  <a:cubicBezTo>
                    <a:pt x="373" y="374"/>
                    <a:pt x="368" y="376"/>
                    <a:pt x="368" y="376"/>
                  </a:cubicBezTo>
                  <a:cubicBezTo>
                    <a:pt x="368" y="377"/>
                    <a:pt x="363" y="380"/>
                    <a:pt x="363" y="380"/>
                  </a:cubicBezTo>
                  <a:cubicBezTo>
                    <a:pt x="356" y="383"/>
                    <a:pt x="356" y="383"/>
                    <a:pt x="356" y="383"/>
                  </a:cubicBezTo>
                  <a:cubicBezTo>
                    <a:pt x="352" y="383"/>
                    <a:pt x="352" y="383"/>
                    <a:pt x="352" y="383"/>
                  </a:cubicBezTo>
                  <a:cubicBezTo>
                    <a:pt x="352" y="383"/>
                    <a:pt x="349" y="388"/>
                    <a:pt x="349" y="388"/>
                  </a:cubicBezTo>
                  <a:cubicBezTo>
                    <a:pt x="348" y="388"/>
                    <a:pt x="348" y="393"/>
                    <a:pt x="348" y="393"/>
                  </a:cubicBezTo>
                  <a:cubicBezTo>
                    <a:pt x="348" y="393"/>
                    <a:pt x="341" y="402"/>
                    <a:pt x="340" y="401"/>
                  </a:cubicBezTo>
                  <a:cubicBezTo>
                    <a:pt x="340" y="400"/>
                    <a:pt x="331" y="393"/>
                    <a:pt x="331" y="393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16" y="397"/>
                    <a:pt x="316" y="397"/>
                    <a:pt x="316" y="397"/>
                  </a:cubicBezTo>
                  <a:cubicBezTo>
                    <a:pt x="310" y="393"/>
                    <a:pt x="310" y="393"/>
                    <a:pt x="310" y="393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305" y="375"/>
                    <a:pt x="305" y="375"/>
                    <a:pt x="305" y="375"/>
                  </a:cubicBezTo>
                  <a:cubicBezTo>
                    <a:pt x="308" y="364"/>
                    <a:pt x="308" y="364"/>
                    <a:pt x="308" y="364"/>
                  </a:cubicBezTo>
                  <a:cubicBezTo>
                    <a:pt x="309" y="357"/>
                    <a:pt x="309" y="357"/>
                    <a:pt x="309" y="357"/>
                  </a:cubicBezTo>
                  <a:cubicBezTo>
                    <a:pt x="302" y="352"/>
                    <a:pt x="302" y="352"/>
                    <a:pt x="302" y="352"/>
                  </a:cubicBezTo>
                  <a:cubicBezTo>
                    <a:pt x="302" y="352"/>
                    <a:pt x="287" y="353"/>
                    <a:pt x="287" y="353"/>
                  </a:cubicBezTo>
                  <a:cubicBezTo>
                    <a:pt x="287" y="352"/>
                    <a:pt x="279" y="353"/>
                    <a:pt x="280" y="352"/>
                  </a:cubicBezTo>
                  <a:cubicBezTo>
                    <a:pt x="280" y="351"/>
                    <a:pt x="282" y="347"/>
                    <a:pt x="282" y="346"/>
                  </a:cubicBezTo>
                  <a:cubicBezTo>
                    <a:pt x="282" y="345"/>
                    <a:pt x="284" y="340"/>
                    <a:pt x="284" y="340"/>
                  </a:cubicBezTo>
                  <a:cubicBezTo>
                    <a:pt x="287" y="334"/>
                    <a:pt x="287" y="334"/>
                    <a:pt x="287" y="334"/>
                  </a:cubicBezTo>
                  <a:cubicBezTo>
                    <a:pt x="292" y="322"/>
                    <a:pt x="292" y="322"/>
                    <a:pt x="292" y="322"/>
                  </a:cubicBezTo>
                  <a:cubicBezTo>
                    <a:pt x="294" y="318"/>
                    <a:pt x="294" y="318"/>
                    <a:pt x="294" y="318"/>
                  </a:cubicBezTo>
                  <a:cubicBezTo>
                    <a:pt x="282" y="317"/>
                    <a:pt x="282" y="317"/>
                    <a:pt x="282" y="317"/>
                  </a:cubicBezTo>
                  <a:cubicBezTo>
                    <a:pt x="275" y="320"/>
                    <a:pt x="275" y="320"/>
                    <a:pt x="275" y="320"/>
                  </a:cubicBezTo>
                  <a:cubicBezTo>
                    <a:pt x="271" y="332"/>
                    <a:pt x="271" y="332"/>
                    <a:pt x="271" y="332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34"/>
                    <a:pt x="245" y="334"/>
                    <a:pt x="245" y="334"/>
                  </a:cubicBezTo>
                  <a:cubicBezTo>
                    <a:pt x="245" y="334"/>
                    <a:pt x="245" y="336"/>
                    <a:pt x="245" y="334"/>
                  </a:cubicBezTo>
                  <a:cubicBezTo>
                    <a:pt x="245" y="333"/>
                    <a:pt x="239" y="325"/>
                    <a:pt x="239" y="325"/>
                  </a:cubicBezTo>
                  <a:cubicBezTo>
                    <a:pt x="236" y="313"/>
                    <a:pt x="236" y="313"/>
                    <a:pt x="236" y="313"/>
                  </a:cubicBezTo>
                  <a:cubicBezTo>
                    <a:pt x="236" y="313"/>
                    <a:pt x="244" y="289"/>
                    <a:pt x="244" y="290"/>
                  </a:cubicBezTo>
                  <a:cubicBezTo>
                    <a:pt x="243" y="290"/>
                    <a:pt x="244" y="281"/>
                    <a:pt x="244" y="281"/>
                  </a:cubicBezTo>
                  <a:cubicBezTo>
                    <a:pt x="270" y="264"/>
                    <a:pt x="270" y="264"/>
                    <a:pt x="270" y="264"/>
                  </a:cubicBezTo>
                  <a:cubicBezTo>
                    <a:pt x="279" y="265"/>
                    <a:pt x="279" y="265"/>
                    <a:pt x="279" y="265"/>
                  </a:cubicBezTo>
                  <a:cubicBezTo>
                    <a:pt x="282" y="268"/>
                    <a:pt x="282" y="268"/>
                    <a:pt x="282" y="268"/>
                  </a:cubicBezTo>
                  <a:cubicBezTo>
                    <a:pt x="288" y="267"/>
                    <a:pt x="288" y="267"/>
                    <a:pt x="288" y="267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301" y="262"/>
                    <a:pt x="301" y="262"/>
                    <a:pt x="301" y="262"/>
                  </a:cubicBezTo>
                  <a:cubicBezTo>
                    <a:pt x="309" y="260"/>
                    <a:pt x="309" y="260"/>
                    <a:pt x="309" y="260"/>
                  </a:cubicBezTo>
                  <a:cubicBezTo>
                    <a:pt x="313" y="265"/>
                    <a:pt x="313" y="265"/>
                    <a:pt x="313" y="265"/>
                  </a:cubicBezTo>
                  <a:cubicBezTo>
                    <a:pt x="320" y="263"/>
                    <a:pt x="320" y="263"/>
                    <a:pt x="320" y="263"/>
                  </a:cubicBezTo>
                  <a:cubicBezTo>
                    <a:pt x="324" y="267"/>
                    <a:pt x="324" y="267"/>
                    <a:pt x="324" y="267"/>
                  </a:cubicBezTo>
                  <a:cubicBezTo>
                    <a:pt x="326" y="269"/>
                    <a:pt x="326" y="269"/>
                    <a:pt x="326" y="269"/>
                  </a:cubicBezTo>
                  <a:cubicBezTo>
                    <a:pt x="326" y="273"/>
                    <a:pt x="326" y="273"/>
                    <a:pt x="326" y="273"/>
                  </a:cubicBezTo>
                  <a:cubicBezTo>
                    <a:pt x="324" y="277"/>
                    <a:pt x="324" y="277"/>
                    <a:pt x="324" y="277"/>
                  </a:cubicBezTo>
                  <a:cubicBezTo>
                    <a:pt x="326" y="285"/>
                    <a:pt x="326" y="285"/>
                    <a:pt x="326" y="285"/>
                  </a:cubicBezTo>
                  <a:cubicBezTo>
                    <a:pt x="330" y="292"/>
                    <a:pt x="330" y="292"/>
                    <a:pt x="330" y="292"/>
                  </a:cubicBezTo>
                  <a:cubicBezTo>
                    <a:pt x="334" y="293"/>
                    <a:pt x="334" y="293"/>
                    <a:pt x="334" y="293"/>
                  </a:cubicBezTo>
                  <a:cubicBezTo>
                    <a:pt x="337" y="283"/>
                    <a:pt x="337" y="283"/>
                    <a:pt x="337" y="283"/>
                  </a:cubicBezTo>
                  <a:cubicBezTo>
                    <a:pt x="337" y="273"/>
                    <a:pt x="337" y="273"/>
                    <a:pt x="337" y="273"/>
                  </a:cubicBezTo>
                  <a:cubicBezTo>
                    <a:pt x="335" y="265"/>
                    <a:pt x="335" y="265"/>
                    <a:pt x="335" y="265"/>
                  </a:cubicBezTo>
                  <a:cubicBezTo>
                    <a:pt x="335" y="259"/>
                    <a:pt x="335" y="259"/>
                    <a:pt x="335" y="259"/>
                  </a:cubicBezTo>
                  <a:cubicBezTo>
                    <a:pt x="345" y="247"/>
                    <a:pt x="345" y="247"/>
                    <a:pt x="345" y="247"/>
                  </a:cubicBezTo>
                  <a:cubicBezTo>
                    <a:pt x="357" y="238"/>
                    <a:pt x="357" y="238"/>
                    <a:pt x="357" y="238"/>
                  </a:cubicBezTo>
                  <a:cubicBezTo>
                    <a:pt x="368" y="233"/>
                    <a:pt x="368" y="233"/>
                    <a:pt x="368" y="233"/>
                  </a:cubicBezTo>
                  <a:cubicBezTo>
                    <a:pt x="376" y="223"/>
                    <a:pt x="376" y="223"/>
                    <a:pt x="376" y="223"/>
                  </a:cubicBezTo>
                  <a:cubicBezTo>
                    <a:pt x="376" y="214"/>
                    <a:pt x="376" y="214"/>
                    <a:pt x="376" y="214"/>
                  </a:cubicBezTo>
                  <a:cubicBezTo>
                    <a:pt x="380" y="213"/>
                    <a:pt x="380" y="213"/>
                    <a:pt x="380" y="213"/>
                  </a:cubicBezTo>
                  <a:cubicBezTo>
                    <a:pt x="384" y="205"/>
                    <a:pt x="384" y="205"/>
                    <a:pt x="384" y="205"/>
                  </a:cubicBezTo>
                  <a:cubicBezTo>
                    <a:pt x="387" y="206"/>
                    <a:pt x="387" y="206"/>
                    <a:pt x="387" y="206"/>
                  </a:cubicBezTo>
                  <a:cubicBezTo>
                    <a:pt x="395" y="196"/>
                    <a:pt x="395" y="196"/>
                    <a:pt x="395" y="196"/>
                  </a:cubicBezTo>
                  <a:cubicBezTo>
                    <a:pt x="407" y="192"/>
                    <a:pt x="407" y="192"/>
                    <a:pt x="407" y="192"/>
                  </a:cubicBezTo>
                  <a:cubicBezTo>
                    <a:pt x="415" y="191"/>
                    <a:pt x="415" y="191"/>
                    <a:pt x="415" y="191"/>
                  </a:cubicBezTo>
                  <a:cubicBezTo>
                    <a:pt x="417" y="188"/>
                    <a:pt x="417" y="188"/>
                    <a:pt x="417" y="188"/>
                  </a:cubicBezTo>
                  <a:cubicBezTo>
                    <a:pt x="414" y="186"/>
                    <a:pt x="414" y="186"/>
                    <a:pt x="414" y="186"/>
                  </a:cubicBezTo>
                  <a:cubicBezTo>
                    <a:pt x="420" y="177"/>
                    <a:pt x="420" y="177"/>
                    <a:pt x="420" y="177"/>
                  </a:cubicBezTo>
                  <a:cubicBezTo>
                    <a:pt x="439" y="169"/>
                    <a:pt x="439" y="169"/>
                    <a:pt x="439" y="169"/>
                  </a:cubicBezTo>
                  <a:cubicBezTo>
                    <a:pt x="451" y="166"/>
                    <a:pt x="451" y="166"/>
                    <a:pt x="451" y="166"/>
                  </a:cubicBezTo>
                  <a:cubicBezTo>
                    <a:pt x="441" y="172"/>
                    <a:pt x="441" y="172"/>
                    <a:pt x="441" y="172"/>
                  </a:cubicBezTo>
                  <a:cubicBezTo>
                    <a:pt x="443" y="176"/>
                    <a:pt x="443" y="176"/>
                    <a:pt x="443" y="176"/>
                  </a:cubicBezTo>
                  <a:cubicBezTo>
                    <a:pt x="450" y="175"/>
                    <a:pt x="450" y="175"/>
                    <a:pt x="450" y="175"/>
                  </a:cubicBezTo>
                  <a:cubicBezTo>
                    <a:pt x="455" y="171"/>
                    <a:pt x="455" y="171"/>
                    <a:pt x="455" y="171"/>
                  </a:cubicBezTo>
                  <a:cubicBezTo>
                    <a:pt x="468" y="168"/>
                    <a:pt x="468" y="168"/>
                    <a:pt x="468" y="168"/>
                  </a:cubicBezTo>
                  <a:cubicBezTo>
                    <a:pt x="468" y="168"/>
                    <a:pt x="471" y="163"/>
                    <a:pt x="471" y="164"/>
                  </a:cubicBezTo>
                  <a:cubicBezTo>
                    <a:pt x="471" y="165"/>
                    <a:pt x="478" y="163"/>
                    <a:pt x="478" y="163"/>
                  </a:cubicBezTo>
                  <a:cubicBezTo>
                    <a:pt x="476" y="160"/>
                    <a:pt x="476" y="160"/>
                    <a:pt x="476" y="160"/>
                  </a:cubicBezTo>
                  <a:cubicBezTo>
                    <a:pt x="477" y="156"/>
                    <a:pt x="477" y="156"/>
                    <a:pt x="477" y="156"/>
                  </a:cubicBezTo>
                  <a:cubicBezTo>
                    <a:pt x="473" y="157"/>
                    <a:pt x="473" y="157"/>
                    <a:pt x="473" y="157"/>
                  </a:cubicBezTo>
                  <a:cubicBezTo>
                    <a:pt x="467" y="164"/>
                    <a:pt x="467" y="164"/>
                    <a:pt x="467" y="164"/>
                  </a:cubicBezTo>
                  <a:cubicBezTo>
                    <a:pt x="458" y="163"/>
                    <a:pt x="458" y="163"/>
                    <a:pt x="458" y="163"/>
                  </a:cubicBezTo>
                  <a:cubicBezTo>
                    <a:pt x="454" y="157"/>
                    <a:pt x="454" y="157"/>
                    <a:pt x="454" y="157"/>
                  </a:cubicBezTo>
                  <a:cubicBezTo>
                    <a:pt x="458" y="151"/>
                    <a:pt x="458" y="151"/>
                    <a:pt x="458" y="151"/>
                  </a:cubicBezTo>
                  <a:cubicBezTo>
                    <a:pt x="458" y="151"/>
                    <a:pt x="462" y="143"/>
                    <a:pt x="461" y="144"/>
                  </a:cubicBezTo>
                  <a:cubicBezTo>
                    <a:pt x="461" y="144"/>
                    <a:pt x="455" y="142"/>
                    <a:pt x="455" y="142"/>
                  </a:cubicBezTo>
                  <a:cubicBezTo>
                    <a:pt x="446" y="145"/>
                    <a:pt x="446" y="145"/>
                    <a:pt x="446" y="145"/>
                  </a:cubicBezTo>
                  <a:cubicBezTo>
                    <a:pt x="445" y="145"/>
                    <a:pt x="436" y="150"/>
                    <a:pt x="436" y="149"/>
                  </a:cubicBezTo>
                  <a:cubicBezTo>
                    <a:pt x="436" y="149"/>
                    <a:pt x="432" y="152"/>
                    <a:pt x="432" y="152"/>
                  </a:cubicBezTo>
                  <a:cubicBezTo>
                    <a:pt x="444" y="142"/>
                    <a:pt x="444" y="142"/>
                    <a:pt x="444" y="142"/>
                  </a:cubicBezTo>
                  <a:cubicBezTo>
                    <a:pt x="449" y="142"/>
                    <a:pt x="449" y="142"/>
                    <a:pt x="449" y="142"/>
                  </a:cubicBezTo>
                  <a:cubicBezTo>
                    <a:pt x="455" y="136"/>
                    <a:pt x="455" y="136"/>
                    <a:pt x="455" y="136"/>
                  </a:cubicBezTo>
                  <a:cubicBezTo>
                    <a:pt x="482" y="136"/>
                    <a:pt x="482" y="136"/>
                    <a:pt x="482" y="136"/>
                  </a:cubicBezTo>
                  <a:cubicBezTo>
                    <a:pt x="491" y="134"/>
                    <a:pt x="491" y="134"/>
                    <a:pt x="491" y="134"/>
                  </a:cubicBezTo>
                  <a:cubicBezTo>
                    <a:pt x="504" y="128"/>
                    <a:pt x="504" y="128"/>
                    <a:pt x="504" y="128"/>
                  </a:cubicBezTo>
                  <a:cubicBezTo>
                    <a:pt x="505" y="129"/>
                    <a:pt x="505" y="129"/>
                    <a:pt x="505" y="129"/>
                  </a:cubicBezTo>
                  <a:cubicBezTo>
                    <a:pt x="499" y="134"/>
                    <a:pt x="499" y="134"/>
                    <a:pt x="499" y="134"/>
                  </a:cubicBezTo>
                  <a:cubicBezTo>
                    <a:pt x="493" y="141"/>
                    <a:pt x="493" y="141"/>
                    <a:pt x="493" y="141"/>
                  </a:cubicBezTo>
                  <a:cubicBezTo>
                    <a:pt x="487" y="147"/>
                    <a:pt x="487" y="147"/>
                    <a:pt x="487" y="147"/>
                  </a:cubicBezTo>
                  <a:cubicBezTo>
                    <a:pt x="484" y="151"/>
                    <a:pt x="484" y="151"/>
                    <a:pt x="484" y="151"/>
                  </a:cubicBezTo>
                  <a:cubicBezTo>
                    <a:pt x="493" y="152"/>
                    <a:pt x="493" y="152"/>
                    <a:pt x="493" y="152"/>
                  </a:cubicBezTo>
                  <a:cubicBezTo>
                    <a:pt x="493" y="152"/>
                    <a:pt x="501" y="152"/>
                    <a:pt x="502" y="152"/>
                  </a:cubicBezTo>
                  <a:cubicBezTo>
                    <a:pt x="503" y="152"/>
                    <a:pt x="503" y="155"/>
                    <a:pt x="503" y="155"/>
                  </a:cubicBezTo>
                  <a:cubicBezTo>
                    <a:pt x="507" y="152"/>
                    <a:pt x="507" y="152"/>
                    <a:pt x="507" y="152"/>
                  </a:cubicBezTo>
                  <a:cubicBezTo>
                    <a:pt x="509" y="158"/>
                    <a:pt x="509" y="158"/>
                    <a:pt x="509" y="158"/>
                  </a:cubicBezTo>
                  <a:cubicBezTo>
                    <a:pt x="516" y="152"/>
                    <a:pt x="516" y="152"/>
                    <a:pt x="516" y="152"/>
                  </a:cubicBezTo>
                  <a:cubicBezTo>
                    <a:pt x="514" y="146"/>
                    <a:pt x="514" y="146"/>
                    <a:pt x="514" y="146"/>
                  </a:cubicBezTo>
                  <a:cubicBezTo>
                    <a:pt x="516" y="140"/>
                    <a:pt x="516" y="140"/>
                    <a:pt x="516" y="140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8" y="138"/>
                    <a:pt x="508" y="138"/>
                    <a:pt x="508" y="138"/>
                  </a:cubicBezTo>
                  <a:cubicBezTo>
                    <a:pt x="508" y="138"/>
                    <a:pt x="505" y="134"/>
                    <a:pt x="504" y="134"/>
                  </a:cubicBezTo>
                  <a:cubicBezTo>
                    <a:pt x="504" y="135"/>
                    <a:pt x="509" y="130"/>
                    <a:pt x="509" y="131"/>
                  </a:cubicBezTo>
                  <a:cubicBezTo>
                    <a:pt x="509" y="131"/>
                    <a:pt x="507" y="128"/>
                    <a:pt x="507" y="128"/>
                  </a:cubicBezTo>
                  <a:cubicBezTo>
                    <a:pt x="513" y="121"/>
                    <a:pt x="513" y="121"/>
                    <a:pt x="513" y="121"/>
                  </a:cubicBezTo>
                  <a:cubicBezTo>
                    <a:pt x="510" y="113"/>
                    <a:pt x="510" y="113"/>
                    <a:pt x="510" y="113"/>
                  </a:cubicBezTo>
                  <a:cubicBezTo>
                    <a:pt x="509" y="109"/>
                    <a:pt x="509" y="109"/>
                    <a:pt x="509" y="109"/>
                  </a:cubicBezTo>
                  <a:cubicBezTo>
                    <a:pt x="501" y="106"/>
                    <a:pt x="501" y="106"/>
                    <a:pt x="501" y="106"/>
                  </a:cubicBezTo>
                  <a:cubicBezTo>
                    <a:pt x="499" y="102"/>
                    <a:pt x="499" y="102"/>
                    <a:pt x="499" y="102"/>
                  </a:cubicBezTo>
                  <a:cubicBezTo>
                    <a:pt x="495" y="99"/>
                    <a:pt x="495" y="99"/>
                    <a:pt x="495" y="99"/>
                  </a:cubicBezTo>
                  <a:cubicBezTo>
                    <a:pt x="498" y="93"/>
                    <a:pt x="498" y="93"/>
                    <a:pt x="498" y="93"/>
                  </a:cubicBezTo>
                  <a:cubicBezTo>
                    <a:pt x="497" y="89"/>
                    <a:pt x="497" y="89"/>
                    <a:pt x="497" y="89"/>
                  </a:cubicBezTo>
                  <a:cubicBezTo>
                    <a:pt x="497" y="89"/>
                    <a:pt x="495" y="74"/>
                    <a:pt x="494" y="74"/>
                  </a:cubicBezTo>
                  <a:cubicBezTo>
                    <a:pt x="494" y="75"/>
                    <a:pt x="484" y="82"/>
                    <a:pt x="484" y="82"/>
                  </a:cubicBezTo>
                  <a:cubicBezTo>
                    <a:pt x="474" y="87"/>
                    <a:pt x="474" y="87"/>
                    <a:pt x="474" y="87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70" y="77"/>
                    <a:pt x="470" y="77"/>
                    <a:pt x="470" y="77"/>
                  </a:cubicBezTo>
                  <a:cubicBezTo>
                    <a:pt x="474" y="73"/>
                    <a:pt x="474" y="73"/>
                    <a:pt x="474" y="73"/>
                  </a:cubicBezTo>
                  <a:cubicBezTo>
                    <a:pt x="467" y="70"/>
                    <a:pt x="467" y="70"/>
                    <a:pt x="467" y="70"/>
                  </a:cubicBezTo>
                  <a:cubicBezTo>
                    <a:pt x="466" y="68"/>
                    <a:pt x="466" y="68"/>
                    <a:pt x="466" y="68"/>
                  </a:cubicBezTo>
                  <a:cubicBezTo>
                    <a:pt x="466" y="68"/>
                    <a:pt x="460" y="62"/>
                    <a:pt x="459" y="62"/>
                  </a:cubicBezTo>
                  <a:cubicBezTo>
                    <a:pt x="459" y="63"/>
                    <a:pt x="457" y="64"/>
                    <a:pt x="457" y="64"/>
                  </a:cubicBezTo>
                  <a:cubicBezTo>
                    <a:pt x="441" y="63"/>
                    <a:pt x="441" y="63"/>
                    <a:pt x="441" y="63"/>
                  </a:cubicBezTo>
                  <a:cubicBezTo>
                    <a:pt x="436" y="72"/>
                    <a:pt x="436" y="72"/>
                    <a:pt x="436" y="72"/>
                  </a:cubicBezTo>
                  <a:cubicBezTo>
                    <a:pt x="434" y="77"/>
                    <a:pt x="434" y="77"/>
                    <a:pt x="434" y="77"/>
                  </a:cubicBezTo>
                  <a:cubicBezTo>
                    <a:pt x="434" y="77"/>
                    <a:pt x="426" y="86"/>
                    <a:pt x="425" y="87"/>
                  </a:cubicBezTo>
                  <a:cubicBezTo>
                    <a:pt x="425" y="86"/>
                    <a:pt x="429" y="90"/>
                    <a:pt x="429" y="90"/>
                  </a:cubicBezTo>
                  <a:cubicBezTo>
                    <a:pt x="426" y="99"/>
                    <a:pt x="426" y="99"/>
                    <a:pt x="426" y="99"/>
                  </a:cubicBezTo>
                  <a:cubicBezTo>
                    <a:pt x="412" y="107"/>
                    <a:pt x="412" y="107"/>
                    <a:pt x="412" y="107"/>
                  </a:cubicBezTo>
                  <a:cubicBezTo>
                    <a:pt x="406" y="108"/>
                    <a:pt x="406" y="108"/>
                    <a:pt x="406" y="108"/>
                  </a:cubicBezTo>
                  <a:cubicBezTo>
                    <a:pt x="406" y="108"/>
                    <a:pt x="401" y="123"/>
                    <a:pt x="402" y="124"/>
                  </a:cubicBezTo>
                  <a:cubicBezTo>
                    <a:pt x="402" y="125"/>
                    <a:pt x="396" y="127"/>
                    <a:pt x="396" y="127"/>
                  </a:cubicBezTo>
                  <a:cubicBezTo>
                    <a:pt x="392" y="130"/>
                    <a:pt x="392" y="130"/>
                    <a:pt x="392" y="130"/>
                  </a:cubicBezTo>
                  <a:cubicBezTo>
                    <a:pt x="390" y="125"/>
                    <a:pt x="390" y="125"/>
                    <a:pt x="390" y="125"/>
                  </a:cubicBezTo>
                  <a:cubicBezTo>
                    <a:pt x="390" y="125"/>
                    <a:pt x="389" y="121"/>
                    <a:pt x="388" y="120"/>
                  </a:cubicBezTo>
                  <a:cubicBezTo>
                    <a:pt x="389" y="120"/>
                    <a:pt x="393" y="121"/>
                    <a:pt x="393" y="121"/>
                  </a:cubicBezTo>
                  <a:cubicBezTo>
                    <a:pt x="394" y="117"/>
                    <a:pt x="394" y="117"/>
                    <a:pt x="394" y="117"/>
                  </a:cubicBezTo>
                  <a:cubicBezTo>
                    <a:pt x="390" y="118"/>
                    <a:pt x="390" y="118"/>
                    <a:pt x="390" y="118"/>
                  </a:cubicBezTo>
                  <a:cubicBezTo>
                    <a:pt x="391" y="112"/>
                    <a:pt x="391" y="112"/>
                    <a:pt x="391" y="112"/>
                  </a:cubicBezTo>
                  <a:cubicBezTo>
                    <a:pt x="395" y="106"/>
                    <a:pt x="395" y="106"/>
                    <a:pt x="395" y="106"/>
                  </a:cubicBezTo>
                  <a:cubicBezTo>
                    <a:pt x="383" y="105"/>
                    <a:pt x="383" y="105"/>
                    <a:pt x="383" y="105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73" y="101"/>
                    <a:pt x="373" y="101"/>
                    <a:pt x="373" y="101"/>
                  </a:cubicBezTo>
                  <a:cubicBezTo>
                    <a:pt x="373" y="98"/>
                    <a:pt x="373" y="98"/>
                    <a:pt x="373" y="98"/>
                  </a:cubicBezTo>
                  <a:cubicBezTo>
                    <a:pt x="369" y="96"/>
                    <a:pt x="369" y="96"/>
                    <a:pt x="369" y="96"/>
                  </a:cubicBezTo>
                  <a:cubicBezTo>
                    <a:pt x="363" y="93"/>
                    <a:pt x="363" y="93"/>
                    <a:pt x="363" y="93"/>
                  </a:cubicBezTo>
                  <a:cubicBezTo>
                    <a:pt x="358" y="94"/>
                    <a:pt x="358" y="94"/>
                    <a:pt x="358" y="94"/>
                  </a:cubicBezTo>
                  <a:cubicBezTo>
                    <a:pt x="357" y="89"/>
                    <a:pt x="357" y="89"/>
                    <a:pt x="357" y="89"/>
                  </a:cubicBezTo>
                  <a:cubicBezTo>
                    <a:pt x="359" y="84"/>
                    <a:pt x="359" y="84"/>
                    <a:pt x="359" y="84"/>
                  </a:cubicBezTo>
                  <a:cubicBezTo>
                    <a:pt x="353" y="83"/>
                    <a:pt x="353" y="83"/>
                    <a:pt x="353" y="83"/>
                  </a:cubicBezTo>
                  <a:cubicBezTo>
                    <a:pt x="353" y="83"/>
                    <a:pt x="363" y="73"/>
                    <a:pt x="363" y="73"/>
                  </a:cubicBezTo>
                  <a:cubicBezTo>
                    <a:pt x="363" y="74"/>
                    <a:pt x="391" y="59"/>
                    <a:pt x="391" y="59"/>
                  </a:cubicBezTo>
                  <a:cubicBezTo>
                    <a:pt x="395" y="56"/>
                    <a:pt x="395" y="56"/>
                    <a:pt x="395" y="56"/>
                  </a:cubicBezTo>
                  <a:cubicBezTo>
                    <a:pt x="400" y="55"/>
                    <a:pt x="400" y="55"/>
                    <a:pt x="400" y="55"/>
                  </a:cubicBezTo>
                  <a:cubicBezTo>
                    <a:pt x="412" y="50"/>
                    <a:pt x="412" y="50"/>
                    <a:pt x="412" y="50"/>
                  </a:cubicBezTo>
                  <a:cubicBezTo>
                    <a:pt x="421" y="44"/>
                    <a:pt x="421" y="44"/>
                    <a:pt x="421" y="44"/>
                  </a:cubicBezTo>
                  <a:cubicBezTo>
                    <a:pt x="422" y="44"/>
                    <a:pt x="422" y="44"/>
                    <a:pt x="422" y="44"/>
                  </a:cubicBezTo>
                  <a:cubicBezTo>
                    <a:pt x="415" y="51"/>
                    <a:pt x="415" y="51"/>
                    <a:pt x="415" y="51"/>
                  </a:cubicBezTo>
                  <a:cubicBezTo>
                    <a:pt x="413" y="53"/>
                    <a:pt x="413" y="53"/>
                    <a:pt x="413" y="53"/>
                  </a:cubicBezTo>
                  <a:cubicBezTo>
                    <a:pt x="408" y="56"/>
                    <a:pt x="408" y="56"/>
                    <a:pt x="408" y="56"/>
                  </a:cubicBezTo>
                  <a:cubicBezTo>
                    <a:pt x="413" y="56"/>
                    <a:pt x="413" y="56"/>
                    <a:pt x="413" y="56"/>
                  </a:cubicBezTo>
                  <a:cubicBezTo>
                    <a:pt x="412" y="59"/>
                    <a:pt x="412" y="59"/>
                    <a:pt x="412" y="59"/>
                  </a:cubicBezTo>
                  <a:cubicBezTo>
                    <a:pt x="417" y="58"/>
                    <a:pt x="417" y="58"/>
                    <a:pt x="417" y="58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7" y="55"/>
                    <a:pt x="427" y="55"/>
                    <a:pt x="427" y="55"/>
                  </a:cubicBezTo>
                  <a:cubicBezTo>
                    <a:pt x="429" y="57"/>
                    <a:pt x="429" y="57"/>
                    <a:pt x="429" y="57"/>
                  </a:cubicBezTo>
                  <a:cubicBezTo>
                    <a:pt x="435" y="57"/>
                    <a:pt x="435" y="57"/>
                    <a:pt x="435" y="57"/>
                  </a:cubicBezTo>
                  <a:cubicBezTo>
                    <a:pt x="435" y="52"/>
                    <a:pt x="435" y="52"/>
                    <a:pt x="435" y="52"/>
                  </a:cubicBezTo>
                  <a:cubicBezTo>
                    <a:pt x="426" y="46"/>
                    <a:pt x="426" y="46"/>
                    <a:pt x="426" y="46"/>
                  </a:cubicBezTo>
                  <a:cubicBezTo>
                    <a:pt x="423" y="44"/>
                    <a:pt x="423" y="44"/>
                    <a:pt x="423" y="44"/>
                  </a:cubicBezTo>
                  <a:cubicBezTo>
                    <a:pt x="422" y="41"/>
                    <a:pt x="422" y="41"/>
                    <a:pt x="422" y="41"/>
                  </a:cubicBezTo>
                  <a:cubicBezTo>
                    <a:pt x="427" y="42"/>
                    <a:pt x="427" y="42"/>
                    <a:pt x="427" y="42"/>
                  </a:cubicBezTo>
                  <a:cubicBezTo>
                    <a:pt x="430" y="45"/>
                    <a:pt x="430" y="45"/>
                    <a:pt x="430" y="45"/>
                  </a:cubicBezTo>
                  <a:cubicBezTo>
                    <a:pt x="433" y="41"/>
                    <a:pt x="433" y="41"/>
                    <a:pt x="433" y="41"/>
                  </a:cubicBezTo>
                  <a:cubicBezTo>
                    <a:pt x="441" y="40"/>
                    <a:pt x="441" y="40"/>
                    <a:pt x="441" y="40"/>
                  </a:cubicBezTo>
                  <a:cubicBezTo>
                    <a:pt x="448" y="35"/>
                    <a:pt x="448" y="35"/>
                    <a:pt x="448" y="35"/>
                  </a:cubicBezTo>
                  <a:cubicBezTo>
                    <a:pt x="447" y="32"/>
                    <a:pt x="447" y="32"/>
                    <a:pt x="447" y="32"/>
                  </a:cubicBezTo>
                  <a:cubicBezTo>
                    <a:pt x="453" y="27"/>
                    <a:pt x="453" y="27"/>
                    <a:pt x="453" y="27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59" y="23"/>
                    <a:pt x="459" y="23"/>
                    <a:pt x="459" y="23"/>
                  </a:cubicBezTo>
                  <a:cubicBezTo>
                    <a:pt x="467" y="23"/>
                    <a:pt x="467" y="23"/>
                    <a:pt x="467" y="23"/>
                  </a:cubicBezTo>
                  <a:cubicBezTo>
                    <a:pt x="467" y="23"/>
                    <a:pt x="471" y="21"/>
                    <a:pt x="472" y="22"/>
                  </a:cubicBezTo>
                  <a:cubicBezTo>
                    <a:pt x="473" y="23"/>
                    <a:pt x="479" y="28"/>
                    <a:pt x="479" y="28"/>
                  </a:cubicBezTo>
                  <a:cubicBezTo>
                    <a:pt x="477" y="30"/>
                    <a:pt x="477" y="30"/>
                    <a:pt x="477" y="30"/>
                  </a:cubicBezTo>
                  <a:cubicBezTo>
                    <a:pt x="467" y="31"/>
                    <a:pt x="467" y="31"/>
                    <a:pt x="467" y="31"/>
                  </a:cubicBezTo>
                  <a:cubicBezTo>
                    <a:pt x="464" y="36"/>
                    <a:pt x="464" y="36"/>
                    <a:pt x="464" y="36"/>
                  </a:cubicBezTo>
                  <a:cubicBezTo>
                    <a:pt x="471" y="37"/>
                    <a:pt x="471" y="37"/>
                    <a:pt x="471" y="37"/>
                  </a:cubicBezTo>
                  <a:cubicBezTo>
                    <a:pt x="477" y="31"/>
                    <a:pt x="477" y="31"/>
                    <a:pt x="477" y="31"/>
                  </a:cubicBezTo>
                  <a:cubicBezTo>
                    <a:pt x="483" y="31"/>
                    <a:pt x="483" y="31"/>
                    <a:pt x="483" y="31"/>
                  </a:cubicBezTo>
                  <a:cubicBezTo>
                    <a:pt x="484" y="36"/>
                    <a:pt x="484" y="36"/>
                    <a:pt x="484" y="36"/>
                  </a:cubicBezTo>
                  <a:cubicBezTo>
                    <a:pt x="484" y="36"/>
                    <a:pt x="477" y="40"/>
                    <a:pt x="476" y="41"/>
                  </a:cubicBezTo>
                  <a:cubicBezTo>
                    <a:pt x="475" y="41"/>
                    <a:pt x="471" y="43"/>
                    <a:pt x="471" y="43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58" y="46"/>
                    <a:pt x="458" y="46"/>
                    <a:pt x="458" y="46"/>
                  </a:cubicBezTo>
                  <a:cubicBezTo>
                    <a:pt x="455" y="47"/>
                    <a:pt x="455" y="47"/>
                    <a:pt x="455" y="47"/>
                  </a:cubicBezTo>
                  <a:cubicBezTo>
                    <a:pt x="450" y="51"/>
                    <a:pt x="450" y="51"/>
                    <a:pt x="450" y="51"/>
                  </a:cubicBezTo>
                  <a:cubicBezTo>
                    <a:pt x="454" y="54"/>
                    <a:pt x="454" y="54"/>
                    <a:pt x="454" y="54"/>
                  </a:cubicBezTo>
                  <a:cubicBezTo>
                    <a:pt x="454" y="54"/>
                    <a:pt x="460" y="52"/>
                    <a:pt x="461" y="51"/>
                  </a:cubicBezTo>
                  <a:cubicBezTo>
                    <a:pt x="462" y="51"/>
                    <a:pt x="465" y="49"/>
                    <a:pt x="465" y="50"/>
                  </a:cubicBezTo>
                  <a:cubicBezTo>
                    <a:pt x="466" y="52"/>
                    <a:pt x="470" y="55"/>
                    <a:pt x="470" y="55"/>
                  </a:cubicBezTo>
                  <a:cubicBezTo>
                    <a:pt x="474" y="61"/>
                    <a:pt x="474" y="61"/>
                    <a:pt x="474" y="61"/>
                  </a:cubicBezTo>
                  <a:cubicBezTo>
                    <a:pt x="477" y="62"/>
                    <a:pt x="477" y="62"/>
                    <a:pt x="477" y="62"/>
                  </a:cubicBezTo>
                  <a:cubicBezTo>
                    <a:pt x="486" y="65"/>
                    <a:pt x="486" y="65"/>
                    <a:pt x="486" y="65"/>
                  </a:cubicBezTo>
                  <a:cubicBezTo>
                    <a:pt x="486" y="65"/>
                    <a:pt x="493" y="67"/>
                    <a:pt x="493" y="68"/>
                  </a:cubicBezTo>
                  <a:cubicBezTo>
                    <a:pt x="493" y="68"/>
                    <a:pt x="492" y="63"/>
                    <a:pt x="492" y="63"/>
                  </a:cubicBezTo>
                  <a:cubicBezTo>
                    <a:pt x="487" y="57"/>
                    <a:pt x="487" y="57"/>
                    <a:pt x="487" y="57"/>
                  </a:cubicBezTo>
                  <a:cubicBezTo>
                    <a:pt x="487" y="57"/>
                    <a:pt x="487" y="56"/>
                    <a:pt x="489" y="56"/>
                  </a:cubicBezTo>
                  <a:cubicBezTo>
                    <a:pt x="490" y="57"/>
                    <a:pt x="494" y="60"/>
                    <a:pt x="494" y="60"/>
                  </a:cubicBezTo>
                  <a:cubicBezTo>
                    <a:pt x="495" y="61"/>
                    <a:pt x="500" y="63"/>
                    <a:pt x="500" y="63"/>
                  </a:cubicBezTo>
                  <a:cubicBezTo>
                    <a:pt x="502" y="58"/>
                    <a:pt x="502" y="58"/>
                    <a:pt x="502" y="58"/>
                  </a:cubicBezTo>
                  <a:cubicBezTo>
                    <a:pt x="506" y="56"/>
                    <a:pt x="506" y="56"/>
                    <a:pt x="506" y="56"/>
                  </a:cubicBezTo>
                  <a:cubicBezTo>
                    <a:pt x="504" y="52"/>
                    <a:pt x="504" y="52"/>
                    <a:pt x="504" y="52"/>
                  </a:cubicBezTo>
                  <a:cubicBezTo>
                    <a:pt x="502" y="50"/>
                    <a:pt x="502" y="50"/>
                    <a:pt x="502" y="50"/>
                  </a:cubicBezTo>
                  <a:cubicBezTo>
                    <a:pt x="499" y="47"/>
                    <a:pt x="499" y="47"/>
                    <a:pt x="499" y="47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500" y="43"/>
                    <a:pt x="500" y="43"/>
                    <a:pt x="501" y="42"/>
                  </a:cubicBezTo>
                  <a:cubicBezTo>
                    <a:pt x="502" y="42"/>
                    <a:pt x="504" y="40"/>
                    <a:pt x="504" y="41"/>
                  </a:cubicBezTo>
                  <a:cubicBezTo>
                    <a:pt x="505" y="42"/>
                    <a:pt x="510" y="48"/>
                    <a:pt x="510" y="48"/>
                  </a:cubicBezTo>
                  <a:cubicBezTo>
                    <a:pt x="514" y="49"/>
                    <a:pt x="514" y="49"/>
                    <a:pt x="514" y="49"/>
                  </a:cubicBezTo>
                  <a:cubicBezTo>
                    <a:pt x="516" y="46"/>
                    <a:pt x="516" y="46"/>
                    <a:pt x="516" y="46"/>
                  </a:cubicBezTo>
                  <a:cubicBezTo>
                    <a:pt x="516" y="46"/>
                    <a:pt x="522" y="45"/>
                    <a:pt x="522" y="45"/>
                  </a:cubicBezTo>
                  <a:cubicBezTo>
                    <a:pt x="522" y="45"/>
                    <a:pt x="523" y="42"/>
                    <a:pt x="523" y="42"/>
                  </a:cubicBezTo>
                  <a:cubicBezTo>
                    <a:pt x="528" y="41"/>
                    <a:pt x="528" y="41"/>
                    <a:pt x="528" y="41"/>
                  </a:cubicBezTo>
                  <a:cubicBezTo>
                    <a:pt x="520" y="34"/>
                    <a:pt x="520" y="34"/>
                    <a:pt x="520" y="34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3" y="33"/>
                    <a:pt x="513" y="33"/>
                    <a:pt x="513" y="33"/>
                  </a:cubicBezTo>
                  <a:cubicBezTo>
                    <a:pt x="510" y="29"/>
                    <a:pt x="510" y="29"/>
                    <a:pt x="510" y="29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5" y="22"/>
                    <a:pt x="515" y="22"/>
                    <a:pt x="515" y="22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5" y="17"/>
                    <a:pt x="505" y="17"/>
                    <a:pt x="505" y="17"/>
                  </a:cubicBezTo>
                  <a:cubicBezTo>
                    <a:pt x="503" y="13"/>
                    <a:pt x="503" y="13"/>
                    <a:pt x="503" y="13"/>
                  </a:cubicBezTo>
                  <a:cubicBezTo>
                    <a:pt x="503" y="13"/>
                    <a:pt x="498" y="13"/>
                    <a:pt x="498" y="13"/>
                  </a:cubicBezTo>
                  <a:cubicBezTo>
                    <a:pt x="497" y="14"/>
                    <a:pt x="493" y="9"/>
                    <a:pt x="493" y="9"/>
                  </a:cubicBezTo>
                  <a:cubicBezTo>
                    <a:pt x="490" y="5"/>
                    <a:pt x="490" y="5"/>
                    <a:pt x="490" y="5"/>
                  </a:cubicBezTo>
                  <a:cubicBezTo>
                    <a:pt x="490" y="5"/>
                    <a:pt x="488" y="3"/>
                    <a:pt x="487" y="3"/>
                  </a:cubicBezTo>
                  <a:cubicBezTo>
                    <a:pt x="486" y="3"/>
                    <a:pt x="476" y="4"/>
                    <a:pt x="476" y="4"/>
                  </a:cubicBezTo>
                  <a:cubicBezTo>
                    <a:pt x="474" y="4"/>
                    <a:pt x="474" y="4"/>
                    <a:pt x="474" y="4"/>
                  </a:cubicBezTo>
                  <a:cubicBezTo>
                    <a:pt x="471" y="2"/>
                    <a:pt x="471" y="2"/>
                    <a:pt x="471" y="2"/>
                  </a:cubicBezTo>
                  <a:cubicBezTo>
                    <a:pt x="458" y="5"/>
                    <a:pt x="458" y="5"/>
                    <a:pt x="458" y="5"/>
                  </a:cubicBezTo>
                  <a:cubicBezTo>
                    <a:pt x="452" y="10"/>
                    <a:pt x="452" y="10"/>
                    <a:pt x="452" y="10"/>
                  </a:cubicBezTo>
                  <a:cubicBezTo>
                    <a:pt x="452" y="10"/>
                    <a:pt x="451" y="7"/>
                    <a:pt x="452" y="7"/>
                  </a:cubicBezTo>
                  <a:cubicBezTo>
                    <a:pt x="452" y="6"/>
                    <a:pt x="457" y="3"/>
                    <a:pt x="457" y="3"/>
                  </a:cubicBezTo>
                  <a:cubicBezTo>
                    <a:pt x="458" y="2"/>
                    <a:pt x="452" y="2"/>
                    <a:pt x="452" y="2"/>
                  </a:cubicBezTo>
                  <a:cubicBezTo>
                    <a:pt x="452" y="2"/>
                    <a:pt x="440" y="6"/>
                    <a:pt x="440" y="7"/>
                  </a:cubicBezTo>
                  <a:cubicBezTo>
                    <a:pt x="439" y="7"/>
                    <a:pt x="431" y="14"/>
                    <a:pt x="431" y="14"/>
                  </a:cubicBezTo>
                  <a:cubicBezTo>
                    <a:pt x="431" y="20"/>
                    <a:pt x="431" y="20"/>
                    <a:pt x="431" y="20"/>
                  </a:cubicBezTo>
                  <a:cubicBezTo>
                    <a:pt x="439" y="21"/>
                    <a:pt x="439" y="21"/>
                    <a:pt x="439" y="21"/>
                  </a:cubicBezTo>
                  <a:cubicBezTo>
                    <a:pt x="442" y="22"/>
                    <a:pt x="442" y="22"/>
                    <a:pt x="442" y="22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3" y="30"/>
                    <a:pt x="433" y="30"/>
                    <a:pt x="433" y="30"/>
                  </a:cubicBezTo>
                  <a:cubicBezTo>
                    <a:pt x="427" y="35"/>
                    <a:pt x="427" y="35"/>
                    <a:pt x="427" y="35"/>
                  </a:cubicBezTo>
                  <a:cubicBezTo>
                    <a:pt x="421" y="37"/>
                    <a:pt x="421" y="37"/>
                    <a:pt x="421" y="37"/>
                  </a:cubicBezTo>
                  <a:cubicBezTo>
                    <a:pt x="420" y="33"/>
                    <a:pt x="420" y="33"/>
                    <a:pt x="420" y="33"/>
                  </a:cubicBezTo>
                  <a:cubicBezTo>
                    <a:pt x="425" y="30"/>
                    <a:pt x="425" y="30"/>
                    <a:pt x="425" y="30"/>
                  </a:cubicBezTo>
                  <a:cubicBezTo>
                    <a:pt x="425" y="30"/>
                    <a:pt x="424" y="24"/>
                    <a:pt x="423" y="25"/>
                  </a:cubicBezTo>
                  <a:cubicBezTo>
                    <a:pt x="423" y="25"/>
                    <a:pt x="418" y="25"/>
                    <a:pt x="418" y="25"/>
                  </a:cubicBezTo>
                  <a:cubicBezTo>
                    <a:pt x="417" y="26"/>
                    <a:pt x="418" y="21"/>
                    <a:pt x="418" y="21"/>
                  </a:cubicBezTo>
                  <a:cubicBezTo>
                    <a:pt x="418" y="16"/>
                    <a:pt x="418" y="16"/>
                    <a:pt x="418" y="16"/>
                  </a:cubicBezTo>
                  <a:cubicBezTo>
                    <a:pt x="417" y="12"/>
                    <a:pt x="417" y="12"/>
                    <a:pt x="417" y="12"/>
                  </a:cubicBezTo>
                  <a:cubicBezTo>
                    <a:pt x="417" y="12"/>
                    <a:pt x="421" y="9"/>
                    <a:pt x="421" y="8"/>
                  </a:cubicBezTo>
                  <a:cubicBezTo>
                    <a:pt x="422" y="8"/>
                    <a:pt x="430" y="8"/>
                    <a:pt x="430" y="8"/>
                  </a:cubicBezTo>
                  <a:cubicBezTo>
                    <a:pt x="442" y="1"/>
                    <a:pt x="442" y="1"/>
                    <a:pt x="442" y="1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22" y="1"/>
                    <a:pt x="422" y="2"/>
                  </a:cubicBezTo>
                  <a:cubicBezTo>
                    <a:pt x="422" y="3"/>
                    <a:pt x="415" y="9"/>
                    <a:pt x="415" y="9"/>
                  </a:cubicBezTo>
                  <a:cubicBezTo>
                    <a:pt x="411" y="12"/>
                    <a:pt x="411" y="12"/>
                    <a:pt x="411" y="12"/>
                  </a:cubicBezTo>
                  <a:cubicBezTo>
                    <a:pt x="399" y="20"/>
                    <a:pt x="399" y="20"/>
                    <a:pt x="399" y="20"/>
                  </a:cubicBezTo>
                  <a:cubicBezTo>
                    <a:pt x="398" y="25"/>
                    <a:pt x="398" y="25"/>
                    <a:pt x="398" y="25"/>
                  </a:cubicBezTo>
                  <a:cubicBezTo>
                    <a:pt x="393" y="24"/>
                    <a:pt x="393" y="24"/>
                    <a:pt x="393" y="24"/>
                  </a:cubicBezTo>
                  <a:cubicBezTo>
                    <a:pt x="389" y="24"/>
                    <a:pt x="389" y="24"/>
                    <a:pt x="389" y="24"/>
                  </a:cubicBezTo>
                  <a:cubicBezTo>
                    <a:pt x="380" y="27"/>
                    <a:pt x="380" y="27"/>
                    <a:pt x="380" y="27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62" y="34"/>
                    <a:pt x="362" y="34"/>
                    <a:pt x="362" y="34"/>
                  </a:cubicBezTo>
                  <a:cubicBezTo>
                    <a:pt x="362" y="34"/>
                    <a:pt x="354" y="32"/>
                    <a:pt x="354" y="31"/>
                  </a:cubicBezTo>
                  <a:cubicBezTo>
                    <a:pt x="354" y="30"/>
                    <a:pt x="351" y="28"/>
                    <a:pt x="350" y="28"/>
                  </a:cubicBezTo>
                  <a:cubicBezTo>
                    <a:pt x="349" y="28"/>
                    <a:pt x="338" y="31"/>
                    <a:pt x="338" y="31"/>
                  </a:cubicBezTo>
                  <a:cubicBezTo>
                    <a:pt x="338" y="34"/>
                    <a:pt x="338" y="34"/>
                    <a:pt x="338" y="34"/>
                  </a:cubicBezTo>
                  <a:cubicBezTo>
                    <a:pt x="325" y="34"/>
                    <a:pt x="325" y="34"/>
                    <a:pt x="325" y="34"/>
                  </a:cubicBezTo>
                  <a:cubicBezTo>
                    <a:pt x="325" y="34"/>
                    <a:pt x="315" y="35"/>
                    <a:pt x="315" y="35"/>
                  </a:cubicBezTo>
                  <a:cubicBezTo>
                    <a:pt x="315" y="34"/>
                    <a:pt x="310" y="34"/>
                    <a:pt x="310" y="34"/>
                  </a:cubicBezTo>
                  <a:cubicBezTo>
                    <a:pt x="318" y="30"/>
                    <a:pt x="318" y="30"/>
                    <a:pt x="318" y="30"/>
                  </a:cubicBezTo>
                  <a:cubicBezTo>
                    <a:pt x="312" y="27"/>
                    <a:pt x="312" y="27"/>
                    <a:pt x="312" y="27"/>
                  </a:cubicBezTo>
                  <a:cubicBezTo>
                    <a:pt x="302" y="26"/>
                    <a:pt x="302" y="26"/>
                    <a:pt x="302" y="26"/>
                  </a:cubicBezTo>
                  <a:cubicBezTo>
                    <a:pt x="294" y="23"/>
                    <a:pt x="294" y="23"/>
                    <a:pt x="294" y="23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5" y="19"/>
                    <a:pt x="275" y="19"/>
                    <a:pt x="275" y="19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50" y="25"/>
                    <a:pt x="249" y="26"/>
                  </a:cubicBezTo>
                  <a:cubicBezTo>
                    <a:pt x="248" y="26"/>
                    <a:pt x="243" y="24"/>
                    <a:pt x="243" y="24"/>
                  </a:cubicBezTo>
                  <a:cubicBezTo>
                    <a:pt x="237" y="27"/>
                    <a:pt x="237" y="27"/>
                    <a:pt x="237" y="2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21" y="24"/>
                    <a:pt x="221" y="24"/>
                    <a:pt x="221" y="24"/>
                  </a:cubicBezTo>
                  <a:cubicBezTo>
                    <a:pt x="212" y="22"/>
                    <a:pt x="212" y="22"/>
                    <a:pt x="212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2" y="19"/>
                    <a:pt x="171" y="18"/>
                    <a:pt x="172" y="18"/>
                  </a:cubicBezTo>
                  <a:cubicBezTo>
                    <a:pt x="173" y="17"/>
                    <a:pt x="166" y="16"/>
                    <a:pt x="166" y="16"/>
                  </a:cubicBezTo>
                  <a:cubicBezTo>
                    <a:pt x="166" y="16"/>
                    <a:pt x="166" y="15"/>
                    <a:pt x="167" y="14"/>
                  </a:cubicBezTo>
                  <a:cubicBezTo>
                    <a:pt x="164" y="15"/>
                    <a:pt x="145" y="18"/>
                    <a:pt x="145" y="1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4"/>
                    <a:pt x="105" y="35"/>
                  </a:cubicBezTo>
                  <a:cubicBezTo>
                    <a:pt x="105" y="36"/>
                    <a:pt x="106" y="40"/>
                    <a:pt x="106" y="40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91" y="50"/>
                    <a:pt x="91" y="51"/>
                  </a:cubicBezTo>
                  <a:cubicBezTo>
                    <a:pt x="91" y="51"/>
                    <a:pt x="90" y="57"/>
                    <a:pt x="90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6"/>
                    <a:pt x="78" y="57"/>
                    <a:pt x="78" y="57"/>
                  </a:cubicBezTo>
                  <a:cubicBezTo>
                    <a:pt x="78" y="57"/>
                    <a:pt x="73" y="61"/>
                    <a:pt x="73" y="60"/>
                  </a:cubicBezTo>
                  <a:cubicBezTo>
                    <a:pt x="72" y="59"/>
                    <a:pt x="63" y="62"/>
                    <a:pt x="63" y="6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62" y="84"/>
                    <a:pt x="63" y="85"/>
                  </a:cubicBezTo>
                  <a:cubicBezTo>
                    <a:pt x="63" y="86"/>
                    <a:pt x="66" y="85"/>
                    <a:pt x="66" y="86"/>
                  </a:cubicBezTo>
                  <a:cubicBezTo>
                    <a:pt x="66" y="86"/>
                    <a:pt x="9" y="108"/>
                    <a:pt x="9" y="108"/>
                  </a:cubicBezTo>
                  <a:cubicBezTo>
                    <a:pt x="8" y="107"/>
                    <a:pt x="0" y="111"/>
                    <a:pt x="0" y="111"/>
                  </a:cubicBezTo>
                  <a:cubicBezTo>
                    <a:pt x="0" y="111"/>
                    <a:pt x="11" y="110"/>
                    <a:pt x="11" y="110"/>
                  </a:cubicBezTo>
                  <a:cubicBezTo>
                    <a:pt x="12" y="110"/>
                    <a:pt x="28" y="106"/>
                    <a:pt x="28" y="106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53" y="99"/>
                    <a:pt x="53" y="98"/>
                  </a:cubicBezTo>
                  <a:cubicBezTo>
                    <a:pt x="53" y="97"/>
                    <a:pt x="64" y="91"/>
                    <a:pt x="65" y="91"/>
                  </a:cubicBezTo>
                  <a:cubicBezTo>
                    <a:pt x="66" y="91"/>
                    <a:pt x="70" y="90"/>
                    <a:pt x="70" y="91"/>
                  </a:cubicBezTo>
                  <a:cubicBezTo>
                    <a:pt x="70" y="92"/>
                    <a:pt x="86" y="86"/>
                    <a:pt x="86" y="86"/>
                  </a:cubicBezTo>
                  <a:cubicBezTo>
                    <a:pt x="86" y="86"/>
                    <a:pt x="92" y="82"/>
                    <a:pt x="92" y="82"/>
                  </a:cubicBezTo>
                  <a:cubicBezTo>
                    <a:pt x="91" y="81"/>
                    <a:pt x="88" y="79"/>
                    <a:pt x="89" y="79"/>
                  </a:cubicBezTo>
                  <a:cubicBezTo>
                    <a:pt x="90" y="78"/>
                    <a:pt x="98" y="77"/>
                    <a:pt x="98" y="77"/>
                  </a:cubicBezTo>
                  <a:cubicBezTo>
                    <a:pt x="98" y="77"/>
                    <a:pt x="111" y="72"/>
                    <a:pt x="111" y="73"/>
                  </a:cubicBezTo>
                  <a:cubicBezTo>
                    <a:pt x="111" y="73"/>
                    <a:pt x="98" y="82"/>
                    <a:pt x="98" y="82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5"/>
                    <a:pt x="130" y="73"/>
                    <a:pt x="129" y="73"/>
                  </a:cubicBezTo>
                  <a:cubicBezTo>
                    <a:pt x="129" y="74"/>
                    <a:pt x="137" y="76"/>
                    <a:pt x="137" y="77"/>
                  </a:cubicBezTo>
                  <a:cubicBezTo>
                    <a:pt x="137" y="78"/>
                    <a:pt x="153" y="80"/>
                    <a:pt x="153" y="80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65" y="107"/>
                    <a:pt x="165" y="107"/>
                    <a:pt x="165" y="107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3" y="127"/>
                    <a:pt x="163" y="132"/>
                    <a:pt x="163" y="133"/>
                  </a:cubicBezTo>
                  <a:cubicBezTo>
                    <a:pt x="163" y="133"/>
                    <a:pt x="157" y="131"/>
                    <a:pt x="157" y="131"/>
                  </a:cubicBezTo>
                  <a:cubicBezTo>
                    <a:pt x="157" y="131"/>
                    <a:pt x="156" y="137"/>
                    <a:pt x="156" y="138"/>
                  </a:cubicBezTo>
                  <a:cubicBezTo>
                    <a:pt x="157" y="138"/>
                    <a:pt x="165" y="146"/>
                    <a:pt x="165" y="146"/>
                  </a:cubicBezTo>
                  <a:cubicBezTo>
                    <a:pt x="162" y="149"/>
                    <a:pt x="162" y="149"/>
                    <a:pt x="162" y="149"/>
                  </a:cubicBezTo>
                  <a:cubicBezTo>
                    <a:pt x="156" y="164"/>
                    <a:pt x="156" y="164"/>
                    <a:pt x="156" y="164"/>
                  </a:cubicBezTo>
                  <a:cubicBezTo>
                    <a:pt x="142" y="181"/>
                    <a:pt x="142" y="181"/>
                    <a:pt x="142" y="181"/>
                  </a:cubicBezTo>
                  <a:cubicBezTo>
                    <a:pt x="140" y="189"/>
                    <a:pt x="140" y="189"/>
                    <a:pt x="140" y="189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34" y="203"/>
                    <a:pt x="134" y="203"/>
                    <a:pt x="134" y="203"/>
                  </a:cubicBezTo>
                  <a:cubicBezTo>
                    <a:pt x="134" y="203"/>
                    <a:pt x="132" y="206"/>
                    <a:pt x="133" y="207"/>
                  </a:cubicBezTo>
                  <a:cubicBezTo>
                    <a:pt x="133" y="207"/>
                    <a:pt x="136" y="233"/>
                    <a:pt x="136" y="233"/>
                  </a:cubicBezTo>
                  <a:cubicBezTo>
                    <a:pt x="146" y="240"/>
                    <a:pt x="146" y="240"/>
                    <a:pt x="146" y="240"/>
                  </a:cubicBezTo>
                  <a:cubicBezTo>
                    <a:pt x="149" y="244"/>
                    <a:pt x="149" y="244"/>
                    <a:pt x="149" y="24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55" y="273"/>
                    <a:pt x="155" y="273"/>
                    <a:pt x="155" y="273"/>
                  </a:cubicBezTo>
                  <a:cubicBezTo>
                    <a:pt x="150" y="276"/>
                    <a:pt x="150" y="276"/>
                    <a:pt x="150" y="276"/>
                  </a:cubicBezTo>
                  <a:cubicBezTo>
                    <a:pt x="155" y="284"/>
                    <a:pt x="155" y="284"/>
                    <a:pt x="155" y="284"/>
                  </a:cubicBezTo>
                  <a:cubicBezTo>
                    <a:pt x="157" y="284"/>
                    <a:pt x="157" y="284"/>
                    <a:pt x="157" y="284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60" y="296"/>
                    <a:pt x="160" y="296"/>
                    <a:pt x="160" y="296"/>
                  </a:cubicBezTo>
                  <a:cubicBezTo>
                    <a:pt x="165" y="299"/>
                    <a:pt x="165" y="299"/>
                    <a:pt x="165" y="299"/>
                  </a:cubicBezTo>
                  <a:cubicBezTo>
                    <a:pt x="169" y="306"/>
                    <a:pt x="169" y="306"/>
                    <a:pt x="169" y="306"/>
                  </a:cubicBezTo>
                  <a:cubicBezTo>
                    <a:pt x="170" y="309"/>
                    <a:pt x="170" y="309"/>
                    <a:pt x="170" y="309"/>
                  </a:cubicBezTo>
                  <a:cubicBezTo>
                    <a:pt x="174" y="305"/>
                    <a:pt x="174" y="305"/>
                    <a:pt x="174" y="305"/>
                  </a:cubicBezTo>
                  <a:cubicBezTo>
                    <a:pt x="170" y="297"/>
                    <a:pt x="170" y="297"/>
                    <a:pt x="170" y="297"/>
                  </a:cubicBezTo>
                  <a:cubicBezTo>
                    <a:pt x="170" y="297"/>
                    <a:pt x="167" y="291"/>
                    <a:pt x="167" y="289"/>
                  </a:cubicBezTo>
                  <a:cubicBezTo>
                    <a:pt x="167" y="288"/>
                    <a:pt x="163" y="277"/>
                    <a:pt x="163" y="277"/>
                  </a:cubicBezTo>
                  <a:cubicBezTo>
                    <a:pt x="163" y="277"/>
                    <a:pt x="159" y="269"/>
                    <a:pt x="160" y="268"/>
                  </a:cubicBezTo>
                  <a:cubicBezTo>
                    <a:pt x="160" y="268"/>
                    <a:pt x="157" y="263"/>
                    <a:pt x="157" y="263"/>
                  </a:cubicBezTo>
                  <a:cubicBezTo>
                    <a:pt x="159" y="253"/>
                    <a:pt x="159" y="253"/>
                    <a:pt x="159" y="253"/>
                  </a:cubicBezTo>
                  <a:cubicBezTo>
                    <a:pt x="166" y="254"/>
                    <a:pt x="166" y="254"/>
                    <a:pt x="166" y="254"/>
                  </a:cubicBezTo>
                  <a:cubicBezTo>
                    <a:pt x="166" y="254"/>
                    <a:pt x="167" y="263"/>
                    <a:pt x="167" y="264"/>
                  </a:cubicBezTo>
                  <a:cubicBezTo>
                    <a:pt x="167" y="265"/>
                    <a:pt x="168" y="271"/>
                    <a:pt x="168" y="271"/>
                  </a:cubicBezTo>
                  <a:cubicBezTo>
                    <a:pt x="178" y="284"/>
                    <a:pt x="178" y="284"/>
                    <a:pt x="178" y="284"/>
                  </a:cubicBezTo>
                  <a:cubicBezTo>
                    <a:pt x="176" y="290"/>
                    <a:pt x="176" y="290"/>
                    <a:pt x="176" y="290"/>
                  </a:cubicBezTo>
                  <a:cubicBezTo>
                    <a:pt x="194" y="311"/>
                    <a:pt x="194" y="311"/>
                    <a:pt x="194" y="311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1" y="323"/>
                    <a:pt x="191" y="323"/>
                    <a:pt x="191" y="323"/>
                  </a:cubicBezTo>
                  <a:cubicBezTo>
                    <a:pt x="192" y="329"/>
                    <a:pt x="192" y="329"/>
                    <a:pt x="192" y="329"/>
                  </a:cubicBezTo>
                  <a:cubicBezTo>
                    <a:pt x="207" y="340"/>
                    <a:pt x="207" y="340"/>
                    <a:pt x="207" y="340"/>
                  </a:cubicBezTo>
                  <a:cubicBezTo>
                    <a:pt x="209" y="339"/>
                    <a:pt x="209" y="339"/>
                    <a:pt x="209" y="339"/>
                  </a:cubicBezTo>
                  <a:cubicBezTo>
                    <a:pt x="213" y="344"/>
                    <a:pt x="213" y="344"/>
                    <a:pt x="213" y="344"/>
                  </a:cubicBezTo>
                  <a:cubicBezTo>
                    <a:pt x="229" y="352"/>
                    <a:pt x="229" y="352"/>
                    <a:pt x="229" y="352"/>
                  </a:cubicBezTo>
                  <a:cubicBezTo>
                    <a:pt x="237" y="354"/>
                    <a:pt x="237" y="354"/>
                    <a:pt x="237" y="354"/>
                  </a:cubicBezTo>
                  <a:cubicBezTo>
                    <a:pt x="246" y="351"/>
                    <a:pt x="246" y="351"/>
                    <a:pt x="246" y="351"/>
                  </a:cubicBezTo>
                  <a:cubicBezTo>
                    <a:pt x="252" y="354"/>
                    <a:pt x="252" y="354"/>
                    <a:pt x="252" y="354"/>
                  </a:cubicBezTo>
                  <a:cubicBezTo>
                    <a:pt x="261" y="364"/>
                    <a:pt x="261" y="364"/>
                    <a:pt x="261" y="364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80" y="370"/>
                    <a:pt x="280" y="370"/>
                    <a:pt x="280" y="370"/>
                  </a:cubicBezTo>
                  <a:cubicBezTo>
                    <a:pt x="285" y="370"/>
                    <a:pt x="285" y="370"/>
                    <a:pt x="285" y="370"/>
                  </a:cubicBezTo>
                  <a:cubicBezTo>
                    <a:pt x="286" y="375"/>
                    <a:pt x="286" y="375"/>
                    <a:pt x="286" y="375"/>
                  </a:cubicBezTo>
                  <a:cubicBezTo>
                    <a:pt x="286" y="375"/>
                    <a:pt x="290" y="381"/>
                    <a:pt x="291" y="382"/>
                  </a:cubicBezTo>
                  <a:cubicBezTo>
                    <a:pt x="292" y="382"/>
                    <a:pt x="292" y="388"/>
                    <a:pt x="292" y="388"/>
                  </a:cubicBezTo>
                  <a:cubicBezTo>
                    <a:pt x="296" y="391"/>
                    <a:pt x="296" y="391"/>
                    <a:pt x="296" y="391"/>
                  </a:cubicBezTo>
                  <a:cubicBezTo>
                    <a:pt x="300" y="396"/>
                    <a:pt x="300" y="396"/>
                    <a:pt x="300" y="396"/>
                  </a:cubicBezTo>
                  <a:cubicBezTo>
                    <a:pt x="303" y="399"/>
                    <a:pt x="303" y="399"/>
                    <a:pt x="303" y="399"/>
                  </a:cubicBezTo>
                  <a:cubicBezTo>
                    <a:pt x="307" y="402"/>
                    <a:pt x="307" y="402"/>
                    <a:pt x="307" y="402"/>
                  </a:cubicBezTo>
                  <a:cubicBezTo>
                    <a:pt x="309" y="401"/>
                    <a:pt x="309" y="401"/>
                    <a:pt x="309" y="401"/>
                  </a:cubicBezTo>
                  <a:cubicBezTo>
                    <a:pt x="313" y="402"/>
                    <a:pt x="313" y="402"/>
                    <a:pt x="313" y="402"/>
                  </a:cubicBezTo>
                  <a:cubicBezTo>
                    <a:pt x="319" y="408"/>
                    <a:pt x="319" y="408"/>
                    <a:pt x="319" y="408"/>
                  </a:cubicBezTo>
                  <a:cubicBezTo>
                    <a:pt x="324" y="405"/>
                    <a:pt x="324" y="405"/>
                    <a:pt x="324" y="405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26" y="397"/>
                    <a:pt x="326" y="397"/>
                    <a:pt x="326" y="397"/>
                  </a:cubicBezTo>
                  <a:cubicBezTo>
                    <a:pt x="330" y="397"/>
                    <a:pt x="330" y="397"/>
                    <a:pt x="330" y="397"/>
                  </a:cubicBezTo>
                  <a:cubicBezTo>
                    <a:pt x="333" y="400"/>
                    <a:pt x="333" y="400"/>
                    <a:pt x="333" y="400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7" y="410"/>
                    <a:pt x="337" y="410"/>
                    <a:pt x="337" y="410"/>
                  </a:cubicBezTo>
                  <a:cubicBezTo>
                    <a:pt x="337" y="430"/>
                    <a:pt x="337" y="430"/>
                    <a:pt x="337" y="430"/>
                  </a:cubicBezTo>
                  <a:cubicBezTo>
                    <a:pt x="334" y="436"/>
                    <a:pt x="334" y="436"/>
                    <a:pt x="334" y="436"/>
                  </a:cubicBezTo>
                  <a:cubicBezTo>
                    <a:pt x="328" y="439"/>
                    <a:pt x="328" y="439"/>
                    <a:pt x="328" y="439"/>
                  </a:cubicBezTo>
                  <a:cubicBezTo>
                    <a:pt x="328" y="445"/>
                    <a:pt x="328" y="445"/>
                    <a:pt x="328" y="445"/>
                  </a:cubicBezTo>
                  <a:cubicBezTo>
                    <a:pt x="323" y="447"/>
                    <a:pt x="323" y="447"/>
                    <a:pt x="323" y="447"/>
                  </a:cubicBezTo>
                  <a:cubicBezTo>
                    <a:pt x="320" y="455"/>
                    <a:pt x="320" y="455"/>
                    <a:pt x="320" y="455"/>
                  </a:cubicBezTo>
                  <a:cubicBezTo>
                    <a:pt x="317" y="462"/>
                    <a:pt x="317" y="462"/>
                    <a:pt x="317" y="462"/>
                  </a:cubicBezTo>
                  <a:cubicBezTo>
                    <a:pt x="318" y="467"/>
                    <a:pt x="318" y="467"/>
                    <a:pt x="318" y="467"/>
                  </a:cubicBezTo>
                  <a:cubicBezTo>
                    <a:pt x="323" y="472"/>
                    <a:pt x="323" y="472"/>
                    <a:pt x="323" y="472"/>
                  </a:cubicBezTo>
                  <a:cubicBezTo>
                    <a:pt x="318" y="476"/>
                    <a:pt x="318" y="476"/>
                    <a:pt x="318" y="476"/>
                  </a:cubicBezTo>
                  <a:cubicBezTo>
                    <a:pt x="315" y="481"/>
                    <a:pt x="315" y="481"/>
                    <a:pt x="315" y="481"/>
                  </a:cubicBezTo>
                  <a:cubicBezTo>
                    <a:pt x="318" y="490"/>
                    <a:pt x="318" y="490"/>
                    <a:pt x="318" y="490"/>
                  </a:cubicBezTo>
                  <a:cubicBezTo>
                    <a:pt x="318" y="490"/>
                    <a:pt x="319" y="494"/>
                    <a:pt x="319" y="494"/>
                  </a:cubicBezTo>
                  <a:cubicBezTo>
                    <a:pt x="319" y="493"/>
                    <a:pt x="324" y="497"/>
                    <a:pt x="324" y="497"/>
                  </a:cubicBezTo>
                  <a:cubicBezTo>
                    <a:pt x="332" y="514"/>
                    <a:pt x="332" y="514"/>
                    <a:pt x="332" y="514"/>
                  </a:cubicBezTo>
                  <a:cubicBezTo>
                    <a:pt x="340" y="525"/>
                    <a:pt x="340" y="525"/>
                    <a:pt x="340" y="525"/>
                  </a:cubicBezTo>
                  <a:cubicBezTo>
                    <a:pt x="340" y="525"/>
                    <a:pt x="352" y="549"/>
                    <a:pt x="353" y="549"/>
                  </a:cubicBezTo>
                  <a:cubicBezTo>
                    <a:pt x="356" y="552"/>
                    <a:pt x="382" y="571"/>
                    <a:pt x="382" y="571"/>
                  </a:cubicBezTo>
                  <a:cubicBezTo>
                    <a:pt x="387" y="594"/>
                    <a:pt x="387" y="594"/>
                    <a:pt x="387" y="594"/>
                  </a:cubicBezTo>
                  <a:cubicBezTo>
                    <a:pt x="388" y="643"/>
                    <a:pt x="388" y="643"/>
                    <a:pt x="388" y="643"/>
                  </a:cubicBezTo>
                  <a:cubicBezTo>
                    <a:pt x="392" y="657"/>
                    <a:pt x="392" y="657"/>
                    <a:pt x="392" y="657"/>
                  </a:cubicBezTo>
                  <a:cubicBezTo>
                    <a:pt x="390" y="685"/>
                    <a:pt x="390" y="685"/>
                    <a:pt x="390" y="685"/>
                  </a:cubicBezTo>
                  <a:cubicBezTo>
                    <a:pt x="389" y="691"/>
                    <a:pt x="389" y="691"/>
                    <a:pt x="389" y="691"/>
                  </a:cubicBezTo>
                  <a:cubicBezTo>
                    <a:pt x="389" y="691"/>
                    <a:pt x="394" y="700"/>
                    <a:pt x="394" y="701"/>
                  </a:cubicBezTo>
                  <a:cubicBezTo>
                    <a:pt x="394" y="703"/>
                    <a:pt x="395" y="714"/>
                    <a:pt x="395" y="714"/>
                  </a:cubicBezTo>
                  <a:cubicBezTo>
                    <a:pt x="398" y="726"/>
                    <a:pt x="398" y="726"/>
                    <a:pt x="398" y="726"/>
                  </a:cubicBezTo>
                  <a:cubicBezTo>
                    <a:pt x="402" y="726"/>
                    <a:pt x="402" y="726"/>
                    <a:pt x="402" y="726"/>
                  </a:cubicBezTo>
                  <a:cubicBezTo>
                    <a:pt x="400" y="719"/>
                    <a:pt x="400" y="719"/>
                    <a:pt x="400" y="719"/>
                  </a:cubicBezTo>
                  <a:cubicBezTo>
                    <a:pt x="403" y="719"/>
                    <a:pt x="403" y="719"/>
                    <a:pt x="403" y="719"/>
                  </a:cubicBezTo>
                  <a:cubicBezTo>
                    <a:pt x="405" y="730"/>
                    <a:pt x="405" y="730"/>
                    <a:pt x="405" y="730"/>
                  </a:cubicBezTo>
                  <a:cubicBezTo>
                    <a:pt x="406" y="735"/>
                    <a:pt x="406" y="735"/>
                    <a:pt x="406" y="735"/>
                  </a:cubicBezTo>
                  <a:cubicBezTo>
                    <a:pt x="403" y="732"/>
                    <a:pt x="403" y="732"/>
                    <a:pt x="403" y="732"/>
                  </a:cubicBezTo>
                  <a:cubicBezTo>
                    <a:pt x="401" y="735"/>
                    <a:pt x="401" y="735"/>
                    <a:pt x="401" y="735"/>
                  </a:cubicBezTo>
                  <a:cubicBezTo>
                    <a:pt x="399" y="736"/>
                    <a:pt x="399" y="736"/>
                    <a:pt x="399" y="736"/>
                  </a:cubicBezTo>
                  <a:cubicBezTo>
                    <a:pt x="402" y="739"/>
                    <a:pt x="402" y="739"/>
                    <a:pt x="402" y="739"/>
                  </a:cubicBezTo>
                  <a:cubicBezTo>
                    <a:pt x="401" y="744"/>
                    <a:pt x="401" y="744"/>
                    <a:pt x="401" y="744"/>
                  </a:cubicBezTo>
                  <a:cubicBezTo>
                    <a:pt x="400" y="750"/>
                    <a:pt x="400" y="750"/>
                    <a:pt x="400" y="750"/>
                  </a:cubicBezTo>
                  <a:cubicBezTo>
                    <a:pt x="405" y="750"/>
                    <a:pt x="405" y="750"/>
                    <a:pt x="405" y="750"/>
                  </a:cubicBezTo>
                  <a:cubicBezTo>
                    <a:pt x="408" y="753"/>
                    <a:pt x="408" y="753"/>
                    <a:pt x="408" y="753"/>
                  </a:cubicBezTo>
                  <a:cubicBezTo>
                    <a:pt x="405" y="758"/>
                    <a:pt x="405" y="758"/>
                    <a:pt x="405" y="758"/>
                  </a:cubicBezTo>
                  <a:cubicBezTo>
                    <a:pt x="405" y="758"/>
                    <a:pt x="424" y="793"/>
                    <a:pt x="441" y="797"/>
                  </a:cubicBezTo>
                  <a:cubicBezTo>
                    <a:pt x="458" y="801"/>
                    <a:pt x="462" y="802"/>
                    <a:pt x="462" y="802"/>
                  </a:cubicBezTo>
                  <a:cubicBezTo>
                    <a:pt x="469" y="799"/>
                    <a:pt x="469" y="799"/>
                    <a:pt x="469" y="799"/>
                  </a:cubicBezTo>
                  <a:cubicBezTo>
                    <a:pt x="472" y="796"/>
                    <a:pt x="472" y="796"/>
                    <a:pt x="472" y="796"/>
                  </a:cubicBezTo>
                  <a:cubicBezTo>
                    <a:pt x="457" y="791"/>
                    <a:pt x="457" y="791"/>
                    <a:pt x="457" y="791"/>
                  </a:cubicBezTo>
                  <a:cubicBezTo>
                    <a:pt x="446" y="779"/>
                    <a:pt x="446" y="779"/>
                    <a:pt x="446" y="779"/>
                  </a:cubicBezTo>
                  <a:cubicBezTo>
                    <a:pt x="444" y="772"/>
                    <a:pt x="444" y="772"/>
                    <a:pt x="444" y="772"/>
                  </a:cubicBezTo>
                  <a:cubicBezTo>
                    <a:pt x="447" y="770"/>
                    <a:pt x="447" y="770"/>
                    <a:pt x="447" y="770"/>
                  </a:cubicBezTo>
                  <a:cubicBezTo>
                    <a:pt x="446" y="765"/>
                    <a:pt x="446" y="765"/>
                    <a:pt x="446" y="765"/>
                  </a:cubicBezTo>
                  <a:cubicBezTo>
                    <a:pt x="446" y="765"/>
                    <a:pt x="446" y="761"/>
                    <a:pt x="448" y="760"/>
                  </a:cubicBezTo>
                  <a:cubicBezTo>
                    <a:pt x="449" y="759"/>
                    <a:pt x="452" y="755"/>
                    <a:pt x="452" y="755"/>
                  </a:cubicBezTo>
                  <a:cubicBezTo>
                    <a:pt x="448" y="753"/>
                    <a:pt x="448" y="753"/>
                    <a:pt x="448" y="753"/>
                  </a:cubicBezTo>
                  <a:cubicBezTo>
                    <a:pt x="441" y="746"/>
                    <a:pt x="441" y="746"/>
                    <a:pt x="441" y="746"/>
                  </a:cubicBezTo>
                  <a:cubicBezTo>
                    <a:pt x="442" y="739"/>
                    <a:pt x="442" y="739"/>
                    <a:pt x="442" y="739"/>
                  </a:cubicBezTo>
                  <a:cubicBezTo>
                    <a:pt x="446" y="737"/>
                    <a:pt x="446" y="737"/>
                    <a:pt x="446" y="737"/>
                  </a:cubicBezTo>
                  <a:cubicBezTo>
                    <a:pt x="446" y="737"/>
                    <a:pt x="446" y="733"/>
                    <a:pt x="445" y="732"/>
                  </a:cubicBezTo>
                  <a:cubicBezTo>
                    <a:pt x="445" y="731"/>
                    <a:pt x="446" y="726"/>
                    <a:pt x="447" y="726"/>
                  </a:cubicBezTo>
                  <a:cubicBezTo>
                    <a:pt x="448" y="725"/>
                    <a:pt x="451" y="721"/>
                    <a:pt x="451" y="721"/>
                  </a:cubicBezTo>
                  <a:cubicBezTo>
                    <a:pt x="446" y="721"/>
                    <a:pt x="446" y="721"/>
                    <a:pt x="446" y="721"/>
                  </a:cubicBezTo>
                  <a:cubicBezTo>
                    <a:pt x="444" y="721"/>
                    <a:pt x="444" y="721"/>
                    <a:pt x="444" y="721"/>
                  </a:cubicBezTo>
                  <a:cubicBezTo>
                    <a:pt x="441" y="715"/>
                    <a:pt x="441" y="715"/>
                    <a:pt x="441" y="715"/>
                  </a:cubicBezTo>
                  <a:cubicBezTo>
                    <a:pt x="441" y="712"/>
                    <a:pt x="441" y="712"/>
                    <a:pt x="441" y="712"/>
                  </a:cubicBezTo>
                  <a:cubicBezTo>
                    <a:pt x="446" y="713"/>
                    <a:pt x="446" y="713"/>
                    <a:pt x="446" y="713"/>
                  </a:cubicBezTo>
                  <a:cubicBezTo>
                    <a:pt x="451" y="712"/>
                    <a:pt x="451" y="712"/>
                    <a:pt x="451" y="712"/>
                  </a:cubicBezTo>
                  <a:cubicBezTo>
                    <a:pt x="454" y="708"/>
                    <a:pt x="454" y="708"/>
                    <a:pt x="454" y="708"/>
                  </a:cubicBezTo>
                  <a:cubicBezTo>
                    <a:pt x="454" y="708"/>
                    <a:pt x="453" y="706"/>
                    <a:pt x="453" y="705"/>
                  </a:cubicBezTo>
                  <a:cubicBezTo>
                    <a:pt x="453" y="704"/>
                    <a:pt x="453" y="700"/>
                    <a:pt x="454" y="699"/>
                  </a:cubicBezTo>
                  <a:cubicBezTo>
                    <a:pt x="455" y="699"/>
                    <a:pt x="461" y="700"/>
                    <a:pt x="461" y="700"/>
                  </a:cubicBezTo>
                  <a:cubicBezTo>
                    <a:pt x="472" y="697"/>
                    <a:pt x="472" y="697"/>
                    <a:pt x="472" y="697"/>
                  </a:cubicBezTo>
                  <a:cubicBezTo>
                    <a:pt x="472" y="697"/>
                    <a:pt x="476" y="689"/>
                    <a:pt x="476" y="688"/>
                  </a:cubicBezTo>
                  <a:cubicBezTo>
                    <a:pt x="475" y="687"/>
                    <a:pt x="475" y="683"/>
                    <a:pt x="475" y="683"/>
                  </a:cubicBezTo>
                  <a:cubicBezTo>
                    <a:pt x="475" y="683"/>
                    <a:pt x="475" y="680"/>
                    <a:pt x="473" y="679"/>
                  </a:cubicBezTo>
                  <a:cubicBezTo>
                    <a:pt x="470" y="679"/>
                    <a:pt x="470" y="678"/>
                    <a:pt x="470" y="676"/>
                  </a:cubicBezTo>
                  <a:cubicBezTo>
                    <a:pt x="469" y="673"/>
                    <a:pt x="467" y="670"/>
                    <a:pt x="467" y="670"/>
                  </a:cubicBezTo>
                  <a:cubicBezTo>
                    <a:pt x="464" y="671"/>
                    <a:pt x="464" y="671"/>
                    <a:pt x="464" y="671"/>
                  </a:cubicBezTo>
                  <a:cubicBezTo>
                    <a:pt x="467" y="668"/>
                    <a:pt x="467" y="668"/>
                    <a:pt x="467" y="668"/>
                  </a:cubicBezTo>
                  <a:cubicBezTo>
                    <a:pt x="473" y="673"/>
                    <a:pt x="473" y="673"/>
                    <a:pt x="473" y="673"/>
                  </a:cubicBezTo>
                  <a:cubicBezTo>
                    <a:pt x="483" y="674"/>
                    <a:pt x="483" y="674"/>
                    <a:pt x="483" y="674"/>
                  </a:cubicBezTo>
                  <a:cubicBezTo>
                    <a:pt x="490" y="667"/>
                    <a:pt x="490" y="667"/>
                    <a:pt x="490" y="667"/>
                  </a:cubicBezTo>
                  <a:cubicBezTo>
                    <a:pt x="495" y="655"/>
                    <a:pt x="495" y="655"/>
                    <a:pt x="495" y="655"/>
                  </a:cubicBezTo>
                  <a:cubicBezTo>
                    <a:pt x="497" y="645"/>
                    <a:pt x="497" y="645"/>
                    <a:pt x="497" y="645"/>
                  </a:cubicBezTo>
                  <a:cubicBezTo>
                    <a:pt x="502" y="645"/>
                    <a:pt x="502" y="645"/>
                    <a:pt x="502" y="645"/>
                  </a:cubicBezTo>
                  <a:cubicBezTo>
                    <a:pt x="507" y="636"/>
                    <a:pt x="507" y="636"/>
                    <a:pt x="507" y="636"/>
                  </a:cubicBezTo>
                  <a:cubicBezTo>
                    <a:pt x="509" y="627"/>
                    <a:pt x="509" y="627"/>
                    <a:pt x="509" y="627"/>
                  </a:cubicBezTo>
                  <a:cubicBezTo>
                    <a:pt x="508" y="617"/>
                    <a:pt x="508" y="617"/>
                    <a:pt x="508" y="617"/>
                  </a:cubicBezTo>
                  <a:cubicBezTo>
                    <a:pt x="510" y="613"/>
                    <a:pt x="510" y="613"/>
                    <a:pt x="510" y="613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39" y="598"/>
                    <a:pt x="539" y="598"/>
                    <a:pt x="539" y="598"/>
                  </a:cubicBezTo>
                  <a:cubicBezTo>
                    <a:pt x="543" y="595"/>
                    <a:pt x="543" y="595"/>
                    <a:pt x="543" y="595"/>
                  </a:cubicBezTo>
                  <a:cubicBezTo>
                    <a:pt x="543" y="595"/>
                    <a:pt x="549" y="586"/>
                    <a:pt x="549" y="585"/>
                  </a:cubicBezTo>
                  <a:cubicBezTo>
                    <a:pt x="549" y="584"/>
                    <a:pt x="552" y="572"/>
                    <a:pt x="552" y="572"/>
                  </a:cubicBezTo>
                  <a:cubicBezTo>
                    <a:pt x="552" y="572"/>
                    <a:pt x="555" y="557"/>
                    <a:pt x="554" y="556"/>
                  </a:cubicBezTo>
                  <a:cubicBezTo>
                    <a:pt x="554" y="555"/>
                    <a:pt x="555" y="542"/>
                    <a:pt x="554" y="542"/>
                  </a:cubicBezTo>
                  <a:cubicBezTo>
                    <a:pt x="554" y="542"/>
                    <a:pt x="555" y="538"/>
                    <a:pt x="555" y="538"/>
                  </a:cubicBezTo>
                  <a:cubicBezTo>
                    <a:pt x="567" y="521"/>
                    <a:pt x="567" y="521"/>
                    <a:pt x="567" y="521"/>
                  </a:cubicBezTo>
                  <a:cubicBezTo>
                    <a:pt x="573" y="508"/>
                    <a:pt x="573" y="508"/>
                    <a:pt x="573" y="508"/>
                  </a:cubicBezTo>
                  <a:cubicBezTo>
                    <a:pt x="573" y="508"/>
                    <a:pt x="577" y="501"/>
                    <a:pt x="576" y="500"/>
                  </a:cubicBezTo>
                  <a:cubicBezTo>
                    <a:pt x="576" y="499"/>
                    <a:pt x="572" y="488"/>
                    <a:pt x="572" y="48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79" name="Freeform 55"/>
            <p:cNvSpPr/>
            <p:nvPr/>
          </p:nvSpPr>
          <p:spPr bwMode="auto">
            <a:xfrm>
              <a:off x="3770546" y="1292089"/>
              <a:ext cx="544779" cy="297536"/>
            </a:xfrm>
            <a:custGeom>
              <a:avLst/>
              <a:gdLst/>
              <a:ahLst/>
              <a:cxnLst>
                <a:cxn ang="0">
                  <a:pos x="169" y="63"/>
                </a:cxn>
                <a:cxn ang="0">
                  <a:pos x="170" y="53"/>
                </a:cxn>
                <a:cxn ang="0">
                  <a:pos x="175" y="46"/>
                </a:cxn>
                <a:cxn ang="0">
                  <a:pos x="186" y="40"/>
                </a:cxn>
                <a:cxn ang="0">
                  <a:pos x="183" y="39"/>
                </a:cxn>
                <a:cxn ang="0">
                  <a:pos x="184" y="32"/>
                </a:cxn>
                <a:cxn ang="0">
                  <a:pos x="191" y="29"/>
                </a:cxn>
                <a:cxn ang="0">
                  <a:pos x="186" y="21"/>
                </a:cxn>
                <a:cxn ang="0">
                  <a:pos x="198" y="17"/>
                </a:cxn>
                <a:cxn ang="0">
                  <a:pos x="220" y="6"/>
                </a:cxn>
                <a:cxn ang="0">
                  <a:pos x="193" y="9"/>
                </a:cxn>
                <a:cxn ang="0">
                  <a:pos x="192" y="6"/>
                </a:cxn>
                <a:cxn ang="0">
                  <a:pos x="165" y="0"/>
                </a:cxn>
                <a:cxn ang="0">
                  <a:pos x="109" y="2"/>
                </a:cxn>
                <a:cxn ang="0">
                  <a:pos x="103" y="5"/>
                </a:cxn>
                <a:cxn ang="0">
                  <a:pos x="84" y="5"/>
                </a:cxn>
                <a:cxn ang="0">
                  <a:pos x="57" y="7"/>
                </a:cxn>
                <a:cxn ang="0">
                  <a:pos x="30" y="12"/>
                </a:cxn>
                <a:cxn ang="0">
                  <a:pos x="33" y="14"/>
                </a:cxn>
                <a:cxn ang="0">
                  <a:pos x="33" y="17"/>
                </a:cxn>
                <a:cxn ang="0">
                  <a:pos x="2" y="21"/>
                </a:cxn>
                <a:cxn ang="0">
                  <a:pos x="0" y="25"/>
                </a:cxn>
                <a:cxn ang="0">
                  <a:pos x="4" y="28"/>
                </a:cxn>
                <a:cxn ang="0">
                  <a:pos x="17" y="32"/>
                </a:cxn>
                <a:cxn ang="0">
                  <a:pos x="32" y="34"/>
                </a:cxn>
                <a:cxn ang="0">
                  <a:pos x="42" y="39"/>
                </a:cxn>
                <a:cxn ang="0">
                  <a:pos x="43" y="47"/>
                </a:cxn>
                <a:cxn ang="0">
                  <a:pos x="39" y="53"/>
                </a:cxn>
                <a:cxn ang="0">
                  <a:pos x="43" y="54"/>
                </a:cxn>
                <a:cxn ang="0">
                  <a:pos x="50" y="58"/>
                </a:cxn>
                <a:cxn ang="0">
                  <a:pos x="45" y="58"/>
                </a:cxn>
                <a:cxn ang="0">
                  <a:pos x="38" y="60"/>
                </a:cxn>
                <a:cxn ang="0">
                  <a:pos x="38" y="65"/>
                </a:cxn>
                <a:cxn ang="0">
                  <a:pos x="47" y="63"/>
                </a:cxn>
                <a:cxn ang="0">
                  <a:pos x="46" y="66"/>
                </a:cxn>
                <a:cxn ang="0">
                  <a:pos x="40" y="68"/>
                </a:cxn>
                <a:cxn ang="0">
                  <a:pos x="33" y="76"/>
                </a:cxn>
                <a:cxn ang="0">
                  <a:pos x="32" y="91"/>
                </a:cxn>
                <a:cxn ang="0">
                  <a:pos x="34" y="104"/>
                </a:cxn>
                <a:cxn ang="0">
                  <a:pos x="38" y="115"/>
                </a:cxn>
                <a:cxn ang="0">
                  <a:pos x="44" y="115"/>
                </a:cxn>
                <a:cxn ang="0">
                  <a:pos x="51" y="120"/>
                </a:cxn>
                <a:cxn ang="0">
                  <a:pos x="61" y="119"/>
                </a:cxn>
                <a:cxn ang="0">
                  <a:pos x="70" y="106"/>
                </a:cxn>
                <a:cxn ang="0">
                  <a:pos x="80" y="97"/>
                </a:cxn>
                <a:cxn ang="0">
                  <a:pos x="83" y="92"/>
                </a:cxn>
                <a:cxn ang="0">
                  <a:pos x="88" y="89"/>
                </a:cxn>
                <a:cxn ang="0">
                  <a:pos x="98" y="86"/>
                </a:cxn>
                <a:cxn ang="0">
                  <a:pos x="112" y="83"/>
                </a:cxn>
                <a:cxn ang="0">
                  <a:pos x="126" y="74"/>
                </a:cxn>
                <a:cxn ang="0">
                  <a:pos x="161" y="63"/>
                </a:cxn>
                <a:cxn ang="0">
                  <a:pos x="169" y="63"/>
                </a:cxn>
              </a:cxnLst>
              <a:rect l="0" t="0" r="r" b="b"/>
              <a:pathLst>
                <a:path w="220" h="120">
                  <a:moveTo>
                    <a:pt x="169" y="63"/>
                  </a:moveTo>
                  <a:cubicBezTo>
                    <a:pt x="169" y="63"/>
                    <a:pt x="171" y="54"/>
                    <a:pt x="170" y="53"/>
                  </a:cubicBezTo>
                  <a:cubicBezTo>
                    <a:pt x="168" y="52"/>
                    <a:pt x="175" y="46"/>
                    <a:pt x="175" y="46"/>
                  </a:cubicBezTo>
                  <a:cubicBezTo>
                    <a:pt x="175" y="46"/>
                    <a:pt x="186" y="41"/>
                    <a:pt x="186" y="40"/>
                  </a:cubicBezTo>
                  <a:cubicBezTo>
                    <a:pt x="187" y="39"/>
                    <a:pt x="183" y="39"/>
                    <a:pt x="183" y="39"/>
                  </a:cubicBezTo>
                  <a:cubicBezTo>
                    <a:pt x="184" y="32"/>
                    <a:pt x="184" y="32"/>
                    <a:pt x="184" y="32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1" y="29"/>
                    <a:pt x="187" y="24"/>
                    <a:pt x="186" y="21"/>
                  </a:cubicBezTo>
                  <a:cubicBezTo>
                    <a:pt x="185" y="18"/>
                    <a:pt x="198" y="17"/>
                    <a:pt x="198" y="17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193" y="9"/>
                    <a:pt x="193" y="9"/>
                    <a:pt x="193" y="9"/>
                  </a:cubicBezTo>
                  <a:cubicBezTo>
                    <a:pt x="192" y="6"/>
                    <a:pt x="192" y="6"/>
                    <a:pt x="192" y="6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32" y="11"/>
                    <a:pt x="30" y="12"/>
                  </a:cubicBezTo>
                  <a:cubicBezTo>
                    <a:pt x="29" y="13"/>
                    <a:pt x="33" y="14"/>
                    <a:pt x="33" y="14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3" y="28"/>
                    <a:pt x="4" y="28"/>
                  </a:cubicBezTo>
                  <a:cubicBezTo>
                    <a:pt x="4" y="29"/>
                    <a:pt x="17" y="32"/>
                    <a:pt x="17" y="32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41" y="38"/>
                    <a:pt x="42" y="39"/>
                  </a:cubicBezTo>
                  <a:cubicBezTo>
                    <a:pt x="44" y="40"/>
                    <a:pt x="43" y="45"/>
                    <a:pt x="43" y="47"/>
                  </a:cubicBezTo>
                  <a:cubicBezTo>
                    <a:pt x="42" y="50"/>
                    <a:pt x="41" y="50"/>
                    <a:pt x="39" y="53"/>
                  </a:cubicBezTo>
                  <a:cubicBezTo>
                    <a:pt x="37" y="56"/>
                    <a:pt x="43" y="54"/>
                    <a:pt x="43" y="54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8"/>
                    <a:pt x="48" y="58"/>
                    <a:pt x="45" y="58"/>
                  </a:cubicBezTo>
                  <a:cubicBezTo>
                    <a:pt x="42" y="59"/>
                    <a:pt x="38" y="60"/>
                    <a:pt x="38" y="60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4" y="115"/>
                    <a:pt x="44" y="115"/>
                    <a:pt x="44" y="115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24" y="75"/>
                    <a:pt x="126" y="74"/>
                  </a:cubicBezTo>
                  <a:cubicBezTo>
                    <a:pt x="127" y="73"/>
                    <a:pt x="161" y="63"/>
                    <a:pt x="161" y="63"/>
                  </a:cubicBezTo>
                  <a:lnTo>
                    <a:pt x="169" y="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80" name="Freeform 56"/>
            <p:cNvSpPr/>
            <p:nvPr/>
          </p:nvSpPr>
          <p:spPr bwMode="auto">
            <a:xfrm>
              <a:off x="4139320" y="1497431"/>
              <a:ext cx="114194" cy="45050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43" y="11"/>
                </a:cxn>
                <a:cxn ang="0">
                  <a:pos x="46" y="6"/>
                </a:cxn>
                <a:cxn ang="0">
                  <a:pos x="41" y="1"/>
                </a:cxn>
                <a:cxn ang="0">
                  <a:pos x="16" y="4"/>
                </a:cxn>
                <a:cxn ang="0">
                  <a:pos x="9" y="0"/>
                </a:cxn>
                <a:cxn ang="0">
                  <a:pos x="0" y="5"/>
                </a:cxn>
                <a:cxn ang="0">
                  <a:pos x="6" y="8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17" y="17"/>
                </a:cxn>
                <a:cxn ang="0">
                  <a:pos x="30" y="15"/>
                </a:cxn>
              </a:cxnLst>
              <a:rect l="0" t="0" r="r" b="b"/>
              <a:pathLst>
                <a:path w="46" h="18">
                  <a:moveTo>
                    <a:pt x="30" y="15"/>
                  </a:moveTo>
                  <a:cubicBezTo>
                    <a:pt x="43" y="11"/>
                    <a:pt x="43" y="11"/>
                    <a:pt x="43" y="11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5" y="7"/>
                    <a:pt x="6" y="8"/>
                  </a:cubicBezTo>
                  <a:cubicBezTo>
                    <a:pt x="8" y="9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8" y="15"/>
                    <a:pt x="17" y="17"/>
                  </a:cubicBezTo>
                  <a:cubicBezTo>
                    <a:pt x="16" y="18"/>
                    <a:pt x="30" y="15"/>
                    <a:pt x="30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81" name="Freeform 57"/>
            <p:cNvSpPr/>
            <p:nvPr/>
          </p:nvSpPr>
          <p:spPr bwMode="auto">
            <a:xfrm>
              <a:off x="4263991" y="1656676"/>
              <a:ext cx="61812" cy="57621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2" y="23"/>
                </a:cxn>
                <a:cxn ang="0">
                  <a:pos x="6" y="23"/>
                </a:cxn>
                <a:cxn ang="0">
                  <a:pos x="10" y="22"/>
                </a:cxn>
                <a:cxn ang="0">
                  <a:pos x="13" y="21"/>
                </a:cxn>
                <a:cxn ang="0">
                  <a:pos x="14" y="20"/>
                </a:cxn>
                <a:cxn ang="0">
                  <a:pos x="20" y="19"/>
                </a:cxn>
                <a:cxn ang="0">
                  <a:pos x="20" y="17"/>
                </a:cxn>
                <a:cxn ang="0">
                  <a:pos x="22" y="15"/>
                </a:cxn>
                <a:cxn ang="0">
                  <a:pos x="22" y="8"/>
                </a:cxn>
                <a:cxn ang="0">
                  <a:pos x="25" y="6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3" y="10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5" y="15"/>
                </a:cxn>
                <a:cxn ang="0">
                  <a:pos x="3" y="16"/>
                </a:cxn>
              </a:cxnLst>
              <a:rect l="0" t="0" r="r" b="b"/>
              <a:pathLst>
                <a:path w="25" h="23">
                  <a:moveTo>
                    <a:pt x="3" y="1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9" y="5"/>
                    <a:pt x="9" y="5"/>
                  </a:cubicBezTo>
                  <a:cubicBezTo>
                    <a:pt x="10" y="4"/>
                    <a:pt x="11" y="4"/>
                    <a:pt x="11" y="5"/>
                  </a:cubicBezTo>
                  <a:cubicBezTo>
                    <a:pt x="10" y="6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5"/>
                    <a:pt x="5" y="15"/>
                    <a:pt x="5" y="15"/>
                  </a:cubicBezTo>
                  <a:lnTo>
                    <a:pt x="3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82" name="Freeform 58"/>
            <p:cNvSpPr/>
            <p:nvPr/>
          </p:nvSpPr>
          <p:spPr bwMode="auto">
            <a:xfrm>
              <a:off x="4315326" y="1596959"/>
              <a:ext cx="94289" cy="141435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7" y="24"/>
                </a:cxn>
                <a:cxn ang="0">
                  <a:pos x="6" y="28"/>
                </a:cxn>
                <a:cxn ang="0">
                  <a:pos x="13" y="27"/>
                </a:cxn>
                <a:cxn ang="0">
                  <a:pos x="14" y="31"/>
                </a:cxn>
                <a:cxn ang="0">
                  <a:pos x="14" y="36"/>
                </a:cxn>
                <a:cxn ang="0">
                  <a:pos x="7" y="39"/>
                </a:cxn>
                <a:cxn ang="0">
                  <a:pos x="10" y="39"/>
                </a:cxn>
                <a:cxn ang="0">
                  <a:pos x="7" y="43"/>
                </a:cxn>
                <a:cxn ang="0">
                  <a:pos x="4" y="47"/>
                </a:cxn>
                <a:cxn ang="0">
                  <a:pos x="11" y="47"/>
                </a:cxn>
                <a:cxn ang="0">
                  <a:pos x="9" y="48"/>
                </a:cxn>
                <a:cxn ang="0">
                  <a:pos x="5" y="53"/>
                </a:cxn>
                <a:cxn ang="0">
                  <a:pos x="3" y="57"/>
                </a:cxn>
                <a:cxn ang="0">
                  <a:pos x="7" y="55"/>
                </a:cxn>
                <a:cxn ang="0">
                  <a:pos x="13" y="52"/>
                </a:cxn>
                <a:cxn ang="0">
                  <a:pos x="23" y="52"/>
                </a:cxn>
                <a:cxn ang="0">
                  <a:pos x="34" y="51"/>
                </a:cxn>
                <a:cxn ang="0">
                  <a:pos x="34" y="47"/>
                </a:cxn>
                <a:cxn ang="0">
                  <a:pos x="38" y="42"/>
                </a:cxn>
                <a:cxn ang="0">
                  <a:pos x="34" y="39"/>
                </a:cxn>
                <a:cxn ang="0">
                  <a:pos x="31" y="35"/>
                </a:cxn>
                <a:cxn ang="0">
                  <a:pos x="21" y="21"/>
                </a:cxn>
                <a:cxn ang="0">
                  <a:pos x="19" y="16"/>
                </a:cxn>
                <a:cxn ang="0">
                  <a:pos x="22" y="10"/>
                </a:cxn>
                <a:cxn ang="0">
                  <a:pos x="14" y="8"/>
                </a:cxn>
                <a:cxn ang="0">
                  <a:pos x="20" y="2"/>
                </a:cxn>
                <a:cxn ang="0">
                  <a:pos x="18" y="1"/>
                </a:cxn>
                <a:cxn ang="0">
                  <a:pos x="13" y="4"/>
                </a:cxn>
                <a:cxn ang="0">
                  <a:pos x="8" y="6"/>
                </a:cxn>
                <a:cxn ang="0">
                  <a:pos x="2" y="12"/>
                </a:cxn>
                <a:cxn ang="0">
                  <a:pos x="1" y="15"/>
                </a:cxn>
                <a:cxn ang="0">
                  <a:pos x="4" y="19"/>
                </a:cxn>
                <a:cxn ang="0">
                  <a:pos x="1" y="22"/>
                </a:cxn>
              </a:cxnLst>
              <a:rect l="0" t="0" r="r" b="b"/>
              <a:pathLst>
                <a:path w="38" h="57">
                  <a:moveTo>
                    <a:pt x="1" y="22"/>
                  </a:moveTo>
                  <a:cubicBezTo>
                    <a:pt x="2" y="22"/>
                    <a:pt x="3" y="23"/>
                    <a:pt x="3" y="23"/>
                  </a:cubicBezTo>
                  <a:cubicBezTo>
                    <a:pt x="2" y="24"/>
                    <a:pt x="5" y="24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7"/>
                    <a:pt x="6" y="28"/>
                  </a:cubicBezTo>
                  <a:cubicBezTo>
                    <a:pt x="7" y="28"/>
                    <a:pt x="8" y="28"/>
                    <a:pt x="8" y="28"/>
                  </a:cubicBezTo>
                  <a:cubicBezTo>
                    <a:pt x="8" y="28"/>
                    <a:pt x="12" y="27"/>
                    <a:pt x="13" y="27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5" y="34"/>
                    <a:pt x="15" y="35"/>
                  </a:cubicBezTo>
                  <a:cubicBezTo>
                    <a:pt x="15" y="36"/>
                    <a:pt x="14" y="36"/>
                    <a:pt x="14" y="36"/>
                  </a:cubicBezTo>
                  <a:cubicBezTo>
                    <a:pt x="14" y="36"/>
                    <a:pt x="11" y="36"/>
                    <a:pt x="10" y="36"/>
                  </a:cubicBezTo>
                  <a:cubicBezTo>
                    <a:pt x="9" y="36"/>
                    <a:pt x="8" y="37"/>
                    <a:pt x="7" y="39"/>
                  </a:cubicBezTo>
                  <a:cubicBezTo>
                    <a:pt x="6" y="40"/>
                    <a:pt x="7" y="39"/>
                    <a:pt x="7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41"/>
                    <a:pt x="10" y="42"/>
                  </a:cubicBezTo>
                  <a:cubicBezTo>
                    <a:pt x="10" y="42"/>
                    <a:pt x="8" y="43"/>
                    <a:pt x="7" y="43"/>
                  </a:cubicBezTo>
                  <a:cubicBezTo>
                    <a:pt x="7" y="43"/>
                    <a:pt x="4" y="44"/>
                    <a:pt x="4" y="44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9" y="49"/>
                    <a:pt x="9" y="48"/>
                  </a:cubicBezTo>
                  <a:cubicBezTo>
                    <a:pt x="8" y="48"/>
                    <a:pt x="6" y="51"/>
                    <a:pt x="6" y="51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3" y="52"/>
                    <a:pt x="13" y="52"/>
                  </a:cubicBezTo>
                  <a:cubicBezTo>
                    <a:pt x="14" y="52"/>
                    <a:pt x="19" y="52"/>
                    <a:pt x="19" y="52"/>
                  </a:cubicBezTo>
                  <a:cubicBezTo>
                    <a:pt x="19" y="52"/>
                    <a:pt x="23" y="51"/>
                    <a:pt x="23" y="52"/>
                  </a:cubicBezTo>
                  <a:cubicBezTo>
                    <a:pt x="24" y="52"/>
                    <a:pt x="27" y="53"/>
                    <a:pt x="27" y="53"/>
                  </a:cubicBezTo>
                  <a:cubicBezTo>
                    <a:pt x="28" y="53"/>
                    <a:pt x="34" y="51"/>
                    <a:pt x="34" y="51"/>
                  </a:cubicBezTo>
                  <a:cubicBezTo>
                    <a:pt x="34" y="51"/>
                    <a:pt x="35" y="49"/>
                    <a:pt x="36" y="48"/>
                  </a:cubicBezTo>
                  <a:cubicBezTo>
                    <a:pt x="36" y="48"/>
                    <a:pt x="34" y="47"/>
                    <a:pt x="34" y="47"/>
                  </a:cubicBezTo>
                  <a:cubicBezTo>
                    <a:pt x="33" y="46"/>
                    <a:pt x="35" y="45"/>
                    <a:pt x="36" y="45"/>
                  </a:cubicBezTo>
                  <a:cubicBezTo>
                    <a:pt x="37" y="44"/>
                    <a:pt x="37" y="43"/>
                    <a:pt x="38" y="42"/>
                  </a:cubicBezTo>
                  <a:cubicBezTo>
                    <a:pt x="38" y="41"/>
                    <a:pt x="37" y="39"/>
                    <a:pt x="37" y="39"/>
                  </a:cubicBezTo>
                  <a:cubicBezTo>
                    <a:pt x="37" y="39"/>
                    <a:pt x="35" y="39"/>
                    <a:pt x="34" y="39"/>
                  </a:cubicBezTo>
                  <a:cubicBezTo>
                    <a:pt x="33" y="38"/>
                    <a:pt x="31" y="39"/>
                    <a:pt x="31" y="39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23" y="25"/>
                    <a:pt x="23" y="25"/>
                  </a:cubicBezTo>
                  <a:cubicBezTo>
                    <a:pt x="24" y="24"/>
                    <a:pt x="22" y="21"/>
                    <a:pt x="21" y="21"/>
                  </a:cubicBezTo>
                  <a:cubicBezTo>
                    <a:pt x="20" y="21"/>
                    <a:pt x="19" y="20"/>
                    <a:pt x="18" y="19"/>
                  </a:cubicBezTo>
                  <a:cubicBezTo>
                    <a:pt x="17" y="18"/>
                    <a:pt x="19" y="16"/>
                    <a:pt x="19" y="16"/>
                  </a:cubicBezTo>
                  <a:cubicBezTo>
                    <a:pt x="19" y="16"/>
                    <a:pt x="22" y="13"/>
                    <a:pt x="23" y="13"/>
                  </a:cubicBezTo>
                  <a:cubicBezTo>
                    <a:pt x="23" y="12"/>
                    <a:pt x="22" y="10"/>
                    <a:pt x="22" y="10"/>
                  </a:cubicBezTo>
                  <a:cubicBezTo>
                    <a:pt x="21" y="10"/>
                    <a:pt x="16" y="10"/>
                    <a:pt x="16" y="10"/>
                  </a:cubicBezTo>
                  <a:cubicBezTo>
                    <a:pt x="16" y="10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7" y="8"/>
                    <a:pt x="20" y="2"/>
                    <a:pt x="20" y="2"/>
                  </a:cubicBezTo>
                  <a:cubicBezTo>
                    <a:pt x="21" y="2"/>
                    <a:pt x="20" y="0"/>
                    <a:pt x="20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4" y="5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9" y="4"/>
                    <a:pt x="8" y="6"/>
                    <a:pt x="8" y="6"/>
                  </a:cubicBezTo>
                  <a:cubicBezTo>
                    <a:pt x="8" y="6"/>
                    <a:pt x="6" y="9"/>
                    <a:pt x="5" y="9"/>
                  </a:cubicBezTo>
                  <a:cubicBezTo>
                    <a:pt x="4" y="9"/>
                    <a:pt x="2" y="11"/>
                    <a:pt x="2" y="12"/>
                  </a:cubicBezTo>
                  <a:cubicBezTo>
                    <a:pt x="2" y="12"/>
                    <a:pt x="3" y="14"/>
                    <a:pt x="3" y="14"/>
                  </a:cubicBezTo>
                  <a:cubicBezTo>
                    <a:pt x="3" y="14"/>
                    <a:pt x="2" y="15"/>
                    <a:pt x="1" y="15"/>
                  </a:cubicBezTo>
                  <a:cubicBezTo>
                    <a:pt x="1" y="15"/>
                    <a:pt x="2" y="18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3" y="20"/>
                    <a:pt x="2" y="20"/>
                  </a:cubicBezTo>
                  <a:cubicBezTo>
                    <a:pt x="1" y="19"/>
                    <a:pt x="0" y="21"/>
                    <a:pt x="1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83" name="Freeform 59"/>
            <p:cNvSpPr/>
            <p:nvPr/>
          </p:nvSpPr>
          <p:spPr bwMode="auto">
            <a:xfrm>
              <a:off x="6174909" y="1564482"/>
              <a:ext cx="2095" cy="104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84" name="Freeform 60"/>
            <p:cNvSpPr/>
            <p:nvPr/>
          </p:nvSpPr>
          <p:spPr bwMode="auto">
            <a:xfrm>
              <a:off x="4521713" y="1505812"/>
              <a:ext cx="195911" cy="172864"/>
            </a:xfrm>
            <a:custGeom>
              <a:avLst/>
              <a:gdLst/>
              <a:ahLst/>
              <a:cxnLst>
                <a:cxn ang="0">
                  <a:pos x="5" y="64"/>
                </a:cxn>
                <a:cxn ang="0">
                  <a:pos x="11" y="61"/>
                </a:cxn>
                <a:cxn ang="0">
                  <a:pos x="17" y="63"/>
                </a:cxn>
                <a:cxn ang="0">
                  <a:pos x="18" y="62"/>
                </a:cxn>
                <a:cxn ang="0">
                  <a:pos x="16" y="58"/>
                </a:cxn>
                <a:cxn ang="0">
                  <a:pos x="23" y="56"/>
                </a:cxn>
                <a:cxn ang="0">
                  <a:pos x="26" y="50"/>
                </a:cxn>
                <a:cxn ang="0">
                  <a:pos x="27" y="42"/>
                </a:cxn>
                <a:cxn ang="0">
                  <a:pos x="35" y="35"/>
                </a:cxn>
                <a:cxn ang="0">
                  <a:pos x="26" y="23"/>
                </a:cxn>
                <a:cxn ang="0">
                  <a:pos x="35" y="13"/>
                </a:cxn>
                <a:cxn ang="0">
                  <a:pos x="44" y="10"/>
                </a:cxn>
                <a:cxn ang="0">
                  <a:pos x="45" y="3"/>
                </a:cxn>
                <a:cxn ang="0">
                  <a:pos x="54" y="1"/>
                </a:cxn>
                <a:cxn ang="0">
                  <a:pos x="59" y="4"/>
                </a:cxn>
                <a:cxn ang="0">
                  <a:pos x="47" y="12"/>
                </a:cxn>
                <a:cxn ang="0">
                  <a:pos x="43" y="16"/>
                </a:cxn>
                <a:cxn ang="0">
                  <a:pos x="44" y="27"/>
                </a:cxn>
                <a:cxn ang="0">
                  <a:pos x="46" y="32"/>
                </a:cxn>
                <a:cxn ang="0">
                  <a:pos x="52" y="34"/>
                </a:cxn>
                <a:cxn ang="0">
                  <a:pos x="55" y="34"/>
                </a:cxn>
                <a:cxn ang="0">
                  <a:pos x="62" y="33"/>
                </a:cxn>
                <a:cxn ang="0">
                  <a:pos x="74" y="30"/>
                </a:cxn>
                <a:cxn ang="0">
                  <a:pos x="79" y="32"/>
                </a:cxn>
                <a:cxn ang="0">
                  <a:pos x="73" y="37"/>
                </a:cxn>
                <a:cxn ang="0">
                  <a:pos x="66" y="36"/>
                </a:cxn>
                <a:cxn ang="0">
                  <a:pos x="54" y="39"/>
                </a:cxn>
                <a:cxn ang="0">
                  <a:pos x="54" y="41"/>
                </a:cxn>
                <a:cxn ang="0">
                  <a:pos x="59" y="46"/>
                </a:cxn>
                <a:cxn ang="0">
                  <a:pos x="55" y="51"/>
                </a:cxn>
                <a:cxn ang="0">
                  <a:pos x="48" y="47"/>
                </a:cxn>
                <a:cxn ang="0">
                  <a:pos x="44" y="56"/>
                </a:cxn>
                <a:cxn ang="0">
                  <a:pos x="42" y="64"/>
                </a:cxn>
                <a:cxn ang="0">
                  <a:pos x="34" y="66"/>
                </a:cxn>
                <a:cxn ang="0">
                  <a:pos x="31" y="62"/>
                </a:cxn>
                <a:cxn ang="0">
                  <a:pos x="25" y="65"/>
                </a:cxn>
                <a:cxn ang="0">
                  <a:pos x="19" y="67"/>
                </a:cxn>
                <a:cxn ang="0">
                  <a:pos x="12" y="68"/>
                </a:cxn>
                <a:cxn ang="0">
                  <a:pos x="6" y="66"/>
                </a:cxn>
                <a:cxn ang="0">
                  <a:pos x="0" y="69"/>
                </a:cxn>
              </a:cxnLst>
              <a:rect l="0" t="0" r="r" b="b"/>
              <a:pathLst>
                <a:path w="79" h="70">
                  <a:moveTo>
                    <a:pt x="0" y="69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11" y="61"/>
                    <a:pt x="11" y="61"/>
                  </a:cubicBezTo>
                  <a:cubicBezTo>
                    <a:pt x="11" y="62"/>
                    <a:pt x="12" y="60"/>
                    <a:pt x="14" y="61"/>
                  </a:cubicBezTo>
                  <a:cubicBezTo>
                    <a:pt x="15" y="62"/>
                    <a:pt x="16" y="62"/>
                    <a:pt x="17" y="63"/>
                  </a:cubicBezTo>
                  <a:cubicBezTo>
                    <a:pt x="17" y="64"/>
                    <a:pt x="18" y="65"/>
                    <a:pt x="18" y="64"/>
                  </a:cubicBezTo>
                  <a:cubicBezTo>
                    <a:pt x="18" y="64"/>
                    <a:pt x="18" y="62"/>
                    <a:pt x="18" y="62"/>
                  </a:cubicBezTo>
                  <a:cubicBezTo>
                    <a:pt x="18" y="62"/>
                    <a:pt x="17" y="61"/>
                    <a:pt x="16" y="60"/>
                  </a:cubicBezTo>
                  <a:cubicBezTo>
                    <a:pt x="15" y="60"/>
                    <a:pt x="15" y="58"/>
                    <a:pt x="16" y="58"/>
                  </a:cubicBezTo>
                  <a:cubicBezTo>
                    <a:pt x="17" y="57"/>
                    <a:pt x="19" y="56"/>
                    <a:pt x="20" y="57"/>
                  </a:cubicBezTo>
                  <a:cubicBezTo>
                    <a:pt x="20" y="57"/>
                    <a:pt x="23" y="56"/>
                    <a:pt x="23" y="56"/>
                  </a:cubicBezTo>
                  <a:cubicBezTo>
                    <a:pt x="23" y="56"/>
                    <a:pt x="24" y="55"/>
                    <a:pt x="24" y="54"/>
                  </a:cubicBezTo>
                  <a:cubicBezTo>
                    <a:pt x="24" y="54"/>
                    <a:pt x="26" y="50"/>
                    <a:pt x="26" y="50"/>
                  </a:cubicBezTo>
                  <a:cubicBezTo>
                    <a:pt x="26" y="50"/>
                    <a:pt x="25" y="49"/>
                    <a:pt x="24" y="48"/>
                  </a:cubicBezTo>
                  <a:cubicBezTo>
                    <a:pt x="24" y="46"/>
                    <a:pt x="26" y="42"/>
                    <a:pt x="27" y="42"/>
                  </a:cubicBezTo>
                  <a:cubicBezTo>
                    <a:pt x="27" y="42"/>
                    <a:pt x="33" y="38"/>
                    <a:pt x="33" y="38"/>
                  </a:cubicBezTo>
                  <a:cubicBezTo>
                    <a:pt x="33" y="38"/>
                    <a:pt x="36" y="36"/>
                    <a:pt x="35" y="35"/>
                  </a:cubicBezTo>
                  <a:cubicBezTo>
                    <a:pt x="34" y="34"/>
                    <a:pt x="27" y="31"/>
                    <a:pt x="27" y="30"/>
                  </a:cubicBezTo>
                  <a:cubicBezTo>
                    <a:pt x="27" y="29"/>
                    <a:pt x="26" y="25"/>
                    <a:pt x="26" y="23"/>
                  </a:cubicBezTo>
                  <a:cubicBezTo>
                    <a:pt x="27" y="22"/>
                    <a:pt x="30" y="19"/>
                    <a:pt x="30" y="18"/>
                  </a:cubicBezTo>
                  <a:cubicBezTo>
                    <a:pt x="31" y="17"/>
                    <a:pt x="34" y="13"/>
                    <a:pt x="35" y="13"/>
                  </a:cubicBezTo>
                  <a:cubicBezTo>
                    <a:pt x="35" y="13"/>
                    <a:pt x="38" y="13"/>
                    <a:pt x="38" y="13"/>
                  </a:cubicBezTo>
                  <a:cubicBezTo>
                    <a:pt x="39" y="12"/>
                    <a:pt x="45" y="10"/>
                    <a:pt x="44" y="10"/>
                  </a:cubicBezTo>
                  <a:cubicBezTo>
                    <a:pt x="43" y="9"/>
                    <a:pt x="44" y="7"/>
                    <a:pt x="44" y="7"/>
                  </a:cubicBezTo>
                  <a:cubicBezTo>
                    <a:pt x="43" y="7"/>
                    <a:pt x="44" y="3"/>
                    <a:pt x="45" y="3"/>
                  </a:cubicBezTo>
                  <a:cubicBezTo>
                    <a:pt x="46" y="2"/>
                    <a:pt x="48" y="1"/>
                    <a:pt x="49" y="1"/>
                  </a:cubicBezTo>
                  <a:cubicBezTo>
                    <a:pt x="49" y="1"/>
                    <a:pt x="53" y="1"/>
                    <a:pt x="54" y="1"/>
                  </a:cubicBezTo>
                  <a:cubicBezTo>
                    <a:pt x="55" y="1"/>
                    <a:pt x="58" y="0"/>
                    <a:pt x="59" y="1"/>
                  </a:cubicBezTo>
                  <a:cubicBezTo>
                    <a:pt x="59" y="3"/>
                    <a:pt x="60" y="3"/>
                    <a:pt x="59" y="4"/>
                  </a:cubicBezTo>
                  <a:cubicBezTo>
                    <a:pt x="58" y="4"/>
                    <a:pt x="56" y="6"/>
                    <a:pt x="54" y="8"/>
                  </a:cubicBezTo>
                  <a:cubicBezTo>
                    <a:pt x="52" y="9"/>
                    <a:pt x="48" y="12"/>
                    <a:pt x="47" y="12"/>
                  </a:cubicBezTo>
                  <a:cubicBezTo>
                    <a:pt x="46" y="13"/>
                    <a:pt x="46" y="13"/>
                    <a:pt x="45" y="14"/>
                  </a:cubicBezTo>
                  <a:cubicBezTo>
                    <a:pt x="44" y="14"/>
                    <a:pt x="44" y="13"/>
                    <a:pt x="43" y="16"/>
                  </a:cubicBezTo>
                  <a:cubicBezTo>
                    <a:pt x="43" y="19"/>
                    <a:pt x="42" y="22"/>
                    <a:pt x="43" y="23"/>
                  </a:cubicBezTo>
                  <a:cubicBezTo>
                    <a:pt x="44" y="24"/>
                    <a:pt x="44" y="26"/>
                    <a:pt x="44" y="27"/>
                  </a:cubicBezTo>
                  <a:cubicBezTo>
                    <a:pt x="43" y="28"/>
                    <a:pt x="43" y="28"/>
                    <a:pt x="44" y="29"/>
                  </a:cubicBezTo>
                  <a:cubicBezTo>
                    <a:pt x="44" y="31"/>
                    <a:pt x="46" y="32"/>
                    <a:pt x="46" y="32"/>
                  </a:cubicBezTo>
                  <a:cubicBezTo>
                    <a:pt x="46" y="33"/>
                    <a:pt x="48" y="34"/>
                    <a:pt x="48" y="34"/>
                  </a:cubicBezTo>
                  <a:cubicBezTo>
                    <a:pt x="50" y="34"/>
                    <a:pt x="51" y="34"/>
                    <a:pt x="52" y="34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8" y="33"/>
                    <a:pt x="59" y="33"/>
                  </a:cubicBezTo>
                  <a:cubicBezTo>
                    <a:pt x="60" y="33"/>
                    <a:pt x="61" y="32"/>
                    <a:pt x="62" y="33"/>
                  </a:cubicBezTo>
                  <a:cubicBezTo>
                    <a:pt x="63" y="33"/>
                    <a:pt x="68" y="31"/>
                    <a:pt x="69" y="32"/>
                  </a:cubicBezTo>
                  <a:cubicBezTo>
                    <a:pt x="69" y="32"/>
                    <a:pt x="74" y="30"/>
                    <a:pt x="74" y="30"/>
                  </a:cubicBezTo>
                  <a:cubicBezTo>
                    <a:pt x="74" y="31"/>
                    <a:pt x="77" y="31"/>
                    <a:pt x="77" y="31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3"/>
                    <a:pt x="77" y="36"/>
                    <a:pt x="76" y="36"/>
                  </a:cubicBezTo>
                  <a:cubicBezTo>
                    <a:pt x="76" y="36"/>
                    <a:pt x="74" y="37"/>
                    <a:pt x="73" y="37"/>
                  </a:cubicBezTo>
                  <a:cubicBezTo>
                    <a:pt x="72" y="37"/>
                    <a:pt x="72" y="37"/>
                    <a:pt x="70" y="37"/>
                  </a:cubicBezTo>
                  <a:cubicBezTo>
                    <a:pt x="69" y="36"/>
                    <a:pt x="67" y="36"/>
                    <a:pt x="66" y="36"/>
                  </a:cubicBezTo>
                  <a:cubicBezTo>
                    <a:pt x="66" y="36"/>
                    <a:pt x="58" y="37"/>
                    <a:pt x="58" y="3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60" y="44"/>
                    <a:pt x="59" y="46"/>
                  </a:cubicBezTo>
                  <a:cubicBezTo>
                    <a:pt x="59" y="48"/>
                    <a:pt x="59" y="49"/>
                    <a:pt x="58" y="50"/>
                  </a:cubicBezTo>
                  <a:cubicBezTo>
                    <a:pt x="58" y="51"/>
                    <a:pt x="56" y="52"/>
                    <a:pt x="55" y="51"/>
                  </a:cubicBezTo>
                  <a:cubicBezTo>
                    <a:pt x="55" y="50"/>
                    <a:pt x="52" y="48"/>
                    <a:pt x="52" y="47"/>
                  </a:cubicBezTo>
                  <a:cubicBezTo>
                    <a:pt x="51" y="47"/>
                    <a:pt x="49" y="47"/>
                    <a:pt x="48" y="47"/>
                  </a:cubicBezTo>
                  <a:cubicBezTo>
                    <a:pt x="47" y="47"/>
                    <a:pt x="45" y="49"/>
                    <a:pt x="45" y="51"/>
                  </a:cubicBezTo>
                  <a:cubicBezTo>
                    <a:pt x="45" y="52"/>
                    <a:pt x="44" y="55"/>
                    <a:pt x="44" y="56"/>
                  </a:cubicBezTo>
                  <a:cubicBezTo>
                    <a:pt x="45" y="58"/>
                    <a:pt x="47" y="60"/>
                    <a:pt x="46" y="62"/>
                  </a:cubicBezTo>
                  <a:cubicBezTo>
                    <a:pt x="45" y="63"/>
                    <a:pt x="43" y="63"/>
                    <a:pt x="42" y="64"/>
                  </a:cubicBezTo>
                  <a:cubicBezTo>
                    <a:pt x="41" y="64"/>
                    <a:pt x="38" y="66"/>
                    <a:pt x="38" y="66"/>
                  </a:cubicBezTo>
                  <a:cubicBezTo>
                    <a:pt x="37" y="67"/>
                    <a:pt x="34" y="68"/>
                    <a:pt x="34" y="66"/>
                  </a:cubicBezTo>
                  <a:cubicBezTo>
                    <a:pt x="34" y="65"/>
                    <a:pt x="33" y="64"/>
                    <a:pt x="33" y="64"/>
                  </a:cubicBezTo>
                  <a:cubicBezTo>
                    <a:pt x="33" y="64"/>
                    <a:pt x="32" y="62"/>
                    <a:pt x="31" y="62"/>
                  </a:cubicBezTo>
                  <a:cubicBezTo>
                    <a:pt x="31" y="63"/>
                    <a:pt x="29" y="63"/>
                    <a:pt x="29" y="63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3" y="66"/>
                    <a:pt x="23" y="67"/>
                  </a:cubicBezTo>
                  <a:cubicBezTo>
                    <a:pt x="22" y="67"/>
                    <a:pt x="20" y="67"/>
                    <a:pt x="19" y="67"/>
                  </a:cubicBezTo>
                  <a:cubicBezTo>
                    <a:pt x="18" y="68"/>
                    <a:pt x="15" y="70"/>
                    <a:pt x="14" y="69"/>
                  </a:cubicBezTo>
                  <a:cubicBezTo>
                    <a:pt x="13" y="68"/>
                    <a:pt x="13" y="70"/>
                    <a:pt x="12" y="68"/>
                  </a:cubicBezTo>
                  <a:cubicBezTo>
                    <a:pt x="11" y="66"/>
                    <a:pt x="11" y="65"/>
                    <a:pt x="10" y="65"/>
                  </a:cubicBezTo>
                  <a:cubicBezTo>
                    <a:pt x="9" y="65"/>
                    <a:pt x="6" y="66"/>
                    <a:pt x="6" y="66"/>
                  </a:cubicBezTo>
                  <a:cubicBezTo>
                    <a:pt x="6" y="67"/>
                    <a:pt x="5" y="67"/>
                    <a:pt x="5" y="68"/>
                  </a:cubicBezTo>
                  <a:cubicBezTo>
                    <a:pt x="4" y="68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85" name="Freeform 61"/>
            <p:cNvSpPr>
              <a:spLocks noEditPoints="1"/>
            </p:cNvSpPr>
            <p:nvPr/>
          </p:nvSpPr>
          <p:spPr bwMode="auto">
            <a:xfrm>
              <a:off x="4129891" y="1353901"/>
              <a:ext cx="2257692" cy="1716073"/>
            </a:xfrm>
            <a:custGeom>
              <a:avLst/>
              <a:gdLst/>
              <a:ahLst/>
              <a:cxnLst>
                <a:cxn ang="0">
                  <a:pos x="756" y="40"/>
                </a:cxn>
                <a:cxn ang="0">
                  <a:pos x="621" y="30"/>
                </a:cxn>
                <a:cxn ang="0">
                  <a:pos x="536" y="15"/>
                </a:cxn>
                <a:cxn ang="0">
                  <a:pos x="443" y="19"/>
                </a:cxn>
                <a:cxn ang="0">
                  <a:pos x="415" y="34"/>
                </a:cxn>
                <a:cxn ang="0">
                  <a:pos x="420" y="46"/>
                </a:cxn>
                <a:cxn ang="0">
                  <a:pos x="398" y="32"/>
                </a:cxn>
                <a:cxn ang="0">
                  <a:pos x="391" y="49"/>
                </a:cxn>
                <a:cxn ang="0">
                  <a:pos x="331" y="49"/>
                </a:cxn>
                <a:cxn ang="0">
                  <a:pos x="296" y="56"/>
                </a:cxn>
                <a:cxn ang="0">
                  <a:pos x="256" y="63"/>
                </a:cxn>
                <a:cxn ang="0">
                  <a:pos x="224" y="33"/>
                </a:cxn>
                <a:cxn ang="0">
                  <a:pos x="131" y="82"/>
                </a:cxn>
                <a:cxn ang="0">
                  <a:pos x="156" y="119"/>
                </a:cxn>
                <a:cxn ang="0">
                  <a:pos x="133" y="133"/>
                </a:cxn>
                <a:cxn ang="0">
                  <a:pos x="79" y="163"/>
                </a:cxn>
                <a:cxn ang="0">
                  <a:pos x="60" y="193"/>
                </a:cxn>
                <a:cxn ang="0">
                  <a:pos x="67" y="241"/>
                </a:cxn>
                <a:cxn ang="0">
                  <a:pos x="19" y="304"/>
                </a:cxn>
                <a:cxn ang="0">
                  <a:pos x="3" y="373"/>
                </a:cxn>
                <a:cxn ang="0">
                  <a:pos x="53" y="443"/>
                </a:cxn>
                <a:cxn ang="0">
                  <a:pos x="150" y="464"/>
                </a:cxn>
                <a:cxn ang="0">
                  <a:pos x="170" y="601"/>
                </a:cxn>
                <a:cxn ang="0">
                  <a:pos x="219" y="686"/>
                </a:cxn>
                <a:cxn ang="0">
                  <a:pos x="289" y="595"/>
                </a:cxn>
                <a:cxn ang="0">
                  <a:pos x="380" y="409"/>
                </a:cxn>
                <a:cxn ang="0">
                  <a:pos x="302" y="337"/>
                </a:cxn>
                <a:cxn ang="0">
                  <a:pos x="333" y="367"/>
                </a:cxn>
                <a:cxn ang="0">
                  <a:pos x="387" y="366"/>
                </a:cxn>
                <a:cxn ang="0">
                  <a:pos x="408" y="318"/>
                </a:cxn>
                <a:cxn ang="0">
                  <a:pos x="362" y="279"/>
                </a:cxn>
                <a:cxn ang="0">
                  <a:pos x="460" y="311"/>
                </a:cxn>
                <a:cxn ang="0">
                  <a:pos x="511" y="385"/>
                </a:cxn>
                <a:cxn ang="0">
                  <a:pos x="549" y="413"/>
                </a:cxn>
                <a:cxn ang="0">
                  <a:pos x="558" y="357"/>
                </a:cxn>
                <a:cxn ang="0">
                  <a:pos x="609" y="345"/>
                </a:cxn>
                <a:cxn ang="0">
                  <a:pos x="646" y="402"/>
                </a:cxn>
                <a:cxn ang="0">
                  <a:pos x="665" y="454"/>
                </a:cxn>
                <a:cxn ang="0">
                  <a:pos x="649" y="402"/>
                </a:cxn>
                <a:cxn ang="0">
                  <a:pos x="681" y="416"/>
                </a:cxn>
                <a:cxn ang="0">
                  <a:pos x="683" y="341"/>
                </a:cxn>
                <a:cxn ang="0">
                  <a:pos x="723" y="329"/>
                </a:cxn>
                <a:cxn ang="0">
                  <a:pos x="747" y="270"/>
                </a:cxn>
                <a:cxn ang="0">
                  <a:pos x="717" y="228"/>
                </a:cxn>
                <a:cxn ang="0">
                  <a:pos x="743" y="218"/>
                </a:cxn>
                <a:cxn ang="0">
                  <a:pos x="759" y="220"/>
                </a:cxn>
                <a:cxn ang="0">
                  <a:pos x="756" y="133"/>
                </a:cxn>
                <a:cxn ang="0">
                  <a:pos x="789" y="101"/>
                </a:cxn>
                <a:cxn ang="0">
                  <a:pos x="826" y="80"/>
                </a:cxn>
                <a:cxn ang="0">
                  <a:pos x="861" y="135"/>
                </a:cxn>
                <a:cxn ang="0">
                  <a:pos x="842" y="102"/>
                </a:cxn>
                <a:cxn ang="0">
                  <a:pos x="882" y="79"/>
                </a:cxn>
                <a:cxn ang="0">
                  <a:pos x="903" y="69"/>
                </a:cxn>
                <a:cxn ang="0">
                  <a:pos x="218" y="261"/>
                </a:cxn>
                <a:cxn ang="0">
                  <a:pos x="156" y="247"/>
                </a:cxn>
                <a:cxn ang="0">
                  <a:pos x="90" y="248"/>
                </a:cxn>
                <a:cxn ang="0">
                  <a:pos x="116" y="205"/>
                </a:cxn>
                <a:cxn ang="0">
                  <a:pos x="181" y="218"/>
                </a:cxn>
                <a:cxn ang="0">
                  <a:pos x="188" y="225"/>
                </a:cxn>
                <a:cxn ang="0">
                  <a:pos x="171" y="198"/>
                </a:cxn>
                <a:cxn ang="0">
                  <a:pos x="200" y="216"/>
                </a:cxn>
                <a:cxn ang="0">
                  <a:pos x="239" y="228"/>
                </a:cxn>
              </a:cxnLst>
              <a:rect l="0" t="0" r="r" b="b"/>
              <a:pathLst>
                <a:path w="911" h="691">
                  <a:moveTo>
                    <a:pt x="909" y="65"/>
                  </a:moveTo>
                  <a:cubicBezTo>
                    <a:pt x="908" y="66"/>
                    <a:pt x="906" y="64"/>
                    <a:pt x="907" y="64"/>
                  </a:cubicBezTo>
                  <a:cubicBezTo>
                    <a:pt x="909" y="64"/>
                    <a:pt x="911" y="62"/>
                    <a:pt x="910" y="62"/>
                  </a:cubicBezTo>
                  <a:cubicBezTo>
                    <a:pt x="910" y="61"/>
                    <a:pt x="908" y="60"/>
                    <a:pt x="906" y="59"/>
                  </a:cubicBezTo>
                  <a:cubicBezTo>
                    <a:pt x="905" y="58"/>
                    <a:pt x="897" y="56"/>
                    <a:pt x="896" y="57"/>
                  </a:cubicBezTo>
                  <a:cubicBezTo>
                    <a:pt x="895" y="57"/>
                    <a:pt x="883" y="54"/>
                    <a:pt x="883" y="54"/>
                  </a:cubicBezTo>
                  <a:cubicBezTo>
                    <a:pt x="882" y="54"/>
                    <a:pt x="878" y="53"/>
                    <a:pt x="878" y="53"/>
                  </a:cubicBezTo>
                  <a:cubicBezTo>
                    <a:pt x="837" y="42"/>
                    <a:pt x="837" y="42"/>
                    <a:pt x="837" y="42"/>
                  </a:cubicBezTo>
                  <a:cubicBezTo>
                    <a:pt x="837" y="42"/>
                    <a:pt x="811" y="39"/>
                    <a:pt x="812" y="39"/>
                  </a:cubicBezTo>
                  <a:cubicBezTo>
                    <a:pt x="812" y="38"/>
                    <a:pt x="797" y="37"/>
                    <a:pt x="797" y="37"/>
                  </a:cubicBezTo>
                  <a:cubicBezTo>
                    <a:pt x="806" y="44"/>
                    <a:pt x="806" y="44"/>
                    <a:pt x="806" y="44"/>
                  </a:cubicBezTo>
                  <a:cubicBezTo>
                    <a:pt x="797" y="43"/>
                    <a:pt x="797" y="43"/>
                    <a:pt x="797" y="43"/>
                  </a:cubicBezTo>
                  <a:cubicBezTo>
                    <a:pt x="797" y="43"/>
                    <a:pt x="786" y="41"/>
                    <a:pt x="786" y="41"/>
                  </a:cubicBezTo>
                  <a:cubicBezTo>
                    <a:pt x="786" y="40"/>
                    <a:pt x="756" y="40"/>
                    <a:pt x="756" y="40"/>
                  </a:cubicBezTo>
                  <a:cubicBezTo>
                    <a:pt x="751" y="35"/>
                    <a:pt x="751" y="35"/>
                    <a:pt x="751" y="35"/>
                  </a:cubicBezTo>
                  <a:cubicBezTo>
                    <a:pt x="751" y="35"/>
                    <a:pt x="737" y="33"/>
                    <a:pt x="736" y="33"/>
                  </a:cubicBezTo>
                  <a:cubicBezTo>
                    <a:pt x="736" y="33"/>
                    <a:pt x="718" y="33"/>
                    <a:pt x="718" y="33"/>
                  </a:cubicBezTo>
                  <a:cubicBezTo>
                    <a:pt x="703" y="31"/>
                    <a:pt x="703" y="31"/>
                    <a:pt x="703" y="31"/>
                  </a:cubicBezTo>
                  <a:cubicBezTo>
                    <a:pt x="703" y="31"/>
                    <a:pt x="693" y="26"/>
                    <a:pt x="691" y="27"/>
                  </a:cubicBezTo>
                  <a:cubicBezTo>
                    <a:pt x="688" y="27"/>
                    <a:pt x="666" y="25"/>
                    <a:pt x="665" y="25"/>
                  </a:cubicBezTo>
                  <a:cubicBezTo>
                    <a:pt x="664" y="24"/>
                    <a:pt x="655" y="25"/>
                    <a:pt x="655" y="25"/>
                  </a:cubicBezTo>
                  <a:cubicBezTo>
                    <a:pt x="662" y="31"/>
                    <a:pt x="662" y="31"/>
                    <a:pt x="662" y="31"/>
                  </a:cubicBezTo>
                  <a:cubicBezTo>
                    <a:pt x="651" y="31"/>
                    <a:pt x="651" y="31"/>
                    <a:pt x="651" y="31"/>
                  </a:cubicBezTo>
                  <a:cubicBezTo>
                    <a:pt x="639" y="30"/>
                    <a:pt x="639" y="30"/>
                    <a:pt x="639" y="30"/>
                  </a:cubicBezTo>
                  <a:cubicBezTo>
                    <a:pt x="634" y="28"/>
                    <a:pt x="634" y="28"/>
                    <a:pt x="634" y="28"/>
                  </a:cubicBezTo>
                  <a:cubicBezTo>
                    <a:pt x="634" y="35"/>
                    <a:pt x="634" y="35"/>
                    <a:pt x="634" y="35"/>
                  </a:cubicBezTo>
                  <a:cubicBezTo>
                    <a:pt x="634" y="35"/>
                    <a:pt x="631" y="35"/>
                    <a:pt x="631" y="35"/>
                  </a:cubicBezTo>
                  <a:cubicBezTo>
                    <a:pt x="631" y="34"/>
                    <a:pt x="621" y="30"/>
                    <a:pt x="621" y="30"/>
                  </a:cubicBezTo>
                  <a:cubicBezTo>
                    <a:pt x="621" y="30"/>
                    <a:pt x="612" y="22"/>
                    <a:pt x="612" y="23"/>
                  </a:cubicBezTo>
                  <a:cubicBezTo>
                    <a:pt x="612" y="23"/>
                    <a:pt x="598" y="20"/>
                    <a:pt x="598" y="20"/>
                  </a:cubicBezTo>
                  <a:cubicBezTo>
                    <a:pt x="589" y="19"/>
                    <a:pt x="589" y="19"/>
                    <a:pt x="589" y="19"/>
                  </a:cubicBezTo>
                  <a:cubicBezTo>
                    <a:pt x="589" y="19"/>
                    <a:pt x="587" y="20"/>
                    <a:pt x="587" y="20"/>
                  </a:cubicBezTo>
                  <a:cubicBezTo>
                    <a:pt x="587" y="21"/>
                    <a:pt x="591" y="23"/>
                    <a:pt x="590" y="24"/>
                  </a:cubicBezTo>
                  <a:cubicBezTo>
                    <a:pt x="590" y="24"/>
                    <a:pt x="585" y="23"/>
                    <a:pt x="585" y="23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69" y="20"/>
                    <a:pt x="569" y="20"/>
                    <a:pt x="569" y="20"/>
                  </a:cubicBezTo>
                  <a:cubicBezTo>
                    <a:pt x="551" y="20"/>
                    <a:pt x="551" y="20"/>
                    <a:pt x="551" y="20"/>
                  </a:cubicBezTo>
                  <a:cubicBezTo>
                    <a:pt x="551" y="20"/>
                    <a:pt x="544" y="15"/>
                    <a:pt x="544" y="15"/>
                  </a:cubicBezTo>
                  <a:cubicBezTo>
                    <a:pt x="544" y="16"/>
                    <a:pt x="539" y="17"/>
                    <a:pt x="539" y="17"/>
                  </a:cubicBezTo>
                  <a:cubicBezTo>
                    <a:pt x="535" y="21"/>
                    <a:pt x="535" y="21"/>
                    <a:pt x="535" y="21"/>
                  </a:cubicBezTo>
                  <a:cubicBezTo>
                    <a:pt x="524" y="21"/>
                    <a:pt x="524" y="21"/>
                    <a:pt x="524" y="21"/>
                  </a:cubicBezTo>
                  <a:cubicBezTo>
                    <a:pt x="536" y="15"/>
                    <a:pt x="536" y="15"/>
                    <a:pt x="536" y="15"/>
                  </a:cubicBezTo>
                  <a:cubicBezTo>
                    <a:pt x="540" y="12"/>
                    <a:pt x="540" y="12"/>
                    <a:pt x="540" y="12"/>
                  </a:cubicBezTo>
                  <a:cubicBezTo>
                    <a:pt x="540" y="11"/>
                    <a:pt x="537" y="7"/>
                    <a:pt x="536" y="7"/>
                  </a:cubicBezTo>
                  <a:cubicBezTo>
                    <a:pt x="536" y="8"/>
                    <a:pt x="527" y="5"/>
                    <a:pt x="526" y="5"/>
                  </a:cubicBezTo>
                  <a:cubicBezTo>
                    <a:pt x="526" y="5"/>
                    <a:pt x="512" y="5"/>
                    <a:pt x="512" y="5"/>
                  </a:cubicBezTo>
                  <a:cubicBezTo>
                    <a:pt x="511" y="5"/>
                    <a:pt x="507" y="5"/>
                    <a:pt x="507" y="5"/>
                  </a:cubicBezTo>
                  <a:cubicBezTo>
                    <a:pt x="507" y="5"/>
                    <a:pt x="505" y="0"/>
                    <a:pt x="504" y="0"/>
                  </a:cubicBezTo>
                  <a:cubicBezTo>
                    <a:pt x="504" y="1"/>
                    <a:pt x="493" y="0"/>
                    <a:pt x="493" y="0"/>
                  </a:cubicBezTo>
                  <a:cubicBezTo>
                    <a:pt x="493" y="0"/>
                    <a:pt x="484" y="2"/>
                    <a:pt x="484" y="3"/>
                  </a:cubicBezTo>
                  <a:cubicBezTo>
                    <a:pt x="483" y="4"/>
                    <a:pt x="485" y="5"/>
                    <a:pt x="485" y="5"/>
                  </a:cubicBezTo>
                  <a:cubicBezTo>
                    <a:pt x="485" y="5"/>
                    <a:pt x="481" y="9"/>
                    <a:pt x="480" y="8"/>
                  </a:cubicBezTo>
                  <a:cubicBezTo>
                    <a:pt x="480" y="8"/>
                    <a:pt x="465" y="8"/>
                    <a:pt x="465" y="8"/>
                  </a:cubicBezTo>
                  <a:cubicBezTo>
                    <a:pt x="465" y="8"/>
                    <a:pt x="445" y="12"/>
                    <a:pt x="445" y="12"/>
                  </a:cubicBezTo>
                  <a:cubicBezTo>
                    <a:pt x="445" y="12"/>
                    <a:pt x="439" y="14"/>
                    <a:pt x="438" y="15"/>
                  </a:cubicBezTo>
                  <a:cubicBezTo>
                    <a:pt x="439" y="16"/>
                    <a:pt x="443" y="18"/>
                    <a:pt x="443" y="19"/>
                  </a:cubicBezTo>
                  <a:cubicBezTo>
                    <a:pt x="442" y="19"/>
                    <a:pt x="429" y="20"/>
                    <a:pt x="428" y="19"/>
                  </a:cubicBezTo>
                  <a:cubicBezTo>
                    <a:pt x="428" y="18"/>
                    <a:pt x="423" y="20"/>
                    <a:pt x="422" y="20"/>
                  </a:cubicBezTo>
                  <a:cubicBezTo>
                    <a:pt x="423" y="21"/>
                    <a:pt x="429" y="26"/>
                    <a:pt x="429" y="26"/>
                  </a:cubicBezTo>
                  <a:cubicBezTo>
                    <a:pt x="430" y="27"/>
                    <a:pt x="431" y="28"/>
                    <a:pt x="433" y="28"/>
                  </a:cubicBezTo>
                  <a:cubicBezTo>
                    <a:pt x="434" y="27"/>
                    <a:pt x="436" y="26"/>
                    <a:pt x="436" y="27"/>
                  </a:cubicBezTo>
                  <a:cubicBezTo>
                    <a:pt x="436" y="28"/>
                    <a:pt x="436" y="29"/>
                    <a:pt x="436" y="29"/>
                  </a:cubicBezTo>
                  <a:cubicBezTo>
                    <a:pt x="436" y="29"/>
                    <a:pt x="432" y="30"/>
                    <a:pt x="431" y="30"/>
                  </a:cubicBezTo>
                  <a:cubicBezTo>
                    <a:pt x="431" y="30"/>
                    <a:pt x="426" y="27"/>
                    <a:pt x="426" y="27"/>
                  </a:cubicBezTo>
                  <a:cubicBezTo>
                    <a:pt x="425" y="27"/>
                    <a:pt x="419" y="25"/>
                    <a:pt x="418" y="25"/>
                  </a:cubicBezTo>
                  <a:cubicBezTo>
                    <a:pt x="417" y="25"/>
                    <a:pt x="414" y="26"/>
                    <a:pt x="414" y="26"/>
                  </a:cubicBezTo>
                  <a:cubicBezTo>
                    <a:pt x="414" y="26"/>
                    <a:pt x="411" y="28"/>
                    <a:pt x="412" y="28"/>
                  </a:cubicBezTo>
                  <a:cubicBezTo>
                    <a:pt x="412" y="29"/>
                    <a:pt x="414" y="32"/>
                    <a:pt x="414" y="32"/>
                  </a:cubicBezTo>
                  <a:cubicBezTo>
                    <a:pt x="415" y="31"/>
                    <a:pt x="418" y="30"/>
                    <a:pt x="418" y="31"/>
                  </a:cubicBezTo>
                  <a:cubicBezTo>
                    <a:pt x="418" y="33"/>
                    <a:pt x="415" y="34"/>
                    <a:pt x="415" y="34"/>
                  </a:cubicBezTo>
                  <a:cubicBezTo>
                    <a:pt x="415" y="34"/>
                    <a:pt x="410" y="32"/>
                    <a:pt x="410" y="32"/>
                  </a:cubicBezTo>
                  <a:cubicBezTo>
                    <a:pt x="409" y="31"/>
                    <a:pt x="407" y="28"/>
                    <a:pt x="407" y="27"/>
                  </a:cubicBezTo>
                  <a:cubicBezTo>
                    <a:pt x="407" y="25"/>
                    <a:pt x="404" y="20"/>
                    <a:pt x="404" y="21"/>
                  </a:cubicBezTo>
                  <a:cubicBezTo>
                    <a:pt x="403" y="22"/>
                    <a:pt x="400" y="22"/>
                    <a:pt x="400" y="22"/>
                  </a:cubicBezTo>
                  <a:cubicBezTo>
                    <a:pt x="403" y="25"/>
                    <a:pt x="403" y="25"/>
                    <a:pt x="403" y="25"/>
                  </a:cubicBezTo>
                  <a:cubicBezTo>
                    <a:pt x="403" y="25"/>
                    <a:pt x="406" y="28"/>
                    <a:pt x="406" y="28"/>
                  </a:cubicBezTo>
                  <a:cubicBezTo>
                    <a:pt x="405" y="28"/>
                    <a:pt x="403" y="30"/>
                    <a:pt x="402" y="30"/>
                  </a:cubicBezTo>
                  <a:cubicBezTo>
                    <a:pt x="402" y="31"/>
                    <a:pt x="401" y="33"/>
                    <a:pt x="403" y="33"/>
                  </a:cubicBezTo>
                  <a:cubicBezTo>
                    <a:pt x="405" y="33"/>
                    <a:pt x="408" y="36"/>
                    <a:pt x="408" y="36"/>
                  </a:cubicBezTo>
                  <a:cubicBezTo>
                    <a:pt x="408" y="36"/>
                    <a:pt x="408" y="41"/>
                    <a:pt x="409" y="41"/>
                  </a:cubicBezTo>
                  <a:cubicBezTo>
                    <a:pt x="409" y="42"/>
                    <a:pt x="414" y="45"/>
                    <a:pt x="414" y="45"/>
                  </a:cubicBezTo>
                  <a:cubicBezTo>
                    <a:pt x="414" y="45"/>
                    <a:pt x="417" y="43"/>
                    <a:pt x="417" y="43"/>
                  </a:cubicBezTo>
                  <a:cubicBezTo>
                    <a:pt x="418" y="43"/>
                    <a:pt x="422" y="42"/>
                    <a:pt x="423" y="43"/>
                  </a:cubicBezTo>
                  <a:cubicBezTo>
                    <a:pt x="424" y="44"/>
                    <a:pt x="421" y="46"/>
                    <a:pt x="420" y="46"/>
                  </a:cubicBezTo>
                  <a:cubicBezTo>
                    <a:pt x="419" y="45"/>
                    <a:pt x="418" y="45"/>
                    <a:pt x="417" y="45"/>
                  </a:cubicBezTo>
                  <a:cubicBezTo>
                    <a:pt x="416" y="45"/>
                    <a:pt x="416" y="45"/>
                    <a:pt x="416" y="45"/>
                  </a:cubicBezTo>
                  <a:cubicBezTo>
                    <a:pt x="416" y="45"/>
                    <a:pt x="415" y="48"/>
                    <a:pt x="416" y="48"/>
                  </a:cubicBezTo>
                  <a:cubicBezTo>
                    <a:pt x="417" y="49"/>
                    <a:pt x="419" y="50"/>
                    <a:pt x="418" y="51"/>
                  </a:cubicBezTo>
                  <a:cubicBezTo>
                    <a:pt x="418" y="52"/>
                    <a:pt x="415" y="57"/>
                    <a:pt x="415" y="57"/>
                  </a:cubicBezTo>
                  <a:cubicBezTo>
                    <a:pt x="411" y="58"/>
                    <a:pt x="411" y="58"/>
                    <a:pt x="411" y="58"/>
                  </a:cubicBezTo>
                  <a:cubicBezTo>
                    <a:pt x="409" y="58"/>
                    <a:pt x="407" y="57"/>
                    <a:pt x="407" y="57"/>
                  </a:cubicBezTo>
                  <a:cubicBezTo>
                    <a:pt x="411" y="53"/>
                    <a:pt x="411" y="53"/>
                    <a:pt x="411" y="53"/>
                  </a:cubicBezTo>
                  <a:cubicBezTo>
                    <a:pt x="412" y="48"/>
                    <a:pt x="412" y="48"/>
                    <a:pt x="412" y="48"/>
                  </a:cubicBezTo>
                  <a:cubicBezTo>
                    <a:pt x="412" y="48"/>
                    <a:pt x="412" y="48"/>
                    <a:pt x="411" y="47"/>
                  </a:cubicBezTo>
                  <a:cubicBezTo>
                    <a:pt x="410" y="46"/>
                    <a:pt x="405" y="42"/>
                    <a:pt x="405" y="42"/>
                  </a:cubicBezTo>
                  <a:cubicBezTo>
                    <a:pt x="405" y="42"/>
                    <a:pt x="402" y="37"/>
                    <a:pt x="402" y="37"/>
                  </a:cubicBezTo>
                  <a:cubicBezTo>
                    <a:pt x="402" y="36"/>
                    <a:pt x="401" y="34"/>
                    <a:pt x="401" y="34"/>
                  </a:cubicBezTo>
                  <a:cubicBezTo>
                    <a:pt x="401" y="34"/>
                    <a:pt x="398" y="32"/>
                    <a:pt x="398" y="32"/>
                  </a:cubicBezTo>
                  <a:cubicBezTo>
                    <a:pt x="397" y="31"/>
                    <a:pt x="397" y="30"/>
                    <a:pt x="397" y="29"/>
                  </a:cubicBezTo>
                  <a:cubicBezTo>
                    <a:pt x="398" y="28"/>
                    <a:pt x="397" y="23"/>
                    <a:pt x="397" y="24"/>
                  </a:cubicBezTo>
                  <a:cubicBezTo>
                    <a:pt x="397" y="25"/>
                    <a:pt x="391" y="24"/>
                    <a:pt x="391" y="24"/>
                  </a:cubicBezTo>
                  <a:cubicBezTo>
                    <a:pt x="390" y="24"/>
                    <a:pt x="388" y="22"/>
                    <a:pt x="388" y="22"/>
                  </a:cubicBezTo>
                  <a:cubicBezTo>
                    <a:pt x="388" y="22"/>
                    <a:pt x="388" y="19"/>
                    <a:pt x="386" y="20"/>
                  </a:cubicBezTo>
                  <a:cubicBezTo>
                    <a:pt x="385" y="21"/>
                    <a:pt x="383" y="22"/>
                    <a:pt x="383" y="22"/>
                  </a:cubicBezTo>
                  <a:cubicBezTo>
                    <a:pt x="381" y="28"/>
                    <a:pt x="381" y="28"/>
                    <a:pt x="381" y="28"/>
                  </a:cubicBezTo>
                  <a:cubicBezTo>
                    <a:pt x="381" y="30"/>
                    <a:pt x="381" y="30"/>
                    <a:pt x="381" y="30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33"/>
                    <a:pt x="381" y="36"/>
                    <a:pt x="381" y="37"/>
                  </a:cubicBezTo>
                  <a:cubicBezTo>
                    <a:pt x="381" y="36"/>
                    <a:pt x="381" y="40"/>
                    <a:pt x="381" y="41"/>
                  </a:cubicBezTo>
                  <a:cubicBezTo>
                    <a:pt x="381" y="41"/>
                    <a:pt x="388" y="43"/>
                    <a:pt x="388" y="43"/>
                  </a:cubicBezTo>
                  <a:cubicBezTo>
                    <a:pt x="388" y="43"/>
                    <a:pt x="392" y="45"/>
                    <a:pt x="392" y="46"/>
                  </a:cubicBezTo>
                  <a:cubicBezTo>
                    <a:pt x="392" y="47"/>
                    <a:pt x="391" y="49"/>
                    <a:pt x="391" y="49"/>
                  </a:cubicBezTo>
                  <a:cubicBezTo>
                    <a:pt x="384" y="46"/>
                    <a:pt x="384" y="46"/>
                    <a:pt x="384" y="46"/>
                  </a:cubicBezTo>
                  <a:cubicBezTo>
                    <a:pt x="369" y="41"/>
                    <a:pt x="369" y="41"/>
                    <a:pt x="369" y="41"/>
                  </a:cubicBezTo>
                  <a:cubicBezTo>
                    <a:pt x="369" y="41"/>
                    <a:pt x="354" y="40"/>
                    <a:pt x="355" y="40"/>
                  </a:cubicBezTo>
                  <a:cubicBezTo>
                    <a:pt x="355" y="39"/>
                    <a:pt x="349" y="36"/>
                    <a:pt x="349" y="36"/>
                  </a:cubicBezTo>
                  <a:cubicBezTo>
                    <a:pt x="346" y="38"/>
                    <a:pt x="346" y="38"/>
                    <a:pt x="346" y="38"/>
                  </a:cubicBezTo>
                  <a:cubicBezTo>
                    <a:pt x="346" y="38"/>
                    <a:pt x="349" y="40"/>
                    <a:pt x="349" y="40"/>
                  </a:cubicBezTo>
                  <a:cubicBezTo>
                    <a:pt x="350" y="40"/>
                    <a:pt x="355" y="42"/>
                    <a:pt x="355" y="42"/>
                  </a:cubicBezTo>
                  <a:cubicBezTo>
                    <a:pt x="355" y="42"/>
                    <a:pt x="356" y="43"/>
                    <a:pt x="356" y="44"/>
                  </a:cubicBezTo>
                  <a:cubicBezTo>
                    <a:pt x="357" y="45"/>
                    <a:pt x="354" y="47"/>
                    <a:pt x="354" y="47"/>
                  </a:cubicBezTo>
                  <a:cubicBezTo>
                    <a:pt x="354" y="47"/>
                    <a:pt x="352" y="45"/>
                    <a:pt x="352" y="44"/>
                  </a:cubicBezTo>
                  <a:cubicBezTo>
                    <a:pt x="352" y="44"/>
                    <a:pt x="351" y="42"/>
                    <a:pt x="351" y="42"/>
                  </a:cubicBezTo>
                  <a:cubicBezTo>
                    <a:pt x="350" y="43"/>
                    <a:pt x="344" y="46"/>
                    <a:pt x="344" y="46"/>
                  </a:cubicBezTo>
                  <a:cubicBezTo>
                    <a:pt x="344" y="46"/>
                    <a:pt x="337" y="46"/>
                    <a:pt x="336" y="46"/>
                  </a:cubicBezTo>
                  <a:cubicBezTo>
                    <a:pt x="336" y="47"/>
                    <a:pt x="331" y="50"/>
                    <a:pt x="331" y="49"/>
                  </a:cubicBezTo>
                  <a:cubicBezTo>
                    <a:pt x="331" y="48"/>
                    <a:pt x="332" y="45"/>
                    <a:pt x="332" y="44"/>
                  </a:cubicBezTo>
                  <a:cubicBezTo>
                    <a:pt x="331" y="44"/>
                    <a:pt x="325" y="46"/>
                    <a:pt x="325" y="46"/>
                  </a:cubicBezTo>
                  <a:cubicBezTo>
                    <a:pt x="325" y="46"/>
                    <a:pt x="316" y="48"/>
                    <a:pt x="316" y="49"/>
                  </a:cubicBezTo>
                  <a:cubicBezTo>
                    <a:pt x="316" y="50"/>
                    <a:pt x="312" y="51"/>
                    <a:pt x="311" y="51"/>
                  </a:cubicBezTo>
                  <a:cubicBezTo>
                    <a:pt x="311" y="51"/>
                    <a:pt x="310" y="51"/>
                    <a:pt x="310" y="51"/>
                  </a:cubicBezTo>
                  <a:cubicBezTo>
                    <a:pt x="310" y="51"/>
                    <a:pt x="307" y="53"/>
                    <a:pt x="307" y="54"/>
                  </a:cubicBezTo>
                  <a:cubicBezTo>
                    <a:pt x="308" y="55"/>
                    <a:pt x="303" y="56"/>
                    <a:pt x="303" y="56"/>
                  </a:cubicBezTo>
                  <a:cubicBezTo>
                    <a:pt x="303" y="56"/>
                    <a:pt x="299" y="54"/>
                    <a:pt x="299" y="53"/>
                  </a:cubicBezTo>
                  <a:cubicBezTo>
                    <a:pt x="299" y="53"/>
                    <a:pt x="303" y="50"/>
                    <a:pt x="303" y="50"/>
                  </a:cubicBezTo>
                  <a:cubicBezTo>
                    <a:pt x="303" y="50"/>
                    <a:pt x="299" y="46"/>
                    <a:pt x="299" y="46"/>
                  </a:cubicBezTo>
                  <a:cubicBezTo>
                    <a:pt x="298" y="46"/>
                    <a:pt x="290" y="46"/>
                    <a:pt x="288" y="46"/>
                  </a:cubicBezTo>
                  <a:cubicBezTo>
                    <a:pt x="289" y="46"/>
                    <a:pt x="292" y="49"/>
                    <a:pt x="292" y="50"/>
                  </a:cubicBezTo>
                  <a:cubicBezTo>
                    <a:pt x="292" y="50"/>
                    <a:pt x="293" y="55"/>
                    <a:pt x="293" y="55"/>
                  </a:cubicBezTo>
                  <a:cubicBezTo>
                    <a:pt x="293" y="55"/>
                    <a:pt x="295" y="56"/>
                    <a:pt x="296" y="56"/>
                  </a:cubicBezTo>
                  <a:cubicBezTo>
                    <a:pt x="296" y="56"/>
                    <a:pt x="295" y="59"/>
                    <a:pt x="295" y="59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1" y="58"/>
                    <a:pt x="289" y="56"/>
                    <a:pt x="288" y="57"/>
                  </a:cubicBezTo>
                  <a:cubicBezTo>
                    <a:pt x="286" y="59"/>
                    <a:pt x="281" y="62"/>
                    <a:pt x="281" y="62"/>
                  </a:cubicBezTo>
                  <a:cubicBezTo>
                    <a:pt x="281" y="61"/>
                    <a:pt x="278" y="62"/>
                    <a:pt x="278" y="63"/>
                  </a:cubicBezTo>
                  <a:cubicBezTo>
                    <a:pt x="278" y="64"/>
                    <a:pt x="280" y="66"/>
                    <a:pt x="280" y="66"/>
                  </a:cubicBezTo>
                  <a:cubicBezTo>
                    <a:pt x="280" y="66"/>
                    <a:pt x="277" y="69"/>
                    <a:pt x="278" y="68"/>
                  </a:cubicBezTo>
                  <a:cubicBezTo>
                    <a:pt x="278" y="67"/>
                    <a:pt x="269" y="65"/>
                    <a:pt x="269" y="65"/>
                  </a:cubicBezTo>
                  <a:cubicBezTo>
                    <a:pt x="268" y="65"/>
                    <a:pt x="264" y="66"/>
                    <a:pt x="264" y="66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266" y="69"/>
                    <a:pt x="271" y="69"/>
                    <a:pt x="271" y="70"/>
                  </a:cubicBezTo>
                  <a:cubicBezTo>
                    <a:pt x="272" y="71"/>
                    <a:pt x="270" y="73"/>
                    <a:pt x="270" y="73"/>
                  </a:cubicBezTo>
                  <a:cubicBezTo>
                    <a:pt x="269" y="73"/>
                    <a:pt x="258" y="68"/>
                    <a:pt x="258" y="68"/>
                  </a:cubicBezTo>
                  <a:cubicBezTo>
                    <a:pt x="258" y="68"/>
                    <a:pt x="255" y="64"/>
                    <a:pt x="256" y="63"/>
                  </a:cubicBezTo>
                  <a:cubicBezTo>
                    <a:pt x="257" y="62"/>
                    <a:pt x="258" y="60"/>
                    <a:pt x="256" y="60"/>
                  </a:cubicBezTo>
                  <a:cubicBezTo>
                    <a:pt x="254" y="60"/>
                    <a:pt x="251" y="58"/>
                    <a:pt x="251" y="58"/>
                  </a:cubicBezTo>
                  <a:cubicBezTo>
                    <a:pt x="251" y="57"/>
                    <a:pt x="264" y="59"/>
                    <a:pt x="264" y="59"/>
                  </a:cubicBezTo>
                  <a:cubicBezTo>
                    <a:pt x="271" y="60"/>
                    <a:pt x="271" y="60"/>
                    <a:pt x="271" y="60"/>
                  </a:cubicBezTo>
                  <a:cubicBezTo>
                    <a:pt x="271" y="60"/>
                    <a:pt x="270" y="61"/>
                    <a:pt x="273" y="60"/>
                  </a:cubicBezTo>
                  <a:cubicBezTo>
                    <a:pt x="276" y="59"/>
                    <a:pt x="281" y="57"/>
                    <a:pt x="281" y="56"/>
                  </a:cubicBezTo>
                  <a:cubicBezTo>
                    <a:pt x="282" y="56"/>
                    <a:pt x="283" y="53"/>
                    <a:pt x="283" y="53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45" y="41"/>
                    <a:pt x="245" y="41"/>
                  </a:cubicBezTo>
                  <a:cubicBezTo>
                    <a:pt x="245" y="40"/>
                    <a:pt x="237" y="39"/>
                    <a:pt x="237" y="39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6" y="36"/>
                    <a:pt x="236" y="36"/>
                    <a:pt x="236" y="36"/>
                  </a:cubicBezTo>
                  <a:cubicBezTo>
                    <a:pt x="236" y="36"/>
                    <a:pt x="224" y="32"/>
                    <a:pt x="224" y="33"/>
                  </a:cubicBezTo>
                  <a:cubicBezTo>
                    <a:pt x="223" y="33"/>
                    <a:pt x="218" y="36"/>
                    <a:pt x="218" y="36"/>
                  </a:cubicBezTo>
                  <a:cubicBezTo>
                    <a:pt x="209" y="34"/>
                    <a:pt x="209" y="34"/>
                    <a:pt x="209" y="34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2" y="59"/>
                    <a:pt x="162" y="59"/>
                    <a:pt x="162" y="59"/>
                  </a:cubicBezTo>
                  <a:cubicBezTo>
                    <a:pt x="157" y="66"/>
                    <a:pt x="157" y="66"/>
                    <a:pt x="157" y="66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75"/>
                    <a:pt x="149" y="73"/>
                    <a:pt x="149" y="73"/>
                  </a:cubicBezTo>
                  <a:cubicBezTo>
                    <a:pt x="148" y="72"/>
                    <a:pt x="138" y="76"/>
                    <a:pt x="138" y="76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2"/>
                    <a:pt x="130" y="85"/>
                    <a:pt x="129" y="86"/>
                  </a:cubicBezTo>
                  <a:cubicBezTo>
                    <a:pt x="129" y="87"/>
                    <a:pt x="130" y="95"/>
                    <a:pt x="130" y="95"/>
                  </a:cubicBezTo>
                  <a:cubicBezTo>
                    <a:pt x="130" y="95"/>
                    <a:pt x="134" y="95"/>
                    <a:pt x="133" y="96"/>
                  </a:cubicBezTo>
                  <a:cubicBezTo>
                    <a:pt x="131" y="97"/>
                    <a:pt x="132" y="102"/>
                    <a:pt x="132" y="102"/>
                  </a:cubicBezTo>
                  <a:cubicBezTo>
                    <a:pt x="136" y="105"/>
                    <a:pt x="136" y="105"/>
                    <a:pt x="136" y="105"/>
                  </a:cubicBezTo>
                  <a:cubicBezTo>
                    <a:pt x="136" y="105"/>
                    <a:pt x="142" y="107"/>
                    <a:pt x="143" y="107"/>
                  </a:cubicBezTo>
                  <a:cubicBezTo>
                    <a:pt x="144" y="107"/>
                    <a:pt x="146" y="105"/>
                    <a:pt x="147" y="105"/>
                  </a:cubicBezTo>
                  <a:cubicBezTo>
                    <a:pt x="147" y="104"/>
                    <a:pt x="151" y="101"/>
                    <a:pt x="152" y="101"/>
                  </a:cubicBezTo>
                  <a:cubicBezTo>
                    <a:pt x="153" y="101"/>
                    <a:pt x="156" y="98"/>
                    <a:pt x="156" y="99"/>
                  </a:cubicBezTo>
                  <a:cubicBezTo>
                    <a:pt x="157" y="100"/>
                    <a:pt x="157" y="104"/>
                    <a:pt x="158" y="105"/>
                  </a:cubicBezTo>
                  <a:cubicBezTo>
                    <a:pt x="159" y="106"/>
                    <a:pt x="161" y="108"/>
                    <a:pt x="162" y="110"/>
                  </a:cubicBezTo>
                  <a:cubicBezTo>
                    <a:pt x="163" y="112"/>
                    <a:pt x="164" y="115"/>
                    <a:pt x="164" y="115"/>
                  </a:cubicBezTo>
                  <a:cubicBezTo>
                    <a:pt x="163" y="116"/>
                    <a:pt x="161" y="118"/>
                    <a:pt x="161" y="118"/>
                  </a:cubicBezTo>
                  <a:cubicBezTo>
                    <a:pt x="161" y="118"/>
                    <a:pt x="156" y="118"/>
                    <a:pt x="156" y="119"/>
                  </a:cubicBezTo>
                  <a:cubicBezTo>
                    <a:pt x="155" y="120"/>
                    <a:pt x="154" y="120"/>
                    <a:pt x="154" y="120"/>
                  </a:cubicBezTo>
                  <a:cubicBezTo>
                    <a:pt x="153" y="119"/>
                    <a:pt x="155" y="117"/>
                    <a:pt x="156" y="116"/>
                  </a:cubicBezTo>
                  <a:cubicBezTo>
                    <a:pt x="156" y="116"/>
                    <a:pt x="155" y="113"/>
                    <a:pt x="154" y="113"/>
                  </a:cubicBezTo>
                  <a:cubicBezTo>
                    <a:pt x="153" y="114"/>
                    <a:pt x="153" y="112"/>
                    <a:pt x="153" y="112"/>
                  </a:cubicBezTo>
                  <a:cubicBezTo>
                    <a:pt x="154" y="111"/>
                    <a:pt x="154" y="108"/>
                    <a:pt x="154" y="108"/>
                  </a:cubicBezTo>
                  <a:cubicBezTo>
                    <a:pt x="154" y="108"/>
                    <a:pt x="153" y="108"/>
                    <a:pt x="152" y="108"/>
                  </a:cubicBezTo>
                  <a:cubicBezTo>
                    <a:pt x="152" y="108"/>
                    <a:pt x="146" y="110"/>
                    <a:pt x="146" y="110"/>
                  </a:cubicBezTo>
                  <a:cubicBezTo>
                    <a:pt x="146" y="110"/>
                    <a:pt x="143" y="113"/>
                    <a:pt x="143" y="114"/>
                  </a:cubicBezTo>
                  <a:cubicBezTo>
                    <a:pt x="143" y="115"/>
                    <a:pt x="142" y="118"/>
                    <a:pt x="143" y="120"/>
                  </a:cubicBezTo>
                  <a:cubicBezTo>
                    <a:pt x="143" y="123"/>
                    <a:pt x="145" y="126"/>
                    <a:pt x="145" y="126"/>
                  </a:cubicBezTo>
                  <a:cubicBezTo>
                    <a:pt x="145" y="126"/>
                    <a:pt x="147" y="128"/>
                    <a:pt x="147" y="129"/>
                  </a:cubicBezTo>
                  <a:cubicBezTo>
                    <a:pt x="146" y="129"/>
                    <a:pt x="144" y="132"/>
                    <a:pt x="144" y="132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0" y="132"/>
                    <a:pt x="134" y="133"/>
                    <a:pt x="133" y="133"/>
                  </a:cubicBezTo>
                  <a:cubicBezTo>
                    <a:pt x="132" y="133"/>
                    <a:pt x="126" y="135"/>
                    <a:pt x="126" y="136"/>
                  </a:cubicBezTo>
                  <a:cubicBezTo>
                    <a:pt x="126" y="137"/>
                    <a:pt x="124" y="143"/>
                    <a:pt x="124" y="143"/>
                  </a:cubicBezTo>
                  <a:cubicBezTo>
                    <a:pt x="124" y="144"/>
                    <a:pt x="117" y="148"/>
                    <a:pt x="117" y="148"/>
                  </a:cubicBezTo>
                  <a:cubicBezTo>
                    <a:pt x="116" y="148"/>
                    <a:pt x="111" y="150"/>
                    <a:pt x="111" y="150"/>
                  </a:cubicBezTo>
                  <a:cubicBezTo>
                    <a:pt x="111" y="150"/>
                    <a:pt x="109" y="155"/>
                    <a:pt x="109" y="155"/>
                  </a:cubicBezTo>
                  <a:cubicBezTo>
                    <a:pt x="108" y="155"/>
                    <a:pt x="101" y="159"/>
                    <a:pt x="101" y="159"/>
                  </a:cubicBezTo>
                  <a:cubicBezTo>
                    <a:pt x="101" y="159"/>
                    <a:pt x="95" y="157"/>
                    <a:pt x="95" y="156"/>
                  </a:cubicBezTo>
                  <a:cubicBezTo>
                    <a:pt x="95" y="156"/>
                    <a:pt x="93" y="154"/>
                    <a:pt x="93" y="155"/>
                  </a:cubicBezTo>
                  <a:cubicBezTo>
                    <a:pt x="93" y="155"/>
                    <a:pt x="95" y="160"/>
                    <a:pt x="95" y="161"/>
                  </a:cubicBezTo>
                  <a:cubicBezTo>
                    <a:pt x="95" y="162"/>
                    <a:pt x="95" y="164"/>
                    <a:pt x="95" y="163"/>
                  </a:cubicBezTo>
                  <a:cubicBezTo>
                    <a:pt x="94" y="163"/>
                    <a:pt x="91" y="162"/>
                    <a:pt x="90" y="162"/>
                  </a:cubicBezTo>
                  <a:cubicBezTo>
                    <a:pt x="90" y="161"/>
                    <a:pt x="84" y="161"/>
                    <a:pt x="84" y="161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82" y="161"/>
                    <a:pt x="79" y="164"/>
                    <a:pt x="79" y="163"/>
                  </a:cubicBezTo>
                  <a:cubicBezTo>
                    <a:pt x="79" y="163"/>
                    <a:pt x="79" y="165"/>
                    <a:pt x="79" y="165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6" y="169"/>
                    <a:pt x="86" y="169"/>
                    <a:pt x="86" y="169"/>
                  </a:cubicBezTo>
                  <a:cubicBezTo>
                    <a:pt x="91" y="173"/>
                    <a:pt x="91" y="173"/>
                    <a:pt x="91" y="173"/>
                  </a:cubicBezTo>
                  <a:cubicBezTo>
                    <a:pt x="94" y="178"/>
                    <a:pt x="94" y="178"/>
                    <a:pt x="94" y="178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6" y="183"/>
                    <a:pt x="94" y="192"/>
                    <a:pt x="94" y="193"/>
                  </a:cubicBezTo>
                  <a:cubicBezTo>
                    <a:pt x="94" y="193"/>
                    <a:pt x="90" y="196"/>
                    <a:pt x="90" y="196"/>
                  </a:cubicBezTo>
                  <a:cubicBezTo>
                    <a:pt x="80" y="195"/>
                    <a:pt x="80" y="195"/>
                    <a:pt x="80" y="195"/>
                  </a:cubicBezTo>
                  <a:cubicBezTo>
                    <a:pt x="80" y="195"/>
                    <a:pt x="75" y="194"/>
                    <a:pt x="74" y="194"/>
                  </a:cubicBezTo>
                  <a:cubicBezTo>
                    <a:pt x="74" y="194"/>
                    <a:pt x="67" y="195"/>
                    <a:pt x="67" y="195"/>
                  </a:cubicBezTo>
                  <a:cubicBezTo>
                    <a:pt x="66" y="194"/>
                    <a:pt x="64" y="194"/>
                    <a:pt x="64" y="194"/>
                  </a:cubicBezTo>
                  <a:cubicBezTo>
                    <a:pt x="63" y="193"/>
                    <a:pt x="63" y="193"/>
                    <a:pt x="63" y="193"/>
                  </a:cubicBezTo>
                  <a:cubicBezTo>
                    <a:pt x="60" y="193"/>
                    <a:pt x="60" y="193"/>
                    <a:pt x="60" y="193"/>
                  </a:cubicBezTo>
                  <a:cubicBezTo>
                    <a:pt x="58" y="195"/>
                    <a:pt x="58" y="195"/>
                    <a:pt x="58" y="195"/>
                  </a:cubicBezTo>
                  <a:cubicBezTo>
                    <a:pt x="54" y="196"/>
                    <a:pt x="54" y="196"/>
                    <a:pt x="54" y="196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4" y="199"/>
                    <a:pt x="56" y="205"/>
                    <a:pt x="56" y="205"/>
                  </a:cubicBezTo>
                  <a:cubicBezTo>
                    <a:pt x="55" y="204"/>
                    <a:pt x="55" y="212"/>
                    <a:pt x="55" y="212"/>
                  </a:cubicBezTo>
                  <a:cubicBezTo>
                    <a:pt x="55" y="212"/>
                    <a:pt x="52" y="219"/>
                    <a:pt x="51" y="220"/>
                  </a:cubicBezTo>
                  <a:cubicBezTo>
                    <a:pt x="51" y="220"/>
                    <a:pt x="51" y="224"/>
                    <a:pt x="51" y="224"/>
                  </a:cubicBezTo>
                  <a:cubicBezTo>
                    <a:pt x="53" y="228"/>
                    <a:pt x="53" y="228"/>
                    <a:pt x="53" y="228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53" y="232"/>
                    <a:pt x="52" y="235"/>
                    <a:pt x="52" y="235"/>
                  </a:cubicBezTo>
                  <a:cubicBezTo>
                    <a:pt x="53" y="235"/>
                    <a:pt x="58" y="235"/>
                    <a:pt x="58" y="235"/>
                  </a:cubicBezTo>
                  <a:cubicBezTo>
                    <a:pt x="58" y="234"/>
                    <a:pt x="61" y="232"/>
                    <a:pt x="62" y="234"/>
                  </a:cubicBezTo>
                  <a:cubicBezTo>
                    <a:pt x="62" y="235"/>
                    <a:pt x="64" y="234"/>
                    <a:pt x="65" y="235"/>
                  </a:cubicBezTo>
                  <a:cubicBezTo>
                    <a:pt x="65" y="237"/>
                    <a:pt x="67" y="240"/>
                    <a:pt x="67" y="241"/>
                  </a:cubicBezTo>
                  <a:cubicBezTo>
                    <a:pt x="67" y="241"/>
                    <a:pt x="69" y="242"/>
                    <a:pt x="69" y="242"/>
                  </a:cubicBezTo>
                  <a:cubicBezTo>
                    <a:pt x="69" y="243"/>
                    <a:pt x="69" y="243"/>
                    <a:pt x="69" y="243"/>
                  </a:cubicBezTo>
                  <a:cubicBezTo>
                    <a:pt x="68" y="244"/>
                    <a:pt x="68" y="244"/>
                    <a:pt x="68" y="244"/>
                  </a:cubicBezTo>
                  <a:cubicBezTo>
                    <a:pt x="64" y="253"/>
                    <a:pt x="64" y="253"/>
                    <a:pt x="64" y="253"/>
                  </a:cubicBezTo>
                  <a:cubicBezTo>
                    <a:pt x="55" y="259"/>
                    <a:pt x="55" y="259"/>
                    <a:pt x="55" y="259"/>
                  </a:cubicBezTo>
                  <a:cubicBezTo>
                    <a:pt x="50" y="262"/>
                    <a:pt x="50" y="262"/>
                    <a:pt x="50" y="262"/>
                  </a:cubicBezTo>
                  <a:cubicBezTo>
                    <a:pt x="49" y="266"/>
                    <a:pt x="49" y="266"/>
                    <a:pt x="49" y="266"/>
                  </a:cubicBezTo>
                  <a:cubicBezTo>
                    <a:pt x="46" y="269"/>
                    <a:pt x="46" y="269"/>
                    <a:pt x="46" y="269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6" y="274"/>
                    <a:pt x="46" y="280"/>
                    <a:pt x="46" y="280"/>
                  </a:cubicBezTo>
                  <a:cubicBezTo>
                    <a:pt x="46" y="280"/>
                    <a:pt x="34" y="291"/>
                    <a:pt x="34" y="29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24" y="299"/>
                    <a:pt x="24" y="299"/>
                    <a:pt x="24" y="299"/>
                  </a:cubicBezTo>
                  <a:cubicBezTo>
                    <a:pt x="24" y="299"/>
                    <a:pt x="19" y="303"/>
                    <a:pt x="19" y="304"/>
                  </a:cubicBezTo>
                  <a:cubicBezTo>
                    <a:pt x="19" y="305"/>
                    <a:pt x="16" y="308"/>
                    <a:pt x="16" y="308"/>
                  </a:cubicBezTo>
                  <a:cubicBezTo>
                    <a:pt x="16" y="308"/>
                    <a:pt x="17" y="314"/>
                    <a:pt x="16" y="313"/>
                  </a:cubicBezTo>
                  <a:cubicBezTo>
                    <a:pt x="16" y="312"/>
                    <a:pt x="10" y="319"/>
                    <a:pt x="10" y="319"/>
                  </a:cubicBezTo>
                  <a:cubicBezTo>
                    <a:pt x="10" y="319"/>
                    <a:pt x="8" y="326"/>
                    <a:pt x="8" y="326"/>
                  </a:cubicBezTo>
                  <a:cubicBezTo>
                    <a:pt x="8" y="327"/>
                    <a:pt x="4" y="332"/>
                    <a:pt x="4" y="332"/>
                  </a:cubicBezTo>
                  <a:cubicBezTo>
                    <a:pt x="3" y="332"/>
                    <a:pt x="3" y="336"/>
                    <a:pt x="3" y="336"/>
                  </a:cubicBezTo>
                  <a:cubicBezTo>
                    <a:pt x="3" y="337"/>
                    <a:pt x="5" y="339"/>
                    <a:pt x="5" y="339"/>
                  </a:cubicBezTo>
                  <a:cubicBezTo>
                    <a:pt x="5" y="339"/>
                    <a:pt x="7" y="343"/>
                    <a:pt x="7" y="343"/>
                  </a:cubicBezTo>
                  <a:cubicBezTo>
                    <a:pt x="7" y="342"/>
                    <a:pt x="7" y="344"/>
                    <a:pt x="7" y="344"/>
                  </a:cubicBezTo>
                  <a:cubicBezTo>
                    <a:pt x="5" y="347"/>
                    <a:pt x="5" y="347"/>
                    <a:pt x="5" y="347"/>
                  </a:cubicBezTo>
                  <a:cubicBezTo>
                    <a:pt x="5" y="347"/>
                    <a:pt x="7" y="350"/>
                    <a:pt x="7" y="351"/>
                  </a:cubicBezTo>
                  <a:cubicBezTo>
                    <a:pt x="7" y="351"/>
                    <a:pt x="7" y="361"/>
                    <a:pt x="7" y="361"/>
                  </a:cubicBezTo>
                  <a:cubicBezTo>
                    <a:pt x="5" y="366"/>
                    <a:pt x="5" y="366"/>
                    <a:pt x="5" y="366"/>
                  </a:cubicBezTo>
                  <a:cubicBezTo>
                    <a:pt x="3" y="373"/>
                    <a:pt x="3" y="373"/>
                    <a:pt x="3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78"/>
                    <a:pt x="0" y="378"/>
                    <a:pt x="0" y="378"/>
                  </a:cubicBezTo>
                  <a:cubicBezTo>
                    <a:pt x="3" y="381"/>
                    <a:pt x="3" y="381"/>
                    <a:pt x="3" y="381"/>
                  </a:cubicBezTo>
                  <a:cubicBezTo>
                    <a:pt x="4" y="384"/>
                    <a:pt x="4" y="384"/>
                    <a:pt x="4" y="384"/>
                  </a:cubicBezTo>
                  <a:cubicBezTo>
                    <a:pt x="3" y="387"/>
                    <a:pt x="3" y="387"/>
                    <a:pt x="3" y="387"/>
                  </a:cubicBezTo>
                  <a:cubicBezTo>
                    <a:pt x="3" y="390"/>
                    <a:pt x="3" y="390"/>
                    <a:pt x="3" y="390"/>
                  </a:cubicBezTo>
                  <a:cubicBezTo>
                    <a:pt x="5" y="396"/>
                    <a:pt x="5" y="396"/>
                    <a:pt x="5" y="396"/>
                  </a:cubicBezTo>
                  <a:cubicBezTo>
                    <a:pt x="5" y="396"/>
                    <a:pt x="7" y="398"/>
                    <a:pt x="8" y="397"/>
                  </a:cubicBezTo>
                  <a:cubicBezTo>
                    <a:pt x="8" y="397"/>
                    <a:pt x="13" y="400"/>
                    <a:pt x="14" y="401"/>
                  </a:cubicBezTo>
                  <a:cubicBezTo>
                    <a:pt x="14" y="403"/>
                    <a:pt x="20" y="410"/>
                    <a:pt x="20" y="410"/>
                  </a:cubicBezTo>
                  <a:cubicBezTo>
                    <a:pt x="20" y="410"/>
                    <a:pt x="21" y="412"/>
                    <a:pt x="21" y="412"/>
                  </a:cubicBezTo>
                  <a:cubicBezTo>
                    <a:pt x="24" y="422"/>
                    <a:pt x="24" y="422"/>
                    <a:pt x="24" y="422"/>
                  </a:cubicBezTo>
                  <a:cubicBezTo>
                    <a:pt x="24" y="422"/>
                    <a:pt x="38" y="433"/>
                    <a:pt x="38" y="433"/>
                  </a:cubicBezTo>
                  <a:cubicBezTo>
                    <a:pt x="39" y="432"/>
                    <a:pt x="53" y="443"/>
                    <a:pt x="53" y="443"/>
                  </a:cubicBezTo>
                  <a:cubicBezTo>
                    <a:pt x="53" y="443"/>
                    <a:pt x="65" y="437"/>
                    <a:pt x="65" y="438"/>
                  </a:cubicBezTo>
                  <a:cubicBezTo>
                    <a:pt x="65" y="438"/>
                    <a:pt x="75" y="437"/>
                    <a:pt x="75" y="437"/>
                  </a:cubicBezTo>
                  <a:cubicBezTo>
                    <a:pt x="81" y="438"/>
                    <a:pt x="81" y="438"/>
                    <a:pt x="81" y="438"/>
                  </a:cubicBezTo>
                  <a:cubicBezTo>
                    <a:pt x="85" y="440"/>
                    <a:pt x="85" y="440"/>
                    <a:pt x="85" y="440"/>
                  </a:cubicBezTo>
                  <a:cubicBezTo>
                    <a:pt x="101" y="433"/>
                    <a:pt x="101" y="433"/>
                    <a:pt x="101" y="433"/>
                  </a:cubicBezTo>
                  <a:cubicBezTo>
                    <a:pt x="105" y="430"/>
                    <a:pt x="105" y="430"/>
                    <a:pt x="105" y="430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123" y="432"/>
                    <a:pt x="123" y="432"/>
                    <a:pt x="123" y="432"/>
                  </a:cubicBezTo>
                  <a:cubicBezTo>
                    <a:pt x="123" y="432"/>
                    <a:pt x="127" y="438"/>
                    <a:pt x="127" y="439"/>
                  </a:cubicBezTo>
                  <a:cubicBezTo>
                    <a:pt x="127" y="440"/>
                    <a:pt x="130" y="444"/>
                    <a:pt x="130" y="444"/>
                  </a:cubicBezTo>
                  <a:cubicBezTo>
                    <a:pt x="130" y="443"/>
                    <a:pt x="144" y="442"/>
                    <a:pt x="145" y="443"/>
                  </a:cubicBezTo>
                  <a:cubicBezTo>
                    <a:pt x="145" y="443"/>
                    <a:pt x="151" y="449"/>
                    <a:pt x="151" y="449"/>
                  </a:cubicBezTo>
                  <a:cubicBezTo>
                    <a:pt x="151" y="454"/>
                    <a:pt x="151" y="454"/>
                    <a:pt x="151" y="454"/>
                  </a:cubicBezTo>
                  <a:cubicBezTo>
                    <a:pt x="150" y="464"/>
                    <a:pt x="150" y="464"/>
                    <a:pt x="150" y="464"/>
                  </a:cubicBezTo>
                  <a:cubicBezTo>
                    <a:pt x="148" y="469"/>
                    <a:pt x="148" y="469"/>
                    <a:pt x="148" y="469"/>
                  </a:cubicBezTo>
                  <a:cubicBezTo>
                    <a:pt x="146" y="473"/>
                    <a:pt x="146" y="473"/>
                    <a:pt x="146" y="473"/>
                  </a:cubicBezTo>
                  <a:cubicBezTo>
                    <a:pt x="145" y="476"/>
                    <a:pt x="145" y="476"/>
                    <a:pt x="145" y="476"/>
                  </a:cubicBezTo>
                  <a:cubicBezTo>
                    <a:pt x="145" y="476"/>
                    <a:pt x="160" y="497"/>
                    <a:pt x="160" y="497"/>
                  </a:cubicBezTo>
                  <a:cubicBezTo>
                    <a:pt x="160" y="498"/>
                    <a:pt x="163" y="506"/>
                    <a:pt x="163" y="506"/>
                  </a:cubicBezTo>
                  <a:cubicBezTo>
                    <a:pt x="168" y="517"/>
                    <a:pt x="168" y="517"/>
                    <a:pt x="168" y="517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68" y="527"/>
                    <a:pt x="168" y="527"/>
                    <a:pt x="168" y="527"/>
                  </a:cubicBezTo>
                  <a:cubicBezTo>
                    <a:pt x="172" y="538"/>
                    <a:pt x="172" y="538"/>
                    <a:pt x="172" y="538"/>
                  </a:cubicBezTo>
                  <a:cubicBezTo>
                    <a:pt x="170" y="548"/>
                    <a:pt x="170" y="548"/>
                    <a:pt x="170" y="548"/>
                  </a:cubicBezTo>
                  <a:cubicBezTo>
                    <a:pt x="164" y="562"/>
                    <a:pt x="164" y="562"/>
                    <a:pt x="164" y="562"/>
                  </a:cubicBezTo>
                  <a:cubicBezTo>
                    <a:pt x="162" y="572"/>
                    <a:pt x="162" y="572"/>
                    <a:pt x="162" y="572"/>
                  </a:cubicBezTo>
                  <a:cubicBezTo>
                    <a:pt x="162" y="585"/>
                    <a:pt x="162" y="585"/>
                    <a:pt x="162" y="585"/>
                  </a:cubicBezTo>
                  <a:cubicBezTo>
                    <a:pt x="170" y="601"/>
                    <a:pt x="170" y="601"/>
                    <a:pt x="170" y="601"/>
                  </a:cubicBezTo>
                  <a:cubicBezTo>
                    <a:pt x="178" y="618"/>
                    <a:pt x="178" y="618"/>
                    <a:pt x="178" y="618"/>
                  </a:cubicBezTo>
                  <a:cubicBezTo>
                    <a:pt x="178" y="638"/>
                    <a:pt x="178" y="638"/>
                    <a:pt x="178" y="638"/>
                  </a:cubicBezTo>
                  <a:cubicBezTo>
                    <a:pt x="185" y="649"/>
                    <a:pt x="185" y="649"/>
                    <a:pt x="185" y="649"/>
                  </a:cubicBezTo>
                  <a:cubicBezTo>
                    <a:pt x="189" y="659"/>
                    <a:pt x="189" y="659"/>
                    <a:pt x="189" y="659"/>
                  </a:cubicBezTo>
                  <a:cubicBezTo>
                    <a:pt x="193" y="669"/>
                    <a:pt x="193" y="669"/>
                    <a:pt x="193" y="669"/>
                  </a:cubicBezTo>
                  <a:cubicBezTo>
                    <a:pt x="196" y="672"/>
                    <a:pt x="196" y="672"/>
                    <a:pt x="196" y="672"/>
                  </a:cubicBezTo>
                  <a:cubicBezTo>
                    <a:pt x="196" y="672"/>
                    <a:pt x="196" y="677"/>
                    <a:pt x="195" y="677"/>
                  </a:cubicBezTo>
                  <a:cubicBezTo>
                    <a:pt x="195" y="677"/>
                    <a:pt x="193" y="677"/>
                    <a:pt x="193" y="678"/>
                  </a:cubicBezTo>
                  <a:cubicBezTo>
                    <a:pt x="194" y="679"/>
                    <a:pt x="198" y="685"/>
                    <a:pt x="198" y="685"/>
                  </a:cubicBezTo>
                  <a:cubicBezTo>
                    <a:pt x="198" y="688"/>
                    <a:pt x="198" y="688"/>
                    <a:pt x="198" y="688"/>
                  </a:cubicBezTo>
                  <a:cubicBezTo>
                    <a:pt x="203" y="691"/>
                    <a:pt x="203" y="691"/>
                    <a:pt x="203" y="691"/>
                  </a:cubicBezTo>
                  <a:cubicBezTo>
                    <a:pt x="207" y="689"/>
                    <a:pt x="207" y="689"/>
                    <a:pt x="207" y="689"/>
                  </a:cubicBezTo>
                  <a:cubicBezTo>
                    <a:pt x="207" y="689"/>
                    <a:pt x="212" y="688"/>
                    <a:pt x="212" y="688"/>
                  </a:cubicBezTo>
                  <a:cubicBezTo>
                    <a:pt x="213" y="689"/>
                    <a:pt x="219" y="686"/>
                    <a:pt x="219" y="686"/>
                  </a:cubicBezTo>
                  <a:cubicBezTo>
                    <a:pt x="228" y="688"/>
                    <a:pt x="228" y="688"/>
                    <a:pt x="228" y="688"/>
                  </a:cubicBezTo>
                  <a:cubicBezTo>
                    <a:pt x="235" y="684"/>
                    <a:pt x="235" y="684"/>
                    <a:pt x="235" y="684"/>
                  </a:cubicBezTo>
                  <a:cubicBezTo>
                    <a:pt x="242" y="684"/>
                    <a:pt x="242" y="684"/>
                    <a:pt x="242" y="684"/>
                  </a:cubicBezTo>
                  <a:cubicBezTo>
                    <a:pt x="242" y="684"/>
                    <a:pt x="255" y="672"/>
                    <a:pt x="255" y="672"/>
                  </a:cubicBezTo>
                  <a:cubicBezTo>
                    <a:pt x="255" y="672"/>
                    <a:pt x="267" y="657"/>
                    <a:pt x="267" y="657"/>
                  </a:cubicBezTo>
                  <a:cubicBezTo>
                    <a:pt x="273" y="652"/>
                    <a:pt x="273" y="652"/>
                    <a:pt x="273" y="652"/>
                  </a:cubicBezTo>
                  <a:cubicBezTo>
                    <a:pt x="276" y="642"/>
                    <a:pt x="276" y="642"/>
                    <a:pt x="276" y="642"/>
                  </a:cubicBezTo>
                  <a:cubicBezTo>
                    <a:pt x="275" y="635"/>
                    <a:pt x="275" y="635"/>
                    <a:pt x="275" y="635"/>
                  </a:cubicBezTo>
                  <a:cubicBezTo>
                    <a:pt x="275" y="635"/>
                    <a:pt x="277" y="632"/>
                    <a:pt x="278" y="631"/>
                  </a:cubicBezTo>
                  <a:cubicBezTo>
                    <a:pt x="279" y="631"/>
                    <a:pt x="290" y="624"/>
                    <a:pt x="290" y="624"/>
                  </a:cubicBezTo>
                  <a:cubicBezTo>
                    <a:pt x="292" y="614"/>
                    <a:pt x="292" y="614"/>
                    <a:pt x="292" y="614"/>
                  </a:cubicBezTo>
                  <a:cubicBezTo>
                    <a:pt x="290" y="603"/>
                    <a:pt x="290" y="603"/>
                    <a:pt x="290" y="603"/>
                  </a:cubicBezTo>
                  <a:cubicBezTo>
                    <a:pt x="290" y="603"/>
                    <a:pt x="288" y="599"/>
                    <a:pt x="288" y="599"/>
                  </a:cubicBezTo>
                  <a:cubicBezTo>
                    <a:pt x="288" y="598"/>
                    <a:pt x="289" y="595"/>
                    <a:pt x="289" y="595"/>
                  </a:cubicBezTo>
                  <a:cubicBezTo>
                    <a:pt x="300" y="586"/>
                    <a:pt x="300" y="586"/>
                    <a:pt x="300" y="586"/>
                  </a:cubicBezTo>
                  <a:cubicBezTo>
                    <a:pt x="300" y="586"/>
                    <a:pt x="302" y="583"/>
                    <a:pt x="303" y="582"/>
                  </a:cubicBezTo>
                  <a:cubicBezTo>
                    <a:pt x="304" y="581"/>
                    <a:pt x="314" y="576"/>
                    <a:pt x="314" y="576"/>
                  </a:cubicBezTo>
                  <a:cubicBezTo>
                    <a:pt x="321" y="570"/>
                    <a:pt x="321" y="570"/>
                    <a:pt x="321" y="570"/>
                  </a:cubicBezTo>
                  <a:cubicBezTo>
                    <a:pt x="322" y="546"/>
                    <a:pt x="322" y="546"/>
                    <a:pt x="322" y="546"/>
                  </a:cubicBezTo>
                  <a:cubicBezTo>
                    <a:pt x="322" y="546"/>
                    <a:pt x="320" y="537"/>
                    <a:pt x="320" y="536"/>
                  </a:cubicBezTo>
                  <a:cubicBezTo>
                    <a:pt x="319" y="535"/>
                    <a:pt x="315" y="520"/>
                    <a:pt x="315" y="519"/>
                  </a:cubicBezTo>
                  <a:cubicBezTo>
                    <a:pt x="315" y="519"/>
                    <a:pt x="313" y="510"/>
                    <a:pt x="313" y="509"/>
                  </a:cubicBezTo>
                  <a:cubicBezTo>
                    <a:pt x="313" y="508"/>
                    <a:pt x="317" y="497"/>
                    <a:pt x="317" y="497"/>
                  </a:cubicBezTo>
                  <a:cubicBezTo>
                    <a:pt x="322" y="487"/>
                    <a:pt x="322" y="487"/>
                    <a:pt x="322" y="487"/>
                  </a:cubicBezTo>
                  <a:cubicBezTo>
                    <a:pt x="344" y="462"/>
                    <a:pt x="344" y="462"/>
                    <a:pt x="344" y="462"/>
                  </a:cubicBezTo>
                  <a:cubicBezTo>
                    <a:pt x="356" y="452"/>
                    <a:pt x="356" y="452"/>
                    <a:pt x="356" y="452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380" y="409"/>
                    <a:pt x="380" y="409"/>
                    <a:pt x="380" y="409"/>
                  </a:cubicBezTo>
                  <a:cubicBezTo>
                    <a:pt x="381" y="395"/>
                    <a:pt x="381" y="395"/>
                    <a:pt x="381" y="395"/>
                  </a:cubicBezTo>
                  <a:cubicBezTo>
                    <a:pt x="377" y="394"/>
                    <a:pt x="377" y="394"/>
                    <a:pt x="377" y="394"/>
                  </a:cubicBezTo>
                  <a:cubicBezTo>
                    <a:pt x="377" y="394"/>
                    <a:pt x="375" y="396"/>
                    <a:pt x="375" y="397"/>
                  </a:cubicBezTo>
                  <a:cubicBezTo>
                    <a:pt x="374" y="397"/>
                    <a:pt x="363" y="398"/>
                    <a:pt x="363" y="398"/>
                  </a:cubicBezTo>
                  <a:cubicBezTo>
                    <a:pt x="350" y="401"/>
                    <a:pt x="350" y="401"/>
                    <a:pt x="350" y="401"/>
                  </a:cubicBezTo>
                  <a:cubicBezTo>
                    <a:pt x="344" y="404"/>
                    <a:pt x="344" y="404"/>
                    <a:pt x="344" y="404"/>
                  </a:cubicBezTo>
                  <a:cubicBezTo>
                    <a:pt x="337" y="397"/>
                    <a:pt x="337" y="397"/>
                    <a:pt x="337" y="397"/>
                  </a:cubicBezTo>
                  <a:cubicBezTo>
                    <a:pt x="338" y="392"/>
                    <a:pt x="338" y="392"/>
                    <a:pt x="338" y="392"/>
                  </a:cubicBezTo>
                  <a:cubicBezTo>
                    <a:pt x="330" y="382"/>
                    <a:pt x="330" y="382"/>
                    <a:pt x="330" y="382"/>
                  </a:cubicBezTo>
                  <a:cubicBezTo>
                    <a:pt x="317" y="370"/>
                    <a:pt x="317" y="370"/>
                    <a:pt x="317" y="370"/>
                  </a:cubicBezTo>
                  <a:cubicBezTo>
                    <a:pt x="317" y="370"/>
                    <a:pt x="311" y="365"/>
                    <a:pt x="312" y="365"/>
                  </a:cubicBezTo>
                  <a:cubicBezTo>
                    <a:pt x="312" y="365"/>
                    <a:pt x="308" y="353"/>
                    <a:pt x="308" y="354"/>
                  </a:cubicBezTo>
                  <a:cubicBezTo>
                    <a:pt x="308" y="354"/>
                    <a:pt x="302" y="348"/>
                    <a:pt x="302" y="348"/>
                  </a:cubicBezTo>
                  <a:cubicBezTo>
                    <a:pt x="302" y="337"/>
                    <a:pt x="302" y="337"/>
                    <a:pt x="302" y="337"/>
                  </a:cubicBezTo>
                  <a:cubicBezTo>
                    <a:pt x="296" y="327"/>
                    <a:pt x="296" y="327"/>
                    <a:pt x="296" y="327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2" y="299"/>
                    <a:pt x="282" y="298"/>
                  </a:cubicBezTo>
                  <a:cubicBezTo>
                    <a:pt x="281" y="297"/>
                    <a:pt x="279" y="293"/>
                    <a:pt x="279" y="293"/>
                  </a:cubicBezTo>
                  <a:cubicBezTo>
                    <a:pt x="280" y="293"/>
                    <a:pt x="286" y="293"/>
                    <a:pt x="286" y="293"/>
                  </a:cubicBezTo>
                  <a:cubicBezTo>
                    <a:pt x="286" y="293"/>
                    <a:pt x="297" y="305"/>
                    <a:pt x="297" y="306"/>
                  </a:cubicBezTo>
                  <a:cubicBezTo>
                    <a:pt x="297" y="307"/>
                    <a:pt x="303" y="317"/>
                    <a:pt x="303" y="317"/>
                  </a:cubicBezTo>
                  <a:cubicBezTo>
                    <a:pt x="303" y="317"/>
                    <a:pt x="308" y="324"/>
                    <a:pt x="308" y="323"/>
                  </a:cubicBezTo>
                  <a:cubicBezTo>
                    <a:pt x="308" y="323"/>
                    <a:pt x="309" y="330"/>
                    <a:pt x="309" y="330"/>
                  </a:cubicBezTo>
                  <a:cubicBezTo>
                    <a:pt x="309" y="331"/>
                    <a:pt x="312" y="338"/>
                    <a:pt x="312" y="338"/>
                  </a:cubicBezTo>
                  <a:cubicBezTo>
                    <a:pt x="321" y="346"/>
                    <a:pt x="321" y="346"/>
                    <a:pt x="321" y="346"/>
                  </a:cubicBezTo>
                  <a:cubicBezTo>
                    <a:pt x="323" y="352"/>
                    <a:pt x="323" y="352"/>
                    <a:pt x="323" y="352"/>
                  </a:cubicBezTo>
                  <a:cubicBezTo>
                    <a:pt x="331" y="361"/>
                    <a:pt x="331" y="361"/>
                    <a:pt x="331" y="361"/>
                  </a:cubicBezTo>
                  <a:cubicBezTo>
                    <a:pt x="333" y="367"/>
                    <a:pt x="333" y="367"/>
                    <a:pt x="333" y="367"/>
                  </a:cubicBezTo>
                  <a:cubicBezTo>
                    <a:pt x="327" y="362"/>
                    <a:pt x="327" y="362"/>
                    <a:pt x="327" y="362"/>
                  </a:cubicBezTo>
                  <a:cubicBezTo>
                    <a:pt x="327" y="362"/>
                    <a:pt x="325" y="365"/>
                    <a:pt x="326" y="365"/>
                  </a:cubicBezTo>
                  <a:cubicBezTo>
                    <a:pt x="326" y="365"/>
                    <a:pt x="332" y="371"/>
                    <a:pt x="332" y="371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7" y="387"/>
                    <a:pt x="337" y="387"/>
                    <a:pt x="337" y="387"/>
                  </a:cubicBezTo>
                  <a:cubicBezTo>
                    <a:pt x="340" y="390"/>
                    <a:pt x="340" y="390"/>
                    <a:pt x="340" y="390"/>
                  </a:cubicBezTo>
                  <a:cubicBezTo>
                    <a:pt x="349" y="388"/>
                    <a:pt x="349" y="388"/>
                    <a:pt x="349" y="388"/>
                  </a:cubicBezTo>
                  <a:cubicBezTo>
                    <a:pt x="350" y="384"/>
                    <a:pt x="350" y="384"/>
                    <a:pt x="350" y="384"/>
                  </a:cubicBezTo>
                  <a:cubicBezTo>
                    <a:pt x="359" y="384"/>
                    <a:pt x="359" y="384"/>
                    <a:pt x="359" y="384"/>
                  </a:cubicBezTo>
                  <a:cubicBezTo>
                    <a:pt x="363" y="382"/>
                    <a:pt x="363" y="382"/>
                    <a:pt x="363" y="382"/>
                  </a:cubicBezTo>
                  <a:cubicBezTo>
                    <a:pt x="368" y="381"/>
                    <a:pt x="368" y="381"/>
                    <a:pt x="368" y="381"/>
                  </a:cubicBezTo>
                  <a:cubicBezTo>
                    <a:pt x="368" y="381"/>
                    <a:pt x="371" y="377"/>
                    <a:pt x="372" y="377"/>
                  </a:cubicBezTo>
                  <a:cubicBezTo>
                    <a:pt x="372" y="377"/>
                    <a:pt x="386" y="371"/>
                    <a:pt x="386" y="371"/>
                  </a:cubicBezTo>
                  <a:cubicBezTo>
                    <a:pt x="386" y="371"/>
                    <a:pt x="387" y="366"/>
                    <a:pt x="387" y="366"/>
                  </a:cubicBezTo>
                  <a:cubicBezTo>
                    <a:pt x="388" y="366"/>
                    <a:pt x="402" y="362"/>
                    <a:pt x="402" y="362"/>
                  </a:cubicBezTo>
                  <a:cubicBezTo>
                    <a:pt x="403" y="356"/>
                    <a:pt x="403" y="356"/>
                    <a:pt x="403" y="356"/>
                  </a:cubicBezTo>
                  <a:cubicBezTo>
                    <a:pt x="409" y="356"/>
                    <a:pt x="409" y="356"/>
                    <a:pt x="409" y="356"/>
                  </a:cubicBezTo>
                  <a:cubicBezTo>
                    <a:pt x="410" y="352"/>
                    <a:pt x="410" y="352"/>
                    <a:pt x="410" y="352"/>
                  </a:cubicBezTo>
                  <a:cubicBezTo>
                    <a:pt x="415" y="349"/>
                    <a:pt x="415" y="349"/>
                    <a:pt x="415" y="349"/>
                  </a:cubicBezTo>
                  <a:cubicBezTo>
                    <a:pt x="415" y="341"/>
                    <a:pt x="415" y="341"/>
                    <a:pt x="415" y="341"/>
                  </a:cubicBezTo>
                  <a:cubicBezTo>
                    <a:pt x="419" y="342"/>
                    <a:pt x="419" y="342"/>
                    <a:pt x="419" y="342"/>
                  </a:cubicBezTo>
                  <a:cubicBezTo>
                    <a:pt x="420" y="340"/>
                    <a:pt x="420" y="340"/>
                    <a:pt x="420" y="340"/>
                  </a:cubicBezTo>
                  <a:cubicBezTo>
                    <a:pt x="419" y="338"/>
                    <a:pt x="419" y="338"/>
                    <a:pt x="419" y="338"/>
                  </a:cubicBezTo>
                  <a:cubicBezTo>
                    <a:pt x="425" y="330"/>
                    <a:pt x="425" y="330"/>
                    <a:pt x="425" y="330"/>
                  </a:cubicBezTo>
                  <a:cubicBezTo>
                    <a:pt x="425" y="327"/>
                    <a:pt x="425" y="327"/>
                    <a:pt x="425" y="327"/>
                  </a:cubicBezTo>
                  <a:cubicBezTo>
                    <a:pt x="419" y="322"/>
                    <a:pt x="419" y="322"/>
                    <a:pt x="419" y="322"/>
                  </a:cubicBezTo>
                  <a:cubicBezTo>
                    <a:pt x="417" y="319"/>
                    <a:pt x="417" y="319"/>
                    <a:pt x="417" y="319"/>
                  </a:cubicBezTo>
                  <a:cubicBezTo>
                    <a:pt x="417" y="319"/>
                    <a:pt x="408" y="318"/>
                    <a:pt x="408" y="318"/>
                  </a:cubicBezTo>
                  <a:cubicBezTo>
                    <a:pt x="408" y="317"/>
                    <a:pt x="404" y="309"/>
                    <a:pt x="404" y="309"/>
                  </a:cubicBezTo>
                  <a:cubicBezTo>
                    <a:pt x="404" y="307"/>
                    <a:pt x="404" y="303"/>
                    <a:pt x="404" y="303"/>
                  </a:cubicBezTo>
                  <a:cubicBezTo>
                    <a:pt x="403" y="303"/>
                    <a:pt x="401" y="306"/>
                    <a:pt x="401" y="306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82" y="318"/>
                    <a:pt x="382" y="318"/>
                    <a:pt x="382" y="318"/>
                  </a:cubicBezTo>
                  <a:cubicBezTo>
                    <a:pt x="382" y="318"/>
                    <a:pt x="379" y="317"/>
                    <a:pt x="379" y="316"/>
                  </a:cubicBezTo>
                  <a:cubicBezTo>
                    <a:pt x="379" y="316"/>
                    <a:pt x="379" y="309"/>
                    <a:pt x="379" y="309"/>
                  </a:cubicBezTo>
                  <a:cubicBezTo>
                    <a:pt x="379" y="309"/>
                    <a:pt x="375" y="304"/>
                    <a:pt x="375" y="304"/>
                  </a:cubicBezTo>
                  <a:cubicBezTo>
                    <a:pt x="375" y="303"/>
                    <a:pt x="372" y="309"/>
                    <a:pt x="372" y="309"/>
                  </a:cubicBezTo>
                  <a:cubicBezTo>
                    <a:pt x="372" y="309"/>
                    <a:pt x="368" y="304"/>
                    <a:pt x="368" y="303"/>
                  </a:cubicBezTo>
                  <a:cubicBezTo>
                    <a:pt x="369" y="303"/>
                    <a:pt x="366" y="298"/>
                    <a:pt x="366" y="298"/>
                  </a:cubicBezTo>
                  <a:cubicBezTo>
                    <a:pt x="358" y="288"/>
                    <a:pt x="358" y="288"/>
                    <a:pt x="358" y="288"/>
                  </a:cubicBezTo>
                  <a:cubicBezTo>
                    <a:pt x="358" y="283"/>
                    <a:pt x="358" y="283"/>
                    <a:pt x="358" y="283"/>
                  </a:cubicBezTo>
                  <a:cubicBezTo>
                    <a:pt x="358" y="283"/>
                    <a:pt x="362" y="279"/>
                    <a:pt x="362" y="279"/>
                  </a:cubicBezTo>
                  <a:cubicBezTo>
                    <a:pt x="363" y="279"/>
                    <a:pt x="369" y="278"/>
                    <a:pt x="369" y="280"/>
                  </a:cubicBezTo>
                  <a:cubicBezTo>
                    <a:pt x="370" y="282"/>
                    <a:pt x="375" y="289"/>
                    <a:pt x="375" y="290"/>
                  </a:cubicBezTo>
                  <a:cubicBezTo>
                    <a:pt x="375" y="291"/>
                    <a:pt x="382" y="297"/>
                    <a:pt x="383" y="297"/>
                  </a:cubicBezTo>
                  <a:cubicBezTo>
                    <a:pt x="384" y="297"/>
                    <a:pt x="387" y="299"/>
                    <a:pt x="387" y="299"/>
                  </a:cubicBezTo>
                  <a:cubicBezTo>
                    <a:pt x="388" y="300"/>
                    <a:pt x="390" y="301"/>
                    <a:pt x="391" y="302"/>
                  </a:cubicBezTo>
                  <a:cubicBezTo>
                    <a:pt x="392" y="303"/>
                    <a:pt x="394" y="302"/>
                    <a:pt x="394" y="302"/>
                  </a:cubicBezTo>
                  <a:cubicBezTo>
                    <a:pt x="399" y="301"/>
                    <a:pt x="399" y="301"/>
                    <a:pt x="399" y="301"/>
                  </a:cubicBezTo>
                  <a:cubicBezTo>
                    <a:pt x="399" y="301"/>
                    <a:pt x="404" y="297"/>
                    <a:pt x="404" y="298"/>
                  </a:cubicBezTo>
                  <a:cubicBezTo>
                    <a:pt x="404" y="299"/>
                    <a:pt x="409" y="299"/>
                    <a:pt x="408" y="300"/>
                  </a:cubicBezTo>
                  <a:cubicBezTo>
                    <a:pt x="408" y="301"/>
                    <a:pt x="408" y="305"/>
                    <a:pt x="409" y="306"/>
                  </a:cubicBezTo>
                  <a:cubicBezTo>
                    <a:pt x="409" y="307"/>
                    <a:pt x="431" y="310"/>
                    <a:pt x="431" y="310"/>
                  </a:cubicBezTo>
                  <a:cubicBezTo>
                    <a:pt x="441" y="311"/>
                    <a:pt x="441" y="311"/>
                    <a:pt x="441" y="311"/>
                  </a:cubicBezTo>
                  <a:cubicBezTo>
                    <a:pt x="441" y="311"/>
                    <a:pt x="451" y="310"/>
                    <a:pt x="452" y="310"/>
                  </a:cubicBezTo>
                  <a:cubicBezTo>
                    <a:pt x="452" y="310"/>
                    <a:pt x="459" y="311"/>
                    <a:pt x="460" y="311"/>
                  </a:cubicBezTo>
                  <a:cubicBezTo>
                    <a:pt x="460" y="311"/>
                    <a:pt x="470" y="321"/>
                    <a:pt x="470" y="321"/>
                  </a:cubicBezTo>
                  <a:cubicBezTo>
                    <a:pt x="479" y="326"/>
                    <a:pt x="479" y="326"/>
                    <a:pt x="479" y="326"/>
                  </a:cubicBezTo>
                  <a:cubicBezTo>
                    <a:pt x="481" y="325"/>
                    <a:pt x="481" y="325"/>
                    <a:pt x="481" y="325"/>
                  </a:cubicBezTo>
                  <a:cubicBezTo>
                    <a:pt x="476" y="328"/>
                    <a:pt x="476" y="328"/>
                    <a:pt x="476" y="328"/>
                  </a:cubicBezTo>
                  <a:cubicBezTo>
                    <a:pt x="476" y="328"/>
                    <a:pt x="478" y="332"/>
                    <a:pt x="478" y="332"/>
                  </a:cubicBezTo>
                  <a:cubicBezTo>
                    <a:pt x="478" y="333"/>
                    <a:pt x="487" y="339"/>
                    <a:pt x="487" y="339"/>
                  </a:cubicBezTo>
                  <a:cubicBezTo>
                    <a:pt x="487" y="339"/>
                    <a:pt x="490" y="337"/>
                    <a:pt x="490" y="337"/>
                  </a:cubicBezTo>
                  <a:cubicBezTo>
                    <a:pt x="491" y="337"/>
                    <a:pt x="493" y="336"/>
                    <a:pt x="493" y="335"/>
                  </a:cubicBezTo>
                  <a:cubicBezTo>
                    <a:pt x="493" y="334"/>
                    <a:pt x="493" y="331"/>
                    <a:pt x="493" y="330"/>
                  </a:cubicBezTo>
                  <a:cubicBezTo>
                    <a:pt x="494" y="330"/>
                    <a:pt x="495" y="329"/>
                    <a:pt x="496" y="330"/>
                  </a:cubicBezTo>
                  <a:cubicBezTo>
                    <a:pt x="496" y="332"/>
                    <a:pt x="498" y="346"/>
                    <a:pt x="497" y="346"/>
                  </a:cubicBezTo>
                  <a:cubicBezTo>
                    <a:pt x="497" y="346"/>
                    <a:pt x="500" y="356"/>
                    <a:pt x="500" y="357"/>
                  </a:cubicBezTo>
                  <a:cubicBezTo>
                    <a:pt x="500" y="357"/>
                    <a:pt x="504" y="369"/>
                    <a:pt x="504" y="370"/>
                  </a:cubicBezTo>
                  <a:cubicBezTo>
                    <a:pt x="504" y="370"/>
                    <a:pt x="511" y="384"/>
                    <a:pt x="511" y="385"/>
                  </a:cubicBezTo>
                  <a:cubicBezTo>
                    <a:pt x="512" y="385"/>
                    <a:pt x="518" y="402"/>
                    <a:pt x="518" y="402"/>
                  </a:cubicBezTo>
                  <a:cubicBezTo>
                    <a:pt x="518" y="402"/>
                    <a:pt x="522" y="409"/>
                    <a:pt x="522" y="410"/>
                  </a:cubicBezTo>
                  <a:cubicBezTo>
                    <a:pt x="521" y="411"/>
                    <a:pt x="523" y="416"/>
                    <a:pt x="524" y="417"/>
                  </a:cubicBezTo>
                  <a:cubicBezTo>
                    <a:pt x="525" y="418"/>
                    <a:pt x="529" y="419"/>
                    <a:pt x="529" y="419"/>
                  </a:cubicBezTo>
                  <a:cubicBezTo>
                    <a:pt x="529" y="419"/>
                    <a:pt x="531" y="417"/>
                    <a:pt x="532" y="417"/>
                  </a:cubicBezTo>
                  <a:cubicBezTo>
                    <a:pt x="532" y="416"/>
                    <a:pt x="534" y="413"/>
                    <a:pt x="534" y="412"/>
                  </a:cubicBezTo>
                  <a:cubicBezTo>
                    <a:pt x="535" y="411"/>
                    <a:pt x="538" y="411"/>
                    <a:pt x="538" y="412"/>
                  </a:cubicBezTo>
                  <a:cubicBezTo>
                    <a:pt x="538" y="412"/>
                    <a:pt x="541" y="414"/>
                    <a:pt x="541" y="414"/>
                  </a:cubicBezTo>
                  <a:cubicBezTo>
                    <a:pt x="541" y="422"/>
                    <a:pt x="541" y="422"/>
                    <a:pt x="541" y="422"/>
                  </a:cubicBezTo>
                  <a:cubicBezTo>
                    <a:pt x="541" y="422"/>
                    <a:pt x="542" y="427"/>
                    <a:pt x="542" y="429"/>
                  </a:cubicBezTo>
                  <a:cubicBezTo>
                    <a:pt x="543" y="431"/>
                    <a:pt x="547" y="432"/>
                    <a:pt x="547" y="432"/>
                  </a:cubicBezTo>
                  <a:cubicBezTo>
                    <a:pt x="551" y="428"/>
                    <a:pt x="551" y="428"/>
                    <a:pt x="551" y="428"/>
                  </a:cubicBezTo>
                  <a:cubicBezTo>
                    <a:pt x="553" y="420"/>
                    <a:pt x="553" y="420"/>
                    <a:pt x="553" y="420"/>
                  </a:cubicBezTo>
                  <a:cubicBezTo>
                    <a:pt x="549" y="413"/>
                    <a:pt x="549" y="413"/>
                    <a:pt x="549" y="413"/>
                  </a:cubicBezTo>
                  <a:cubicBezTo>
                    <a:pt x="549" y="413"/>
                    <a:pt x="545" y="409"/>
                    <a:pt x="545" y="409"/>
                  </a:cubicBezTo>
                  <a:cubicBezTo>
                    <a:pt x="544" y="408"/>
                    <a:pt x="541" y="408"/>
                    <a:pt x="541" y="408"/>
                  </a:cubicBezTo>
                  <a:cubicBezTo>
                    <a:pt x="541" y="408"/>
                    <a:pt x="541" y="409"/>
                    <a:pt x="542" y="410"/>
                  </a:cubicBezTo>
                  <a:cubicBezTo>
                    <a:pt x="542" y="411"/>
                    <a:pt x="541" y="411"/>
                    <a:pt x="541" y="411"/>
                  </a:cubicBezTo>
                  <a:cubicBezTo>
                    <a:pt x="537" y="410"/>
                    <a:pt x="537" y="410"/>
                    <a:pt x="537" y="410"/>
                  </a:cubicBezTo>
                  <a:cubicBezTo>
                    <a:pt x="538" y="405"/>
                    <a:pt x="538" y="405"/>
                    <a:pt x="538" y="405"/>
                  </a:cubicBezTo>
                  <a:cubicBezTo>
                    <a:pt x="538" y="405"/>
                    <a:pt x="541" y="405"/>
                    <a:pt x="541" y="405"/>
                  </a:cubicBezTo>
                  <a:cubicBezTo>
                    <a:pt x="542" y="405"/>
                    <a:pt x="541" y="398"/>
                    <a:pt x="541" y="398"/>
                  </a:cubicBezTo>
                  <a:cubicBezTo>
                    <a:pt x="541" y="398"/>
                    <a:pt x="542" y="387"/>
                    <a:pt x="542" y="387"/>
                  </a:cubicBezTo>
                  <a:cubicBezTo>
                    <a:pt x="543" y="387"/>
                    <a:pt x="542" y="375"/>
                    <a:pt x="541" y="375"/>
                  </a:cubicBezTo>
                  <a:cubicBezTo>
                    <a:pt x="539" y="374"/>
                    <a:pt x="541" y="371"/>
                    <a:pt x="541" y="371"/>
                  </a:cubicBezTo>
                  <a:cubicBezTo>
                    <a:pt x="542" y="370"/>
                    <a:pt x="548" y="368"/>
                    <a:pt x="548" y="368"/>
                  </a:cubicBezTo>
                  <a:cubicBezTo>
                    <a:pt x="552" y="361"/>
                    <a:pt x="552" y="361"/>
                    <a:pt x="552" y="361"/>
                  </a:cubicBezTo>
                  <a:cubicBezTo>
                    <a:pt x="552" y="361"/>
                    <a:pt x="558" y="357"/>
                    <a:pt x="558" y="357"/>
                  </a:cubicBezTo>
                  <a:cubicBezTo>
                    <a:pt x="559" y="356"/>
                    <a:pt x="566" y="349"/>
                    <a:pt x="566" y="348"/>
                  </a:cubicBezTo>
                  <a:cubicBezTo>
                    <a:pt x="566" y="347"/>
                    <a:pt x="567" y="344"/>
                    <a:pt x="569" y="344"/>
                  </a:cubicBezTo>
                  <a:cubicBezTo>
                    <a:pt x="571" y="344"/>
                    <a:pt x="574" y="341"/>
                    <a:pt x="574" y="341"/>
                  </a:cubicBezTo>
                  <a:cubicBezTo>
                    <a:pt x="574" y="336"/>
                    <a:pt x="574" y="336"/>
                    <a:pt x="574" y="336"/>
                  </a:cubicBezTo>
                  <a:cubicBezTo>
                    <a:pt x="574" y="336"/>
                    <a:pt x="575" y="333"/>
                    <a:pt x="576" y="333"/>
                  </a:cubicBezTo>
                  <a:cubicBezTo>
                    <a:pt x="578" y="332"/>
                    <a:pt x="581" y="332"/>
                    <a:pt x="581" y="332"/>
                  </a:cubicBezTo>
                  <a:cubicBezTo>
                    <a:pt x="581" y="332"/>
                    <a:pt x="582" y="334"/>
                    <a:pt x="582" y="334"/>
                  </a:cubicBezTo>
                  <a:cubicBezTo>
                    <a:pt x="581" y="334"/>
                    <a:pt x="590" y="332"/>
                    <a:pt x="590" y="332"/>
                  </a:cubicBezTo>
                  <a:cubicBezTo>
                    <a:pt x="590" y="332"/>
                    <a:pt x="593" y="332"/>
                    <a:pt x="594" y="332"/>
                  </a:cubicBezTo>
                  <a:cubicBezTo>
                    <a:pt x="595" y="331"/>
                    <a:pt x="597" y="329"/>
                    <a:pt x="597" y="329"/>
                  </a:cubicBezTo>
                  <a:cubicBezTo>
                    <a:pt x="597" y="329"/>
                    <a:pt x="596" y="326"/>
                    <a:pt x="597" y="327"/>
                  </a:cubicBezTo>
                  <a:cubicBezTo>
                    <a:pt x="598" y="327"/>
                    <a:pt x="601" y="330"/>
                    <a:pt x="601" y="331"/>
                  </a:cubicBezTo>
                  <a:cubicBezTo>
                    <a:pt x="600" y="331"/>
                    <a:pt x="602" y="334"/>
                    <a:pt x="602" y="336"/>
                  </a:cubicBezTo>
                  <a:cubicBezTo>
                    <a:pt x="601" y="337"/>
                    <a:pt x="609" y="345"/>
                    <a:pt x="609" y="345"/>
                  </a:cubicBezTo>
                  <a:cubicBezTo>
                    <a:pt x="609" y="345"/>
                    <a:pt x="613" y="344"/>
                    <a:pt x="612" y="345"/>
                  </a:cubicBezTo>
                  <a:cubicBezTo>
                    <a:pt x="612" y="346"/>
                    <a:pt x="611" y="350"/>
                    <a:pt x="611" y="350"/>
                  </a:cubicBezTo>
                  <a:cubicBezTo>
                    <a:pt x="611" y="350"/>
                    <a:pt x="614" y="352"/>
                    <a:pt x="615" y="352"/>
                  </a:cubicBezTo>
                  <a:cubicBezTo>
                    <a:pt x="616" y="352"/>
                    <a:pt x="618" y="357"/>
                    <a:pt x="618" y="357"/>
                  </a:cubicBezTo>
                  <a:cubicBezTo>
                    <a:pt x="618" y="357"/>
                    <a:pt x="618" y="362"/>
                    <a:pt x="618" y="363"/>
                  </a:cubicBezTo>
                  <a:cubicBezTo>
                    <a:pt x="618" y="363"/>
                    <a:pt x="618" y="368"/>
                    <a:pt x="618" y="369"/>
                  </a:cubicBezTo>
                  <a:cubicBezTo>
                    <a:pt x="618" y="370"/>
                    <a:pt x="624" y="371"/>
                    <a:pt x="624" y="371"/>
                  </a:cubicBezTo>
                  <a:cubicBezTo>
                    <a:pt x="624" y="371"/>
                    <a:pt x="630" y="367"/>
                    <a:pt x="630" y="366"/>
                  </a:cubicBezTo>
                  <a:cubicBezTo>
                    <a:pt x="630" y="366"/>
                    <a:pt x="635" y="364"/>
                    <a:pt x="635" y="362"/>
                  </a:cubicBezTo>
                  <a:cubicBezTo>
                    <a:pt x="635" y="361"/>
                    <a:pt x="638" y="373"/>
                    <a:pt x="638" y="373"/>
                  </a:cubicBezTo>
                  <a:cubicBezTo>
                    <a:pt x="641" y="381"/>
                    <a:pt x="641" y="381"/>
                    <a:pt x="641" y="381"/>
                  </a:cubicBezTo>
                  <a:cubicBezTo>
                    <a:pt x="641" y="381"/>
                    <a:pt x="642" y="387"/>
                    <a:pt x="643" y="388"/>
                  </a:cubicBezTo>
                  <a:cubicBezTo>
                    <a:pt x="644" y="389"/>
                    <a:pt x="644" y="396"/>
                    <a:pt x="644" y="397"/>
                  </a:cubicBezTo>
                  <a:cubicBezTo>
                    <a:pt x="644" y="397"/>
                    <a:pt x="647" y="402"/>
                    <a:pt x="646" y="402"/>
                  </a:cubicBezTo>
                  <a:cubicBezTo>
                    <a:pt x="645" y="403"/>
                    <a:pt x="643" y="402"/>
                    <a:pt x="643" y="403"/>
                  </a:cubicBezTo>
                  <a:cubicBezTo>
                    <a:pt x="644" y="404"/>
                    <a:pt x="644" y="407"/>
                    <a:pt x="644" y="408"/>
                  </a:cubicBezTo>
                  <a:cubicBezTo>
                    <a:pt x="644" y="408"/>
                    <a:pt x="644" y="413"/>
                    <a:pt x="644" y="413"/>
                  </a:cubicBezTo>
                  <a:cubicBezTo>
                    <a:pt x="643" y="414"/>
                    <a:pt x="643" y="416"/>
                    <a:pt x="643" y="417"/>
                  </a:cubicBezTo>
                  <a:cubicBezTo>
                    <a:pt x="643" y="418"/>
                    <a:pt x="644" y="420"/>
                    <a:pt x="644" y="420"/>
                  </a:cubicBezTo>
                  <a:cubicBezTo>
                    <a:pt x="644" y="421"/>
                    <a:pt x="644" y="422"/>
                    <a:pt x="644" y="422"/>
                  </a:cubicBezTo>
                  <a:cubicBezTo>
                    <a:pt x="644" y="422"/>
                    <a:pt x="645" y="422"/>
                    <a:pt x="645" y="421"/>
                  </a:cubicBezTo>
                  <a:cubicBezTo>
                    <a:pt x="646" y="420"/>
                    <a:pt x="648" y="420"/>
                    <a:pt x="648" y="420"/>
                  </a:cubicBezTo>
                  <a:cubicBezTo>
                    <a:pt x="649" y="421"/>
                    <a:pt x="652" y="425"/>
                    <a:pt x="653" y="426"/>
                  </a:cubicBezTo>
                  <a:cubicBezTo>
                    <a:pt x="653" y="428"/>
                    <a:pt x="657" y="434"/>
                    <a:pt x="657" y="434"/>
                  </a:cubicBezTo>
                  <a:cubicBezTo>
                    <a:pt x="658" y="435"/>
                    <a:pt x="660" y="437"/>
                    <a:pt x="659" y="439"/>
                  </a:cubicBezTo>
                  <a:cubicBezTo>
                    <a:pt x="657" y="441"/>
                    <a:pt x="657" y="441"/>
                    <a:pt x="658" y="442"/>
                  </a:cubicBezTo>
                  <a:cubicBezTo>
                    <a:pt x="658" y="443"/>
                    <a:pt x="658" y="446"/>
                    <a:pt x="660" y="448"/>
                  </a:cubicBezTo>
                  <a:cubicBezTo>
                    <a:pt x="661" y="450"/>
                    <a:pt x="665" y="454"/>
                    <a:pt x="665" y="454"/>
                  </a:cubicBezTo>
                  <a:cubicBezTo>
                    <a:pt x="665" y="454"/>
                    <a:pt x="669" y="457"/>
                    <a:pt x="670" y="458"/>
                  </a:cubicBezTo>
                  <a:cubicBezTo>
                    <a:pt x="670" y="458"/>
                    <a:pt x="675" y="459"/>
                    <a:pt x="675" y="461"/>
                  </a:cubicBezTo>
                  <a:cubicBezTo>
                    <a:pt x="676" y="463"/>
                    <a:pt x="677" y="465"/>
                    <a:pt x="677" y="465"/>
                  </a:cubicBezTo>
                  <a:cubicBezTo>
                    <a:pt x="677" y="465"/>
                    <a:pt x="681" y="466"/>
                    <a:pt x="681" y="466"/>
                  </a:cubicBezTo>
                  <a:cubicBezTo>
                    <a:pt x="681" y="466"/>
                    <a:pt x="681" y="460"/>
                    <a:pt x="680" y="459"/>
                  </a:cubicBezTo>
                  <a:cubicBezTo>
                    <a:pt x="680" y="459"/>
                    <a:pt x="676" y="451"/>
                    <a:pt x="675" y="450"/>
                  </a:cubicBezTo>
                  <a:cubicBezTo>
                    <a:pt x="675" y="450"/>
                    <a:pt x="674" y="449"/>
                    <a:pt x="675" y="447"/>
                  </a:cubicBezTo>
                  <a:cubicBezTo>
                    <a:pt x="675" y="445"/>
                    <a:pt x="674" y="439"/>
                    <a:pt x="674" y="439"/>
                  </a:cubicBezTo>
                  <a:cubicBezTo>
                    <a:pt x="667" y="430"/>
                    <a:pt x="667" y="430"/>
                    <a:pt x="667" y="430"/>
                  </a:cubicBezTo>
                  <a:cubicBezTo>
                    <a:pt x="667" y="430"/>
                    <a:pt x="660" y="424"/>
                    <a:pt x="660" y="424"/>
                  </a:cubicBezTo>
                  <a:cubicBezTo>
                    <a:pt x="660" y="425"/>
                    <a:pt x="655" y="422"/>
                    <a:pt x="655" y="420"/>
                  </a:cubicBezTo>
                  <a:cubicBezTo>
                    <a:pt x="655" y="419"/>
                    <a:pt x="655" y="414"/>
                    <a:pt x="653" y="413"/>
                  </a:cubicBezTo>
                  <a:cubicBezTo>
                    <a:pt x="652" y="412"/>
                    <a:pt x="651" y="410"/>
                    <a:pt x="649" y="409"/>
                  </a:cubicBezTo>
                  <a:cubicBezTo>
                    <a:pt x="648" y="408"/>
                    <a:pt x="649" y="402"/>
                    <a:pt x="649" y="402"/>
                  </a:cubicBezTo>
                  <a:cubicBezTo>
                    <a:pt x="650" y="401"/>
                    <a:pt x="652" y="394"/>
                    <a:pt x="652" y="393"/>
                  </a:cubicBezTo>
                  <a:cubicBezTo>
                    <a:pt x="652" y="393"/>
                    <a:pt x="653" y="386"/>
                    <a:pt x="653" y="386"/>
                  </a:cubicBezTo>
                  <a:cubicBezTo>
                    <a:pt x="653" y="386"/>
                    <a:pt x="655" y="384"/>
                    <a:pt x="655" y="385"/>
                  </a:cubicBezTo>
                  <a:cubicBezTo>
                    <a:pt x="656" y="386"/>
                    <a:pt x="658" y="385"/>
                    <a:pt x="657" y="387"/>
                  </a:cubicBezTo>
                  <a:cubicBezTo>
                    <a:pt x="657" y="390"/>
                    <a:pt x="657" y="392"/>
                    <a:pt x="657" y="392"/>
                  </a:cubicBezTo>
                  <a:cubicBezTo>
                    <a:pt x="663" y="391"/>
                    <a:pt x="663" y="391"/>
                    <a:pt x="663" y="391"/>
                  </a:cubicBezTo>
                  <a:cubicBezTo>
                    <a:pt x="667" y="395"/>
                    <a:pt x="667" y="395"/>
                    <a:pt x="667" y="395"/>
                  </a:cubicBezTo>
                  <a:cubicBezTo>
                    <a:pt x="670" y="399"/>
                    <a:pt x="670" y="399"/>
                    <a:pt x="670" y="399"/>
                  </a:cubicBezTo>
                  <a:cubicBezTo>
                    <a:pt x="673" y="401"/>
                    <a:pt x="673" y="401"/>
                    <a:pt x="673" y="401"/>
                  </a:cubicBezTo>
                  <a:cubicBezTo>
                    <a:pt x="673" y="401"/>
                    <a:pt x="674" y="405"/>
                    <a:pt x="675" y="406"/>
                  </a:cubicBezTo>
                  <a:cubicBezTo>
                    <a:pt x="675" y="406"/>
                    <a:pt x="678" y="405"/>
                    <a:pt x="678" y="405"/>
                  </a:cubicBezTo>
                  <a:cubicBezTo>
                    <a:pt x="681" y="407"/>
                    <a:pt x="681" y="407"/>
                    <a:pt x="681" y="407"/>
                  </a:cubicBezTo>
                  <a:cubicBezTo>
                    <a:pt x="681" y="407"/>
                    <a:pt x="679" y="411"/>
                    <a:pt x="680" y="412"/>
                  </a:cubicBezTo>
                  <a:cubicBezTo>
                    <a:pt x="680" y="413"/>
                    <a:pt x="681" y="416"/>
                    <a:pt x="681" y="416"/>
                  </a:cubicBezTo>
                  <a:cubicBezTo>
                    <a:pt x="684" y="414"/>
                    <a:pt x="684" y="414"/>
                    <a:pt x="684" y="414"/>
                  </a:cubicBezTo>
                  <a:cubicBezTo>
                    <a:pt x="689" y="410"/>
                    <a:pt x="689" y="410"/>
                    <a:pt x="689" y="410"/>
                  </a:cubicBezTo>
                  <a:cubicBezTo>
                    <a:pt x="691" y="407"/>
                    <a:pt x="691" y="407"/>
                    <a:pt x="691" y="407"/>
                  </a:cubicBezTo>
                  <a:cubicBezTo>
                    <a:pt x="692" y="405"/>
                    <a:pt x="692" y="405"/>
                    <a:pt x="692" y="405"/>
                  </a:cubicBezTo>
                  <a:cubicBezTo>
                    <a:pt x="698" y="402"/>
                    <a:pt x="698" y="402"/>
                    <a:pt x="698" y="402"/>
                  </a:cubicBezTo>
                  <a:cubicBezTo>
                    <a:pt x="704" y="396"/>
                    <a:pt x="704" y="396"/>
                    <a:pt x="704" y="396"/>
                  </a:cubicBezTo>
                  <a:cubicBezTo>
                    <a:pt x="704" y="385"/>
                    <a:pt x="704" y="385"/>
                    <a:pt x="704" y="385"/>
                  </a:cubicBezTo>
                  <a:cubicBezTo>
                    <a:pt x="702" y="377"/>
                    <a:pt x="702" y="377"/>
                    <a:pt x="702" y="377"/>
                  </a:cubicBezTo>
                  <a:cubicBezTo>
                    <a:pt x="697" y="370"/>
                    <a:pt x="697" y="370"/>
                    <a:pt x="697" y="370"/>
                  </a:cubicBezTo>
                  <a:cubicBezTo>
                    <a:pt x="686" y="359"/>
                    <a:pt x="686" y="359"/>
                    <a:pt x="686" y="359"/>
                  </a:cubicBezTo>
                  <a:cubicBezTo>
                    <a:pt x="682" y="354"/>
                    <a:pt x="682" y="354"/>
                    <a:pt x="682" y="354"/>
                  </a:cubicBezTo>
                  <a:cubicBezTo>
                    <a:pt x="682" y="354"/>
                    <a:pt x="679" y="350"/>
                    <a:pt x="679" y="349"/>
                  </a:cubicBezTo>
                  <a:cubicBezTo>
                    <a:pt x="679" y="348"/>
                    <a:pt x="680" y="343"/>
                    <a:pt x="680" y="343"/>
                  </a:cubicBezTo>
                  <a:cubicBezTo>
                    <a:pt x="683" y="341"/>
                    <a:pt x="683" y="341"/>
                    <a:pt x="683" y="341"/>
                  </a:cubicBezTo>
                  <a:cubicBezTo>
                    <a:pt x="688" y="335"/>
                    <a:pt x="688" y="335"/>
                    <a:pt x="688" y="335"/>
                  </a:cubicBezTo>
                  <a:cubicBezTo>
                    <a:pt x="688" y="335"/>
                    <a:pt x="692" y="333"/>
                    <a:pt x="693" y="333"/>
                  </a:cubicBezTo>
                  <a:cubicBezTo>
                    <a:pt x="694" y="334"/>
                    <a:pt x="699" y="334"/>
                    <a:pt x="699" y="334"/>
                  </a:cubicBezTo>
                  <a:cubicBezTo>
                    <a:pt x="699" y="335"/>
                    <a:pt x="700" y="334"/>
                    <a:pt x="699" y="335"/>
                  </a:cubicBezTo>
                  <a:cubicBezTo>
                    <a:pt x="699" y="336"/>
                    <a:pt x="699" y="341"/>
                    <a:pt x="700" y="341"/>
                  </a:cubicBezTo>
                  <a:cubicBezTo>
                    <a:pt x="700" y="342"/>
                    <a:pt x="702" y="342"/>
                    <a:pt x="702" y="342"/>
                  </a:cubicBezTo>
                  <a:cubicBezTo>
                    <a:pt x="702" y="342"/>
                    <a:pt x="704" y="342"/>
                    <a:pt x="704" y="341"/>
                  </a:cubicBezTo>
                  <a:cubicBezTo>
                    <a:pt x="704" y="340"/>
                    <a:pt x="704" y="336"/>
                    <a:pt x="704" y="336"/>
                  </a:cubicBezTo>
                  <a:cubicBezTo>
                    <a:pt x="704" y="335"/>
                    <a:pt x="705" y="335"/>
                    <a:pt x="705" y="335"/>
                  </a:cubicBezTo>
                  <a:cubicBezTo>
                    <a:pt x="706" y="335"/>
                    <a:pt x="708" y="335"/>
                    <a:pt x="708" y="335"/>
                  </a:cubicBezTo>
                  <a:cubicBezTo>
                    <a:pt x="711" y="332"/>
                    <a:pt x="711" y="332"/>
                    <a:pt x="711" y="332"/>
                  </a:cubicBezTo>
                  <a:cubicBezTo>
                    <a:pt x="715" y="334"/>
                    <a:pt x="715" y="334"/>
                    <a:pt x="715" y="334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0"/>
                    <a:pt x="722" y="329"/>
                    <a:pt x="723" y="329"/>
                  </a:cubicBezTo>
                  <a:cubicBezTo>
                    <a:pt x="723" y="330"/>
                    <a:pt x="727" y="326"/>
                    <a:pt x="727" y="326"/>
                  </a:cubicBezTo>
                  <a:cubicBezTo>
                    <a:pt x="732" y="325"/>
                    <a:pt x="732" y="325"/>
                    <a:pt x="732" y="325"/>
                  </a:cubicBezTo>
                  <a:cubicBezTo>
                    <a:pt x="735" y="324"/>
                    <a:pt x="735" y="324"/>
                    <a:pt x="735" y="324"/>
                  </a:cubicBezTo>
                  <a:cubicBezTo>
                    <a:pt x="735" y="324"/>
                    <a:pt x="737" y="320"/>
                    <a:pt x="737" y="321"/>
                  </a:cubicBezTo>
                  <a:cubicBezTo>
                    <a:pt x="737" y="321"/>
                    <a:pt x="746" y="311"/>
                    <a:pt x="746" y="311"/>
                  </a:cubicBezTo>
                  <a:cubicBezTo>
                    <a:pt x="749" y="304"/>
                    <a:pt x="749" y="304"/>
                    <a:pt x="749" y="304"/>
                  </a:cubicBezTo>
                  <a:cubicBezTo>
                    <a:pt x="753" y="293"/>
                    <a:pt x="753" y="293"/>
                    <a:pt x="753" y="293"/>
                  </a:cubicBezTo>
                  <a:cubicBezTo>
                    <a:pt x="755" y="280"/>
                    <a:pt x="755" y="280"/>
                    <a:pt x="755" y="280"/>
                  </a:cubicBezTo>
                  <a:cubicBezTo>
                    <a:pt x="755" y="276"/>
                    <a:pt x="755" y="276"/>
                    <a:pt x="755" y="276"/>
                  </a:cubicBezTo>
                  <a:cubicBezTo>
                    <a:pt x="755" y="276"/>
                    <a:pt x="752" y="279"/>
                    <a:pt x="751" y="279"/>
                  </a:cubicBezTo>
                  <a:cubicBezTo>
                    <a:pt x="751" y="279"/>
                    <a:pt x="748" y="278"/>
                    <a:pt x="748" y="278"/>
                  </a:cubicBezTo>
                  <a:cubicBezTo>
                    <a:pt x="750" y="275"/>
                    <a:pt x="750" y="275"/>
                    <a:pt x="750" y="275"/>
                  </a:cubicBezTo>
                  <a:cubicBezTo>
                    <a:pt x="750" y="275"/>
                    <a:pt x="751" y="272"/>
                    <a:pt x="751" y="271"/>
                  </a:cubicBezTo>
                  <a:cubicBezTo>
                    <a:pt x="750" y="271"/>
                    <a:pt x="747" y="270"/>
                    <a:pt x="747" y="270"/>
                  </a:cubicBezTo>
                  <a:cubicBezTo>
                    <a:pt x="747" y="270"/>
                    <a:pt x="748" y="267"/>
                    <a:pt x="749" y="267"/>
                  </a:cubicBezTo>
                  <a:cubicBezTo>
                    <a:pt x="748" y="267"/>
                    <a:pt x="743" y="262"/>
                    <a:pt x="743" y="262"/>
                  </a:cubicBezTo>
                  <a:cubicBezTo>
                    <a:pt x="743" y="262"/>
                    <a:pt x="736" y="252"/>
                    <a:pt x="736" y="252"/>
                  </a:cubicBezTo>
                  <a:cubicBezTo>
                    <a:pt x="735" y="253"/>
                    <a:pt x="730" y="249"/>
                    <a:pt x="729" y="249"/>
                  </a:cubicBezTo>
                  <a:cubicBezTo>
                    <a:pt x="729" y="249"/>
                    <a:pt x="729" y="249"/>
                    <a:pt x="728" y="248"/>
                  </a:cubicBezTo>
                  <a:cubicBezTo>
                    <a:pt x="728" y="247"/>
                    <a:pt x="733" y="240"/>
                    <a:pt x="733" y="240"/>
                  </a:cubicBezTo>
                  <a:cubicBezTo>
                    <a:pt x="733" y="239"/>
                    <a:pt x="738" y="234"/>
                    <a:pt x="739" y="234"/>
                  </a:cubicBezTo>
                  <a:cubicBezTo>
                    <a:pt x="739" y="235"/>
                    <a:pt x="742" y="235"/>
                    <a:pt x="742" y="235"/>
                  </a:cubicBezTo>
                  <a:cubicBezTo>
                    <a:pt x="742" y="235"/>
                    <a:pt x="742" y="231"/>
                    <a:pt x="741" y="231"/>
                  </a:cubicBezTo>
                  <a:cubicBezTo>
                    <a:pt x="741" y="231"/>
                    <a:pt x="730" y="230"/>
                    <a:pt x="730" y="230"/>
                  </a:cubicBezTo>
                  <a:cubicBezTo>
                    <a:pt x="730" y="230"/>
                    <a:pt x="725" y="233"/>
                    <a:pt x="725" y="233"/>
                  </a:cubicBezTo>
                  <a:cubicBezTo>
                    <a:pt x="725" y="234"/>
                    <a:pt x="722" y="234"/>
                    <a:pt x="722" y="234"/>
                  </a:cubicBezTo>
                  <a:cubicBezTo>
                    <a:pt x="721" y="230"/>
                    <a:pt x="721" y="230"/>
                    <a:pt x="721" y="230"/>
                  </a:cubicBezTo>
                  <a:cubicBezTo>
                    <a:pt x="717" y="228"/>
                    <a:pt x="717" y="228"/>
                    <a:pt x="717" y="228"/>
                  </a:cubicBezTo>
                  <a:cubicBezTo>
                    <a:pt x="712" y="226"/>
                    <a:pt x="712" y="226"/>
                    <a:pt x="712" y="226"/>
                  </a:cubicBezTo>
                  <a:cubicBezTo>
                    <a:pt x="712" y="223"/>
                    <a:pt x="712" y="223"/>
                    <a:pt x="712" y="223"/>
                  </a:cubicBezTo>
                  <a:cubicBezTo>
                    <a:pt x="712" y="223"/>
                    <a:pt x="715" y="222"/>
                    <a:pt x="716" y="221"/>
                  </a:cubicBezTo>
                  <a:cubicBezTo>
                    <a:pt x="716" y="221"/>
                    <a:pt x="720" y="219"/>
                    <a:pt x="720" y="218"/>
                  </a:cubicBezTo>
                  <a:cubicBezTo>
                    <a:pt x="720" y="216"/>
                    <a:pt x="723" y="213"/>
                    <a:pt x="723" y="213"/>
                  </a:cubicBezTo>
                  <a:cubicBezTo>
                    <a:pt x="724" y="213"/>
                    <a:pt x="726" y="211"/>
                    <a:pt x="726" y="211"/>
                  </a:cubicBezTo>
                  <a:cubicBezTo>
                    <a:pt x="727" y="211"/>
                    <a:pt x="730" y="214"/>
                    <a:pt x="729" y="214"/>
                  </a:cubicBezTo>
                  <a:cubicBezTo>
                    <a:pt x="729" y="214"/>
                    <a:pt x="727" y="217"/>
                    <a:pt x="728" y="218"/>
                  </a:cubicBezTo>
                  <a:cubicBezTo>
                    <a:pt x="728" y="219"/>
                    <a:pt x="730" y="222"/>
                    <a:pt x="730" y="223"/>
                  </a:cubicBezTo>
                  <a:cubicBezTo>
                    <a:pt x="730" y="223"/>
                    <a:pt x="729" y="225"/>
                    <a:pt x="729" y="225"/>
                  </a:cubicBezTo>
                  <a:cubicBezTo>
                    <a:pt x="731" y="224"/>
                    <a:pt x="731" y="224"/>
                    <a:pt x="731" y="224"/>
                  </a:cubicBezTo>
                  <a:cubicBezTo>
                    <a:pt x="731" y="224"/>
                    <a:pt x="734" y="222"/>
                    <a:pt x="734" y="222"/>
                  </a:cubicBezTo>
                  <a:cubicBezTo>
                    <a:pt x="734" y="221"/>
                    <a:pt x="736" y="219"/>
                    <a:pt x="737" y="219"/>
                  </a:cubicBezTo>
                  <a:cubicBezTo>
                    <a:pt x="737" y="219"/>
                    <a:pt x="743" y="218"/>
                    <a:pt x="743" y="218"/>
                  </a:cubicBezTo>
                  <a:cubicBezTo>
                    <a:pt x="743" y="219"/>
                    <a:pt x="748" y="220"/>
                    <a:pt x="748" y="220"/>
                  </a:cubicBezTo>
                  <a:cubicBezTo>
                    <a:pt x="749" y="229"/>
                    <a:pt x="749" y="229"/>
                    <a:pt x="749" y="229"/>
                  </a:cubicBezTo>
                  <a:cubicBezTo>
                    <a:pt x="749" y="229"/>
                    <a:pt x="762" y="232"/>
                    <a:pt x="762" y="233"/>
                  </a:cubicBezTo>
                  <a:cubicBezTo>
                    <a:pt x="762" y="234"/>
                    <a:pt x="760" y="235"/>
                    <a:pt x="760" y="235"/>
                  </a:cubicBezTo>
                  <a:cubicBezTo>
                    <a:pt x="760" y="235"/>
                    <a:pt x="760" y="238"/>
                    <a:pt x="761" y="238"/>
                  </a:cubicBezTo>
                  <a:cubicBezTo>
                    <a:pt x="761" y="238"/>
                    <a:pt x="764" y="240"/>
                    <a:pt x="764" y="241"/>
                  </a:cubicBezTo>
                  <a:cubicBezTo>
                    <a:pt x="765" y="242"/>
                    <a:pt x="765" y="246"/>
                    <a:pt x="765" y="246"/>
                  </a:cubicBezTo>
                  <a:cubicBezTo>
                    <a:pt x="765" y="246"/>
                    <a:pt x="764" y="250"/>
                    <a:pt x="764" y="250"/>
                  </a:cubicBezTo>
                  <a:cubicBezTo>
                    <a:pt x="764" y="251"/>
                    <a:pt x="768" y="253"/>
                    <a:pt x="768" y="253"/>
                  </a:cubicBezTo>
                  <a:cubicBezTo>
                    <a:pt x="777" y="250"/>
                    <a:pt x="777" y="250"/>
                    <a:pt x="777" y="250"/>
                  </a:cubicBezTo>
                  <a:cubicBezTo>
                    <a:pt x="777" y="250"/>
                    <a:pt x="782" y="246"/>
                    <a:pt x="782" y="246"/>
                  </a:cubicBezTo>
                  <a:cubicBezTo>
                    <a:pt x="782" y="245"/>
                    <a:pt x="776" y="232"/>
                    <a:pt x="776" y="232"/>
                  </a:cubicBezTo>
                  <a:cubicBezTo>
                    <a:pt x="764" y="224"/>
                    <a:pt x="764" y="224"/>
                    <a:pt x="764" y="224"/>
                  </a:cubicBezTo>
                  <a:cubicBezTo>
                    <a:pt x="759" y="220"/>
                    <a:pt x="759" y="220"/>
                    <a:pt x="759" y="220"/>
                  </a:cubicBezTo>
                  <a:cubicBezTo>
                    <a:pt x="766" y="213"/>
                    <a:pt x="766" y="213"/>
                    <a:pt x="766" y="213"/>
                  </a:cubicBezTo>
                  <a:cubicBezTo>
                    <a:pt x="766" y="206"/>
                    <a:pt x="766" y="206"/>
                    <a:pt x="766" y="206"/>
                  </a:cubicBezTo>
                  <a:cubicBezTo>
                    <a:pt x="766" y="206"/>
                    <a:pt x="767" y="200"/>
                    <a:pt x="768" y="200"/>
                  </a:cubicBezTo>
                  <a:cubicBezTo>
                    <a:pt x="768" y="200"/>
                    <a:pt x="772" y="197"/>
                    <a:pt x="772" y="197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85" y="196"/>
                    <a:pt x="785" y="196"/>
                    <a:pt x="785" y="196"/>
                  </a:cubicBezTo>
                  <a:cubicBezTo>
                    <a:pt x="789" y="181"/>
                    <a:pt x="789" y="181"/>
                    <a:pt x="789" y="181"/>
                  </a:cubicBezTo>
                  <a:cubicBezTo>
                    <a:pt x="789" y="160"/>
                    <a:pt x="789" y="160"/>
                    <a:pt x="789" y="160"/>
                  </a:cubicBezTo>
                  <a:cubicBezTo>
                    <a:pt x="783" y="148"/>
                    <a:pt x="783" y="148"/>
                    <a:pt x="783" y="148"/>
                  </a:cubicBezTo>
                  <a:cubicBezTo>
                    <a:pt x="783" y="148"/>
                    <a:pt x="779" y="141"/>
                    <a:pt x="779" y="141"/>
                  </a:cubicBezTo>
                  <a:cubicBezTo>
                    <a:pt x="778" y="141"/>
                    <a:pt x="774" y="133"/>
                    <a:pt x="774" y="133"/>
                  </a:cubicBezTo>
                  <a:cubicBezTo>
                    <a:pt x="763" y="129"/>
                    <a:pt x="763" y="129"/>
                    <a:pt x="763" y="129"/>
                  </a:cubicBezTo>
                  <a:cubicBezTo>
                    <a:pt x="759" y="129"/>
                    <a:pt x="759" y="129"/>
                    <a:pt x="759" y="129"/>
                  </a:cubicBezTo>
                  <a:cubicBezTo>
                    <a:pt x="756" y="133"/>
                    <a:pt x="756" y="133"/>
                    <a:pt x="756" y="133"/>
                  </a:cubicBezTo>
                  <a:cubicBezTo>
                    <a:pt x="753" y="130"/>
                    <a:pt x="753" y="130"/>
                    <a:pt x="753" y="130"/>
                  </a:cubicBezTo>
                  <a:cubicBezTo>
                    <a:pt x="749" y="122"/>
                    <a:pt x="749" y="122"/>
                    <a:pt x="749" y="122"/>
                  </a:cubicBezTo>
                  <a:cubicBezTo>
                    <a:pt x="749" y="127"/>
                    <a:pt x="749" y="127"/>
                    <a:pt x="749" y="127"/>
                  </a:cubicBezTo>
                  <a:cubicBezTo>
                    <a:pt x="749" y="127"/>
                    <a:pt x="750" y="130"/>
                    <a:pt x="749" y="130"/>
                  </a:cubicBezTo>
                  <a:cubicBezTo>
                    <a:pt x="749" y="131"/>
                    <a:pt x="746" y="126"/>
                    <a:pt x="746" y="126"/>
                  </a:cubicBezTo>
                  <a:cubicBezTo>
                    <a:pt x="746" y="126"/>
                    <a:pt x="741" y="125"/>
                    <a:pt x="741" y="125"/>
                  </a:cubicBezTo>
                  <a:cubicBezTo>
                    <a:pt x="741" y="125"/>
                    <a:pt x="738" y="124"/>
                    <a:pt x="738" y="124"/>
                  </a:cubicBezTo>
                  <a:cubicBezTo>
                    <a:pt x="738" y="124"/>
                    <a:pt x="746" y="115"/>
                    <a:pt x="745" y="116"/>
                  </a:cubicBezTo>
                  <a:cubicBezTo>
                    <a:pt x="744" y="116"/>
                    <a:pt x="746" y="104"/>
                    <a:pt x="746" y="104"/>
                  </a:cubicBezTo>
                  <a:cubicBezTo>
                    <a:pt x="746" y="104"/>
                    <a:pt x="749" y="99"/>
                    <a:pt x="749" y="99"/>
                  </a:cubicBezTo>
                  <a:cubicBezTo>
                    <a:pt x="749" y="100"/>
                    <a:pt x="760" y="98"/>
                    <a:pt x="760" y="98"/>
                  </a:cubicBezTo>
                  <a:cubicBezTo>
                    <a:pt x="760" y="98"/>
                    <a:pt x="778" y="98"/>
                    <a:pt x="778" y="98"/>
                  </a:cubicBezTo>
                  <a:cubicBezTo>
                    <a:pt x="778" y="98"/>
                    <a:pt x="788" y="98"/>
                    <a:pt x="788" y="98"/>
                  </a:cubicBezTo>
                  <a:cubicBezTo>
                    <a:pt x="788" y="98"/>
                    <a:pt x="788" y="100"/>
                    <a:pt x="789" y="101"/>
                  </a:cubicBezTo>
                  <a:cubicBezTo>
                    <a:pt x="789" y="101"/>
                    <a:pt x="797" y="100"/>
                    <a:pt x="797" y="100"/>
                  </a:cubicBezTo>
                  <a:cubicBezTo>
                    <a:pt x="803" y="99"/>
                    <a:pt x="803" y="99"/>
                    <a:pt x="803" y="99"/>
                  </a:cubicBezTo>
                  <a:cubicBezTo>
                    <a:pt x="805" y="99"/>
                    <a:pt x="805" y="99"/>
                    <a:pt x="805" y="99"/>
                  </a:cubicBezTo>
                  <a:cubicBezTo>
                    <a:pt x="805" y="99"/>
                    <a:pt x="802" y="95"/>
                    <a:pt x="802" y="95"/>
                  </a:cubicBezTo>
                  <a:cubicBezTo>
                    <a:pt x="801" y="95"/>
                    <a:pt x="798" y="94"/>
                    <a:pt x="798" y="94"/>
                  </a:cubicBezTo>
                  <a:cubicBezTo>
                    <a:pt x="797" y="94"/>
                    <a:pt x="800" y="88"/>
                    <a:pt x="800" y="87"/>
                  </a:cubicBezTo>
                  <a:cubicBezTo>
                    <a:pt x="800" y="86"/>
                    <a:pt x="799" y="82"/>
                    <a:pt x="801" y="83"/>
                  </a:cubicBezTo>
                  <a:cubicBezTo>
                    <a:pt x="802" y="83"/>
                    <a:pt x="811" y="83"/>
                    <a:pt x="811" y="83"/>
                  </a:cubicBezTo>
                  <a:cubicBezTo>
                    <a:pt x="811" y="83"/>
                    <a:pt x="814" y="86"/>
                    <a:pt x="814" y="87"/>
                  </a:cubicBezTo>
                  <a:cubicBezTo>
                    <a:pt x="814" y="88"/>
                    <a:pt x="820" y="92"/>
                    <a:pt x="820" y="92"/>
                  </a:cubicBezTo>
                  <a:cubicBezTo>
                    <a:pt x="820" y="92"/>
                    <a:pt x="823" y="88"/>
                    <a:pt x="823" y="88"/>
                  </a:cubicBezTo>
                  <a:cubicBezTo>
                    <a:pt x="823" y="87"/>
                    <a:pt x="825" y="85"/>
                    <a:pt x="825" y="85"/>
                  </a:cubicBezTo>
                  <a:cubicBezTo>
                    <a:pt x="825" y="84"/>
                    <a:pt x="822" y="81"/>
                    <a:pt x="822" y="81"/>
                  </a:cubicBezTo>
                  <a:cubicBezTo>
                    <a:pt x="822" y="81"/>
                    <a:pt x="825" y="78"/>
                    <a:pt x="826" y="80"/>
                  </a:cubicBezTo>
                  <a:cubicBezTo>
                    <a:pt x="828" y="81"/>
                    <a:pt x="831" y="88"/>
                    <a:pt x="831" y="88"/>
                  </a:cubicBezTo>
                  <a:cubicBezTo>
                    <a:pt x="831" y="88"/>
                    <a:pt x="828" y="95"/>
                    <a:pt x="828" y="96"/>
                  </a:cubicBezTo>
                  <a:cubicBezTo>
                    <a:pt x="828" y="97"/>
                    <a:pt x="827" y="103"/>
                    <a:pt x="827" y="104"/>
                  </a:cubicBezTo>
                  <a:cubicBezTo>
                    <a:pt x="827" y="104"/>
                    <a:pt x="824" y="107"/>
                    <a:pt x="824" y="107"/>
                  </a:cubicBezTo>
                  <a:cubicBezTo>
                    <a:pt x="824" y="107"/>
                    <a:pt x="822" y="107"/>
                    <a:pt x="822" y="108"/>
                  </a:cubicBezTo>
                  <a:cubicBezTo>
                    <a:pt x="822" y="108"/>
                    <a:pt x="824" y="113"/>
                    <a:pt x="824" y="113"/>
                  </a:cubicBezTo>
                  <a:cubicBezTo>
                    <a:pt x="824" y="113"/>
                    <a:pt x="825" y="118"/>
                    <a:pt x="826" y="118"/>
                  </a:cubicBezTo>
                  <a:cubicBezTo>
                    <a:pt x="826" y="118"/>
                    <a:pt x="842" y="132"/>
                    <a:pt x="842" y="132"/>
                  </a:cubicBezTo>
                  <a:cubicBezTo>
                    <a:pt x="852" y="142"/>
                    <a:pt x="852" y="142"/>
                    <a:pt x="852" y="142"/>
                  </a:cubicBezTo>
                  <a:cubicBezTo>
                    <a:pt x="859" y="148"/>
                    <a:pt x="859" y="148"/>
                    <a:pt x="859" y="148"/>
                  </a:cubicBezTo>
                  <a:cubicBezTo>
                    <a:pt x="861" y="148"/>
                    <a:pt x="861" y="148"/>
                    <a:pt x="861" y="148"/>
                  </a:cubicBezTo>
                  <a:cubicBezTo>
                    <a:pt x="861" y="148"/>
                    <a:pt x="863" y="140"/>
                    <a:pt x="862" y="140"/>
                  </a:cubicBezTo>
                  <a:cubicBezTo>
                    <a:pt x="861" y="140"/>
                    <a:pt x="859" y="138"/>
                    <a:pt x="859" y="137"/>
                  </a:cubicBezTo>
                  <a:cubicBezTo>
                    <a:pt x="859" y="137"/>
                    <a:pt x="860" y="134"/>
                    <a:pt x="861" y="135"/>
                  </a:cubicBezTo>
                  <a:cubicBezTo>
                    <a:pt x="862" y="135"/>
                    <a:pt x="864" y="135"/>
                    <a:pt x="864" y="135"/>
                  </a:cubicBezTo>
                  <a:cubicBezTo>
                    <a:pt x="859" y="129"/>
                    <a:pt x="859" y="129"/>
                    <a:pt x="859" y="129"/>
                  </a:cubicBezTo>
                  <a:cubicBezTo>
                    <a:pt x="861" y="126"/>
                    <a:pt x="861" y="126"/>
                    <a:pt x="861" y="126"/>
                  </a:cubicBezTo>
                  <a:cubicBezTo>
                    <a:pt x="865" y="127"/>
                    <a:pt x="865" y="127"/>
                    <a:pt x="865" y="127"/>
                  </a:cubicBezTo>
                  <a:cubicBezTo>
                    <a:pt x="860" y="122"/>
                    <a:pt x="860" y="122"/>
                    <a:pt x="860" y="122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857" y="117"/>
                    <a:pt x="860" y="117"/>
                    <a:pt x="860" y="118"/>
                  </a:cubicBezTo>
                  <a:cubicBezTo>
                    <a:pt x="860" y="118"/>
                    <a:pt x="863" y="116"/>
                    <a:pt x="862" y="115"/>
                  </a:cubicBezTo>
                  <a:cubicBezTo>
                    <a:pt x="861" y="115"/>
                    <a:pt x="855" y="113"/>
                    <a:pt x="855" y="113"/>
                  </a:cubicBezTo>
                  <a:cubicBezTo>
                    <a:pt x="855" y="112"/>
                    <a:pt x="852" y="112"/>
                    <a:pt x="852" y="111"/>
                  </a:cubicBezTo>
                  <a:cubicBezTo>
                    <a:pt x="852" y="110"/>
                    <a:pt x="852" y="108"/>
                    <a:pt x="852" y="108"/>
                  </a:cubicBezTo>
                  <a:cubicBezTo>
                    <a:pt x="851" y="108"/>
                    <a:pt x="847" y="105"/>
                    <a:pt x="847" y="105"/>
                  </a:cubicBezTo>
                  <a:cubicBezTo>
                    <a:pt x="843" y="106"/>
                    <a:pt x="843" y="106"/>
                    <a:pt x="843" y="106"/>
                  </a:cubicBezTo>
                  <a:cubicBezTo>
                    <a:pt x="842" y="102"/>
                    <a:pt x="842" y="102"/>
                    <a:pt x="842" y="102"/>
                  </a:cubicBezTo>
                  <a:cubicBezTo>
                    <a:pt x="843" y="100"/>
                    <a:pt x="843" y="100"/>
                    <a:pt x="843" y="100"/>
                  </a:cubicBezTo>
                  <a:cubicBezTo>
                    <a:pt x="843" y="100"/>
                    <a:pt x="839" y="95"/>
                    <a:pt x="839" y="95"/>
                  </a:cubicBezTo>
                  <a:cubicBezTo>
                    <a:pt x="839" y="95"/>
                    <a:pt x="846" y="93"/>
                    <a:pt x="847" y="93"/>
                  </a:cubicBezTo>
                  <a:cubicBezTo>
                    <a:pt x="847" y="93"/>
                    <a:pt x="850" y="92"/>
                    <a:pt x="850" y="93"/>
                  </a:cubicBezTo>
                  <a:cubicBezTo>
                    <a:pt x="850" y="95"/>
                    <a:pt x="852" y="96"/>
                    <a:pt x="852" y="96"/>
                  </a:cubicBezTo>
                  <a:cubicBezTo>
                    <a:pt x="855" y="93"/>
                    <a:pt x="855" y="93"/>
                    <a:pt x="855" y="93"/>
                  </a:cubicBezTo>
                  <a:cubicBezTo>
                    <a:pt x="855" y="93"/>
                    <a:pt x="858" y="91"/>
                    <a:pt x="858" y="91"/>
                  </a:cubicBezTo>
                  <a:cubicBezTo>
                    <a:pt x="859" y="92"/>
                    <a:pt x="864" y="93"/>
                    <a:pt x="865" y="93"/>
                  </a:cubicBezTo>
                  <a:cubicBezTo>
                    <a:pt x="865" y="94"/>
                    <a:pt x="868" y="95"/>
                    <a:pt x="869" y="95"/>
                  </a:cubicBezTo>
                  <a:cubicBezTo>
                    <a:pt x="869" y="95"/>
                    <a:pt x="869" y="93"/>
                    <a:pt x="869" y="93"/>
                  </a:cubicBezTo>
                  <a:cubicBezTo>
                    <a:pt x="869" y="91"/>
                    <a:pt x="869" y="91"/>
                    <a:pt x="869" y="91"/>
                  </a:cubicBezTo>
                  <a:cubicBezTo>
                    <a:pt x="873" y="85"/>
                    <a:pt x="873" y="85"/>
                    <a:pt x="873" y="85"/>
                  </a:cubicBezTo>
                  <a:cubicBezTo>
                    <a:pt x="873" y="85"/>
                    <a:pt x="875" y="82"/>
                    <a:pt x="877" y="82"/>
                  </a:cubicBezTo>
                  <a:cubicBezTo>
                    <a:pt x="878" y="82"/>
                    <a:pt x="882" y="79"/>
                    <a:pt x="882" y="79"/>
                  </a:cubicBezTo>
                  <a:cubicBezTo>
                    <a:pt x="883" y="80"/>
                    <a:pt x="888" y="79"/>
                    <a:pt x="889" y="81"/>
                  </a:cubicBezTo>
                  <a:cubicBezTo>
                    <a:pt x="889" y="82"/>
                    <a:pt x="892" y="80"/>
                    <a:pt x="892" y="80"/>
                  </a:cubicBezTo>
                  <a:cubicBezTo>
                    <a:pt x="892" y="80"/>
                    <a:pt x="890" y="77"/>
                    <a:pt x="889" y="77"/>
                  </a:cubicBezTo>
                  <a:cubicBezTo>
                    <a:pt x="889" y="78"/>
                    <a:pt x="880" y="74"/>
                    <a:pt x="880" y="74"/>
                  </a:cubicBezTo>
                  <a:cubicBezTo>
                    <a:pt x="880" y="74"/>
                    <a:pt x="874" y="71"/>
                    <a:pt x="874" y="71"/>
                  </a:cubicBezTo>
                  <a:cubicBezTo>
                    <a:pt x="874" y="71"/>
                    <a:pt x="871" y="69"/>
                    <a:pt x="870" y="69"/>
                  </a:cubicBezTo>
                  <a:cubicBezTo>
                    <a:pt x="870" y="69"/>
                    <a:pt x="873" y="68"/>
                    <a:pt x="874" y="68"/>
                  </a:cubicBezTo>
                  <a:cubicBezTo>
                    <a:pt x="875" y="68"/>
                    <a:pt x="877" y="65"/>
                    <a:pt x="877" y="65"/>
                  </a:cubicBezTo>
                  <a:cubicBezTo>
                    <a:pt x="877" y="65"/>
                    <a:pt x="876" y="62"/>
                    <a:pt x="875" y="62"/>
                  </a:cubicBezTo>
                  <a:cubicBezTo>
                    <a:pt x="875" y="61"/>
                    <a:pt x="879" y="62"/>
                    <a:pt x="880" y="62"/>
                  </a:cubicBezTo>
                  <a:cubicBezTo>
                    <a:pt x="882" y="63"/>
                    <a:pt x="889" y="63"/>
                    <a:pt x="889" y="64"/>
                  </a:cubicBezTo>
                  <a:cubicBezTo>
                    <a:pt x="888" y="64"/>
                    <a:pt x="893" y="64"/>
                    <a:pt x="893" y="65"/>
                  </a:cubicBezTo>
                  <a:cubicBezTo>
                    <a:pt x="893" y="67"/>
                    <a:pt x="895" y="67"/>
                    <a:pt x="896" y="68"/>
                  </a:cubicBezTo>
                  <a:cubicBezTo>
                    <a:pt x="896" y="68"/>
                    <a:pt x="902" y="69"/>
                    <a:pt x="903" y="69"/>
                  </a:cubicBezTo>
                  <a:cubicBezTo>
                    <a:pt x="903" y="70"/>
                    <a:pt x="909" y="69"/>
                    <a:pt x="909" y="70"/>
                  </a:cubicBezTo>
                  <a:cubicBezTo>
                    <a:pt x="909" y="71"/>
                    <a:pt x="911" y="70"/>
                    <a:pt x="911" y="70"/>
                  </a:cubicBezTo>
                  <a:cubicBezTo>
                    <a:pt x="911" y="70"/>
                    <a:pt x="910" y="65"/>
                    <a:pt x="909" y="65"/>
                  </a:cubicBezTo>
                  <a:close/>
                  <a:moveTo>
                    <a:pt x="290" y="248"/>
                  </a:moveTo>
                  <a:cubicBezTo>
                    <a:pt x="288" y="251"/>
                    <a:pt x="288" y="255"/>
                    <a:pt x="287" y="258"/>
                  </a:cubicBezTo>
                  <a:cubicBezTo>
                    <a:pt x="285" y="261"/>
                    <a:pt x="284" y="263"/>
                    <a:pt x="283" y="264"/>
                  </a:cubicBezTo>
                  <a:cubicBezTo>
                    <a:pt x="282" y="266"/>
                    <a:pt x="282" y="269"/>
                    <a:pt x="280" y="270"/>
                  </a:cubicBezTo>
                  <a:cubicBezTo>
                    <a:pt x="278" y="271"/>
                    <a:pt x="275" y="273"/>
                    <a:pt x="274" y="272"/>
                  </a:cubicBezTo>
                  <a:cubicBezTo>
                    <a:pt x="272" y="271"/>
                    <a:pt x="265" y="271"/>
                    <a:pt x="264" y="271"/>
                  </a:cubicBezTo>
                  <a:cubicBezTo>
                    <a:pt x="264" y="271"/>
                    <a:pt x="256" y="271"/>
                    <a:pt x="255" y="273"/>
                  </a:cubicBezTo>
                  <a:cubicBezTo>
                    <a:pt x="254" y="274"/>
                    <a:pt x="248" y="273"/>
                    <a:pt x="247" y="273"/>
                  </a:cubicBezTo>
                  <a:cubicBezTo>
                    <a:pt x="246" y="272"/>
                    <a:pt x="234" y="267"/>
                    <a:pt x="233" y="267"/>
                  </a:cubicBezTo>
                  <a:cubicBezTo>
                    <a:pt x="232" y="267"/>
                    <a:pt x="226" y="264"/>
                    <a:pt x="225" y="264"/>
                  </a:cubicBezTo>
                  <a:cubicBezTo>
                    <a:pt x="224" y="263"/>
                    <a:pt x="218" y="262"/>
                    <a:pt x="218" y="261"/>
                  </a:cubicBezTo>
                  <a:cubicBezTo>
                    <a:pt x="218" y="261"/>
                    <a:pt x="218" y="260"/>
                    <a:pt x="217" y="260"/>
                  </a:cubicBezTo>
                  <a:cubicBezTo>
                    <a:pt x="216" y="260"/>
                    <a:pt x="210" y="262"/>
                    <a:pt x="209" y="263"/>
                  </a:cubicBezTo>
                  <a:cubicBezTo>
                    <a:pt x="208" y="264"/>
                    <a:pt x="205" y="266"/>
                    <a:pt x="205" y="266"/>
                  </a:cubicBezTo>
                  <a:cubicBezTo>
                    <a:pt x="205" y="266"/>
                    <a:pt x="203" y="269"/>
                    <a:pt x="203" y="271"/>
                  </a:cubicBezTo>
                  <a:cubicBezTo>
                    <a:pt x="203" y="273"/>
                    <a:pt x="206" y="275"/>
                    <a:pt x="205" y="276"/>
                  </a:cubicBezTo>
                  <a:cubicBezTo>
                    <a:pt x="204" y="277"/>
                    <a:pt x="200" y="278"/>
                    <a:pt x="200" y="278"/>
                  </a:cubicBezTo>
                  <a:cubicBezTo>
                    <a:pt x="200" y="278"/>
                    <a:pt x="197" y="275"/>
                    <a:pt x="196" y="275"/>
                  </a:cubicBezTo>
                  <a:cubicBezTo>
                    <a:pt x="194" y="274"/>
                    <a:pt x="183" y="272"/>
                    <a:pt x="183" y="272"/>
                  </a:cubicBezTo>
                  <a:cubicBezTo>
                    <a:pt x="179" y="267"/>
                    <a:pt x="179" y="267"/>
                    <a:pt x="179" y="267"/>
                  </a:cubicBezTo>
                  <a:cubicBezTo>
                    <a:pt x="179" y="267"/>
                    <a:pt x="172" y="262"/>
                    <a:pt x="171" y="262"/>
                  </a:cubicBezTo>
                  <a:cubicBezTo>
                    <a:pt x="170" y="262"/>
                    <a:pt x="162" y="262"/>
                    <a:pt x="161" y="261"/>
                  </a:cubicBezTo>
                  <a:cubicBezTo>
                    <a:pt x="160" y="260"/>
                    <a:pt x="156" y="255"/>
                    <a:pt x="154" y="255"/>
                  </a:cubicBezTo>
                  <a:cubicBezTo>
                    <a:pt x="152" y="256"/>
                    <a:pt x="153" y="253"/>
                    <a:pt x="154" y="252"/>
                  </a:cubicBezTo>
                  <a:cubicBezTo>
                    <a:pt x="154" y="252"/>
                    <a:pt x="156" y="248"/>
                    <a:pt x="156" y="247"/>
                  </a:cubicBezTo>
                  <a:cubicBezTo>
                    <a:pt x="156" y="246"/>
                    <a:pt x="157" y="242"/>
                    <a:pt x="155" y="241"/>
                  </a:cubicBezTo>
                  <a:cubicBezTo>
                    <a:pt x="153" y="240"/>
                    <a:pt x="154" y="236"/>
                    <a:pt x="154" y="236"/>
                  </a:cubicBezTo>
                  <a:cubicBezTo>
                    <a:pt x="154" y="236"/>
                    <a:pt x="157" y="235"/>
                    <a:pt x="156" y="235"/>
                  </a:cubicBezTo>
                  <a:cubicBezTo>
                    <a:pt x="155" y="235"/>
                    <a:pt x="151" y="235"/>
                    <a:pt x="150" y="234"/>
                  </a:cubicBezTo>
                  <a:cubicBezTo>
                    <a:pt x="149" y="233"/>
                    <a:pt x="149" y="232"/>
                    <a:pt x="148" y="233"/>
                  </a:cubicBezTo>
                  <a:cubicBezTo>
                    <a:pt x="147" y="233"/>
                    <a:pt x="141" y="234"/>
                    <a:pt x="140" y="234"/>
                  </a:cubicBezTo>
                  <a:cubicBezTo>
                    <a:pt x="140" y="234"/>
                    <a:pt x="134" y="235"/>
                    <a:pt x="133" y="235"/>
                  </a:cubicBezTo>
                  <a:cubicBezTo>
                    <a:pt x="132" y="235"/>
                    <a:pt x="133" y="235"/>
                    <a:pt x="132" y="235"/>
                  </a:cubicBezTo>
                  <a:cubicBezTo>
                    <a:pt x="131" y="234"/>
                    <a:pt x="126" y="237"/>
                    <a:pt x="126" y="237"/>
                  </a:cubicBezTo>
                  <a:cubicBezTo>
                    <a:pt x="126" y="238"/>
                    <a:pt x="121" y="237"/>
                    <a:pt x="120" y="237"/>
                  </a:cubicBezTo>
                  <a:cubicBezTo>
                    <a:pt x="119" y="238"/>
                    <a:pt x="112" y="238"/>
                    <a:pt x="112" y="238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0"/>
                    <a:pt x="93" y="243"/>
                    <a:pt x="93" y="245"/>
                  </a:cubicBezTo>
                  <a:cubicBezTo>
                    <a:pt x="93" y="246"/>
                    <a:pt x="90" y="248"/>
                    <a:pt x="90" y="248"/>
                  </a:cubicBezTo>
                  <a:cubicBezTo>
                    <a:pt x="89" y="249"/>
                    <a:pt x="85" y="248"/>
                    <a:pt x="85" y="248"/>
                  </a:cubicBezTo>
                  <a:cubicBezTo>
                    <a:pt x="84" y="247"/>
                    <a:pt x="77" y="248"/>
                    <a:pt x="77" y="248"/>
                  </a:cubicBezTo>
                  <a:cubicBezTo>
                    <a:pt x="77" y="248"/>
                    <a:pt x="74" y="246"/>
                    <a:pt x="73" y="247"/>
                  </a:cubicBezTo>
                  <a:cubicBezTo>
                    <a:pt x="72" y="248"/>
                    <a:pt x="72" y="244"/>
                    <a:pt x="72" y="244"/>
                  </a:cubicBezTo>
                  <a:cubicBezTo>
                    <a:pt x="73" y="241"/>
                    <a:pt x="73" y="241"/>
                    <a:pt x="73" y="241"/>
                  </a:cubicBezTo>
                  <a:cubicBezTo>
                    <a:pt x="77" y="238"/>
                    <a:pt x="77" y="238"/>
                    <a:pt x="77" y="238"/>
                  </a:cubicBezTo>
                  <a:cubicBezTo>
                    <a:pt x="87" y="236"/>
                    <a:pt x="87" y="236"/>
                    <a:pt x="87" y="236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96" y="232"/>
                    <a:pt x="96" y="232"/>
                    <a:pt x="96" y="232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97" y="226"/>
                    <a:pt x="101" y="226"/>
                    <a:pt x="101" y="225"/>
                  </a:cubicBezTo>
                  <a:cubicBezTo>
                    <a:pt x="101" y="224"/>
                    <a:pt x="100" y="221"/>
                    <a:pt x="100" y="221"/>
                  </a:cubicBezTo>
                  <a:cubicBezTo>
                    <a:pt x="107" y="210"/>
                    <a:pt x="107" y="210"/>
                    <a:pt x="107" y="210"/>
                  </a:cubicBezTo>
                  <a:cubicBezTo>
                    <a:pt x="116" y="205"/>
                    <a:pt x="116" y="205"/>
                    <a:pt x="116" y="205"/>
                  </a:cubicBezTo>
                  <a:cubicBezTo>
                    <a:pt x="118" y="202"/>
                    <a:pt x="118" y="202"/>
                    <a:pt x="118" y="202"/>
                  </a:cubicBezTo>
                  <a:cubicBezTo>
                    <a:pt x="118" y="202"/>
                    <a:pt x="117" y="198"/>
                    <a:pt x="118" y="197"/>
                  </a:cubicBezTo>
                  <a:cubicBezTo>
                    <a:pt x="118" y="196"/>
                    <a:pt x="125" y="195"/>
                    <a:pt x="125" y="195"/>
                  </a:cubicBezTo>
                  <a:cubicBezTo>
                    <a:pt x="133" y="198"/>
                    <a:pt x="133" y="198"/>
                    <a:pt x="133" y="198"/>
                  </a:cubicBezTo>
                  <a:cubicBezTo>
                    <a:pt x="133" y="198"/>
                    <a:pt x="137" y="195"/>
                    <a:pt x="138" y="194"/>
                  </a:cubicBezTo>
                  <a:cubicBezTo>
                    <a:pt x="139" y="194"/>
                    <a:pt x="144" y="191"/>
                    <a:pt x="144" y="191"/>
                  </a:cubicBezTo>
                  <a:cubicBezTo>
                    <a:pt x="144" y="191"/>
                    <a:pt x="144" y="189"/>
                    <a:pt x="145" y="189"/>
                  </a:cubicBezTo>
                  <a:cubicBezTo>
                    <a:pt x="146" y="189"/>
                    <a:pt x="150" y="188"/>
                    <a:pt x="151" y="190"/>
                  </a:cubicBezTo>
                  <a:cubicBezTo>
                    <a:pt x="151" y="192"/>
                    <a:pt x="155" y="198"/>
                    <a:pt x="155" y="198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166" y="208"/>
                    <a:pt x="166" y="208"/>
                    <a:pt x="166" y="208"/>
                  </a:cubicBezTo>
                  <a:cubicBezTo>
                    <a:pt x="172" y="210"/>
                    <a:pt x="172" y="210"/>
                    <a:pt x="172" y="210"/>
                  </a:cubicBezTo>
                  <a:cubicBezTo>
                    <a:pt x="172" y="210"/>
                    <a:pt x="176" y="214"/>
                    <a:pt x="177" y="214"/>
                  </a:cubicBezTo>
                  <a:cubicBezTo>
                    <a:pt x="177" y="214"/>
                    <a:pt x="181" y="218"/>
                    <a:pt x="181" y="218"/>
                  </a:cubicBezTo>
                  <a:cubicBezTo>
                    <a:pt x="183" y="222"/>
                    <a:pt x="183" y="222"/>
                    <a:pt x="183" y="222"/>
                  </a:cubicBezTo>
                  <a:cubicBezTo>
                    <a:pt x="183" y="222"/>
                    <a:pt x="182" y="224"/>
                    <a:pt x="181" y="226"/>
                  </a:cubicBezTo>
                  <a:cubicBezTo>
                    <a:pt x="180" y="227"/>
                    <a:pt x="177" y="230"/>
                    <a:pt x="176" y="230"/>
                  </a:cubicBezTo>
                  <a:cubicBezTo>
                    <a:pt x="175" y="229"/>
                    <a:pt x="170" y="228"/>
                    <a:pt x="170" y="228"/>
                  </a:cubicBezTo>
                  <a:cubicBezTo>
                    <a:pt x="164" y="229"/>
                    <a:pt x="164" y="229"/>
                    <a:pt x="164" y="229"/>
                  </a:cubicBezTo>
                  <a:cubicBezTo>
                    <a:pt x="164" y="229"/>
                    <a:pt x="163" y="231"/>
                    <a:pt x="165" y="232"/>
                  </a:cubicBezTo>
                  <a:cubicBezTo>
                    <a:pt x="166" y="233"/>
                    <a:pt x="168" y="233"/>
                    <a:pt x="170" y="234"/>
                  </a:cubicBezTo>
                  <a:cubicBezTo>
                    <a:pt x="172" y="235"/>
                    <a:pt x="176" y="237"/>
                    <a:pt x="176" y="237"/>
                  </a:cubicBezTo>
                  <a:cubicBezTo>
                    <a:pt x="176" y="237"/>
                    <a:pt x="179" y="237"/>
                    <a:pt x="179" y="238"/>
                  </a:cubicBezTo>
                  <a:cubicBezTo>
                    <a:pt x="179" y="238"/>
                    <a:pt x="180" y="236"/>
                    <a:pt x="179" y="234"/>
                  </a:cubicBezTo>
                  <a:cubicBezTo>
                    <a:pt x="179" y="232"/>
                    <a:pt x="179" y="230"/>
                    <a:pt x="181" y="230"/>
                  </a:cubicBezTo>
                  <a:cubicBezTo>
                    <a:pt x="182" y="229"/>
                    <a:pt x="185" y="230"/>
                    <a:pt x="185" y="229"/>
                  </a:cubicBezTo>
                  <a:cubicBezTo>
                    <a:pt x="185" y="228"/>
                    <a:pt x="186" y="227"/>
                    <a:pt x="186" y="227"/>
                  </a:cubicBezTo>
                  <a:cubicBezTo>
                    <a:pt x="188" y="225"/>
                    <a:pt x="188" y="225"/>
                    <a:pt x="188" y="225"/>
                  </a:cubicBezTo>
                  <a:cubicBezTo>
                    <a:pt x="188" y="223"/>
                    <a:pt x="188" y="223"/>
                    <a:pt x="188" y="223"/>
                  </a:cubicBezTo>
                  <a:cubicBezTo>
                    <a:pt x="190" y="221"/>
                    <a:pt x="190" y="221"/>
                    <a:pt x="190" y="221"/>
                  </a:cubicBezTo>
                  <a:cubicBezTo>
                    <a:pt x="190" y="221"/>
                    <a:pt x="189" y="220"/>
                    <a:pt x="188" y="219"/>
                  </a:cubicBezTo>
                  <a:cubicBezTo>
                    <a:pt x="187" y="218"/>
                    <a:pt x="186" y="217"/>
                    <a:pt x="186" y="216"/>
                  </a:cubicBezTo>
                  <a:cubicBezTo>
                    <a:pt x="187" y="215"/>
                    <a:pt x="189" y="213"/>
                    <a:pt x="191" y="214"/>
                  </a:cubicBezTo>
                  <a:cubicBezTo>
                    <a:pt x="192" y="215"/>
                    <a:pt x="195" y="215"/>
                    <a:pt x="195" y="216"/>
                  </a:cubicBezTo>
                  <a:cubicBezTo>
                    <a:pt x="195" y="218"/>
                    <a:pt x="195" y="219"/>
                    <a:pt x="196" y="218"/>
                  </a:cubicBezTo>
                  <a:cubicBezTo>
                    <a:pt x="196" y="217"/>
                    <a:pt x="196" y="214"/>
                    <a:pt x="196" y="214"/>
                  </a:cubicBezTo>
                  <a:cubicBezTo>
                    <a:pt x="196" y="214"/>
                    <a:pt x="194" y="211"/>
                    <a:pt x="192" y="211"/>
                  </a:cubicBezTo>
                  <a:cubicBezTo>
                    <a:pt x="191" y="210"/>
                    <a:pt x="186" y="208"/>
                    <a:pt x="185" y="208"/>
                  </a:cubicBezTo>
                  <a:cubicBezTo>
                    <a:pt x="184" y="207"/>
                    <a:pt x="182" y="206"/>
                    <a:pt x="182" y="206"/>
                  </a:cubicBezTo>
                  <a:cubicBezTo>
                    <a:pt x="182" y="206"/>
                    <a:pt x="183" y="204"/>
                    <a:pt x="181" y="204"/>
                  </a:cubicBezTo>
                  <a:cubicBezTo>
                    <a:pt x="180" y="204"/>
                    <a:pt x="176" y="203"/>
                    <a:pt x="176" y="203"/>
                  </a:cubicBezTo>
                  <a:cubicBezTo>
                    <a:pt x="176" y="202"/>
                    <a:pt x="171" y="199"/>
                    <a:pt x="171" y="198"/>
                  </a:cubicBezTo>
                  <a:cubicBezTo>
                    <a:pt x="171" y="197"/>
                    <a:pt x="167" y="192"/>
                    <a:pt x="167" y="192"/>
                  </a:cubicBezTo>
                  <a:cubicBezTo>
                    <a:pt x="167" y="192"/>
                    <a:pt x="165" y="190"/>
                    <a:pt x="165" y="189"/>
                  </a:cubicBezTo>
                  <a:cubicBezTo>
                    <a:pt x="164" y="188"/>
                    <a:pt x="164" y="187"/>
                    <a:pt x="164" y="185"/>
                  </a:cubicBezTo>
                  <a:cubicBezTo>
                    <a:pt x="163" y="183"/>
                    <a:pt x="168" y="178"/>
                    <a:pt x="168" y="179"/>
                  </a:cubicBezTo>
                  <a:cubicBezTo>
                    <a:pt x="168" y="180"/>
                    <a:pt x="169" y="181"/>
                    <a:pt x="170" y="183"/>
                  </a:cubicBezTo>
                  <a:cubicBezTo>
                    <a:pt x="171" y="185"/>
                    <a:pt x="175" y="189"/>
                    <a:pt x="176" y="190"/>
                  </a:cubicBezTo>
                  <a:cubicBezTo>
                    <a:pt x="176" y="192"/>
                    <a:pt x="181" y="196"/>
                    <a:pt x="183" y="196"/>
                  </a:cubicBezTo>
                  <a:cubicBezTo>
                    <a:pt x="184" y="197"/>
                    <a:pt x="184" y="198"/>
                    <a:pt x="187" y="199"/>
                  </a:cubicBezTo>
                  <a:cubicBezTo>
                    <a:pt x="189" y="200"/>
                    <a:pt x="189" y="200"/>
                    <a:pt x="192" y="202"/>
                  </a:cubicBezTo>
                  <a:cubicBezTo>
                    <a:pt x="195" y="203"/>
                    <a:pt x="196" y="204"/>
                    <a:pt x="196" y="204"/>
                  </a:cubicBezTo>
                  <a:cubicBezTo>
                    <a:pt x="197" y="205"/>
                    <a:pt x="199" y="205"/>
                    <a:pt x="199" y="206"/>
                  </a:cubicBezTo>
                  <a:cubicBezTo>
                    <a:pt x="200" y="207"/>
                    <a:pt x="201" y="208"/>
                    <a:pt x="201" y="209"/>
                  </a:cubicBezTo>
                  <a:cubicBezTo>
                    <a:pt x="201" y="210"/>
                    <a:pt x="202" y="210"/>
                    <a:pt x="201" y="212"/>
                  </a:cubicBezTo>
                  <a:cubicBezTo>
                    <a:pt x="201" y="215"/>
                    <a:pt x="200" y="215"/>
                    <a:pt x="200" y="216"/>
                  </a:cubicBezTo>
                  <a:cubicBezTo>
                    <a:pt x="201" y="216"/>
                    <a:pt x="205" y="225"/>
                    <a:pt x="207" y="225"/>
                  </a:cubicBezTo>
                  <a:cubicBezTo>
                    <a:pt x="208" y="225"/>
                    <a:pt x="213" y="227"/>
                    <a:pt x="213" y="230"/>
                  </a:cubicBezTo>
                  <a:cubicBezTo>
                    <a:pt x="212" y="233"/>
                    <a:pt x="216" y="237"/>
                    <a:pt x="216" y="237"/>
                  </a:cubicBezTo>
                  <a:cubicBezTo>
                    <a:pt x="216" y="237"/>
                    <a:pt x="219" y="237"/>
                    <a:pt x="221" y="237"/>
                  </a:cubicBezTo>
                  <a:cubicBezTo>
                    <a:pt x="221" y="236"/>
                    <a:pt x="221" y="233"/>
                    <a:pt x="223" y="232"/>
                  </a:cubicBezTo>
                  <a:cubicBezTo>
                    <a:pt x="225" y="231"/>
                    <a:pt x="228" y="230"/>
                    <a:pt x="227" y="228"/>
                  </a:cubicBezTo>
                  <a:cubicBezTo>
                    <a:pt x="227" y="227"/>
                    <a:pt x="226" y="225"/>
                    <a:pt x="225" y="224"/>
                  </a:cubicBezTo>
                  <a:cubicBezTo>
                    <a:pt x="223" y="222"/>
                    <a:pt x="221" y="221"/>
                    <a:pt x="220" y="219"/>
                  </a:cubicBezTo>
                  <a:cubicBezTo>
                    <a:pt x="220" y="217"/>
                    <a:pt x="219" y="214"/>
                    <a:pt x="221" y="215"/>
                  </a:cubicBezTo>
                  <a:cubicBezTo>
                    <a:pt x="223" y="215"/>
                    <a:pt x="225" y="220"/>
                    <a:pt x="226" y="217"/>
                  </a:cubicBezTo>
                  <a:cubicBezTo>
                    <a:pt x="227" y="214"/>
                    <a:pt x="230" y="212"/>
                    <a:pt x="231" y="212"/>
                  </a:cubicBezTo>
                  <a:cubicBezTo>
                    <a:pt x="233" y="213"/>
                    <a:pt x="236" y="214"/>
                    <a:pt x="236" y="215"/>
                  </a:cubicBezTo>
                  <a:cubicBezTo>
                    <a:pt x="236" y="216"/>
                    <a:pt x="238" y="224"/>
                    <a:pt x="238" y="224"/>
                  </a:cubicBezTo>
                  <a:cubicBezTo>
                    <a:pt x="238" y="224"/>
                    <a:pt x="239" y="225"/>
                    <a:pt x="239" y="228"/>
                  </a:cubicBezTo>
                  <a:cubicBezTo>
                    <a:pt x="240" y="232"/>
                    <a:pt x="243" y="233"/>
                    <a:pt x="243" y="234"/>
                  </a:cubicBezTo>
                  <a:cubicBezTo>
                    <a:pt x="242" y="235"/>
                    <a:pt x="241" y="236"/>
                    <a:pt x="244" y="236"/>
                  </a:cubicBezTo>
                  <a:cubicBezTo>
                    <a:pt x="248" y="237"/>
                    <a:pt x="252" y="237"/>
                    <a:pt x="252" y="238"/>
                  </a:cubicBezTo>
                  <a:cubicBezTo>
                    <a:pt x="252" y="239"/>
                    <a:pt x="255" y="240"/>
                    <a:pt x="255" y="241"/>
                  </a:cubicBezTo>
                  <a:cubicBezTo>
                    <a:pt x="256" y="241"/>
                    <a:pt x="259" y="243"/>
                    <a:pt x="259" y="241"/>
                  </a:cubicBezTo>
                  <a:cubicBezTo>
                    <a:pt x="260" y="240"/>
                    <a:pt x="261" y="237"/>
                    <a:pt x="261" y="237"/>
                  </a:cubicBezTo>
                  <a:cubicBezTo>
                    <a:pt x="262" y="238"/>
                    <a:pt x="268" y="238"/>
                    <a:pt x="269" y="240"/>
                  </a:cubicBezTo>
                  <a:cubicBezTo>
                    <a:pt x="269" y="242"/>
                    <a:pt x="273" y="242"/>
                    <a:pt x="273" y="242"/>
                  </a:cubicBezTo>
                  <a:cubicBezTo>
                    <a:pt x="273" y="243"/>
                    <a:pt x="277" y="241"/>
                    <a:pt x="277" y="241"/>
                  </a:cubicBezTo>
                  <a:cubicBezTo>
                    <a:pt x="277" y="241"/>
                    <a:pt x="282" y="237"/>
                    <a:pt x="283" y="238"/>
                  </a:cubicBezTo>
                  <a:cubicBezTo>
                    <a:pt x="285" y="239"/>
                    <a:pt x="289" y="235"/>
                    <a:pt x="288" y="238"/>
                  </a:cubicBezTo>
                  <a:cubicBezTo>
                    <a:pt x="288" y="242"/>
                    <a:pt x="291" y="244"/>
                    <a:pt x="290" y="24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+mn-ea"/>
              </a:endParaRPr>
            </a:p>
          </p:txBody>
        </p:sp>
        <p:sp>
          <p:nvSpPr>
            <p:cNvPr id="1086" name="Freeform 62"/>
            <p:cNvSpPr/>
            <p:nvPr/>
          </p:nvSpPr>
          <p:spPr bwMode="auto">
            <a:xfrm>
              <a:off x="4729148" y="1781348"/>
              <a:ext cx="179149" cy="96385"/>
            </a:xfrm>
            <a:custGeom>
              <a:avLst/>
              <a:gdLst/>
              <a:ahLst/>
              <a:cxnLst>
                <a:cxn ang="0">
                  <a:pos x="71" y="33"/>
                </a:cxn>
                <a:cxn ang="0">
                  <a:pos x="66" y="39"/>
                </a:cxn>
                <a:cxn ang="0">
                  <a:pos x="57" y="37"/>
                </a:cxn>
                <a:cxn ang="0">
                  <a:pos x="51" y="37"/>
                </a:cxn>
                <a:cxn ang="0">
                  <a:pos x="46" y="36"/>
                </a:cxn>
                <a:cxn ang="0">
                  <a:pos x="41" y="34"/>
                </a:cxn>
                <a:cxn ang="0">
                  <a:pos x="36" y="31"/>
                </a:cxn>
                <a:cxn ang="0">
                  <a:pos x="27" y="33"/>
                </a:cxn>
                <a:cxn ang="0">
                  <a:pos x="19" y="36"/>
                </a:cxn>
                <a:cxn ang="0">
                  <a:pos x="17" y="38"/>
                </a:cxn>
                <a:cxn ang="0">
                  <a:pos x="8" y="36"/>
                </a:cxn>
                <a:cxn ang="0">
                  <a:pos x="2" y="33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1" y="26"/>
                </a:cxn>
                <a:cxn ang="0">
                  <a:pos x="2" y="24"/>
                </a:cxn>
                <a:cxn ang="0">
                  <a:pos x="4" y="22"/>
                </a:cxn>
                <a:cxn ang="0">
                  <a:pos x="6" y="15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12" y="8"/>
                </a:cxn>
                <a:cxn ang="0">
                  <a:pos x="16" y="4"/>
                </a:cxn>
                <a:cxn ang="0">
                  <a:pos x="21" y="6"/>
                </a:cxn>
                <a:cxn ang="0">
                  <a:pos x="26" y="7"/>
                </a:cxn>
                <a:cxn ang="0">
                  <a:pos x="22" y="11"/>
                </a:cxn>
                <a:cxn ang="0">
                  <a:pos x="26" y="12"/>
                </a:cxn>
                <a:cxn ang="0">
                  <a:pos x="28" y="16"/>
                </a:cxn>
                <a:cxn ang="0">
                  <a:pos x="32" y="17"/>
                </a:cxn>
                <a:cxn ang="0">
                  <a:pos x="33" y="15"/>
                </a:cxn>
                <a:cxn ang="0">
                  <a:pos x="40" y="13"/>
                </a:cxn>
                <a:cxn ang="0">
                  <a:pos x="42" y="12"/>
                </a:cxn>
                <a:cxn ang="0">
                  <a:pos x="38" y="11"/>
                </a:cxn>
                <a:cxn ang="0">
                  <a:pos x="36" y="9"/>
                </a:cxn>
                <a:cxn ang="0">
                  <a:pos x="39" y="3"/>
                </a:cxn>
                <a:cxn ang="0">
                  <a:pos x="48" y="1"/>
                </a:cxn>
                <a:cxn ang="0">
                  <a:pos x="53" y="0"/>
                </a:cxn>
                <a:cxn ang="0">
                  <a:pos x="49" y="4"/>
                </a:cxn>
                <a:cxn ang="0">
                  <a:pos x="48" y="8"/>
                </a:cxn>
                <a:cxn ang="0">
                  <a:pos x="44" y="11"/>
                </a:cxn>
                <a:cxn ang="0">
                  <a:pos x="45" y="13"/>
                </a:cxn>
                <a:cxn ang="0">
                  <a:pos x="48" y="15"/>
                </a:cxn>
                <a:cxn ang="0">
                  <a:pos x="59" y="20"/>
                </a:cxn>
                <a:cxn ang="0">
                  <a:pos x="65" y="27"/>
                </a:cxn>
                <a:cxn ang="0">
                  <a:pos x="70" y="31"/>
                </a:cxn>
                <a:cxn ang="0">
                  <a:pos x="71" y="33"/>
                </a:cxn>
              </a:cxnLst>
              <a:rect l="0" t="0" r="r" b="b"/>
              <a:pathLst>
                <a:path w="72" h="39">
                  <a:moveTo>
                    <a:pt x="71" y="33"/>
                  </a:moveTo>
                  <a:cubicBezTo>
                    <a:pt x="71" y="34"/>
                    <a:pt x="66" y="39"/>
                    <a:pt x="66" y="39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2" y="34"/>
                    <a:pt x="41" y="34"/>
                  </a:cubicBezTo>
                  <a:cubicBezTo>
                    <a:pt x="41" y="33"/>
                    <a:pt x="36" y="31"/>
                    <a:pt x="36" y="31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2" y="8"/>
                    <a:pt x="12" y="8"/>
                  </a:cubicBezTo>
                  <a:cubicBezTo>
                    <a:pt x="13" y="7"/>
                    <a:pt x="16" y="4"/>
                    <a:pt x="16" y="4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7" y="7"/>
                    <a:pt x="26" y="7"/>
                  </a:cubicBezTo>
                  <a:cubicBezTo>
                    <a:pt x="25" y="7"/>
                    <a:pt x="22" y="11"/>
                    <a:pt x="22" y="11"/>
                  </a:cubicBezTo>
                  <a:cubicBezTo>
                    <a:pt x="22" y="11"/>
                    <a:pt x="25" y="12"/>
                    <a:pt x="26" y="12"/>
                  </a:cubicBezTo>
                  <a:cubicBezTo>
                    <a:pt x="27" y="13"/>
                    <a:pt x="29" y="14"/>
                    <a:pt x="28" y="16"/>
                  </a:cubicBezTo>
                  <a:cubicBezTo>
                    <a:pt x="28" y="17"/>
                    <a:pt x="32" y="17"/>
                    <a:pt x="32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5" y="9"/>
                    <a:pt x="36" y="9"/>
                  </a:cubicBezTo>
                  <a:cubicBezTo>
                    <a:pt x="36" y="8"/>
                    <a:pt x="39" y="3"/>
                    <a:pt x="39" y="3"/>
                  </a:cubicBezTo>
                  <a:cubicBezTo>
                    <a:pt x="39" y="3"/>
                    <a:pt x="47" y="1"/>
                    <a:pt x="48" y="1"/>
                  </a:cubicBezTo>
                  <a:cubicBezTo>
                    <a:pt x="49" y="1"/>
                    <a:pt x="53" y="0"/>
                    <a:pt x="53" y="0"/>
                  </a:cubicBezTo>
                  <a:cubicBezTo>
                    <a:pt x="53" y="0"/>
                    <a:pt x="50" y="4"/>
                    <a:pt x="49" y="4"/>
                  </a:cubicBezTo>
                  <a:cubicBezTo>
                    <a:pt x="49" y="5"/>
                    <a:pt x="49" y="7"/>
                    <a:pt x="48" y="8"/>
                  </a:cubicBezTo>
                  <a:cubicBezTo>
                    <a:pt x="47" y="9"/>
                    <a:pt x="45" y="10"/>
                    <a:pt x="44" y="11"/>
                  </a:cubicBezTo>
                  <a:cubicBezTo>
                    <a:pt x="44" y="11"/>
                    <a:pt x="44" y="13"/>
                    <a:pt x="45" y="13"/>
                  </a:cubicBezTo>
                  <a:cubicBezTo>
                    <a:pt x="46" y="14"/>
                    <a:pt x="48" y="15"/>
                    <a:pt x="48" y="1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1"/>
                    <a:pt x="72" y="33"/>
                    <a:pt x="71" y="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87" name="Freeform 63"/>
            <p:cNvSpPr/>
            <p:nvPr/>
          </p:nvSpPr>
          <p:spPr bwMode="auto">
            <a:xfrm>
              <a:off x="4968013" y="1781348"/>
              <a:ext cx="105813" cy="163436"/>
            </a:xfrm>
            <a:custGeom>
              <a:avLst/>
              <a:gdLst/>
              <a:ahLst/>
              <a:cxnLst>
                <a:cxn ang="0">
                  <a:pos x="36" y="65"/>
                </a:cxn>
                <a:cxn ang="0">
                  <a:pos x="30" y="66"/>
                </a:cxn>
                <a:cxn ang="0">
                  <a:pos x="25" y="63"/>
                </a:cxn>
                <a:cxn ang="0">
                  <a:pos x="23" y="60"/>
                </a:cxn>
                <a:cxn ang="0">
                  <a:pos x="19" y="60"/>
                </a:cxn>
                <a:cxn ang="0">
                  <a:pos x="15" y="57"/>
                </a:cxn>
                <a:cxn ang="0">
                  <a:pos x="16" y="53"/>
                </a:cxn>
                <a:cxn ang="0">
                  <a:pos x="19" y="50"/>
                </a:cxn>
                <a:cxn ang="0">
                  <a:pos x="18" y="45"/>
                </a:cxn>
                <a:cxn ang="0">
                  <a:pos x="20" y="44"/>
                </a:cxn>
                <a:cxn ang="0">
                  <a:pos x="21" y="44"/>
                </a:cxn>
                <a:cxn ang="0">
                  <a:pos x="21" y="42"/>
                </a:cxn>
                <a:cxn ang="0">
                  <a:pos x="15" y="37"/>
                </a:cxn>
                <a:cxn ang="0">
                  <a:pos x="9" y="31"/>
                </a:cxn>
                <a:cxn ang="0">
                  <a:pos x="5" y="28"/>
                </a:cxn>
                <a:cxn ang="0">
                  <a:pos x="3" y="24"/>
                </a:cxn>
                <a:cxn ang="0">
                  <a:pos x="5" y="20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5"/>
                </a:cxn>
                <a:cxn ang="0">
                  <a:pos x="4" y="10"/>
                </a:cxn>
                <a:cxn ang="0">
                  <a:pos x="8" y="9"/>
                </a:cxn>
                <a:cxn ang="0">
                  <a:pos x="11" y="6"/>
                </a:cxn>
                <a:cxn ang="0">
                  <a:pos x="16" y="2"/>
                </a:cxn>
                <a:cxn ang="0">
                  <a:pos x="20" y="1"/>
                </a:cxn>
                <a:cxn ang="0">
                  <a:pos x="27" y="4"/>
                </a:cxn>
                <a:cxn ang="0">
                  <a:pos x="29" y="5"/>
                </a:cxn>
                <a:cxn ang="0">
                  <a:pos x="27" y="12"/>
                </a:cxn>
                <a:cxn ang="0">
                  <a:pos x="22" y="11"/>
                </a:cxn>
                <a:cxn ang="0">
                  <a:pos x="19" y="15"/>
                </a:cxn>
                <a:cxn ang="0">
                  <a:pos x="16" y="16"/>
                </a:cxn>
                <a:cxn ang="0">
                  <a:pos x="18" y="19"/>
                </a:cxn>
                <a:cxn ang="0">
                  <a:pos x="23" y="23"/>
                </a:cxn>
                <a:cxn ang="0">
                  <a:pos x="30" y="29"/>
                </a:cxn>
                <a:cxn ang="0">
                  <a:pos x="31" y="31"/>
                </a:cxn>
                <a:cxn ang="0">
                  <a:pos x="31" y="37"/>
                </a:cxn>
                <a:cxn ang="0">
                  <a:pos x="33" y="36"/>
                </a:cxn>
                <a:cxn ang="0">
                  <a:pos x="36" y="32"/>
                </a:cxn>
                <a:cxn ang="0">
                  <a:pos x="40" y="37"/>
                </a:cxn>
                <a:cxn ang="0">
                  <a:pos x="42" y="40"/>
                </a:cxn>
                <a:cxn ang="0">
                  <a:pos x="37" y="41"/>
                </a:cxn>
                <a:cxn ang="0">
                  <a:pos x="34" y="40"/>
                </a:cxn>
                <a:cxn ang="0">
                  <a:pos x="33" y="43"/>
                </a:cxn>
                <a:cxn ang="0">
                  <a:pos x="36" y="47"/>
                </a:cxn>
                <a:cxn ang="0">
                  <a:pos x="39" y="49"/>
                </a:cxn>
                <a:cxn ang="0">
                  <a:pos x="41" y="54"/>
                </a:cxn>
                <a:cxn ang="0">
                  <a:pos x="41" y="59"/>
                </a:cxn>
                <a:cxn ang="0">
                  <a:pos x="43" y="62"/>
                </a:cxn>
                <a:cxn ang="0">
                  <a:pos x="43" y="64"/>
                </a:cxn>
                <a:cxn ang="0">
                  <a:pos x="36" y="65"/>
                </a:cxn>
              </a:cxnLst>
              <a:rect l="0" t="0" r="r" b="b"/>
              <a:pathLst>
                <a:path w="43" h="66">
                  <a:moveTo>
                    <a:pt x="36" y="65"/>
                  </a:move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25" y="64"/>
                    <a:pt x="25" y="63"/>
                  </a:cubicBezTo>
                  <a:cubicBezTo>
                    <a:pt x="24" y="62"/>
                    <a:pt x="23" y="59"/>
                    <a:pt x="23" y="60"/>
                  </a:cubicBezTo>
                  <a:cubicBezTo>
                    <a:pt x="22" y="60"/>
                    <a:pt x="19" y="61"/>
                    <a:pt x="19" y="60"/>
                  </a:cubicBezTo>
                  <a:cubicBezTo>
                    <a:pt x="18" y="60"/>
                    <a:pt x="15" y="58"/>
                    <a:pt x="15" y="57"/>
                  </a:cubicBezTo>
                  <a:cubicBezTo>
                    <a:pt x="15" y="56"/>
                    <a:pt x="15" y="54"/>
                    <a:pt x="16" y="53"/>
                  </a:cubicBezTo>
                  <a:cubicBezTo>
                    <a:pt x="17" y="52"/>
                    <a:pt x="19" y="50"/>
                    <a:pt x="19" y="50"/>
                  </a:cubicBezTo>
                  <a:cubicBezTo>
                    <a:pt x="19" y="49"/>
                    <a:pt x="18" y="46"/>
                    <a:pt x="18" y="45"/>
                  </a:cubicBezTo>
                  <a:cubicBezTo>
                    <a:pt x="18" y="45"/>
                    <a:pt x="18" y="44"/>
                    <a:pt x="20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2" y="43"/>
                    <a:pt x="21" y="42"/>
                  </a:cubicBezTo>
                  <a:cubicBezTo>
                    <a:pt x="20" y="41"/>
                    <a:pt x="16" y="38"/>
                    <a:pt x="15" y="37"/>
                  </a:cubicBezTo>
                  <a:cubicBezTo>
                    <a:pt x="15" y="37"/>
                    <a:pt x="10" y="32"/>
                    <a:pt x="9" y="31"/>
                  </a:cubicBezTo>
                  <a:cubicBezTo>
                    <a:pt x="8" y="30"/>
                    <a:pt x="5" y="28"/>
                    <a:pt x="5" y="28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7" y="8"/>
                    <a:pt x="8" y="9"/>
                  </a:cubicBezTo>
                  <a:cubicBezTo>
                    <a:pt x="9" y="9"/>
                    <a:pt x="10" y="7"/>
                    <a:pt x="11" y="6"/>
                  </a:cubicBezTo>
                  <a:cubicBezTo>
                    <a:pt x="11" y="6"/>
                    <a:pt x="15" y="3"/>
                    <a:pt x="16" y="2"/>
                  </a:cubicBezTo>
                  <a:cubicBezTo>
                    <a:pt x="17" y="2"/>
                    <a:pt x="19" y="0"/>
                    <a:pt x="20" y="1"/>
                  </a:cubicBezTo>
                  <a:cubicBezTo>
                    <a:pt x="21" y="2"/>
                    <a:pt x="27" y="4"/>
                    <a:pt x="27" y="4"/>
                  </a:cubicBezTo>
                  <a:cubicBezTo>
                    <a:pt x="27" y="4"/>
                    <a:pt x="29" y="4"/>
                    <a:pt x="29" y="5"/>
                  </a:cubicBezTo>
                  <a:cubicBezTo>
                    <a:pt x="29" y="6"/>
                    <a:pt x="27" y="12"/>
                    <a:pt x="27" y="12"/>
                  </a:cubicBezTo>
                  <a:cubicBezTo>
                    <a:pt x="27" y="12"/>
                    <a:pt x="22" y="11"/>
                    <a:pt x="22" y="11"/>
                  </a:cubicBezTo>
                  <a:cubicBezTo>
                    <a:pt x="21" y="12"/>
                    <a:pt x="18" y="13"/>
                    <a:pt x="19" y="15"/>
                  </a:cubicBezTo>
                  <a:cubicBezTo>
                    <a:pt x="19" y="17"/>
                    <a:pt x="16" y="16"/>
                    <a:pt x="16" y="16"/>
                  </a:cubicBezTo>
                  <a:cubicBezTo>
                    <a:pt x="17" y="17"/>
                    <a:pt x="17" y="19"/>
                    <a:pt x="18" y="19"/>
                  </a:cubicBezTo>
                  <a:cubicBezTo>
                    <a:pt x="19" y="20"/>
                    <a:pt x="23" y="22"/>
                    <a:pt x="23" y="23"/>
                  </a:cubicBezTo>
                  <a:cubicBezTo>
                    <a:pt x="24" y="25"/>
                    <a:pt x="30" y="29"/>
                    <a:pt x="30" y="29"/>
                  </a:cubicBezTo>
                  <a:cubicBezTo>
                    <a:pt x="30" y="29"/>
                    <a:pt x="31" y="30"/>
                    <a:pt x="31" y="31"/>
                  </a:cubicBezTo>
                  <a:cubicBezTo>
                    <a:pt x="30" y="32"/>
                    <a:pt x="30" y="37"/>
                    <a:pt x="31" y="37"/>
                  </a:cubicBezTo>
                  <a:cubicBezTo>
                    <a:pt x="31" y="37"/>
                    <a:pt x="33" y="36"/>
                    <a:pt x="33" y="36"/>
                  </a:cubicBezTo>
                  <a:cubicBezTo>
                    <a:pt x="33" y="36"/>
                    <a:pt x="35" y="32"/>
                    <a:pt x="36" y="32"/>
                  </a:cubicBezTo>
                  <a:cubicBezTo>
                    <a:pt x="37" y="33"/>
                    <a:pt x="40" y="35"/>
                    <a:pt x="40" y="37"/>
                  </a:cubicBezTo>
                  <a:cubicBezTo>
                    <a:pt x="41" y="38"/>
                    <a:pt x="42" y="40"/>
                    <a:pt x="42" y="40"/>
                  </a:cubicBezTo>
                  <a:cubicBezTo>
                    <a:pt x="41" y="41"/>
                    <a:pt x="38" y="41"/>
                    <a:pt x="37" y="41"/>
                  </a:cubicBezTo>
                  <a:cubicBezTo>
                    <a:pt x="36" y="41"/>
                    <a:pt x="34" y="39"/>
                    <a:pt x="34" y="40"/>
                  </a:cubicBezTo>
                  <a:cubicBezTo>
                    <a:pt x="33" y="40"/>
                    <a:pt x="32" y="42"/>
                    <a:pt x="33" y="43"/>
                  </a:cubicBezTo>
                  <a:cubicBezTo>
                    <a:pt x="34" y="44"/>
                    <a:pt x="35" y="47"/>
                    <a:pt x="36" y="47"/>
                  </a:cubicBezTo>
                  <a:cubicBezTo>
                    <a:pt x="36" y="48"/>
                    <a:pt x="37" y="47"/>
                    <a:pt x="39" y="49"/>
                  </a:cubicBezTo>
                  <a:cubicBezTo>
                    <a:pt x="41" y="51"/>
                    <a:pt x="42" y="52"/>
                    <a:pt x="41" y="54"/>
                  </a:cubicBezTo>
                  <a:cubicBezTo>
                    <a:pt x="41" y="56"/>
                    <a:pt x="41" y="58"/>
                    <a:pt x="41" y="59"/>
                  </a:cubicBezTo>
                  <a:cubicBezTo>
                    <a:pt x="42" y="60"/>
                    <a:pt x="42" y="61"/>
                    <a:pt x="43" y="62"/>
                  </a:cubicBezTo>
                  <a:cubicBezTo>
                    <a:pt x="43" y="63"/>
                    <a:pt x="43" y="64"/>
                    <a:pt x="43" y="64"/>
                  </a:cubicBezTo>
                  <a:lnTo>
                    <a:pt x="36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88" name="Freeform 64"/>
            <p:cNvSpPr/>
            <p:nvPr/>
          </p:nvSpPr>
          <p:spPr bwMode="auto">
            <a:xfrm>
              <a:off x="4843343" y="1468096"/>
              <a:ext cx="1048" cy="10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89" name="Freeform 65"/>
            <p:cNvSpPr/>
            <p:nvPr/>
          </p:nvSpPr>
          <p:spPr bwMode="auto">
            <a:xfrm>
              <a:off x="6283865" y="1589625"/>
              <a:ext cx="1048" cy="20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90" name="Freeform 66"/>
            <p:cNvSpPr/>
            <p:nvPr/>
          </p:nvSpPr>
          <p:spPr bwMode="auto">
            <a:xfrm>
              <a:off x="5215259" y="1388474"/>
              <a:ext cx="1048" cy="209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91" name="Freeform 67"/>
            <p:cNvSpPr/>
            <p:nvPr/>
          </p:nvSpPr>
          <p:spPr bwMode="auto">
            <a:xfrm>
              <a:off x="4952298" y="2709578"/>
              <a:ext cx="108956" cy="221057"/>
            </a:xfrm>
            <a:custGeom>
              <a:avLst/>
              <a:gdLst/>
              <a:ahLst/>
              <a:cxnLst>
                <a:cxn ang="0">
                  <a:pos x="38" y="3"/>
                </a:cxn>
                <a:cxn ang="0">
                  <a:pos x="33" y="9"/>
                </a:cxn>
                <a:cxn ang="0">
                  <a:pos x="27" y="17"/>
                </a:cxn>
                <a:cxn ang="0">
                  <a:pos x="22" y="22"/>
                </a:cxn>
                <a:cxn ang="0">
                  <a:pos x="12" y="26"/>
                </a:cxn>
                <a:cxn ang="0">
                  <a:pos x="10" y="27"/>
                </a:cxn>
                <a:cxn ang="0">
                  <a:pos x="7" y="33"/>
                </a:cxn>
                <a:cxn ang="0">
                  <a:pos x="7" y="40"/>
                </a:cxn>
                <a:cxn ang="0">
                  <a:pos x="9" y="46"/>
                </a:cxn>
                <a:cxn ang="0">
                  <a:pos x="9" y="52"/>
                </a:cxn>
                <a:cxn ang="0">
                  <a:pos x="6" y="59"/>
                </a:cxn>
                <a:cxn ang="0">
                  <a:pos x="2" y="64"/>
                </a:cxn>
                <a:cxn ang="0">
                  <a:pos x="2" y="70"/>
                </a:cxn>
                <a:cxn ang="0">
                  <a:pos x="1" y="76"/>
                </a:cxn>
                <a:cxn ang="0">
                  <a:pos x="4" y="83"/>
                </a:cxn>
                <a:cxn ang="0">
                  <a:pos x="7" y="85"/>
                </a:cxn>
                <a:cxn ang="0">
                  <a:pos x="11" y="88"/>
                </a:cxn>
                <a:cxn ang="0">
                  <a:pos x="16" y="87"/>
                </a:cxn>
                <a:cxn ang="0">
                  <a:pos x="21" y="84"/>
                </a:cxn>
                <a:cxn ang="0">
                  <a:pos x="24" y="80"/>
                </a:cxn>
                <a:cxn ang="0">
                  <a:pos x="25" y="77"/>
                </a:cxn>
                <a:cxn ang="0">
                  <a:pos x="28" y="67"/>
                </a:cxn>
                <a:cxn ang="0">
                  <a:pos x="31" y="57"/>
                </a:cxn>
                <a:cxn ang="0">
                  <a:pos x="34" y="47"/>
                </a:cxn>
                <a:cxn ang="0">
                  <a:pos x="35" y="40"/>
                </a:cxn>
                <a:cxn ang="0">
                  <a:pos x="39" y="31"/>
                </a:cxn>
                <a:cxn ang="0">
                  <a:pos x="39" y="25"/>
                </a:cxn>
                <a:cxn ang="0">
                  <a:pos x="43" y="23"/>
                </a:cxn>
                <a:cxn ang="0">
                  <a:pos x="43" y="22"/>
                </a:cxn>
                <a:cxn ang="0">
                  <a:pos x="44" y="11"/>
                </a:cxn>
                <a:cxn ang="0">
                  <a:pos x="40" y="1"/>
                </a:cxn>
                <a:cxn ang="0">
                  <a:pos x="38" y="3"/>
                </a:cxn>
              </a:cxnLst>
              <a:rect l="0" t="0" r="r" b="b"/>
              <a:pathLst>
                <a:path w="44" h="89">
                  <a:moveTo>
                    <a:pt x="38" y="3"/>
                  </a:moveTo>
                  <a:cubicBezTo>
                    <a:pt x="38" y="3"/>
                    <a:pt x="33" y="8"/>
                    <a:pt x="33" y="9"/>
                  </a:cubicBezTo>
                  <a:cubicBezTo>
                    <a:pt x="32" y="10"/>
                    <a:pt x="28" y="15"/>
                    <a:pt x="27" y="17"/>
                  </a:cubicBezTo>
                  <a:cubicBezTo>
                    <a:pt x="27" y="18"/>
                    <a:pt x="22" y="22"/>
                    <a:pt x="22" y="2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9" y="26"/>
                    <a:pt x="10" y="27"/>
                  </a:cubicBezTo>
                  <a:cubicBezTo>
                    <a:pt x="10" y="27"/>
                    <a:pt x="10" y="30"/>
                    <a:pt x="7" y="33"/>
                  </a:cubicBezTo>
                  <a:cubicBezTo>
                    <a:pt x="5" y="36"/>
                    <a:pt x="7" y="40"/>
                    <a:pt x="7" y="40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7" y="59"/>
                    <a:pt x="6" y="59"/>
                  </a:cubicBezTo>
                  <a:cubicBezTo>
                    <a:pt x="5" y="59"/>
                    <a:pt x="3" y="61"/>
                    <a:pt x="2" y="64"/>
                  </a:cubicBezTo>
                  <a:cubicBezTo>
                    <a:pt x="1" y="68"/>
                    <a:pt x="2" y="70"/>
                    <a:pt x="2" y="70"/>
                  </a:cubicBezTo>
                  <a:cubicBezTo>
                    <a:pt x="2" y="70"/>
                    <a:pt x="2" y="75"/>
                    <a:pt x="1" y="76"/>
                  </a:cubicBezTo>
                  <a:cubicBezTo>
                    <a:pt x="0" y="76"/>
                    <a:pt x="3" y="81"/>
                    <a:pt x="4" y="83"/>
                  </a:cubicBezTo>
                  <a:cubicBezTo>
                    <a:pt x="5" y="84"/>
                    <a:pt x="7" y="85"/>
                    <a:pt x="7" y="85"/>
                  </a:cubicBezTo>
                  <a:cubicBezTo>
                    <a:pt x="7" y="85"/>
                    <a:pt x="10" y="87"/>
                    <a:pt x="11" y="88"/>
                  </a:cubicBezTo>
                  <a:cubicBezTo>
                    <a:pt x="12" y="89"/>
                    <a:pt x="16" y="87"/>
                    <a:pt x="16" y="87"/>
                  </a:cubicBezTo>
                  <a:cubicBezTo>
                    <a:pt x="16" y="87"/>
                    <a:pt x="20" y="85"/>
                    <a:pt x="21" y="84"/>
                  </a:cubicBezTo>
                  <a:cubicBezTo>
                    <a:pt x="22" y="84"/>
                    <a:pt x="22" y="84"/>
                    <a:pt x="24" y="80"/>
                  </a:cubicBezTo>
                  <a:cubicBezTo>
                    <a:pt x="26" y="77"/>
                    <a:pt x="25" y="78"/>
                    <a:pt x="25" y="77"/>
                  </a:cubicBezTo>
                  <a:cubicBezTo>
                    <a:pt x="26" y="76"/>
                    <a:pt x="27" y="72"/>
                    <a:pt x="28" y="67"/>
                  </a:cubicBezTo>
                  <a:cubicBezTo>
                    <a:pt x="29" y="61"/>
                    <a:pt x="30" y="62"/>
                    <a:pt x="31" y="57"/>
                  </a:cubicBezTo>
                  <a:cubicBezTo>
                    <a:pt x="32" y="52"/>
                    <a:pt x="34" y="51"/>
                    <a:pt x="34" y="47"/>
                  </a:cubicBezTo>
                  <a:cubicBezTo>
                    <a:pt x="34" y="43"/>
                    <a:pt x="35" y="41"/>
                    <a:pt x="35" y="40"/>
                  </a:cubicBezTo>
                  <a:cubicBezTo>
                    <a:pt x="35" y="39"/>
                    <a:pt x="39" y="34"/>
                    <a:pt x="39" y="31"/>
                  </a:cubicBezTo>
                  <a:cubicBezTo>
                    <a:pt x="39" y="28"/>
                    <a:pt x="39" y="26"/>
                    <a:pt x="39" y="25"/>
                  </a:cubicBezTo>
                  <a:cubicBezTo>
                    <a:pt x="38" y="24"/>
                    <a:pt x="42" y="25"/>
                    <a:pt x="43" y="23"/>
                  </a:cubicBezTo>
                  <a:cubicBezTo>
                    <a:pt x="44" y="21"/>
                    <a:pt x="43" y="23"/>
                    <a:pt x="43" y="22"/>
                  </a:cubicBezTo>
                  <a:cubicBezTo>
                    <a:pt x="44" y="21"/>
                    <a:pt x="44" y="15"/>
                    <a:pt x="44" y="11"/>
                  </a:cubicBezTo>
                  <a:cubicBezTo>
                    <a:pt x="44" y="8"/>
                    <a:pt x="41" y="2"/>
                    <a:pt x="40" y="1"/>
                  </a:cubicBezTo>
                  <a:cubicBezTo>
                    <a:pt x="40" y="0"/>
                    <a:pt x="38" y="3"/>
                    <a:pt x="3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92" name="Freeform 68"/>
            <p:cNvSpPr/>
            <p:nvPr/>
          </p:nvSpPr>
          <p:spPr bwMode="auto">
            <a:xfrm>
              <a:off x="5681465" y="2434042"/>
              <a:ext cx="168672" cy="181246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62" y="63"/>
                </a:cxn>
                <a:cxn ang="0">
                  <a:pos x="65" y="54"/>
                </a:cxn>
                <a:cxn ang="0">
                  <a:pos x="64" y="51"/>
                </a:cxn>
                <a:cxn ang="0">
                  <a:pos x="60" y="52"/>
                </a:cxn>
                <a:cxn ang="0">
                  <a:pos x="57" y="45"/>
                </a:cxn>
                <a:cxn ang="0">
                  <a:pos x="49" y="39"/>
                </a:cxn>
                <a:cxn ang="0">
                  <a:pos x="52" y="35"/>
                </a:cxn>
                <a:cxn ang="0">
                  <a:pos x="40" y="25"/>
                </a:cxn>
                <a:cxn ang="0">
                  <a:pos x="31" y="20"/>
                </a:cxn>
                <a:cxn ang="0">
                  <a:pos x="25" y="11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7" y="7"/>
                </a:cxn>
                <a:cxn ang="0">
                  <a:pos x="12" y="14"/>
                </a:cxn>
                <a:cxn ang="0">
                  <a:pos x="15" y="19"/>
                </a:cxn>
                <a:cxn ang="0">
                  <a:pos x="22" y="22"/>
                </a:cxn>
                <a:cxn ang="0">
                  <a:pos x="24" y="28"/>
                </a:cxn>
                <a:cxn ang="0">
                  <a:pos x="27" y="33"/>
                </a:cxn>
                <a:cxn ang="0">
                  <a:pos x="34" y="48"/>
                </a:cxn>
                <a:cxn ang="0">
                  <a:pos x="38" y="60"/>
                </a:cxn>
                <a:cxn ang="0">
                  <a:pos x="49" y="70"/>
                </a:cxn>
                <a:cxn ang="0">
                  <a:pos x="58" y="73"/>
                </a:cxn>
                <a:cxn ang="0">
                  <a:pos x="62" y="67"/>
                </a:cxn>
              </a:cxnLst>
              <a:rect l="0" t="0" r="r" b="b"/>
              <a:pathLst>
                <a:path w="68" h="73">
                  <a:moveTo>
                    <a:pt x="62" y="67"/>
                  </a:moveTo>
                  <a:cubicBezTo>
                    <a:pt x="63" y="65"/>
                    <a:pt x="62" y="64"/>
                    <a:pt x="62" y="63"/>
                  </a:cubicBezTo>
                  <a:cubicBezTo>
                    <a:pt x="61" y="62"/>
                    <a:pt x="63" y="56"/>
                    <a:pt x="65" y="54"/>
                  </a:cubicBezTo>
                  <a:cubicBezTo>
                    <a:pt x="68" y="52"/>
                    <a:pt x="64" y="51"/>
                    <a:pt x="64" y="51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1" y="41"/>
                    <a:pt x="49" y="39"/>
                  </a:cubicBezTo>
                  <a:cubicBezTo>
                    <a:pt x="47" y="38"/>
                    <a:pt x="52" y="35"/>
                    <a:pt x="52" y="35"/>
                  </a:cubicBezTo>
                  <a:cubicBezTo>
                    <a:pt x="52" y="35"/>
                    <a:pt x="41" y="25"/>
                    <a:pt x="40" y="25"/>
                  </a:cubicBezTo>
                  <a:cubicBezTo>
                    <a:pt x="38" y="25"/>
                    <a:pt x="32" y="20"/>
                    <a:pt x="31" y="20"/>
                  </a:cubicBezTo>
                  <a:cubicBezTo>
                    <a:pt x="30" y="20"/>
                    <a:pt x="25" y="11"/>
                    <a:pt x="25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6"/>
                    <a:pt x="4" y="6"/>
                  </a:cubicBezTo>
                  <a:cubicBezTo>
                    <a:pt x="4" y="6"/>
                    <a:pt x="6" y="7"/>
                    <a:pt x="7" y="7"/>
                  </a:cubicBezTo>
                  <a:cubicBezTo>
                    <a:pt x="8" y="8"/>
                    <a:pt x="12" y="11"/>
                    <a:pt x="12" y="14"/>
                  </a:cubicBezTo>
                  <a:cubicBezTo>
                    <a:pt x="13" y="16"/>
                    <a:pt x="13" y="17"/>
                    <a:pt x="15" y="19"/>
                  </a:cubicBezTo>
                  <a:cubicBezTo>
                    <a:pt x="18" y="21"/>
                    <a:pt x="22" y="22"/>
                    <a:pt x="22" y="22"/>
                  </a:cubicBezTo>
                  <a:cubicBezTo>
                    <a:pt x="22" y="22"/>
                    <a:pt x="23" y="27"/>
                    <a:pt x="24" y="28"/>
                  </a:cubicBezTo>
                  <a:cubicBezTo>
                    <a:pt x="26" y="28"/>
                    <a:pt x="27" y="31"/>
                    <a:pt x="27" y="33"/>
                  </a:cubicBezTo>
                  <a:cubicBezTo>
                    <a:pt x="28" y="35"/>
                    <a:pt x="34" y="44"/>
                    <a:pt x="34" y="48"/>
                  </a:cubicBezTo>
                  <a:cubicBezTo>
                    <a:pt x="33" y="51"/>
                    <a:pt x="38" y="60"/>
                    <a:pt x="38" y="60"/>
                  </a:cubicBezTo>
                  <a:cubicBezTo>
                    <a:pt x="38" y="60"/>
                    <a:pt x="49" y="68"/>
                    <a:pt x="49" y="70"/>
                  </a:cubicBezTo>
                  <a:cubicBezTo>
                    <a:pt x="50" y="71"/>
                    <a:pt x="58" y="73"/>
                    <a:pt x="58" y="73"/>
                  </a:cubicBezTo>
                  <a:cubicBezTo>
                    <a:pt x="58" y="73"/>
                    <a:pt x="61" y="70"/>
                    <a:pt x="62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93" name="Freeform 69"/>
            <p:cNvSpPr/>
            <p:nvPr/>
          </p:nvSpPr>
          <p:spPr bwMode="auto">
            <a:xfrm>
              <a:off x="5877376" y="2404708"/>
              <a:ext cx="141433" cy="183341"/>
            </a:xfrm>
            <a:custGeom>
              <a:avLst/>
              <a:gdLst/>
              <a:ahLst/>
              <a:cxnLst>
                <a:cxn ang="0">
                  <a:pos x="57" y="14"/>
                </a:cxn>
                <a:cxn ang="0">
                  <a:pos x="53" y="9"/>
                </a:cxn>
                <a:cxn ang="0">
                  <a:pos x="45" y="1"/>
                </a:cxn>
                <a:cxn ang="0">
                  <a:pos x="43" y="5"/>
                </a:cxn>
                <a:cxn ang="0">
                  <a:pos x="38" y="13"/>
                </a:cxn>
                <a:cxn ang="0">
                  <a:pos x="28" y="20"/>
                </a:cxn>
                <a:cxn ang="0">
                  <a:pos x="21" y="27"/>
                </a:cxn>
                <a:cxn ang="0">
                  <a:pos x="14" y="31"/>
                </a:cxn>
                <a:cxn ang="0">
                  <a:pos x="11" y="38"/>
                </a:cxn>
                <a:cxn ang="0">
                  <a:pos x="2" y="36"/>
                </a:cxn>
                <a:cxn ang="0">
                  <a:pos x="3" y="39"/>
                </a:cxn>
                <a:cxn ang="0">
                  <a:pos x="1" y="44"/>
                </a:cxn>
                <a:cxn ang="0">
                  <a:pos x="2" y="51"/>
                </a:cxn>
                <a:cxn ang="0">
                  <a:pos x="5" y="55"/>
                </a:cxn>
                <a:cxn ang="0">
                  <a:pos x="6" y="64"/>
                </a:cxn>
                <a:cxn ang="0">
                  <a:pos x="9" y="69"/>
                </a:cxn>
                <a:cxn ang="0">
                  <a:pos x="14" y="69"/>
                </a:cxn>
                <a:cxn ang="0">
                  <a:pos x="20" y="69"/>
                </a:cxn>
                <a:cxn ang="0">
                  <a:pos x="27" y="72"/>
                </a:cxn>
                <a:cxn ang="0">
                  <a:pos x="34" y="73"/>
                </a:cxn>
                <a:cxn ang="0">
                  <a:pos x="41" y="71"/>
                </a:cxn>
                <a:cxn ang="0">
                  <a:pos x="41" y="63"/>
                </a:cxn>
                <a:cxn ang="0">
                  <a:pos x="44" y="58"/>
                </a:cxn>
                <a:cxn ang="0">
                  <a:pos x="48" y="53"/>
                </a:cxn>
                <a:cxn ang="0">
                  <a:pos x="49" y="45"/>
                </a:cxn>
                <a:cxn ang="0">
                  <a:pos x="55" y="42"/>
                </a:cxn>
                <a:cxn ang="0">
                  <a:pos x="55" y="40"/>
                </a:cxn>
                <a:cxn ang="0">
                  <a:pos x="50" y="33"/>
                </a:cxn>
                <a:cxn ang="0">
                  <a:pos x="53" y="22"/>
                </a:cxn>
                <a:cxn ang="0">
                  <a:pos x="57" y="14"/>
                </a:cxn>
              </a:cxnLst>
              <a:rect l="0" t="0" r="r" b="b"/>
              <a:pathLst>
                <a:path w="57" h="74">
                  <a:moveTo>
                    <a:pt x="57" y="14"/>
                  </a:moveTo>
                  <a:cubicBezTo>
                    <a:pt x="57" y="13"/>
                    <a:pt x="54" y="10"/>
                    <a:pt x="53" y="9"/>
                  </a:cubicBezTo>
                  <a:cubicBezTo>
                    <a:pt x="52" y="7"/>
                    <a:pt x="46" y="2"/>
                    <a:pt x="45" y="1"/>
                  </a:cubicBezTo>
                  <a:cubicBezTo>
                    <a:pt x="44" y="0"/>
                    <a:pt x="45" y="1"/>
                    <a:pt x="43" y="5"/>
                  </a:cubicBezTo>
                  <a:cubicBezTo>
                    <a:pt x="41" y="8"/>
                    <a:pt x="39" y="12"/>
                    <a:pt x="38" y="13"/>
                  </a:cubicBezTo>
                  <a:cubicBezTo>
                    <a:pt x="37" y="13"/>
                    <a:pt x="30" y="18"/>
                    <a:pt x="28" y="20"/>
                  </a:cubicBezTo>
                  <a:cubicBezTo>
                    <a:pt x="26" y="22"/>
                    <a:pt x="22" y="28"/>
                    <a:pt x="21" y="27"/>
                  </a:cubicBezTo>
                  <a:cubicBezTo>
                    <a:pt x="20" y="26"/>
                    <a:pt x="14" y="31"/>
                    <a:pt x="14" y="3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0" y="43"/>
                    <a:pt x="1" y="44"/>
                  </a:cubicBezTo>
                  <a:cubicBezTo>
                    <a:pt x="1" y="45"/>
                    <a:pt x="1" y="49"/>
                    <a:pt x="2" y="51"/>
                  </a:cubicBezTo>
                  <a:cubicBezTo>
                    <a:pt x="3" y="53"/>
                    <a:pt x="4" y="54"/>
                    <a:pt x="5" y="55"/>
                  </a:cubicBezTo>
                  <a:cubicBezTo>
                    <a:pt x="7" y="56"/>
                    <a:pt x="7" y="61"/>
                    <a:pt x="6" y="64"/>
                  </a:cubicBezTo>
                  <a:cubicBezTo>
                    <a:pt x="5" y="67"/>
                    <a:pt x="8" y="68"/>
                    <a:pt x="9" y="69"/>
                  </a:cubicBezTo>
                  <a:cubicBezTo>
                    <a:pt x="10" y="70"/>
                    <a:pt x="13" y="70"/>
                    <a:pt x="14" y="69"/>
                  </a:cubicBezTo>
                  <a:cubicBezTo>
                    <a:pt x="15" y="69"/>
                    <a:pt x="18" y="68"/>
                    <a:pt x="20" y="69"/>
                  </a:cubicBezTo>
                  <a:cubicBezTo>
                    <a:pt x="21" y="70"/>
                    <a:pt x="25" y="70"/>
                    <a:pt x="27" y="72"/>
                  </a:cubicBezTo>
                  <a:cubicBezTo>
                    <a:pt x="28" y="73"/>
                    <a:pt x="33" y="72"/>
                    <a:pt x="34" y="73"/>
                  </a:cubicBezTo>
                  <a:cubicBezTo>
                    <a:pt x="35" y="74"/>
                    <a:pt x="40" y="72"/>
                    <a:pt x="41" y="71"/>
                  </a:cubicBezTo>
                  <a:cubicBezTo>
                    <a:pt x="43" y="70"/>
                    <a:pt x="41" y="67"/>
                    <a:pt x="41" y="63"/>
                  </a:cubicBezTo>
                  <a:cubicBezTo>
                    <a:pt x="41" y="59"/>
                    <a:pt x="42" y="59"/>
                    <a:pt x="44" y="58"/>
                  </a:cubicBezTo>
                  <a:cubicBezTo>
                    <a:pt x="46" y="56"/>
                    <a:pt x="48" y="55"/>
                    <a:pt x="48" y="53"/>
                  </a:cubicBezTo>
                  <a:cubicBezTo>
                    <a:pt x="49" y="50"/>
                    <a:pt x="49" y="47"/>
                    <a:pt x="49" y="45"/>
                  </a:cubicBezTo>
                  <a:cubicBezTo>
                    <a:pt x="49" y="43"/>
                    <a:pt x="54" y="43"/>
                    <a:pt x="55" y="42"/>
                  </a:cubicBezTo>
                  <a:cubicBezTo>
                    <a:pt x="56" y="42"/>
                    <a:pt x="55" y="40"/>
                    <a:pt x="55" y="40"/>
                  </a:cubicBezTo>
                  <a:cubicBezTo>
                    <a:pt x="55" y="39"/>
                    <a:pt x="51" y="34"/>
                    <a:pt x="50" y="33"/>
                  </a:cubicBezTo>
                  <a:cubicBezTo>
                    <a:pt x="49" y="31"/>
                    <a:pt x="51" y="23"/>
                    <a:pt x="53" y="22"/>
                  </a:cubicBezTo>
                  <a:cubicBezTo>
                    <a:pt x="54" y="20"/>
                    <a:pt x="57" y="15"/>
                    <a:pt x="57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94" name="Freeform 70"/>
            <p:cNvSpPr/>
            <p:nvPr/>
          </p:nvSpPr>
          <p:spPr bwMode="auto">
            <a:xfrm>
              <a:off x="5824993" y="2613193"/>
              <a:ext cx="300676" cy="76479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42" y="17"/>
                </a:cxn>
                <a:cxn ang="0">
                  <a:pos x="51" y="20"/>
                </a:cxn>
                <a:cxn ang="0">
                  <a:pos x="58" y="20"/>
                </a:cxn>
                <a:cxn ang="0">
                  <a:pos x="67" y="19"/>
                </a:cxn>
                <a:cxn ang="0">
                  <a:pos x="77" y="20"/>
                </a:cxn>
                <a:cxn ang="0">
                  <a:pos x="84" y="19"/>
                </a:cxn>
                <a:cxn ang="0">
                  <a:pos x="89" y="20"/>
                </a:cxn>
                <a:cxn ang="0">
                  <a:pos x="95" y="21"/>
                </a:cxn>
                <a:cxn ang="0">
                  <a:pos x="101" y="19"/>
                </a:cxn>
                <a:cxn ang="0">
                  <a:pos x="112" y="17"/>
                </a:cxn>
                <a:cxn ang="0">
                  <a:pos x="110" y="18"/>
                </a:cxn>
                <a:cxn ang="0">
                  <a:pos x="102" y="24"/>
                </a:cxn>
                <a:cxn ang="0">
                  <a:pos x="100" y="26"/>
                </a:cxn>
                <a:cxn ang="0">
                  <a:pos x="100" y="30"/>
                </a:cxn>
                <a:cxn ang="0">
                  <a:pos x="110" y="21"/>
                </a:cxn>
                <a:cxn ang="0">
                  <a:pos x="114" y="18"/>
                </a:cxn>
                <a:cxn ang="0">
                  <a:pos x="119" y="16"/>
                </a:cxn>
                <a:cxn ang="0">
                  <a:pos x="121" y="15"/>
                </a:cxn>
                <a:cxn ang="0">
                  <a:pos x="118" y="14"/>
                </a:cxn>
                <a:cxn ang="0">
                  <a:pos x="114" y="14"/>
                </a:cxn>
                <a:cxn ang="0">
                  <a:pos x="105" y="15"/>
                </a:cxn>
                <a:cxn ang="0">
                  <a:pos x="99" y="15"/>
                </a:cxn>
                <a:cxn ang="0">
                  <a:pos x="94" y="14"/>
                </a:cxn>
                <a:cxn ang="0">
                  <a:pos x="86" y="17"/>
                </a:cxn>
                <a:cxn ang="0">
                  <a:pos x="79" y="16"/>
                </a:cxn>
                <a:cxn ang="0">
                  <a:pos x="75" y="15"/>
                </a:cxn>
                <a:cxn ang="0">
                  <a:pos x="70" y="14"/>
                </a:cxn>
                <a:cxn ang="0">
                  <a:pos x="65" y="13"/>
                </a:cxn>
                <a:cxn ang="0">
                  <a:pos x="61" y="14"/>
                </a:cxn>
                <a:cxn ang="0">
                  <a:pos x="55" y="14"/>
                </a:cxn>
                <a:cxn ang="0">
                  <a:pos x="44" y="11"/>
                </a:cxn>
                <a:cxn ang="0">
                  <a:pos x="46" y="8"/>
                </a:cxn>
                <a:cxn ang="0">
                  <a:pos x="48" y="6"/>
                </a:cxn>
                <a:cxn ang="0">
                  <a:pos x="41" y="5"/>
                </a:cxn>
                <a:cxn ang="0">
                  <a:pos x="36" y="5"/>
                </a:cxn>
                <a:cxn ang="0">
                  <a:pos x="29" y="2"/>
                </a:cxn>
                <a:cxn ang="0">
                  <a:pos x="27" y="7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4" y="1"/>
                </a:cxn>
                <a:cxn ang="0">
                  <a:pos x="0" y="6"/>
                </a:cxn>
                <a:cxn ang="0">
                  <a:pos x="10" y="8"/>
                </a:cxn>
                <a:cxn ang="0">
                  <a:pos x="16" y="13"/>
                </a:cxn>
                <a:cxn ang="0">
                  <a:pos x="24" y="15"/>
                </a:cxn>
                <a:cxn ang="0">
                  <a:pos x="34" y="16"/>
                </a:cxn>
              </a:cxnLst>
              <a:rect l="0" t="0" r="r" b="b"/>
              <a:pathLst>
                <a:path w="121" h="31">
                  <a:moveTo>
                    <a:pt x="34" y="16"/>
                  </a:moveTo>
                  <a:cubicBezTo>
                    <a:pt x="35" y="16"/>
                    <a:pt x="37" y="16"/>
                    <a:pt x="42" y="17"/>
                  </a:cubicBezTo>
                  <a:cubicBezTo>
                    <a:pt x="46" y="19"/>
                    <a:pt x="51" y="19"/>
                    <a:pt x="51" y="20"/>
                  </a:cubicBezTo>
                  <a:cubicBezTo>
                    <a:pt x="52" y="21"/>
                    <a:pt x="56" y="20"/>
                    <a:pt x="58" y="20"/>
                  </a:cubicBezTo>
                  <a:cubicBezTo>
                    <a:pt x="60" y="20"/>
                    <a:pt x="65" y="15"/>
                    <a:pt x="67" y="19"/>
                  </a:cubicBezTo>
                  <a:cubicBezTo>
                    <a:pt x="70" y="22"/>
                    <a:pt x="76" y="20"/>
                    <a:pt x="77" y="20"/>
                  </a:cubicBezTo>
                  <a:cubicBezTo>
                    <a:pt x="78" y="21"/>
                    <a:pt x="81" y="19"/>
                    <a:pt x="84" y="19"/>
                  </a:cubicBezTo>
                  <a:cubicBezTo>
                    <a:pt x="88" y="19"/>
                    <a:pt x="88" y="20"/>
                    <a:pt x="89" y="20"/>
                  </a:cubicBezTo>
                  <a:cubicBezTo>
                    <a:pt x="90" y="20"/>
                    <a:pt x="93" y="21"/>
                    <a:pt x="95" y="21"/>
                  </a:cubicBezTo>
                  <a:cubicBezTo>
                    <a:pt x="96" y="21"/>
                    <a:pt x="98" y="19"/>
                    <a:pt x="101" y="19"/>
                  </a:cubicBezTo>
                  <a:cubicBezTo>
                    <a:pt x="104" y="19"/>
                    <a:pt x="112" y="17"/>
                    <a:pt x="112" y="17"/>
                  </a:cubicBezTo>
                  <a:cubicBezTo>
                    <a:pt x="112" y="17"/>
                    <a:pt x="112" y="17"/>
                    <a:pt x="110" y="18"/>
                  </a:cubicBezTo>
                  <a:cubicBezTo>
                    <a:pt x="108" y="20"/>
                    <a:pt x="102" y="24"/>
                    <a:pt x="102" y="24"/>
                  </a:cubicBezTo>
                  <a:cubicBezTo>
                    <a:pt x="102" y="24"/>
                    <a:pt x="101" y="24"/>
                    <a:pt x="100" y="26"/>
                  </a:cubicBezTo>
                  <a:cubicBezTo>
                    <a:pt x="100" y="28"/>
                    <a:pt x="98" y="31"/>
                    <a:pt x="100" y="30"/>
                  </a:cubicBezTo>
                  <a:cubicBezTo>
                    <a:pt x="102" y="28"/>
                    <a:pt x="109" y="22"/>
                    <a:pt x="110" y="21"/>
                  </a:cubicBezTo>
                  <a:cubicBezTo>
                    <a:pt x="112" y="20"/>
                    <a:pt x="112" y="19"/>
                    <a:pt x="114" y="18"/>
                  </a:cubicBezTo>
                  <a:cubicBezTo>
                    <a:pt x="116" y="17"/>
                    <a:pt x="119" y="16"/>
                    <a:pt x="119" y="16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15"/>
                    <a:pt x="119" y="14"/>
                    <a:pt x="118" y="14"/>
                  </a:cubicBezTo>
                  <a:cubicBezTo>
                    <a:pt x="117" y="14"/>
                    <a:pt x="116" y="13"/>
                    <a:pt x="114" y="14"/>
                  </a:cubicBezTo>
                  <a:cubicBezTo>
                    <a:pt x="111" y="14"/>
                    <a:pt x="105" y="15"/>
                    <a:pt x="105" y="15"/>
                  </a:cubicBezTo>
                  <a:cubicBezTo>
                    <a:pt x="105" y="15"/>
                    <a:pt x="102" y="16"/>
                    <a:pt x="99" y="15"/>
                  </a:cubicBezTo>
                  <a:cubicBezTo>
                    <a:pt x="97" y="14"/>
                    <a:pt x="94" y="13"/>
                    <a:pt x="94" y="14"/>
                  </a:cubicBezTo>
                  <a:cubicBezTo>
                    <a:pt x="93" y="15"/>
                    <a:pt x="87" y="17"/>
                    <a:pt x="86" y="17"/>
                  </a:cubicBezTo>
                  <a:cubicBezTo>
                    <a:pt x="85" y="17"/>
                    <a:pt x="82" y="16"/>
                    <a:pt x="79" y="16"/>
                  </a:cubicBezTo>
                  <a:cubicBezTo>
                    <a:pt x="77" y="15"/>
                    <a:pt x="76" y="15"/>
                    <a:pt x="75" y="15"/>
                  </a:cubicBezTo>
                  <a:cubicBezTo>
                    <a:pt x="73" y="15"/>
                    <a:pt x="73" y="14"/>
                    <a:pt x="70" y="14"/>
                  </a:cubicBezTo>
                  <a:cubicBezTo>
                    <a:pt x="66" y="14"/>
                    <a:pt x="65" y="13"/>
                    <a:pt x="65" y="13"/>
                  </a:cubicBezTo>
                  <a:cubicBezTo>
                    <a:pt x="64" y="13"/>
                    <a:pt x="62" y="14"/>
                    <a:pt x="61" y="14"/>
                  </a:cubicBezTo>
                  <a:cubicBezTo>
                    <a:pt x="59" y="15"/>
                    <a:pt x="56" y="15"/>
                    <a:pt x="55" y="14"/>
                  </a:cubicBezTo>
                  <a:cubicBezTo>
                    <a:pt x="54" y="13"/>
                    <a:pt x="44" y="11"/>
                    <a:pt x="44" y="11"/>
                  </a:cubicBezTo>
                  <a:cubicBezTo>
                    <a:pt x="44" y="11"/>
                    <a:pt x="43" y="9"/>
                    <a:pt x="46" y="8"/>
                  </a:cubicBezTo>
                  <a:cubicBezTo>
                    <a:pt x="49" y="7"/>
                    <a:pt x="48" y="7"/>
                    <a:pt x="48" y="6"/>
                  </a:cubicBezTo>
                  <a:cubicBezTo>
                    <a:pt x="47" y="5"/>
                    <a:pt x="43" y="5"/>
                    <a:pt x="41" y="5"/>
                  </a:cubicBezTo>
                  <a:cubicBezTo>
                    <a:pt x="40" y="6"/>
                    <a:pt x="37" y="6"/>
                    <a:pt x="36" y="5"/>
                  </a:cubicBezTo>
                  <a:cubicBezTo>
                    <a:pt x="34" y="4"/>
                    <a:pt x="30" y="0"/>
                    <a:pt x="29" y="2"/>
                  </a:cubicBezTo>
                  <a:cubicBezTo>
                    <a:pt x="28" y="4"/>
                    <a:pt x="29" y="7"/>
                    <a:pt x="27" y="7"/>
                  </a:cubicBezTo>
                  <a:cubicBezTo>
                    <a:pt x="26" y="6"/>
                    <a:pt x="17" y="7"/>
                    <a:pt x="17" y="6"/>
                  </a:cubicBezTo>
                  <a:cubicBezTo>
                    <a:pt x="17" y="5"/>
                    <a:pt x="15" y="3"/>
                    <a:pt x="14" y="2"/>
                  </a:cubicBezTo>
                  <a:cubicBezTo>
                    <a:pt x="13" y="2"/>
                    <a:pt x="14" y="1"/>
                    <a:pt x="12" y="0"/>
                  </a:cubicBezTo>
                  <a:cubicBezTo>
                    <a:pt x="10" y="0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9" y="7"/>
                    <a:pt x="10" y="8"/>
                  </a:cubicBezTo>
                  <a:cubicBezTo>
                    <a:pt x="11" y="9"/>
                    <a:pt x="16" y="13"/>
                    <a:pt x="16" y="13"/>
                  </a:cubicBezTo>
                  <a:cubicBezTo>
                    <a:pt x="16" y="13"/>
                    <a:pt x="22" y="14"/>
                    <a:pt x="24" y="15"/>
                  </a:cubicBezTo>
                  <a:cubicBezTo>
                    <a:pt x="25" y="15"/>
                    <a:pt x="33" y="15"/>
                    <a:pt x="34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95" name="Freeform 71"/>
            <p:cNvSpPr/>
            <p:nvPr/>
          </p:nvSpPr>
          <p:spPr bwMode="auto">
            <a:xfrm>
              <a:off x="5852232" y="2205652"/>
              <a:ext cx="32477" cy="27239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10" y="9"/>
                </a:cxn>
                <a:cxn ang="0">
                  <a:pos x="12" y="4"/>
                </a:cxn>
                <a:cxn ang="0">
                  <a:pos x="12" y="1"/>
                </a:cxn>
              </a:cxnLst>
              <a:rect l="0" t="0" r="r" b="b"/>
              <a:pathLst>
                <a:path w="13" h="11">
                  <a:moveTo>
                    <a:pt x="12" y="1"/>
                  </a:moveTo>
                  <a:cubicBezTo>
                    <a:pt x="11" y="0"/>
                    <a:pt x="9" y="0"/>
                    <a:pt x="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11"/>
                    <a:pt x="2" y="11"/>
                  </a:cubicBezTo>
                  <a:cubicBezTo>
                    <a:pt x="3" y="11"/>
                    <a:pt x="7" y="11"/>
                    <a:pt x="7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96" name="Freeform 72"/>
            <p:cNvSpPr/>
            <p:nvPr/>
          </p:nvSpPr>
          <p:spPr bwMode="auto">
            <a:xfrm>
              <a:off x="5996808" y="2120791"/>
              <a:ext cx="27239" cy="54479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8" y="18"/>
                </a:cxn>
                <a:cxn ang="0">
                  <a:pos x="9" y="14"/>
                </a:cxn>
                <a:cxn ang="0">
                  <a:pos x="10" y="8"/>
                </a:cxn>
                <a:cxn ang="0">
                  <a:pos x="9" y="3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8"/>
                </a:cxn>
                <a:cxn ang="0">
                  <a:pos x="1" y="15"/>
                </a:cxn>
                <a:cxn ang="0">
                  <a:pos x="4" y="20"/>
                </a:cxn>
                <a:cxn ang="0">
                  <a:pos x="6" y="22"/>
                </a:cxn>
              </a:cxnLst>
              <a:rect l="0" t="0" r="r" b="b"/>
              <a:pathLst>
                <a:path w="11" h="22">
                  <a:moveTo>
                    <a:pt x="6" y="22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9" y="15"/>
                    <a:pt x="9" y="14"/>
                  </a:cubicBezTo>
                  <a:cubicBezTo>
                    <a:pt x="9" y="13"/>
                    <a:pt x="11" y="10"/>
                    <a:pt x="10" y="8"/>
                  </a:cubicBezTo>
                  <a:cubicBezTo>
                    <a:pt x="9" y="7"/>
                    <a:pt x="9" y="4"/>
                    <a:pt x="9" y="3"/>
                  </a:cubicBezTo>
                  <a:cubicBezTo>
                    <a:pt x="8" y="2"/>
                    <a:pt x="8" y="0"/>
                    <a:pt x="8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8"/>
                    <a:pt x="1" y="8"/>
                  </a:cubicBezTo>
                  <a:cubicBezTo>
                    <a:pt x="1" y="8"/>
                    <a:pt x="0" y="14"/>
                    <a:pt x="1" y="15"/>
                  </a:cubicBezTo>
                  <a:cubicBezTo>
                    <a:pt x="2" y="17"/>
                    <a:pt x="4" y="20"/>
                    <a:pt x="4" y="20"/>
                  </a:cubicBezTo>
                  <a:lnTo>
                    <a:pt x="6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97" name="Freeform 73"/>
            <p:cNvSpPr/>
            <p:nvPr/>
          </p:nvSpPr>
          <p:spPr bwMode="auto">
            <a:xfrm>
              <a:off x="6011475" y="2222414"/>
              <a:ext cx="111051" cy="216866"/>
            </a:xfrm>
            <a:custGeom>
              <a:avLst/>
              <a:gdLst/>
              <a:ahLst/>
              <a:cxnLst>
                <a:cxn ang="0">
                  <a:pos x="43" y="76"/>
                </a:cxn>
                <a:cxn ang="0">
                  <a:pos x="41" y="57"/>
                </a:cxn>
                <a:cxn ang="0">
                  <a:pos x="35" y="50"/>
                </a:cxn>
                <a:cxn ang="0">
                  <a:pos x="34" y="42"/>
                </a:cxn>
                <a:cxn ang="0">
                  <a:pos x="28" y="39"/>
                </a:cxn>
                <a:cxn ang="0">
                  <a:pos x="27" y="33"/>
                </a:cxn>
                <a:cxn ang="0">
                  <a:pos x="19" y="29"/>
                </a:cxn>
                <a:cxn ang="0">
                  <a:pos x="12" y="25"/>
                </a:cxn>
                <a:cxn ang="0">
                  <a:pos x="14" y="14"/>
                </a:cxn>
                <a:cxn ang="0">
                  <a:pos x="12" y="3"/>
                </a:cxn>
                <a:cxn ang="0">
                  <a:pos x="5" y="2"/>
                </a:cxn>
                <a:cxn ang="0">
                  <a:pos x="0" y="18"/>
                </a:cxn>
                <a:cxn ang="0">
                  <a:pos x="6" y="29"/>
                </a:cxn>
                <a:cxn ang="0">
                  <a:pos x="10" y="40"/>
                </a:cxn>
                <a:cxn ang="0">
                  <a:pos x="13" y="33"/>
                </a:cxn>
                <a:cxn ang="0">
                  <a:pos x="25" y="42"/>
                </a:cxn>
                <a:cxn ang="0">
                  <a:pos x="25" y="48"/>
                </a:cxn>
                <a:cxn ang="0">
                  <a:pos x="16" y="47"/>
                </a:cxn>
                <a:cxn ang="0">
                  <a:pos x="21" y="56"/>
                </a:cxn>
                <a:cxn ang="0">
                  <a:pos x="27" y="61"/>
                </a:cxn>
                <a:cxn ang="0">
                  <a:pos x="29" y="55"/>
                </a:cxn>
                <a:cxn ang="0">
                  <a:pos x="31" y="48"/>
                </a:cxn>
                <a:cxn ang="0">
                  <a:pos x="35" y="59"/>
                </a:cxn>
                <a:cxn ang="0">
                  <a:pos x="31" y="65"/>
                </a:cxn>
                <a:cxn ang="0">
                  <a:pos x="29" y="65"/>
                </a:cxn>
                <a:cxn ang="0">
                  <a:pos x="23" y="69"/>
                </a:cxn>
                <a:cxn ang="0">
                  <a:pos x="19" y="76"/>
                </a:cxn>
                <a:cxn ang="0">
                  <a:pos x="24" y="72"/>
                </a:cxn>
                <a:cxn ang="0">
                  <a:pos x="28" y="72"/>
                </a:cxn>
                <a:cxn ang="0">
                  <a:pos x="31" y="79"/>
                </a:cxn>
                <a:cxn ang="0">
                  <a:pos x="38" y="86"/>
                </a:cxn>
                <a:cxn ang="0">
                  <a:pos x="40" y="77"/>
                </a:cxn>
              </a:cxnLst>
              <a:rect l="0" t="0" r="r" b="b"/>
              <a:pathLst>
                <a:path w="45" h="87">
                  <a:moveTo>
                    <a:pt x="40" y="77"/>
                  </a:moveTo>
                  <a:cubicBezTo>
                    <a:pt x="43" y="78"/>
                    <a:pt x="44" y="77"/>
                    <a:pt x="43" y="76"/>
                  </a:cubicBezTo>
                  <a:cubicBezTo>
                    <a:pt x="43" y="75"/>
                    <a:pt x="42" y="68"/>
                    <a:pt x="41" y="66"/>
                  </a:cubicBezTo>
                  <a:cubicBezTo>
                    <a:pt x="41" y="63"/>
                    <a:pt x="45" y="61"/>
                    <a:pt x="41" y="57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3"/>
                    <a:pt x="35" y="50"/>
                    <a:pt x="35" y="50"/>
                  </a:cubicBezTo>
                  <a:cubicBezTo>
                    <a:pt x="35" y="50"/>
                    <a:pt x="36" y="47"/>
                    <a:pt x="36" y="46"/>
                  </a:cubicBezTo>
                  <a:cubicBezTo>
                    <a:pt x="35" y="45"/>
                    <a:pt x="34" y="43"/>
                    <a:pt x="34" y="42"/>
                  </a:cubicBezTo>
                  <a:cubicBezTo>
                    <a:pt x="33" y="41"/>
                    <a:pt x="33" y="41"/>
                    <a:pt x="31" y="41"/>
                  </a:cubicBezTo>
                  <a:cubicBezTo>
                    <a:pt x="29" y="41"/>
                    <a:pt x="29" y="39"/>
                    <a:pt x="28" y="39"/>
                  </a:cubicBezTo>
                  <a:cubicBezTo>
                    <a:pt x="27" y="39"/>
                    <a:pt x="24" y="42"/>
                    <a:pt x="26" y="38"/>
                  </a:cubicBezTo>
                  <a:cubicBezTo>
                    <a:pt x="28" y="34"/>
                    <a:pt x="27" y="33"/>
                    <a:pt x="27" y="33"/>
                  </a:cubicBezTo>
                  <a:cubicBezTo>
                    <a:pt x="27" y="32"/>
                    <a:pt x="25" y="31"/>
                    <a:pt x="24" y="31"/>
                  </a:cubicBezTo>
                  <a:cubicBezTo>
                    <a:pt x="22" y="31"/>
                    <a:pt x="21" y="29"/>
                    <a:pt x="19" y="29"/>
                  </a:cubicBezTo>
                  <a:cubicBezTo>
                    <a:pt x="16" y="30"/>
                    <a:pt x="15" y="28"/>
                    <a:pt x="14" y="28"/>
                  </a:cubicBezTo>
                  <a:cubicBezTo>
                    <a:pt x="13" y="28"/>
                    <a:pt x="12" y="27"/>
                    <a:pt x="12" y="25"/>
                  </a:cubicBezTo>
                  <a:cubicBezTo>
                    <a:pt x="12" y="23"/>
                    <a:pt x="12" y="19"/>
                    <a:pt x="12" y="18"/>
                  </a:cubicBezTo>
                  <a:cubicBezTo>
                    <a:pt x="12" y="17"/>
                    <a:pt x="14" y="14"/>
                    <a:pt x="14" y="14"/>
                  </a:cubicBezTo>
                  <a:cubicBezTo>
                    <a:pt x="14" y="14"/>
                    <a:pt x="15" y="13"/>
                    <a:pt x="14" y="11"/>
                  </a:cubicBezTo>
                  <a:cubicBezTo>
                    <a:pt x="13" y="9"/>
                    <a:pt x="12" y="5"/>
                    <a:pt x="12" y="3"/>
                  </a:cubicBezTo>
                  <a:cubicBezTo>
                    <a:pt x="12" y="2"/>
                    <a:pt x="9" y="0"/>
                    <a:pt x="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0" y="17"/>
                    <a:pt x="0" y="18"/>
                  </a:cubicBezTo>
                  <a:cubicBezTo>
                    <a:pt x="1" y="19"/>
                    <a:pt x="1" y="25"/>
                    <a:pt x="2" y="26"/>
                  </a:cubicBezTo>
                  <a:cubicBezTo>
                    <a:pt x="4" y="28"/>
                    <a:pt x="6" y="29"/>
                    <a:pt x="6" y="29"/>
                  </a:cubicBezTo>
                  <a:cubicBezTo>
                    <a:pt x="7" y="31"/>
                    <a:pt x="5" y="34"/>
                    <a:pt x="5" y="34"/>
                  </a:cubicBezTo>
                  <a:cubicBezTo>
                    <a:pt x="5" y="34"/>
                    <a:pt x="9" y="39"/>
                    <a:pt x="10" y="40"/>
                  </a:cubicBezTo>
                  <a:cubicBezTo>
                    <a:pt x="10" y="41"/>
                    <a:pt x="12" y="41"/>
                    <a:pt x="12" y="41"/>
                  </a:cubicBezTo>
                  <a:cubicBezTo>
                    <a:pt x="12" y="41"/>
                    <a:pt x="11" y="32"/>
                    <a:pt x="13" y="33"/>
                  </a:cubicBezTo>
                  <a:cubicBezTo>
                    <a:pt x="15" y="35"/>
                    <a:pt x="20" y="35"/>
                    <a:pt x="20" y="37"/>
                  </a:cubicBezTo>
                  <a:cubicBezTo>
                    <a:pt x="20" y="39"/>
                    <a:pt x="24" y="41"/>
                    <a:pt x="25" y="42"/>
                  </a:cubicBezTo>
                  <a:cubicBezTo>
                    <a:pt x="25" y="44"/>
                    <a:pt x="29" y="45"/>
                    <a:pt x="29" y="47"/>
                  </a:cubicBezTo>
                  <a:cubicBezTo>
                    <a:pt x="29" y="48"/>
                    <a:pt x="26" y="48"/>
                    <a:pt x="25" y="48"/>
                  </a:cubicBezTo>
                  <a:cubicBezTo>
                    <a:pt x="23" y="49"/>
                    <a:pt x="18" y="45"/>
                    <a:pt x="18" y="45"/>
                  </a:cubicBezTo>
                  <a:cubicBezTo>
                    <a:pt x="18" y="45"/>
                    <a:pt x="17" y="45"/>
                    <a:pt x="16" y="47"/>
                  </a:cubicBezTo>
                  <a:cubicBezTo>
                    <a:pt x="16" y="48"/>
                    <a:pt x="17" y="53"/>
                    <a:pt x="18" y="55"/>
                  </a:cubicBezTo>
                  <a:cubicBezTo>
                    <a:pt x="19" y="56"/>
                    <a:pt x="21" y="55"/>
                    <a:pt x="21" y="56"/>
                  </a:cubicBezTo>
                  <a:cubicBezTo>
                    <a:pt x="22" y="57"/>
                    <a:pt x="21" y="59"/>
                    <a:pt x="22" y="60"/>
                  </a:cubicBezTo>
                  <a:cubicBezTo>
                    <a:pt x="23" y="62"/>
                    <a:pt x="26" y="62"/>
                    <a:pt x="27" y="61"/>
                  </a:cubicBezTo>
                  <a:cubicBezTo>
                    <a:pt x="28" y="61"/>
                    <a:pt x="31" y="59"/>
                    <a:pt x="31" y="59"/>
                  </a:cubicBezTo>
                  <a:cubicBezTo>
                    <a:pt x="31" y="59"/>
                    <a:pt x="31" y="55"/>
                    <a:pt x="29" y="55"/>
                  </a:cubicBezTo>
                  <a:cubicBezTo>
                    <a:pt x="28" y="54"/>
                    <a:pt x="26" y="52"/>
                    <a:pt x="27" y="51"/>
                  </a:cubicBezTo>
                  <a:cubicBezTo>
                    <a:pt x="28" y="50"/>
                    <a:pt x="30" y="48"/>
                    <a:pt x="31" y="48"/>
                  </a:cubicBezTo>
                  <a:cubicBezTo>
                    <a:pt x="32" y="49"/>
                    <a:pt x="34" y="53"/>
                    <a:pt x="34" y="54"/>
                  </a:cubicBezTo>
                  <a:cubicBezTo>
                    <a:pt x="34" y="55"/>
                    <a:pt x="34" y="55"/>
                    <a:pt x="35" y="59"/>
                  </a:cubicBezTo>
                  <a:cubicBezTo>
                    <a:pt x="36" y="62"/>
                    <a:pt x="37" y="62"/>
                    <a:pt x="35" y="62"/>
                  </a:cubicBezTo>
                  <a:cubicBezTo>
                    <a:pt x="34" y="63"/>
                    <a:pt x="32" y="65"/>
                    <a:pt x="31" y="65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0" y="65"/>
                    <a:pt x="29" y="65"/>
                  </a:cubicBezTo>
                  <a:cubicBezTo>
                    <a:pt x="25" y="65"/>
                    <a:pt x="26" y="63"/>
                    <a:pt x="25" y="65"/>
                  </a:cubicBezTo>
                  <a:cubicBezTo>
                    <a:pt x="24" y="67"/>
                    <a:pt x="23" y="69"/>
                    <a:pt x="23" y="69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0"/>
                    <a:pt x="19" y="75"/>
                    <a:pt x="19" y="76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9" y="78"/>
                    <a:pt x="23" y="72"/>
                    <a:pt x="24" y="72"/>
                  </a:cubicBezTo>
                  <a:cubicBezTo>
                    <a:pt x="25" y="72"/>
                    <a:pt x="25" y="73"/>
                    <a:pt x="26" y="72"/>
                  </a:cubicBezTo>
                  <a:cubicBezTo>
                    <a:pt x="27" y="71"/>
                    <a:pt x="28" y="72"/>
                    <a:pt x="28" y="72"/>
                  </a:cubicBezTo>
                  <a:cubicBezTo>
                    <a:pt x="28" y="72"/>
                    <a:pt x="30" y="71"/>
                    <a:pt x="30" y="74"/>
                  </a:cubicBezTo>
                  <a:cubicBezTo>
                    <a:pt x="30" y="76"/>
                    <a:pt x="30" y="77"/>
                    <a:pt x="31" y="79"/>
                  </a:cubicBezTo>
                  <a:cubicBezTo>
                    <a:pt x="32" y="82"/>
                    <a:pt x="34" y="83"/>
                    <a:pt x="35" y="84"/>
                  </a:cubicBezTo>
                  <a:cubicBezTo>
                    <a:pt x="36" y="85"/>
                    <a:pt x="37" y="85"/>
                    <a:pt x="38" y="86"/>
                  </a:cubicBezTo>
                  <a:cubicBezTo>
                    <a:pt x="39" y="87"/>
                    <a:pt x="39" y="83"/>
                    <a:pt x="39" y="81"/>
                  </a:cubicBezTo>
                  <a:cubicBezTo>
                    <a:pt x="38" y="78"/>
                    <a:pt x="37" y="76"/>
                    <a:pt x="40" y="7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98" name="Freeform 74"/>
            <p:cNvSpPr/>
            <p:nvPr/>
          </p:nvSpPr>
          <p:spPr bwMode="auto">
            <a:xfrm>
              <a:off x="6015666" y="2490616"/>
              <a:ext cx="90098" cy="124672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24" y="12"/>
                </a:cxn>
                <a:cxn ang="0">
                  <a:pos x="31" y="10"/>
                </a:cxn>
                <a:cxn ang="0">
                  <a:pos x="34" y="8"/>
                </a:cxn>
                <a:cxn ang="0">
                  <a:pos x="36" y="4"/>
                </a:cxn>
                <a:cxn ang="0">
                  <a:pos x="35" y="1"/>
                </a:cxn>
                <a:cxn ang="0">
                  <a:pos x="27" y="6"/>
                </a:cxn>
                <a:cxn ang="0">
                  <a:pos x="19" y="5"/>
                </a:cxn>
                <a:cxn ang="0">
                  <a:pos x="9" y="4"/>
                </a:cxn>
                <a:cxn ang="0">
                  <a:pos x="5" y="10"/>
                </a:cxn>
                <a:cxn ang="0">
                  <a:pos x="5" y="13"/>
                </a:cxn>
                <a:cxn ang="0">
                  <a:pos x="4" y="18"/>
                </a:cxn>
                <a:cxn ang="0">
                  <a:pos x="0" y="29"/>
                </a:cxn>
                <a:cxn ang="0">
                  <a:pos x="3" y="40"/>
                </a:cxn>
                <a:cxn ang="0">
                  <a:pos x="3" y="49"/>
                </a:cxn>
                <a:cxn ang="0">
                  <a:pos x="9" y="48"/>
                </a:cxn>
                <a:cxn ang="0">
                  <a:pos x="10" y="40"/>
                </a:cxn>
                <a:cxn ang="0">
                  <a:pos x="9" y="30"/>
                </a:cxn>
                <a:cxn ang="0">
                  <a:pos x="14" y="34"/>
                </a:cxn>
                <a:cxn ang="0">
                  <a:pos x="13" y="37"/>
                </a:cxn>
                <a:cxn ang="0">
                  <a:pos x="16" y="42"/>
                </a:cxn>
                <a:cxn ang="0">
                  <a:pos x="17" y="46"/>
                </a:cxn>
                <a:cxn ang="0">
                  <a:pos x="20" y="47"/>
                </a:cxn>
                <a:cxn ang="0">
                  <a:pos x="24" y="45"/>
                </a:cxn>
                <a:cxn ang="0">
                  <a:pos x="24" y="39"/>
                </a:cxn>
                <a:cxn ang="0">
                  <a:pos x="20" y="33"/>
                </a:cxn>
                <a:cxn ang="0">
                  <a:pos x="19" y="27"/>
                </a:cxn>
                <a:cxn ang="0">
                  <a:pos x="17" y="24"/>
                </a:cxn>
                <a:cxn ang="0">
                  <a:pos x="21" y="22"/>
                </a:cxn>
                <a:cxn ang="0">
                  <a:pos x="24" y="18"/>
                </a:cxn>
                <a:cxn ang="0">
                  <a:pos x="22" y="17"/>
                </a:cxn>
                <a:cxn ang="0">
                  <a:pos x="16" y="18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0" y="18"/>
                </a:cxn>
                <a:cxn ang="0">
                  <a:pos x="8" y="15"/>
                </a:cxn>
                <a:cxn ang="0">
                  <a:pos x="9" y="9"/>
                </a:cxn>
                <a:cxn ang="0">
                  <a:pos x="16" y="8"/>
                </a:cxn>
              </a:cxnLst>
              <a:rect l="0" t="0" r="r" b="b"/>
              <a:pathLst>
                <a:path w="36" h="50">
                  <a:moveTo>
                    <a:pt x="16" y="8"/>
                  </a:moveTo>
                  <a:cubicBezTo>
                    <a:pt x="19" y="10"/>
                    <a:pt x="21" y="11"/>
                    <a:pt x="24" y="12"/>
                  </a:cubicBezTo>
                  <a:cubicBezTo>
                    <a:pt x="27" y="12"/>
                    <a:pt x="30" y="10"/>
                    <a:pt x="31" y="10"/>
                  </a:cubicBezTo>
                  <a:cubicBezTo>
                    <a:pt x="31" y="11"/>
                    <a:pt x="34" y="8"/>
                    <a:pt x="34" y="8"/>
                  </a:cubicBezTo>
                  <a:cubicBezTo>
                    <a:pt x="34" y="8"/>
                    <a:pt x="36" y="5"/>
                    <a:pt x="36" y="4"/>
                  </a:cubicBezTo>
                  <a:cubicBezTo>
                    <a:pt x="36" y="3"/>
                    <a:pt x="35" y="0"/>
                    <a:pt x="35" y="1"/>
                  </a:cubicBezTo>
                  <a:cubicBezTo>
                    <a:pt x="34" y="2"/>
                    <a:pt x="28" y="5"/>
                    <a:pt x="27" y="6"/>
                  </a:cubicBezTo>
                  <a:cubicBezTo>
                    <a:pt x="25" y="6"/>
                    <a:pt x="22" y="5"/>
                    <a:pt x="19" y="5"/>
                  </a:cubicBezTo>
                  <a:cubicBezTo>
                    <a:pt x="17" y="5"/>
                    <a:pt x="10" y="3"/>
                    <a:pt x="9" y="4"/>
                  </a:cubicBezTo>
                  <a:cubicBezTo>
                    <a:pt x="8" y="5"/>
                    <a:pt x="5" y="8"/>
                    <a:pt x="5" y="10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4"/>
                    <a:pt x="4" y="19"/>
                    <a:pt x="4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3" y="38"/>
                    <a:pt x="3" y="40"/>
                  </a:cubicBezTo>
                  <a:cubicBezTo>
                    <a:pt x="3" y="41"/>
                    <a:pt x="2" y="50"/>
                    <a:pt x="3" y="49"/>
                  </a:cubicBezTo>
                  <a:cubicBezTo>
                    <a:pt x="4" y="48"/>
                    <a:pt x="9" y="48"/>
                    <a:pt x="9" y="48"/>
                  </a:cubicBezTo>
                  <a:cubicBezTo>
                    <a:pt x="9" y="48"/>
                    <a:pt x="10" y="42"/>
                    <a:pt x="10" y="40"/>
                  </a:cubicBezTo>
                  <a:cubicBezTo>
                    <a:pt x="10" y="37"/>
                    <a:pt x="7" y="29"/>
                    <a:pt x="9" y="30"/>
                  </a:cubicBezTo>
                  <a:cubicBezTo>
                    <a:pt x="12" y="30"/>
                    <a:pt x="14" y="34"/>
                    <a:pt x="14" y="34"/>
                  </a:cubicBezTo>
                  <a:cubicBezTo>
                    <a:pt x="14" y="34"/>
                    <a:pt x="12" y="35"/>
                    <a:pt x="13" y="37"/>
                  </a:cubicBezTo>
                  <a:cubicBezTo>
                    <a:pt x="14" y="38"/>
                    <a:pt x="16" y="40"/>
                    <a:pt x="16" y="42"/>
                  </a:cubicBezTo>
                  <a:cubicBezTo>
                    <a:pt x="15" y="45"/>
                    <a:pt x="17" y="47"/>
                    <a:pt x="17" y="46"/>
                  </a:cubicBezTo>
                  <a:cubicBezTo>
                    <a:pt x="17" y="45"/>
                    <a:pt x="20" y="46"/>
                    <a:pt x="20" y="47"/>
                  </a:cubicBezTo>
                  <a:cubicBezTo>
                    <a:pt x="20" y="47"/>
                    <a:pt x="23" y="45"/>
                    <a:pt x="24" y="45"/>
                  </a:cubicBezTo>
                  <a:cubicBezTo>
                    <a:pt x="24" y="44"/>
                    <a:pt x="24" y="40"/>
                    <a:pt x="24" y="39"/>
                  </a:cubicBezTo>
                  <a:cubicBezTo>
                    <a:pt x="23" y="38"/>
                    <a:pt x="23" y="36"/>
                    <a:pt x="20" y="33"/>
                  </a:cubicBezTo>
                  <a:cubicBezTo>
                    <a:pt x="18" y="31"/>
                    <a:pt x="21" y="30"/>
                    <a:pt x="19" y="27"/>
                  </a:cubicBezTo>
                  <a:cubicBezTo>
                    <a:pt x="17" y="24"/>
                    <a:pt x="16" y="25"/>
                    <a:pt x="17" y="24"/>
                  </a:cubicBezTo>
                  <a:cubicBezTo>
                    <a:pt x="17" y="23"/>
                    <a:pt x="19" y="23"/>
                    <a:pt x="21" y="22"/>
                  </a:cubicBezTo>
                  <a:cubicBezTo>
                    <a:pt x="23" y="21"/>
                    <a:pt x="24" y="18"/>
                    <a:pt x="24" y="18"/>
                  </a:cubicBezTo>
                  <a:cubicBezTo>
                    <a:pt x="24" y="17"/>
                    <a:pt x="25" y="18"/>
                    <a:pt x="22" y="17"/>
                  </a:cubicBezTo>
                  <a:cubicBezTo>
                    <a:pt x="20" y="16"/>
                    <a:pt x="17" y="16"/>
                    <a:pt x="16" y="18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3" y="20"/>
                    <a:pt x="13" y="20"/>
                    <a:pt x="11" y="20"/>
                  </a:cubicBezTo>
                  <a:cubicBezTo>
                    <a:pt x="10" y="20"/>
                    <a:pt x="10" y="18"/>
                    <a:pt x="10" y="18"/>
                  </a:cubicBezTo>
                  <a:cubicBezTo>
                    <a:pt x="9" y="18"/>
                    <a:pt x="9" y="17"/>
                    <a:pt x="8" y="15"/>
                  </a:cubicBezTo>
                  <a:cubicBezTo>
                    <a:pt x="7" y="13"/>
                    <a:pt x="8" y="9"/>
                    <a:pt x="9" y="9"/>
                  </a:cubicBezTo>
                  <a:cubicBezTo>
                    <a:pt x="10" y="8"/>
                    <a:pt x="12" y="6"/>
                    <a:pt x="16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99" name="Freeform 75"/>
            <p:cNvSpPr/>
            <p:nvPr/>
          </p:nvSpPr>
          <p:spPr bwMode="auto">
            <a:xfrm>
              <a:off x="6075382" y="2602716"/>
              <a:ext cx="1048" cy="10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00" name="Freeform 76"/>
            <p:cNvSpPr/>
            <p:nvPr/>
          </p:nvSpPr>
          <p:spPr bwMode="auto">
            <a:xfrm>
              <a:off x="6177004" y="2528332"/>
              <a:ext cx="270294" cy="159245"/>
            </a:xfrm>
            <a:custGeom>
              <a:avLst/>
              <a:gdLst/>
              <a:ahLst/>
              <a:cxnLst>
                <a:cxn ang="0">
                  <a:pos x="84" y="30"/>
                </a:cxn>
                <a:cxn ang="0">
                  <a:pos x="82" y="24"/>
                </a:cxn>
                <a:cxn ang="0">
                  <a:pos x="58" y="11"/>
                </a:cxn>
                <a:cxn ang="0">
                  <a:pos x="42" y="6"/>
                </a:cxn>
                <a:cxn ang="0">
                  <a:pos x="36" y="9"/>
                </a:cxn>
                <a:cxn ang="0">
                  <a:pos x="31" y="15"/>
                </a:cxn>
                <a:cxn ang="0">
                  <a:pos x="28" y="17"/>
                </a:cxn>
                <a:cxn ang="0">
                  <a:pos x="25" y="16"/>
                </a:cxn>
                <a:cxn ang="0">
                  <a:pos x="22" y="11"/>
                </a:cxn>
                <a:cxn ang="0">
                  <a:pos x="19" y="6"/>
                </a:cxn>
                <a:cxn ang="0">
                  <a:pos x="18" y="0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5" y="9"/>
                </a:cxn>
                <a:cxn ang="0">
                  <a:pos x="12" y="13"/>
                </a:cxn>
                <a:cxn ang="0">
                  <a:pos x="11" y="17"/>
                </a:cxn>
                <a:cxn ang="0">
                  <a:pos x="14" y="23"/>
                </a:cxn>
                <a:cxn ang="0">
                  <a:pos x="19" y="22"/>
                </a:cxn>
                <a:cxn ang="0">
                  <a:pos x="25" y="25"/>
                </a:cxn>
                <a:cxn ang="0">
                  <a:pos x="38" y="29"/>
                </a:cxn>
                <a:cxn ang="0">
                  <a:pos x="42" y="33"/>
                </a:cxn>
                <a:cxn ang="0">
                  <a:pos x="44" y="43"/>
                </a:cxn>
                <a:cxn ang="0">
                  <a:pos x="39" y="48"/>
                </a:cxn>
                <a:cxn ang="0">
                  <a:pos x="46" y="48"/>
                </a:cxn>
                <a:cxn ang="0">
                  <a:pos x="52" y="51"/>
                </a:cxn>
                <a:cxn ang="0">
                  <a:pos x="59" y="55"/>
                </a:cxn>
                <a:cxn ang="0">
                  <a:pos x="67" y="55"/>
                </a:cxn>
                <a:cxn ang="0">
                  <a:pos x="72" y="49"/>
                </a:cxn>
                <a:cxn ang="0">
                  <a:pos x="79" y="45"/>
                </a:cxn>
                <a:cxn ang="0">
                  <a:pos x="86" y="51"/>
                </a:cxn>
                <a:cxn ang="0">
                  <a:pos x="93" y="59"/>
                </a:cxn>
                <a:cxn ang="0">
                  <a:pos x="102" y="62"/>
                </a:cxn>
                <a:cxn ang="0">
                  <a:pos x="107" y="63"/>
                </a:cxn>
                <a:cxn ang="0">
                  <a:pos x="105" y="58"/>
                </a:cxn>
                <a:cxn ang="0">
                  <a:pos x="97" y="52"/>
                </a:cxn>
                <a:cxn ang="0">
                  <a:pos x="92" y="44"/>
                </a:cxn>
                <a:cxn ang="0">
                  <a:pos x="90" y="41"/>
                </a:cxn>
                <a:cxn ang="0">
                  <a:pos x="96" y="39"/>
                </a:cxn>
                <a:cxn ang="0">
                  <a:pos x="90" y="32"/>
                </a:cxn>
                <a:cxn ang="0">
                  <a:pos x="84" y="30"/>
                </a:cxn>
              </a:cxnLst>
              <a:rect l="0" t="0" r="r" b="b"/>
              <a:pathLst>
                <a:path w="109" h="64">
                  <a:moveTo>
                    <a:pt x="84" y="30"/>
                  </a:moveTo>
                  <a:cubicBezTo>
                    <a:pt x="83" y="28"/>
                    <a:pt x="83" y="26"/>
                    <a:pt x="82" y="24"/>
                  </a:cubicBezTo>
                  <a:cubicBezTo>
                    <a:pt x="81" y="23"/>
                    <a:pt x="61" y="12"/>
                    <a:pt x="58" y="11"/>
                  </a:cubicBezTo>
                  <a:cubicBezTo>
                    <a:pt x="55" y="10"/>
                    <a:pt x="42" y="6"/>
                    <a:pt x="42" y="6"/>
                  </a:cubicBezTo>
                  <a:cubicBezTo>
                    <a:pt x="42" y="6"/>
                    <a:pt x="36" y="8"/>
                    <a:pt x="36" y="9"/>
                  </a:cubicBezTo>
                  <a:cubicBezTo>
                    <a:pt x="36" y="10"/>
                    <a:pt x="32" y="14"/>
                    <a:pt x="31" y="15"/>
                  </a:cubicBezTo>
                  <a:cubicBezTo>
                    <a:pt x="30" y="16"/>
                    <a:pt x="30" y="18"/>
                    <a:pt x="28" y="17"/>
                  </a:cubicBezTo>
                  <a:cubicBezTo>
                    <a:pt x="26" y="17"/>
                    <a:pt x="26" y="17"/>
                    <a:pt x="25" y="16"/>
                  </a:cubicBezTo>
                  <a:cubicBezTo>
                    <a:pt x="24" y="15"/>
                    <a:pt x="23" y="12"/>
                    <a:pt x="22" y="11"/>
                  </a:cubicBezTo>
                  <a:cubicBezTo>
                    <a:pt x="21" y="10"/>
                    <a:pt x="18" y="9"/>
                    <a:pt x="19" y="6"/>
                  </a:cubicBezTo>
                  <a:cubicBezTo>
                    <a:pt x="19" y="4"/>
                    <a:pt x="20" y="0"/>
                    <a:pt x="18" y="0"/>
                  </a:cubicBezTo>
                  <a:cubicBezTo>
                    <a:pt x="17" y="0"/>
                    <a:pt x="14" y="2"/>
                    <a:pt x="13" y="1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9"/>
                    <a:pt x="5" y="9"/>
                  </a:cubicBezTo>
                  <a:cubicBezTo>
                    <a:pt x="8" y="8"/>
                    <a:pt x="12" y="13"/>
                    <a:pt x="12" y="13"/>
                  </a:cubicBezTo>
                  <a:cubicBezTo>
                    <a:pt x="12" y="13"/>
                    <a:pt x="10" y="16"/>
                    <a:pt x="11" y="17"/>
                  </a:cubicBezTo>
                  <a:cubicBezTo>
                    <a:pt x="12" y="18"/>
                    <a:pt x="14" y="23"/>
                    <a:pt x="14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39" y="47"/>
                    <a:pt x="39" y="48"/>
                  </a:cubicBezTo>
                  <a:cubicBezTo>
                    <a:pt x="39" y="50"/>
                    <a:pt x="46" y="48"/>
                    <a:pt x="46" y="48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9" y="43"/>
                    <a:pt x="79" y="45"/>
                  </a:cubicBezTo>
                  <a:cubicBezTo>
                    <a:pt x="79" y="46"/>
                    <a:pt x="85" y="48"/>
                    <a:pt x="86" y="51"/>
                  </a:cubicBezTo>
                  <a:cubicBezTo>
                    <a:pt x="87" y="54"/>
                    <a:pt x="93" y="59"/>
                    <a:pt x="93" y="59"/>
                  </a:cubicBezTo>
                  <a:cubicBezTo>
                    <a:pt x="93" y="59"/>
                    <a:pt x="101" y="62"/>
                    <a:pt x="102" y="62"/>
                  </a:cubicBezTo>
                  <a:cubicBezTo>
                    <a:pt x="103" y="62"/>
                    <a:pt x="105" y="63"/>
                    <a:pt x="107" y="63"/>
                  </a:cubicBezTo>
                  <a:cubicBezTo>
                    <a:pt x="109" y="64"/>
                    <a:pt x="105" y="58"/>
                    <a:pt x="105" y="58"/>
                  </a:cubicBezTo>
                  <a:cubicBezTo>
                    <a:pt x="105" y="58"/>
                    <a:pt x="98" y="54"/>
                    <a:pt x="97" y="52"/>
                  </a:cubicBezTo>
                  <a:cubicBezTo>
                    <a:pt x="97" y="50"/>
                    <a:pt x="91" y="46"/>
                    <a:pt x="92" y="44"/>
                  </a:cubicBezTo>
                  <a:cubicBezTo>
                    <a:pt x="92" y="42"/>
                    <a:pt x="89" y="41"/>
                    <a:pt x="90" y="41"/>
                  </a:cubicBezTo>
                  <a:cubicBezTo>
                    <a:pt x="92" y="41"/>
                    <a:pt x="97" y="40"/>
                    <a:pt x="96" y="39"/>
                  </a:cubicBezTo>
                  <a:cubicBezTo>
                    <a:pt x="96" y="38"/>
                    <a:pt x="92" y="32"/>
                    <a:pt x="90" y="32"/>
                  </a:cubicBezTo>
                  <a:cubicBezTo>
                    <a:pt x="89" y="32"/>
                    <a:pt x="84" y="32"/>
                    <a:pt x="84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01" name="Freeform 77"/>
            <p:cNvSpPr/>
            <p:nvPr/>
          </p:nvSpPr>
          <p:spPr bwMode="auto">
            <a:xfrm>
              <a:off x="5882614" y="2689672"/>
              <a:ext cx="552113" cy="449448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09" y="62"/>
                </a:cxn>
                <a:cxn ang="0">
                  <a:pos x="195" y="41"/>
                </a:cxn>
                <a:cxn ang="0">
                  <a:pos x="192" y="22"/>
                </a:cxn>
                <a:cxn ang="0">
                  <a:pos x="185" y="12"/>
                </a:cxn>
                <a:cxn ang="0">
                  <a:pos x="180" y="0"/>
                </a:cxn>
                <a:cxn ang="0">
                  <a:pos x="175" y="21"/>
                </a:cxn>
                <a:cxn ang="0">
                  <a:pos x="166" y="44"/>
                </a:cxn>
                <a:cxn ang="0">
                  <a:pos x="154" y="39"/>
                </a:cxn>
                <a:cxn ang="0">
                  <a:pos x="144" y="29"/>
                </a:cxn>
                <a:cxn ang="0">
                  <a:pos x="144" y="19"/>
                </a:cxn>
                <a:cxn ang="0">
                  <a:pos x="151" y="12"/>
                </a:cxn>
                <a:cxn ang="0">
                  <a:pos x="148" y="6"/>
                </a:cxn>
                <a:cxn ang="0">
                  <a:pos x="134" y="6"/>
                </a:cxn>
                <a:cxn ang="0">
                  <a:pos x="124" y="1"/>
                </a:cxn>
                <a:cxn ang="0">
                  <a:pos x="126" y="8"/>
                </a:cxn>
                <a:cxn ang="0">
                  <a:pos x="117" y="10"/>
                </a:cxn>
                <a:cxn ang="0">
                  <a:pos x="110" y="19"/>
                </a:cxn>
                <a:cxn ang="0">
                  <a:pos x="109" y="25"/>
                </a:cxn>
                <a:cxn ang="0">
                  <a:pos x="97" y="21"/>
                </a:cxn>
                <a:cxn ang="0">
                  <a:pos x="87" y="22"/>
                </a:cxn>
                <a:cxn ang="0">
                  <a:pos x="81" y="27"/>
                </a:cxn>
                <a:cxn ang="0">
                  <a:pos x="73" y="36"/>
                </a:cxn>
                <a:cxn ang="0">
                  <a:pos x="70" y="35"/>
                </a:cxn>
                <a:cxn ang="0">
                  <a:pos x="63" y="47"/>
                </a:cxn>
                <a:cxn ang="0">
                  <a:pos x="42" y="60"/>
                </a:cxn>
                <a:cxn ang="0">
                  <a:pos x="28" y="64"/>
                </a:cxn>
                <a:cxn ang="0">
                  <a:pos x="16" y="73"/>
                </a:cxn>
                <a:cxn ang="0">
                  <a:pos x="12" y="74"/>
                </a:cxn>
                <a:cxn ang="0">
                  <a:pos x="8" y="87"/>
                </a:cxn>
                <a:cxn ang="0">
                  <a:pos x="7" y="95"/>
                </a:cxn>
                <a:cxn ang="0">
                  <a:pos x="8" y="103"/>
                </a:cxn>
                <a:cxn ang="0">
                  <a:pos x="10" y="119"/>
                </a:cxn>
                <a:cxn ang="0">
                  <a:pos x="9" y="131"/>
                </a:cxn>
                <a:cxn ang="0">
                  <a:pos x="3" y="146"/>
                </a:cxn>
                <a:cxn ang="0">
                  <a:pos x="2" y="153"/>
                </a:cxn>
                <a:cxn ang="0">
                  <a:pos x="16" y="154"/>
                </a:cxn>
                <a:cxn ang="0">
                  <a:pos x="29" y="147"/>
                </a:cxn>
                <a:cxn ang="0">
                  <a:pos x="45" y="148"/>
                </a:cxn>
                <a:cxn ang="0">
                  <a:pos x="62" y="137"/>
                </a:cxn>
                <a:cxn ang="0">
                  <a:pos x="83" y="133"/>
                </a:cxn>
                <a:cxn ang="0">
                  <a:pos x="106" y="141"/>
                </a:cxn>
                <a:cxn ang="0">
                  <a:pos x="107" y="151"/>
                </a:cxn>
                <a:cxn ang="0">
                  <a:pos x="116" y="147"/>
                </a:cxn>
                <a:cxn ang="0">
                  <a:pos x="125" y="141"/>
                </a:cxn>
                <a:cxn ang="0">
                  <a:pos x="118" y="150"/>
                </a:cxn>
                <a:cxn ang="0">
                  <a:pos x="118" y="153"/>
                </a:cxn>
                <a:cxn ang="0">
                  <a:pos x="123" y="151"/>
                </a:cxn>
                <a:cxn ang="0">
                  <a:pos x="117" y="158"/>
                </a:cxn>
                <a:cxn ang="0">
                  <a:pos x="113" y="162"/>
                </a:cxn>
                <a:cxn ang="0">
                  <a:pos x="121" y="158"/>
                </a:cxn>
                <a:cxn ang="0">
                  <a:pos x="125" y="161"/>
                </a:cxn>
                <a:cxn ang="0">
                  <a:pos x="126" y="173"/>
                </a:cxn>
                <a:cxn ang="0">
                  <a:pos x="138" y="178"/>
                </a:cxn>
                <a:cxn ang="0">
                  <a:pos x="149" y="174"/>
                </a:cxn>
                <a:cxn ang="0">
                  <a:pos x="152" y="181"/>
                </a:cxn>
                <a:cxn ang="0">
                  <a:pos x="173" y="171"/>
                </a:cxn>
                <a:cxn ang="0">
                  <a:pos x="198" y="142"/>
                </a:cxn>
                <a:cxn ang="0">
                  <a:pos x="210" y="130"/>
                </a:cxn>
                <a:cxn ang="0">
                  <a:pos x="221" y="103"/>
                </a:cxn>
                <a:cxn ang="0">
                  <a:pos x="216" y="82"/>
                </a:cxn>
              </a:cxnLst>
              <a:rect l="0" t="0" r="r" b="b"/>
              <a:pathLst>
                <a:path w="223" h="181">
                  <a:moveTo>
                    <a:pt x="214" y="73"/>
                  </a:moveTo>
                  <a:cubicBezTo>
                    <a:pt x="214" y="73"/>
                    <a:pt x="210" y="71"/>
                    <a:pt x="210" y="72"/>
                  </a:cubicBezTo>
                  <a:cubicBezTo>
                    <a:pt x="209" y="72"/>
                    <a:pt x="208" y="66"/>
                    <a:pt x="208" y="66"/>
                  </a:cubicBezTo>
                  <a:cubicBezTo>
                    <a:pt x="209" y="62"/>
                    <a:pt x="209" y="62"/>
                    <a:pt x="209" y="62"/>
                  </a:cubicBezTo>
                  <a:cubicBezTo>
                    <a:pt x="209" y="62"/>
                    <a:pt x="199" y="50"/>
                    <a:pt x="199" y="51"/>
                  </a:cubicBezTo>
                  <a:cubicBezTo>
                    <a:pt x="199" y="52"/>
                    <a:pt x="195" y="41"/>
                    <a:pt x="195" y="41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2" y="22"/>
                    <a:pt x="192" y="22"/>
                    <a:pt x="192" y="22"/>
                  </a:cubicBezTo>
                  <a:cubicBezTo>
                    <a:pt x="187" y="23"/>
                    <a:pt x="187" y="23"/>
                    <a:pt x="187" y="23"/>
                  </a:cubicBezTo>
                  <a:cubicBezTo>
                    <a:pt x="185" y="12"/>
                    <a:pt x="185" y="12"/>
                    <a:pt x="185" y="12"/>
                  </a:cubicBezTo>
                  <a:cubicBezTo>
                    <a:pt x="182" y="1"/>
                    <a:pt x="182" y="1"/>
                    <a:pt x="182" y="1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7"/>
                    <a:pt x="176" y="18"/>
                    <a:pt x="175" y="21"/>
                  </a:cubicBezTo>
                  <a:cubicBezTo>
                    <a:pt x="174" y="25"/>
                    <a:pt x="174" y="30"/>
                    <a:pt x="172" y="33"/>
                  </a:cubicBezTo>
                  <a:cubicBezTo>
                    <a:pt x="170" y="36"/>
                    <a:pt x="166" y="44"/>
                    <a:pt x="166" y="44"/>
                  </a:cubicBezTo>
                  <a:cubicBezTo>
                    <a:pt x="166" y="44"/>
                    <a:pt x="161" y="44"/>
                    <a:pt x="160" y="43"/>
                  </a:cubicBezTo>
                  <a:cubicBezTo>
                    <a:pt x="159" y="42"/>
                    <a:pt x="154" y="39"/>
                    <a:pt x="154" y="39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4" y="29"/>
                    <a:pt x="141" y="24"/>
                    <a:pt x="140" y="25"/>
                  </a:cubicBezTo>
                  <a:cubicBezTo>
                    <a:pt x="140" y="25"/>
                    <a:pt x="143" y="20"/>
                    <a:pt x="144" y="19"/>
                  </a:cubicBezTo>
                  <a:cubicBezTo>
                    <a:pt x="145" y="19"/>
                    <a:pt x="145" y="16"/>
                    <a:pt x="145" y="16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0"/>
                    <a:pt x="151" y="9"/>
                  </a:cubicBezTo>
                  <a:cubicBezTo>
                    <a:pt x="150" y="8"/>
                    <a:pt x="150" y="6"/>
                    <a:pt x="148" y="6"/>
                  </a:cubicBezTo>
                  <a:cubicBezTo>
                    <a:pt x="147" y="6"/>
                    <a:pt x="140" y="9"/>
                    <a:pt x="140" y="9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6"/>
                    <a:pt x="129" y="4"/>
                    <a:pt x="128" y="3"/>
                  </a:cubicBezTo>
                  <a:cubicBezTo>
                    <a:pt x="127" y="1"/>
                    <a:pt x="125" y="0"/>
                    <a:pt x="124" y="1"/>
                  </a:cubicBezTo>
                  <a:cubicBezTo>
                    <a:pt x="123" y="1"/>
                    <a:pt x="124" y="5"/>
                    <a:pt x="124" y="5"/>
                  </a:cubicBezTo>
                  <a:cubicBezTo>
                    <a:pt x="124" y="5"/>
                    <a:pt x="125" y="7"/>
                    <a:pt x="126" y="8"/>
                  </a:cubicBezTo>
                  <a:cubicBezTo>
                    <a:pt x="125" y="8"/>
                    <a:pt x="123" y="9"/>
                    <a:pt x="123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3"/>
                    <a:pt x="110" y="25"/>
                    <a:pt x="109" y="25"/>
                  </a:cubicBezTo>
                  <a:cubicBezTo>
                    <a:pt x="109" y="25"/>
                    <a:pt x="100" y="27"/>
                    <a:pt x="100" y="27"/>
                  </a:cubicBezTo>
                  <a:cubicBezTo>
                    <a:pt x="100" y="27"/>
                    <a:pt x="98" y="22"/>
                    <a:pt x="97" y="21"/>
                  </a:cubicBezTo>
                  <a:cubicBezTo>
                    <a:pt x="96" y="20"/>
                    <a:pt x="93" y="19"/>
                    <a:pt x="92" y="19"/>
                  </a:cubicBezTo>
                  <a:cubicBezTo>
                    <a:pt x="91" y="19"/>
                    <a:pt x="87" y="22"/>
                    <a:pt x="87" y="22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57" y="53"/>
                    <a:pt x="56" y="54"/>
                  </a:cubicBezTo>
                  <a:cubicBezTo>
                    <a:pt x="56" y="55"/>
                    <a:pt x="42" y="60"/>
                    <a:pt x="42" y="60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29" y="64"/>
                    <a:pt x="28" y="64"/>
                  </a:cubicBezTo>
                  <a:cubicBezTo>
                    <a:pt x="27" y="64"/>
                    <a:pt x="19" y="70"/>
                    <a:pt x="19" y="70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10" y="117"/>
                    <a:pt x="10" y="119"/>
                  </a:cubicBezTo>
                  <a:cubicBezTo>
                    <a:pt x="10" y="120"/>
                    <a:pt x="8" y="122"/>
                    <a:pt x="8" y="124"/>
                  </a:cubicBezTo>
                  <a:cubicBezTo>
                    <a:pt x="8" y="125"/>
                    <a:pt x="9" y="130"/>
                    <a:pt x="9" y="131"/>
                  </a:cubicBezTo>
                  <a:cubicBezTo>
                    <a:pt x="9" y="132"/>
                    <a:pt x="6" y="141"/>
                    <a:pt x="6" y="141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1" y="153"/>
                    <a:pt x="2" y="153"/>
                  </a:cubicBezTo>
                  <a:cubicBezTo>
                    <a:pt x="3" y="153"/>
                    <a:pt x="6" y="154"/>
                    <a:pt x="8" y="155"/>
                  </a:cubicBezTo>
                  <a:cubicBezTo>
                    <a:pt x="11" y="156"/>
                    <a:pt x="15" y="154"/>
                    <a:pt x="16" y="154"/>
                  </a:cubicBezTo>
                  <a:cubicBezTo>
                    <a:pt x="17" y="154"/>
                    <a:pt x="24" y="150"/>
                    <a:pt x="24" y="150"/>
                  </a:cubicBezTo>
                  <a:cubicBezTo>
                    <a:pt x="24" y="150"/>
                    <a:pt x="28" y="147"/>
                    <a:pt x="29" y="147"/>
                  </a:cubicBezTo>
                  <a:cubicBezTo>
                    <a:pt x="30" y="148"/>
                    <a:pt x="36" y="147"/>
                    <a:pt x="37" y="147"/>
                  </a:cubicBezTo>
                  <a:cubicBezTo>
                    <a:pt x="38" y="148"/>
                    <a:pt x="45" y="148"/>
                    <a:pt x="45" y="148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95" y="134"/>
                    <a:pt x="95" y="134"/>
                    <a:pt x="95" y="134"/>
                  </a:cubicBezTo>
                  <a:cubicBezTo>
                    <a:pt x="95" y="134"/>
                    <a:pt x="106" y="142"/>
                    <a:pt x="106" y="141"/>
                  </a:cubicBezTo>
                  <a:cubicBezTo>
                    <a:pt x="106" y="140"/>
                    <a:pt x="108" y="145"/>
                    <a:pt x="108" y="145"/>
                  </a:cubicBezTo>
                  <a:cubicBezTo>
                    <a:pt x="107" y="151"/>
                    <a:pt x="107" y="151"/>
                    <a:pt x="107" y="151"/>
                  </a:cubicBezTo>
                  <a:cubicBezTo>
                    <a:pt x="107" y="151"/>
                    <a:pt x="111" y="154"/>
                    <a:pt x="111" y="153"/>
                  </a:cubicBezTo>
                  <a:cubicBezTo>
                    <a:pt x="111" y="152"/>
                    <a:pt x="115" y="148"/>
                    <a:pt x="116" y="147"/>
                  </a:cubicBezTo>
                  <a:cubicBezTo>
                    <a:pt x="117" y="146"/>
                    <a:pt x="120" y="145"/>
                    <a:pt x="122" y="143"/>
                  </a:cubicBezTo>
                  <a:cubicBezTo>
                    <a:pt x="124" y="142"/>
                    <a:pt x="125" y="141"/>
                    <a:pt x="125" y="141"/>
                  </a:cubicBezTo>
                  <a:cubicBezTo>
                    <a:pt x="125" y="141"/>
                    <a:pt x="122" y="147"/>
                    <a:pt x="122" y="147"/>
                  </a:cubicBezTo>
                  <a:cubicBezTo>
                    <a:pt x="121" y="147"/>
                    <a:pt x="119" y="149"/>
                    <a:pt x="118" y="150"/>
                  </a:cubicBezTo>
                  <a:cubicBezTo>
                    <a:pt x="117" y="152"/>
                    <a:pt x="115" y="153"/>
                    <a:pt x="115" y="153"/>
                  </a:cubicBezTo>
                  <a:cubicBezTo>
                    <a:pt x="115" y="154"/>
                    <a:pt x="117" y="154"/>
                    <a:pt x="118" y="153"/>
                  </a:cubicBezTo>
                  <a:cubicBezTo>
                    <a:pt x="119" y="153"/>
                    <a:pt x="121" y="151"/>
                    <a:pt x="122" y="150"/>
                  </a:cubicBezTo>
                  <a:cubicBezTo>
                    <a:pt x="123" y="150"/>
                    <a:pt x="124" y="150"/>
                    <a:pt x="123" y="151"/>
                  </a:cubicBezTo>
                  <a:cubicBezTo>
                    <a:pt x="123" y="153"/>
                    <a:pt x="123" y="155"/>
                    <a:pt x="122" y="155"/>
                  </a:cubicBezTo>
                  <a:cubicBezTo>
                    <a:pt x="121" y="156"/>
                    <a:pt x="119" y="157"/>
                    <a:pt x="117" y="158"/>
                  </a:cubicBezTo>
                  <a:cubicBezTo>
                    <a:pt x="115" y="159"/>
                    <a:pt x="113" y="158"/>
                    <a:pt x="112" y="159"/>
                  </a:cubicBezTo>
                  <a:cubicBezTo>
                    <a:pt x="111" y="160"/>
                    <a:pt x="113" y="161"/>
                    <a:pt x="113" y="162"/>
                  </a:cubicBezTo>
                  <a:cubicBezTo>
                    <a:pt x="114" y="163"/>
                    <a:pt x="115" y="164"/>
                    <a:pt x="117" y="162"/>
                  </a:cubicBezTo>
                  <a:cubicBezTo>
                    <a:pt x="118" y="160"/>
                    <a:pt x="120" y="158"/>
                    <a:pt x="121" y="158"/>
                  </a:cubicBezTo>
                  <a:cubicBezTo>
                    <a:pt x="122" y="157"/>
                    <a:pt x="123" y="155"/>
                    <a:pt x="123" y="157"/>
                  </a:cubicBezTo>
                  <a:cubicBezTo>
                    <a:pt x="123" y="158"/>
                    <a:pt x="124" y="160"/>
                    <a:pt x="125" y="161"/>
                  </a:cubicBezTo>
                  <a:cubicBezTo>
                    <a:pt x="125" y="163"/>
                    <a:pt x="122" y="165"/>
                    <a:pt x="123" y="166"/>
                  </a:cubicBezTo>
                  <a:cubicBezTo>
                    <a:pt x="123" y="166"/>
                    <a:pt x="126" y="173"/>
                    <a:pt x="126" y="173"/>
                  </a:cubicBezTo>
                  <a:cubicBezTo>
                    <a:pt x="126" y="173"/>
                    <a:pt x="128" y="176"/>
                    <a:pt x="130" y="176"/>
                  </a:cubicBezTo>
                  <a:cubicBezTo>
                    <a:pt x="133" y="176"/>
                    <a:pt x="137" y="178"/>
                    <a:pt x="138" y="178"/>
                  </a:cubicBezTo>
                  <a:cubicBezTo>
                    <a:pt x="139" y="178"/>
                    <a:pt x="144" y="178"/>
                    <a:pt x="144" y="177"/>
                  </a:cubicBezTo>
                  <a:cubicBezTo>
                    <a:pt x="145" y="175"/>
                    <a:pt x="149" y="173"/>
                    <a:pt x="149" y="174"/>
                  </a:cubicBezTo>
                  <a:cubicBezTo>
                    <a:pt x="148" y="175"/>
                    <a:pt x="149" y="177"/>
                    <a:pt x="150" y="178"/>
                  </a:cubicBezTo>
                  <a:cubicBezTo>
                    <a:pt x="151" y="178"/>
                    <a:pt x="152" y="181"/>
                    <a:pt x="152" y="181"/>
                  </a:cubicBezTo>
                  <a:cubicBezTo>
                    <a:pt x="164" y="172"/>
                    <a:pt x="164" y="172"/>
                    <a:pt x="164" y="172"/>
                  </a:cubicBezTo>
                  <a:cubicBezTo>
                    <a:pt x="164" y="172"/>
                    <a:pt x="173" y="170"/>
                    <a:pt x="173" y="171"/>
                  </a:cubicBezTo>
                  <a:cubicBezTo>
                    <a:pt x="174" y="172"/>
                    <a:pt x="179" y="164"/>
                    <a:pt x="179" y="164"/>
                  </a:cubicBezTo>
                  <a:cubicBezTo>
                    <a:pt x="198" y="142"/>
                    <a:pt x="198" y="142"/>
                    <a:pt x="198" y="142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17" y="117"/>
                    <a:pt x="217" y="117"/>
                    <a:pt x="217" y="117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16" y="82"/>
                    <a:pt x="216" y="82"/>
                    <a:pt x="216" y="82"/>
                  </a:cubicBezTo>
                  <a:lnTo>
                    <a:pt x="214" y="7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02" name="Freeform 78"/>
            <p:cNvSpPr/>
            <p:nvPr/>
          </p:nvSpPr>
          <p:spPr bwMode="auto">
            <a:xfrm>
              <a:off x="6209482" y="3153787"/>
              <a:ext cx="56573" cy="5238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3" y="10"/>
                </a:cxn>
                <a:cxn ang="0">
                  <a:pos x="0" y="20"/>
                </a:cxn>
                <a:cxn ang="0">
                  <a:pos x="6" y="21"/>
                </a:cxn>
                <a:cxn ang="0">
                  <a:pos x="17" y="14"/>
                </a:cxn>
                <a:cxn ang="0">
                  <a:pos x="23" y="3"/>
                </a:cxn>
                <a:cxn ang="0">
                  <a:pos x="11" y="5"/>
                </a:cxn>
              </a:cxnLst>
              <a:rect l="0" t="0" r="r" b="b"/>
              <a:pathLst>
                <a:path w="23" h="21">
                  <a:moveTo>
                    <a:pt x="11" y="5"/>
                  </a:moveTo>
                  <a:cubicBezTo>
                    <a:pt x="11" y="5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21"/>
                    <a:pt x="6" y="21"/>
                  </a:cubicBezTo>
                  <a:cubicBezTo>
                    <a:pt x="7" y="21"/>
                    <a:pt x="16" y="16"/>
                    <a:pt x="17" y="14"/>
                  </a:cubicBezTo>
                  <a:cubicBezTo>
                    <a:pt x="17" y="13"/>
                    <a:pt x="23" y="3"/>
                    <a:pt x="23" y="3"/>
                  </a:cubicBezTo>
                  <a:cubicBezTo>
                    <a:pt x="23" y="3"/>
                    <a:pt x="13" y="5"/>
                    <a:pt x="11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03" name="Freeform 79"/>
            <p:cNvSpPr/>
            <p:nvPr/>
          </p:nvSpPr>
          <p:spPr bwMode="auto">
            <a:xfrm>
              <a:off x="6442061" y="3064736"/>
              <a:ext cx="243055" cy="193818"/>
            </a:xfrm>
            <a:custGeom>
              <a:avLst/>
              <a:gdLst/>
              <a:ahLst/>
              <a:cxnLst>
                <a:cxn ang="0">
                  <a:pos x="90" y="22"/>
                </a:cxn>
                <a:cxn ang="0">
                  <a:pos x="86" y="19"/>
                </a:cxn>
                <a:cxn ang="0">
                  <a:pos x="86" y="14"/>
                </a:cxn>
                <a:cxn ang="0">
                  <a:pos x="83" y="15"/>
                </a:cxn>
                <a:cxn ang="0">
                  <a:pos x="85" y="4"/>
                </a:cxn>
                <a:cxn ang="0">
                  <a:pos x="79" y="0"/>
                </a:cxn>
                <a:cxn ang="0">
                  <a:pos x="78" y="17"/>
                </a:cxn>
                <a:cxn ang="0">
                  <a:pos x="74" y="27"/>
                </a:cxn>
                <a:cxn ang="0">
                  <a:pos x="65" y="30"/>
                </a:cxn>
                <a:cxn ang="0">
                  <a:pos x="70" y="34"/>
                </a:cxn>
                <a:cxn ang="0">
                  <a:pos x="69" y="37"/>
                </a:cxn>
                <a:cxn ang="0">
                  <a:pos x="64" y="42"/>
                </a:cxn>
                <a:cxn ang="0">
                  <a:pos x="62" y="39"/>
                </a:cxn>
                <a:cxn ang="0">
                  <a:pos x="57" y="41"/>
                </a:cxn>
                <a:cxn ang="0">
                  <a:pos x="53" y="39"/>
                </a:cxn>
                <a:cxn ang="0">
                  <a:pos x="44" y="47"/>
                </a:cxn>
                <a:cxn ang="0">
                  <a:pos x="31" y="54"/>
                </a:cxn>
                <a:cxn ang="0">
                  <a:pos x="0" y="73"/>
                </a:cxn>
                <a:cxn ang="0">
                  <a:pos x="4" y="75"/>
                </a:cxn>
                <a:cxn ang="0">
                  <a:pos x="8" y="77"/>
                </a:cxn>
                <a:cxn ang="0">
                  <a:pos x="18" y="73"/>
                </a:cxn>
                <a:cxn ang="0">
                  <a:pos x="28" y="65"/>
                </a:cxn>
                <a:cxn ang="0">
                  <a:pos x="33" y="61"/>
                </a:cxn>
                <a:cxn ang="0">
                  <a:pos x="42" y="60"/>
                </a:cxn>
                <a:cxn ang="0">
                  <a:pos x="45" y="54"/>
                </a:cxn>
                <a:cxn ang="0">
                  <a:pos x="54" y="49"/>
                </a:cxn>
                <a:cxn ang="0">
                  <a:pos x="60" y="43"/>
                </a:cxn>
                <a:cxn ang="0">
                  <a:pos x="64" y="45"/>
                </a:cxn>
                <a:cxn ang="0">
                  <a:pos x="70" y="42"/>
                </a:cxn>
                <a:cxn ang="0">
                  <a:pos x="81" y="35"/>
                </a:cxn>
                <a:cxn ang="0">
                  <a:pos x="83" y="30"/>
                </a:cxn>
                <a:cxn ang="0">
                  <a:pos x="87" y="30"/>
                </a:cxn>
                <a:cxn ang="0">
                  <a:pos x="93" y="25"/>
                </a:cxn>
                <a:cxn ang="0">
                  <a:pos x="98" y="18"/>
                </a:cxn>
                <a:cxn ang="0">
                  <a:pos x="90" y="22"/>
                </a:cxn>
              </a:cxnLst>
              <a:rect l="0" t="0" r="r" b="b"/>
              <a:pathLst>
                <a:path w="98" h="78">
                  <a:moveTo>
                    <a:pt x="90" y="22"/>
                  </a:moveTo>
                  <a:cubicBezTo>
                    <a:pt x="86" y="19"/>
                    <a:pt x="86" y="19"/>
                    <a:pt x="86" y="19"/>
                  </a:cubicBezTo>
                  <a:cubicBezTo>
                    <a:pt x="86" y="19"/>
                    <a:pt x="87" y="14"/>
                    <a:pt x="86" y="14"/>
                  </a:cubicBezTo>
                  <a:cubicBezTo>
                    <a:pt x="85" y="14"/>
                    <a:pt x="83" y="15"/>
                    <a:pt x="83" y="15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9" y="34"/>
                    <a:pt x="70" y="34"/>
                  </a:cubicBezTo>
                  <a:cubicBezTo>
                    <a:pt x="71" y="34"/>
                    <a:pt x="69" y="37"/>
                    <a:pt x="69" y="37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2"/>
                    <a:pt x="62" y="41"/>
                    <a:pt x="62" y="39"/>
                  </a:cubicBezTo>
                  <a:cubicBezTo>
                    <a:pt x="62" y="36"/>
                    <a:pt x="57" y="41"/>
                    <a:pt x="57" y="41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8" y="77"/>
                    <a:pt x="8" y="77"/>
                  </a:cubicBezTo>
                  <a:cubicBezTo>
                    <a:pt x="9" y="78"/>
                    <a:pt x="18" y="73"/>
                    <a:pt x="18" y="7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43" y="58"/>
                    <a:pt x="42" y="60"/>
                  </a:cubicBezTo>
                  <a:cubicBezTo>
                    <a:pt x="42" y="61"/>
                    <a:pt x="45" y="54"/>
                    <a:pt x="45" y="54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8" y="18"/>
                    <a:pt x="98" y="18"/>
                    <a:pt x="98" y="18"/>
                  </a:cubicBezTo>
                  <a:lnTo>
                    <a:pt x="9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04" name="Freeform 80"/>
            <p:cNvSpPr/>
            <p:nvPr/>
          </p:nvSpPr>
          <p:spPr bwMode="auto">
            <a:xfrm>
              <a:off x="3475108" y="1299423"/>
              <a:ext cx="419061" cy="96385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12" y="36"/>
                </a:cxn>
                <a:cxn ang="0">
                  <a:pos x="21" y="36"/>
                </a:cxn>
                <a:cxn ang="0">
                  <a:pos x="26" y="37"/>
                </a:cxn>
                <a:cxn ang="0">
                  <a:pos x="29" y="33"/>
                </a:cxn>
                <a:cxn ang="0">
                  <a:pos x="31" y="30"/>
                </a:cxn>
                <a:cxn ang="0">
                  <a:pos x="36" y="33"/>
                </a:cxn>
                <a:cxn ang="0">
                  <a:pos x="34" y="35"/>
                </a:cxn>
                <a:cxn ang="0">
                  <a:pos x="42" y="37"/>
                </a:cxn>
                <a:cxn ang="0">
                  <a:pos x="46" y="38"/>
                </a:cxn>
                <a:cxn ang="0">
                  <a:pos x="56" y="38"/>
                </a:cxn>
                <a:cxn ang="0">
                  <a:pos x="65" y="36"/>
                </a:cxn>
                <a:cxn ang="0">
                  <a:pos x="74" y="36"/>
                </a:cxn>
                <a:cxn ang="0">
                  <a:pos x="78" y="33"/>
                </a:cxn>
                <a:cxn ang="0">
                  <a:pos x="68" y="31"/>
                </a:cxn>
                <a:cxn ang="0">
                  <a:pos x="55" y="31"/>
                </a:cxn>
                <a:cxn ang="0">
                  <a:pos x="50" y="32"/>
                </a:cxn>
                <a:cxn ang="0">
                  <a:pos x="60" y="27"/>
                </a:cxn>
                <a:cxn ang="0">
                  <a:pos x="73" y="27"/>
                </a:cxn>
                <a:cxn ang="0">
                  <a:pos x="81" y="28"/>
                </a:cxn>
                <a:cxn ang="0">
                  <a:pos x="82" y="26"/>
                </a:cxn>
                <a:cxn ang="0">
                  <a:pos x="83" y="24"/>
                </a:cxn>
                <a:cxn ang="0">
                  <a:pos x="86" y="27"/>
                </a:cxn>
                <a:cxn ang="0">
                  <a:pos x="108" y="17"/>
                </a:cxn>
                <a:cxn ang="0">
                  <a:pos x="124" y="12"/>
                </a:cxn>
                <a:cxn ang="0">
                  <a:pos x="142" y="7"/>
                </a:cxn>
                <a:cxn ang="0">
                  <a:pos x="156" y="4"/>
                </a:cxn>
                <a:cxn ang="0">
                  <a:pos x="166" y="2"/>
                </a:cxn>
                <a:cxn ang="0">
                  <a:pos x="166" y="0"/>
                </a:cxn>
                <a:cxn ang="0">
                  <a:pos x="134" y="0"/>
                </a:cxn>
                <a:cxn ang="0">
                  <a:pos x="112" y="1"/>
                </a:cxn>
                <a:cxn ang="0">
                  <a:pos x="91" y="4"/>
                </a:cxn>
                <a:cxn ang="0">
                  <a:pos x="67" y="6"/>
                </a:cxn>
                <a:cxn ang="0">
                  <a:pos x="60" y="6"/>
                </a:cxn>
                <a:cxn ang="0">
                  <a:pos x="49" y="11"/>
                </a:cxn>
                <a:cxn ang="0">
                  <a:pos x="48" y="9"/>
                </a:cxn>
                <a:cxn ang="0">
                  <a:pos x="46" y="18"/>
                </a:cxn>
                <a:cxn ang="0">
                  <a:pos x="55" y="22"/>
                </a:cxn>
                <a:cxn ang="0">
                  <a:pos x="61" y="21"/>
                </a:cxn>
                <a:cxn ang="0">
                  <a:pos x="53" y="26"/>
                </a:cxn>
                <a:cxn ang="0">
                  <a:pos x="40" y="29"/>
                </a:cxn>
                <a:cxn ang="0">
                  <a:pos x="34" y="25"/>
                </a:cxn>
                <a:cxn ang="0">
                  <a:pos x="27" y="24"/>
                </a:cxn>
                <a:cxn ang="0">
                  <a:pos x="24" y="26"/>
                </a:cxn>
                <a:cxn ang="0">
                  <a:pos x="21" y="33"/>
                </a:cxn>
                <a:cxn ang="0">
                  <a:pos x="16" y="33"/>
                </a:cxn>
                <a:cxn ang="0">
                  <a:pos x="14" y="27"/>
                </a:cxn>
                <a:cxn ang="0">
                  <a:pos x="4" y="28"/>
                </a:cxn>
                <a:cxn ang="0">
                  <a:pos x="2" y="34"/>
                </a:cxn>
              </a:cxnLst>
              <a:rect l="0" t="0" r="r" b="b"/>
              <a:pathLst>
                <a:path w="169" h="39">
                  <a:moveTo>
                    <a:pt x="2" y="34"/>
                  </a:moveTo>
                  <a:cubicBezTo>
                    <a:pt x="5" y="35"/>
                    <a:pt x="7" y="36"/>
                    <a:pt x="12" y="36"/>
                  </a:cubicBezTo>
                  <a:cubicBezTo>
                    <a:pt x="17" y="36"/>
                    <a:pt x="18" y="36"/>
                    <a:pt x="21" y="36"/>
                  </a:cubicBezTo>
                  <a:cubicBezTo>
                    <a:pt x="23" y="37"/>
                    <a:pt x="25" y="39"/>
                    <a:pt x="26" y="37"/>
                  </a:cubicBezTo>
                  <a:cubicBezTo>
                    <a:pt x="27" y="35"/>
                    <a:pt x="28" y="35"/>
                    <a:pt x="29" y="33"/>
                  </a:cubicBezTo>
                  <a:cubicBezTo>
                    <a:pt x="30" y="32"/>
                    <a:pt x="29" y="31"/>
                    <a:pt x="31" y="30"/>
                  </a:cubicBezTo>
                  <a:cubicBezTo>
                    <a:pt x="33" y="29"/>
                    <a:pt x="36" y="33"/>
                    <a:pt x="36" y="33"/>
                  </a:cubicBezTo>
                  <a:cubicBezTo>
                    <a:pt x="36" y="33"/>
                    <a:pt x="32" y="35"/>
                    <a:pt x="34" y="35"/>
                  </a:cubicBezTo>
                  <a:cubicBezTo>
                    <a:pt x="35" y="36"/>
                    <a:pt x="40" y="36"/>
                    <a:pt x="42" y="37"/>
                  </a:cubicBezTo>
                  <a:cubicBezTo>
                    <a:pt x="44" y="37"/>
                    <a:pt x="42" y="38"/>
                    <a:pt x="46" y="38"/>
                  </a:cubicBezTo>
                  <a:cubicBezTo>
                    <a:pt x="50" y="38"/>
                    <a:pt x="51" y="38"/>
                    <a:pt x="56" y="38"/>
                  </a:cubicBezTo>
                  <a:cubicBezTo>
                    <a:pt x="61" y="38"/>
                    <a:pt x="64" y="36"/>
                    <a:pt x="65" y="36"/>
                  </a:cubicBezTo>
                  <a:cubicBezTo>
                    <a:pt x="67" y="37"/>
                    <a:pt x="72" y="37"/>
                    <a:pt x="74" y="36"/>
                  </a:cubicBezTo>
                  <a:cubicBezTo>
                    <a:pt x="76" y="36"/>
                    <a:pt x="79" y="33"/>
                    <a:pt x="78" y="33"/>
                  </a:cubicBezTo>
                  <a:cubicBezTo>
                    <a:pt x="76" y="33"/>
                    <a:pt x="70" y="31"/>
                    <a:pt x="68" y="31"/>
                  </a:cubicBezTo>
                  <a:cubicBezTo>
                    <a:pt x="65" y="30"/>
                    <a:pt x="57" y="30"/>
                    <a:pt x="55" y="31"/>
                  </a:cubicBezTo>
                  <a:cubicBezTo>
                    <a:pt x="53" y="32"/>
                    <a:pt x="51" y="33"/>
                    <a:pt x="50" y="32"/>
                  </a:cubicBezTo>
                  <a:cubicBezTo>
                    <a:pt x="49" y="31"/>
                    <a:pt x="55" y="26"/>
                    <a:pt x="60" y="27"/>
                  </a:cubicBezTo>
                  <a:cubicBezTo>
                    <a:pt x="64" y="28"/>
                    <a:pt x="71" y="26"/>
                    <a:pt x="73" y="27"/>
                  </a:cubicBezTo>
                  <a:cubicBezTo>
                    <a:pt x="75" y="27"/>
                    <a:pt x="81" y="28"/>
                    <a:pt x="81" y="28"/>
                  </a:cubicBezTo>
                  <a:cubicBezTo>
                    <a:pt x="81" y="28"/>
                    <a:pt x="82" y="27"/>
                    <a:pt x="82" y="26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27"/>
                    <a:pt x="107" y="19"/>
                    <a:pt x="108" y="17"/>
                  </a:cubicBezTo>
                  <a:cubicBezTo>
                    <a:pt x="109" y="15"/>
                    <a:pt x="122" y="11"/>
                    <a:pt x="124" y="12"/>
                  </a:cubicBezTo>
                  <a:cubicBezTo>
                    <a:pt x="126" y="12"/>
                    <a:pt x="139" y="6"/>
                    <a:pt x="142" y="7"/>
                  </a:cubicBezTo>
                  <a:cubicBezTo>
                    <a:pt x="144" y="8"/>
                    <a:pt x="156" y="4"/>
                    <a:pt x="156" y="4"/>
                  </a:cubicBezTo>
                  <a:cubicBezTo>
                    <a:pt x="156" y="4"/>
                    <a:pt x="164" y="2"/>
                    <a:pt x="166" y="2"/>
                  </a:cubicBezTo>
                  <a:cubicBezTo>
                    <a:pt x="168" y="2"/>
                    <a:pt x="169" y="0"/>
                    <a:pt x="166" y="0"/>
                  </a:cubicBezTo>
                  <a:cubicBezTo>
                    <a:pt x="163" y="1"/>
                    <a:pt x="139" y="1"/>
                    <a:pt x="134" y="0"/>
                  </a:cubicBezTo>
                  <a:cubicBezTo>
                    <a:pt x="128" y="0"/>
                    <a:pt x="114" y="0"/>
                    <a:pt x="112" y="1"/>
                  </a:cubicBezTo>
                  <a:cubicBezTo>
                    <a:pt x="109" y="1"/>
                    <a:pt x="97" y="5"/>
                    <a:pt x="91" y="4"/>
                  </a:cubicBezTo>
                  <a:cubicBezTo>
                    <a:pt x="86" y="4"/>
                    <a:pt x="68" y="7"/>
                    <a:pt x="67" y="6"/>
                  </a:cubicBezTo>
                  <a:cubicBezTo>
                    <a:pt x="66" y="6"/>
                    <a:pt x="59" y="6"/>
                    <a:pt x="60" y="6"/>
                  </a:cubicBezTo>
                  <a:cubicBezTo>
                    <a:pt x="61" y="6"/>
                    <a:pt x="51" y="14"/>
                    <a:pt x="49" y="11"/>
                  </a:cubicBezTo>
                  <a:cubicBezTo>
                    <a:pt x="48" y="9"/>
                    <a:pt x="49" y="7"/>
                    <a:pt x="48" y="9"/>
                  </a:cubicBezTo>
                  <a:cubicBezTo>
                    <a:pt x="46" y="11"/>
                    <a:pt x="46" y="18"/>
                    <a:pt x="46" y="18"/>
                  </a:cubicBezTo>
                  <a:cubicBezTo>
                    <a:pt x="48" y="19"/>
                    <a:pt x="52" y="24"/>
                    <a:pt x="55" y="22"/>
                  </a:cubicBezTo>
                  <a:cubicBezTo>
                    <a:pt x="58" y="20"/>
                    <a:pt x="60" y="21"/>
                    <a:pt x="61" y="21"/>
                  </a:cubicBezTo>
                  <a:cubicBezTo>
                    <a:pt x="62" y="22"/>
                    <a:pt x="56" y="26"/>
                    <a:pt x="53" y="26"/>
                  </a:cubicBezTo>
                  <a:cubicBezTo>
                    <a:pt x="50" y="26"/>
                    <a:pt x="40" y="29"/>
                    <a:pt x="40" y="29"/>
                  </a:cubicBezTo>
                  <a:cubicBezTo>
                    <a:pt x="40" y="29"/>
                    <a:pt x="35" y="25"/>
                    <a:pt x="34" y="25"/>
                  </a:cubicBezTo>
                  <a:cubicBezTo>
                    <a:pt x="33" y="25"/>
                    <a:pt x="28" y="24"/>
                    <a:pt x="27" y="24"/>
                  </a:cubicBezTo>
                  <a:cubicBezTo>
                    <a:pt x="26" y="24"/>
                    <a:pt x="25" y="23"/>
                    <a:pt x="24" y="26"/>
                  </a:cubicBezTo>
                  <a:cubicBezTo>
                    <a:pt x="24" y="29"/>
                    <a:pt x="25" y="34"/>
                    <a:pt x="21" y="33"/>
                  </a:cubicBezTo>
                  <a:cubicBezTo>
                    <a:pt x="18" y="32"/>
                    <a:pt x="17" y="34"/>
                    <a:pt x="16" y="33"/>
                  </a:cubicBezTo>
                  <a:cubicBezTo>
                    <a:pt x="14" y="32"/>
                    <a:pt x="18" y="27"/>
                    <a:pt x="14" y="27"/>
                  </a:cubicBezTo>
                  <a:cubicBezTo>
                    <a:pt x="9" y="26"/>
                    <a:pt x="7" y="23"/>
                    <a:pt x="4" y="28"/>
                  </a:cubicBezTo>
                  <a:cubicBezTo>
                    <a:pt x="1" y="33"/>
                    <a:pt x="0" y="33"/>
                    <a:pt x="2" y="3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05" name="Freeform 81"/>
            <p:cNvSpPr/>
            <p:nvPr/>
          </p:nvSpPr>
          <p:spPr bwMode="auto">
            <a:xfrm>
              <a:off x="3188051" y="1388474"/>
              <a:ext cx="205340" cy="89051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12" y="19"/>
                </a:cxn>
                <a:cxn ang="0">
                  <a:pos x="20" y="17"/>
                </a:cxn>
                <a:cxn ang="0">
                  <a:pos x="28" y="12"/>
                </a:cxn>
                <a:cxn ang="0">
                  <a:pos x="25" y="16"/>
                </a:cxn>
                <a:cxn ang="0">
                  <a:pos x="24" y="20"/>
                </a:cxn>
                <a:cxn ang="0">
                  <a:pos x="21" y="26"/>
                </a:cxn>
                <a:cxn ang="0">
                  <a:pos x="20" y="28"/>
                </a:cxn>
                <a:cxn ang="0">
                  <a:pos x="28" y="31"/>
                </a:cxn>
                <a:cxn ang="0">
                  <a:pos x="28" y="34"/>
                </a:cxn>
                <a:cxn ang="0">
                  <a:pos x="33" y="34"/>
                </a:cxn>
                <a:cxn ang="0">
                  <a:pos x="44" y="30"/>
                </a:cxn>
                <a:cxn ang="0">
                  <a:pos x="51" y="29"/>
                </a:cxn>
                <a:cxn ang="0">
                  <a:pos x="57" y="28"/>
                </a:cxn>
                <a:cxn ang="0">
                  <a:pos x="61" y="29"/>
                </a:cxn>
                <a:cxn ang="0">
                  <a:pos x="67" y="29"/>
                </a:cxn>
                <a:cxn ang="0">
                  <a:pos x="75" y="31"/>
                </a:cxn>
                <a:cxn ang="0">
                  <a:pos x="80" y="28"/>
                </a:cxn>
                <a:cxn ang="0">
                  <a:pos x="82" y="25"/>
                </a:cxn>
                <a:cxn ang="0">
                  <a:pos x="79" y="18"/>
                </a:cxn>
                <a:cxn ang="0">
                  <a:pos x="82" y="11"/>
                </a:cxn>
                <a:cxn ang="0">
                  <a:pos x="81" y="6"/>
                </a:cxn>
                <a:cxn ang="0">
                  <a:pos x="75" y="8"/>
                </a:cxn>
                <a:cxn ang="0">
                  <a:pos x="74" y="8"/>
                </a:cxn>
                <a:cxn ang="0">
                  <a:pos x="70" y="13"/>
                </a:cxn>
                <a:cxn ang="0">
                  <a:pos x="67" y="15"/>
                </a:cxn>
                <a:cxn ang="0">
                  <a:pos x="65" y="11"/>
                </a:cxn>
                <a:cxn ang="0">
                  <a:pos x="60" y="11"/>
                </a:cxn>
                <a:cxn ang="0">
                  <a:pos x="52" y="9"/>
                </a:cxn>
                <a:cxn ang="0">
                  <a:pos x="48" y="6"/>
                </a:cxn>
                <a:cxn ang="0">
                  <a:pos x="43" y="1"/>
                </a:cxn>
                <a:cxn ang="0">
                  <a:pos x="29" y="1"/>
                </a:cxn>
                <a:cxn ang="0">
                  <a:pos x="22" y="1"/>
                </a:cxn>
                <a:cxn ang="0">
                  <a:pos x="19" y="4"/>
                </a:cxn>
                <a:cxn ang="0">
                  <a:pos x="16" y="8"/>
                </a:cxn>
                <a:cxn ang="0">
                  <a:pos x="0" y="14"/>
                </a:cxn>
                <a:cxn ang="0">
                  <a:pos x="3" y="18"/>
                </a:cxn>
              </a:cxnLst>
              <a:rect l="0" t="0" r="r" b="b"/>
              <a:pathLst>
                <a:path w="83" h="36">
                  <a:moveTo>
                    <a:pt x="3" y="18"/>
                  </a:moveTo>
                  <a:cubicBezTo>
                    <a:pt x="2" y="20"/>
                    <a:pt x="11" y="20"/>
                    <a:pt x="12" y="19"/>
                  </a:cubicBezTo>
                  <a:cubicBezTo>
                    <a:pt x="13" y="18"/>
                    <a:pt x="18" y="19"/>
                    <a:pt x="20" y="17"/>
                  </a:cubicBezTo>
                  <a:cubicBezTo>
                    <a:pt x="21" y="15"/>
                    <a:pt x="27" y="11"/>
                    <a:pt x="28" y="12"/>
                  </a:cubicBezTo>
                  <a:cubicBezTo>
                    <a:pt x="29" y="12"/>
                    <a:pt x="26" y="15"/>
                    <a:pt x="25" y="16"/>
                  </a:cubicBezTo>
                  <a:cubicBezTo>
                    <a:pt x="24" y="16"/>
                    <a:pt x="29" y="16"/>
                    <a:pt x="24" y="20"/>
                  </a:cubicBezTo>
                  <a:cubicBezTo>
                    <a:pt x="20" y="23"/>
                    <a:pt x="21" y="26"/>
                    <a:pt x="21" y="26"/>
                  </a:cubicBezTo>
                  <a:cubicBezTo>
                    <a:pt x="21" y="26"/>
                    <a:pt x="18" y="27"/>
                    <a:pt x="20" y="28"/>
                  </a:cubicBezTo>
                  <a:cubicBezTo>
                    <a:pt x="23" y="29"/>
                    <a:pt x="28" y="31"/>
                    <a:pt x="28" y="31"/>
                  </a:cubicBezTo>
                  <a:cubicBezTo>
                    <a:pt x="28" y="31"/>
                    <a:pt x="28" y="33"/>
                    <a:pt x="28" y="34"/>
                  </a:cubicBezTo>
                  <a:cubicBezTo>
                    <a:pt x="28" y="34"/>
                    <a:pt x="29" y="36"/>
                    <a:pt x="33" y="34"/>
                  </a:cubicBezTo>
                  <a:cubicBezTo>
                    <a:pt x="36" y="32"/>
                    <a:pt x="43" y="29"/>
                    <a:pt x="44" y="30"/>
                  </a:cubicBezTo>
                  <a:cubicBezTo>
                    <a:pt x="45" y="31"/>
                    <a:pt x="48" y="30"/>
                    <a:pt x="51" y="29"/>
                  </a:cubicBezTo>
                  <a:cubicBezTo>
                    <a:pt x="54" y="29"/>
                    <a:pt x="57" y="28"/>
                    <a:pt x="57" y="28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3" y="30"/>
                    <a:pt x="64" y="28"/>
                    <a:pt x="67" y="29"/>
                  </a:cubicBezTo>
                  <a:cubicBezTo>
                    <a:pt x="71" y="31"/>
                    <a:pt x="75" y="31"/>
                    <a:pt x="75" y="31"/>
                  </a:cubicBezTo>
                  <a:cubicBezTo>
                    <a:pt x="75" y="31"/>
                    <a:pt x="79" y="28"/>
                    <a:pt x="80" y="28"/>
                  </a:cubicBezTo>
                  <a:cubicBezTo>
                    <a:pt x="81" y="27"/>
                    <a:pt x="83" y="27"/>
                    <a:pt x="82" y="25"/>
                  </a:cubicBezTo>
                  <a:cubicBezTo>
                    <a:pt x="81" y="22"/>
                    <a:pt x="78" y="19"/>
                    <a:pt x="79" y="18"/>
                  </a:cubicBezTo>
                  <a:cubicBezTo>
                    <a:pt x="80" y="18"/>
                    <a:pt x="82" y="17"/>
                    <a:pt x="82" y="11"/>
                  </a:cubicBezTo>
                  <a:cubicBezTo>
                    <a:pt x="81" y="5"/>
                    <a:pt x="82" y="6"/>
                    <a:pt x="81" y="6"/>
                  </a:cubicBezTo>
                  <a:cubicBezTo>
                    <a:pt x="79" y="7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3" y="10"/>
                    <a:pt x="71" y="11"/>
                    <a:pt x="70" y="13"/>
                  </a:cubicBezTo>
                  <a:cubicBezTo>
                    <a:pt x="69" y="15"/>
                    <a:pt x="67" y="16"/>
                    <a:pt x="67" y="15"/>
                  </a:cubicBezTo>
                  <a:cubicBezTo>
                    <a:pt x="67" y="13"/>
                    <a:pt x="65" y="13"/>
                    <a:pt x="65" y="11"/>
                  </a:cubicBezTo>
                  <a:cubicBezTo>
                    <a:pt x="65" y="10"/>
                    <a:pt x="62" y="10"/>
                    <a:pt x="60" y="11"/>
                  </a:cubicBezTo>
                  <a:cubicBezTo>
                    <a:pt x="58" y="11"/>
                    <a:pt x="54" y="8"/>
                    <a:pt x="52" y="9"/>
                  </a:cubicBezTo>
                  <a:cubicBezTo>
                    <a:pt x="51" y="10"/>
                    <a:pt x="49" y="8"/>
                    <a:pt x="48" y="6"/>
                  </a:cubicBezTo>
                  <a:cubicBezTo>
                    <a:pt x="47" y="3"/>
                    <a:pt x="45" y="0"/>
                    <a:pt x="43" y="1"/>
                  </a:cubicBezTo>
                  <a:cubicBezTo>
                    <a:pt x="41" y="1"/>
                    <a:pt x="29" y="1"/>
                    <a:pt x="29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19" y="2"/>
                    <a:pt x="19" y="4"/>
                  </a:cubicBezTo>
                  <a:cubicBezTo>
                    <a:pt x="19" y="6"/>
                    <a:pt x="18" y="8"/>
                    <a:pt x="16" y="8"/>
                  </a:cubicBezTo>
                  <a:cubicBezTo>
                    <a:pt x="14" y="9"/>
                    <a:pt x="0" y="14"/>
                    <a:pt x="0" y="14"/>
                  </a:cubicBezTo>
                  <a:cubicBezTo>
                    <a:pt x="0" y="14"/>
                    <a:pt x="4" y="16"/>
                    <a:pt x="3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06" name="Freeform 82"/>
            <p:cNvSpPr/>
            <p:nvPr/>
          </p:nvSpPr>
          <p:spPr bwMode="auto">
            <a:xfrm>
              <a:off x="3420630" y="1395808"/>
              <a:ext cx="69145" cy="37716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6" y="7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5" y="11"/>
                </a:cxn>
                <a:cxn ang="0">
                  <a:pos x="7" y="14"/>
                </a:cxn>
                <a:cxn ang="0">
                  <a:pos x="18" y="11"/>
                </a:cxn>
                <a:cxn ang="0">
                  <a:pos x="24" y="8"/>
                </a:cxn>
                <a:cxn ang="0">
                  <a:pos x="24" y="7"/>
                </a:cxn>
                <a:cxn ang="0">
                  <a:pos x="24" y="4"/>
                </a:cxn>
                <a:cxn ang="0">
                  <a:pos x="25" y="0"/>
                </a:cxn>
                <a:cxn ang="0">
                  <a:pos x="14" y="1"/>
                </a:cxn>
                <a:cxn ang="0">
                  <a:pos x="9" y="3"/>
                </a:cxn>
                <a:cxn ang="0">
                  <a:pos x="9" y="7"/>
                </a:cxn>
              </a:cxnLst>
              <a:rect l="0" t="0" r="r" b="b"/>
              <a:pathLst>
                <a:path w="28" h="15">
                  <a:moveTo>
                    <a:pt x="9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4"/>
                    <a:pt x="4" y="4"/>
                  </a:cubicBezTo>
                  <a:cubicBezTo>
                    <a:pt x="3" y="4"/>
                    <a:pt x="0" y="8"/>
                    <a:pt x="0" y="8"/>
                  </a:cubicBezTo>
                  <a:cubicBezTo>
                    <a:pt x="0" y="8"/>
                    <a:pt x="5" y="9"/>
                    <a:pt x="5" y="11"/>
                  </a:cubicBezTo>
                  <a:cubicBezTo>
                    <a:pt x="6" y="12"/>
                    <a:pt x="7" y="13"/>
                    <a:pt x="7" y="14"/>
                  </a:cubicBezTo>
                  <a:cubicBezTo>
                    <a:pt x="7" y="15"/>
                    <a:pt x="18" y="11"/>
                    <a:pt x="18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9"/>
                    <a:pt x="24" y="7"/>
                  </a:cubicBezTo>
                  <a:cubicBezTo>
                    <a:pt x="25" y="6"/>
                    <a:pt x="24" y="4"/>
                    <a:pt x="24" y="4"/>
                  </a:cubicBezTo>
                  <a:cubicBezTo>
                    <a:pt x="25" y="4"/>
                    <a:pt x="28" y="0"/>
                    <a:pt x="25" y="0"/>
                  </a:cubicBezTo>
                  <a:cubicBezTo>
                    <a:pt x="22" y="1"/>
                    <a:pt x="17" y="0"/>
                    <a:pt x="14" y="1"/>
                  </a:cubicBezTo>
                  <a:cubicBezTo>
                    <a:pt x="12" y="2"/>
                    <a:pt x="9" y="0"/>
                    <a:pt x="9" y="3"/>
                  </a:cubicBezTo>
                  <a:cubicBezTo>
                    <a:pt x="9" y="5"/>
                    <a:pt x="9" y="7"/>
                    <a:pt x="9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07" name="Freeform 83"/>
            <p:cNvSpPr/>
            <p:nvPr/>
          </p:nvSpPr>
          <p:spPr bwMode="auto">
            <a:xfrm>
              <a:off x="3282340" y="1351806"/>
              <a:ext cx="152957" cy="49240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18" y="15"/>
                </a:cxn>
                <a:cxn ang="0">
                  <a:pos x="28" y="19"/>
                </a:cxn>
                <a:cxn ang="0">
                  <a:pos x="30" y="19"/>
                </a:cxn>
                <a:cxn ang="0">
                  <a:pos x="41" y="15"/>
                </a:cxn>
                <a:cxn ang="0">
                  <a:pos x="48" y="15"/>
                </a:cxn>
                <a:cxn ang="0">
                  <a:pos x="55" y="15"/>
                </a:cxn>
                <a:cxn ang="0">
                  <a:pos x="60" y="13"/>
                </a:cxn>
                <a:cxn ang="0">
                  <a:pos x="62" y="10"/>
                </a:cxn>
                <a:cxn ang="0">
                  <a:pos x="58" y="9"/>
                </a:cxn>
                <a:cxn ang="0">
                  <a:pos x="59" y="6"/>
                </a:cxn>
                <a:cxn ang="0">
                  <a:pos x="55" y="6"/>
                </a:cxn>
                <a:cxn ang="0">
                  <a:pos x="45" y="12"/>
                </a:cxn>
                <a:cxn ang="0">
                  <a:pos x="40" y="10"/>
                </a:cxn>
                <a:cxn ang="0">
                  <a:pos x="36" y="8"/>
                </a:cxn>
                <a:cxn ang="0">
                  <a:pos x="30" y="7"/>
                </a:cxn>
                <a:cxn ang="0">
                  <a:pos x="33" y="4"/>
                </a:cxn>
                <a:cxn ang="0">
                  <a:pos x="32" y="1"/>
                </a:cxn>
                <a:cxn ang="0">
                  <a:pos x="14" y="4"/>
                </a:cxn>
                <a:cxn ang="0">
                  <a:pos x="6" y="7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4" y="11"/>
                </a:cxn>
              </a:cxnLst>
              <a:rect l="0" t="0" r="r" b="b"/>
              <a:pathLst>
                <a:path w="62" h="20">
                  <a:moveTo>
                    <a:pt x="14" y="11"/>
                  </a:moveTo>
                  <a:cubicBezTo>
                    <a:pt x="14" y="11"/>
                    <a:pt x="15" y="16"/>
                    <a:pt x="18" y="15"/>
                  </a:cubicBezTo>
                  <a:cubicBezTo>
                    <a:pt x="20" y="13"/>
                    <a:pt x="28" y="18"/>
                    <a:pt x="28" y="19"/>
                  </a:cubicBezTo>
                  <a:cubicBezTo>
                    <a:pt x="28" y="20"/>
                    <a:pt x="30" y="19"/>
                    <a:pt x="30" y="19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54" y="14"/>
                    <a:pt x="55" y="15"/>
                  </a:cubicBezTo>
                  <a:cubicBezTo>
                    <a:pt x="55" y="15"/>
                    <a:pt x="60" y="13"/>
                    <a:pt x="60" y="13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8" y="4"/>
                    <a:pt x="55" y="6"/>
                  </a:cubicBezTo>
                  <a:cubicBezTo>
                    <a:pt x="52" y="8"/>
                    <a:pt x="44" y="13"/>
                    <a:pt x="45" y="12"/>
                  </a:cubicBezTo>
                  <a:cubicBezTo>
                    <a:pt x="45" y="11"/>
                    <a:pt x="41" y="12"/>
                    <a:pt x="40" y="10"/>
                  </a:cubicBezTo>
                  <a:cubicBezTo>
                    <a:pt x="38" y="8"/>
                    <a:pt x="36" y="8"/>
                    <a:pt x="36" y="8"/>
                  </a:cubicBezTo>
                  <a:cubicBezTo>
                    <a:pt x="36" y="8"/>
                    <a:pt x="32" y="6"/>
                    <a:pt x="30" y="7"/>
                  </a:cubicBezTo>
                  <a:cubicBezTo>
                    <a:pt x="28" y="8"/>
                    <a:pt x="33" y="4"/>
                    <a:pt x="33" y="4"/>
                  </a:cubicBezTo>
                  <a:cubicBezTo>
                    <a:pt x="33" y="4"/>
                    <a:pt x="34" y="0"/>
                    <a:pt x="32" y="1"/>
                  </a:cubicBezTo>
                  <a:cubicBezTo>
                    <a:pt x="30" y="1"/>
                    <a:pt x="14" y="4"/>
                    <a:pt x="14" y="4"/>
                  </a:cubicBezTo>
                  <a:cubicBezTo>
                    <a:pt x="14" y="4"/>
                    <a:pt x="8" y="8"/>
                    <a:pt x="6" y="7"/>
                  </a:cubicBezTo>
                  <a:cubicBezTo>
                    <a:pt x="5" y="6"/>
                    <a:pt x="0" y="8"/>
                    <a:pt x="0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14" y="11"/>
                    <a:pt x="14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08" name="Freeform 84"/>
            <p:cNvSpPr/>
            <p:nvPr/>
          </p:nvSpPr>
          <p:spPr bwMode="auto">
            <a:xfrm>
              <a:off x="3489775" y="1333996"/>
              <a:ext cx="54478" cy="19906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1" y="8"/>
                </a:cxn>
                <a:cxn ang="0">
                  <a:pos x="16" y="8"/>
                </a:cxn>
                <a:cxn ang="0">
                  <a:pos x="20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5"/>
                </a:cxn>
              </a:cxnLst>
              <a:rect l="0" t="0" r="r" b="b"/>
              <a:pathLst>
                <a:path w="22" h="8">
                  <a:moveTo>
                    <a:pt x="1" y="5"/>
                  </a:moveTo>
                  <a:cubicBezTo>
                    <a:pt x="2" y="5"/>
                    <a:pt x="10" y="7"/>
                    <a:pt x="11" y="8"/>
                  </a:cubicBezTo>
                  <a:cubicBezTo>
                    <a:pt x="12" y="8"/>
                    <a:pt x="15" y="8"/>
                    <a:pt x="16" y="8"/>
                  </a:cubicBezTo>
                  <a:cubicBezTo>
                    <a:pt x="17" y="8"/>
                    <a:pt x="22" y="5"/>
                    <a:pt x="20" y="4"/>
                  </a:cubicBezTo>
                  <a:cubicBezTo>
                    <a:pt x="18" y="3"/>
                    <a:pt x="12" y="2"/>
                    <a:pt x="11" y="1"/>
                  </a:cubicBezTo>
                  <a:cubicBezTo>
                    <a:pt x="10" y="1"/>
                    <a:pt x="5" y="0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0" y="4"/>
                    <a:pt x="1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09" name="Freeform 85"/>
            <p:cNvSpPr/>
            <p:nvPr/>
          </p:nvSpPr>
          <p:spPr bwMode="auto">
            <a:xfrm>
              <a:off x="3400725" y="1333996"/>
              <a:ext cx="41906" cy="27239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12" y="8"/>
                </a:cxn>
                <a:cxn ang="0">
                  <a:pos x="16" y="4"/>
                </a:cxn>
                <a:cxn ang="0">
                  <a:pos x="17" y="3"/>
                </a:cxn>
                <a:cxn ang="0">
                  <a:pos x="13" y="1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0" y="9"/>
                </a:cxn>
                <a:cxn ang="0">
                  <a:pos x="7" y="10"/>
                </a:cxn>
              </a:cxnLst>
              <a:rect l="0" t="0" r="r" b="b"/>
              <a:pathLst>
                <a:path w="17" h="11">
                  <a:moveTo>
                    <a:pt x="7" y="10"/>
                  </a:moveTo>
                  <a:cubicBezTo>
                    <a:pt x="8" y="9"/>
                    <a:pt x="12" y="8"/>
                    <a:pt x="12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5" y="0"/>
                    <a:pt x="13" y="1"/>
                  </a:cubicBezTo>
                  <a:cubicBezTo>
                    <a:pt x="12" y="2"/>
                    <a:pt x="5" y="5"/>
                    <a:pt x="5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5" y="11"/>
                    <a:pt x="7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10" name="Freeform 86"/>
            <p:cNvSpPr/>
            <p:nvPr/>
          </p:nvSpPr>
          <p:spPr bwMode="auto">
            <a:xfrm>
              <a:off x="3547396" y="1331900"/>
              <a:ext cx="27239" cy="24096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10" y="9"/>
                </a:cxn>
                <a:cxn ang="0">
                  <a:pos x="10" y="2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5" y="10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6" y="10"/>
                    <a:pt x="10" y="10"/>
                    <a:pt x="10" y="9"/>
                  </a:cubicBezTo>
                  <a:cubicBezTo>
                    <a:pt x="11" y="9"/>
                    <a:pt x="10" y="2"/>
                    <a:pt x="10" y="2"/>
                  </a:cubicBezTo>
                  <a:cubicBezTo>
                    <a:pt x="10" y="2"/>
                    <a:pt x="9" y="0"/>
                    <a:pt x="7" y="0"/>
                  </a:cubicBezTo>
                  <a:cubicBezTo>
                    <a:pt x="6" y="1"/>
                    <a:pt x="0" y="3"/>
                    <a:pt x="0" y="3"/>
                  </a:cubicBezTo>
                  <a:cubicBezTo>
                    <a:pt x="0" y="4"/>
                    <a:pt x="4" y="10"/>
                    <a:pt x="5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11" name="Freeform 87"/>
            <p:cNvSpPr/>
            <p:nvPr/>
          </p:nvSpPr>
          <p:spPr bwMode="auto">
            <a:xfrm>
              <a:off x="3219481" y="2155364"/>
              <a:ext cx="141433" cy="55526"/>
            </a:xfrm>
            <a:custGeom>
              <a:avLst/>
              <a:gdLst/>
              <a:ahLst/>
              <a:cxnLst>
                <a:cxn ang="0">
                  <a:pos x="56" y="18"/>
                </a:cxn>
                <a:cxn ang="0">
                  <a:pos x="51" y="16"/>
                </a:cxn>
                <a:cxn ang="0">
                  <a:pos x="41" y="8"/>
                </a:cxn>
                <a:cxn ang="0">
                  <a:pos x="25" y="2"/>
                </a:cxn>
                <a:cxn ang="0">
                  <a:pos x="8" y="1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2" y="4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29" y="10"/>
                </a:cxn>
                <a:cxn ang="0">
                  <a:pos x="32" y="13"/>
                </a:cxn>
                <a:cxn ang="0">
                  <a:pos x="34" y="22"/>
                </a:cxn>
                <a:cxn ang="0">
                  <a:pos x="40" y="22"/>
                </a:cxn>
                <a:cxn ang="0">
                  <a:pos x="53" y="21"/>
                </a:cxn>
                <a:cxn ang="0">
                  <a:pos x="56" y="18"/>
                </a:cxn>
              </a:cxnLst>
              <a:rect l="0" t="0" r="r" b="b"/>
              <a:pathLst>
                <a:path w="57" h="22">
                  <a:moveTo>
                    <a:pt x="56" y="18"/>
                  </a:moveTo>
                  <a:cubicBezTo>
                    <a:pt x="56" y="17"/>
                    <a:pt x="53" y="16"/>
                    <a:pt x="51" y="16"/>
                  </a:cubicBezTo>
                  <a:cubicBezTo>
                    <a:pt x="49" y="16"/>
                    <a:pt x="42" y="9"/>
                    <a:pt x="41" y="8"/>
                  </a:cubicBezTo>
                  <a:cubicBezTo>
                    <a:pt x="41" y="6"/>
                    <a:pt x="25" y="2"/>
                    <a:pt x="25" y="2"/>
                  </a:cubicBezTo>
                  <a:cubicBezTo>
                    <a:pt x="25" y="2"/>
                    <a:pt x="8" y="1"/>
                    <a:pt x="8" y="1"/>
                  </a:cubicBezTo>
                  <a:cubicBezTo>
                    <a:pt x="8" y="0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1"/>
                    <a:pt x="1" y="12"/>
                  </a:cubicBezTo>
                  <a:cubicBezTo>
                    <a:pt x="1" y="13"/>
                    <a:pt x="7" y="8"/>
                    <a:pt x="7" y="6"/>
                  </a:cubicBezTo>
                  <a:cubicBezTo>
                    <a:pt x="8" y="5"/>
                    <a:pt x="12" y="4"/>
                    <a:pt x="12" y="4"/>
                  </a:cubicBezTo>
                  <a:cubicBezTo>
                    <a:pt x="13" y="3"/>
                    <a:pt x="14" y="6"/>
                    <a:pt x="15" y="6"/>
                  </a:cubicBezTo>
                  <a:cubicBezTo>
                    <a:pt x="16" y="6"/>
                    <a:pt x="20" y="7"/>
                    <a:pt x="20" y="7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4" y="21"/>
                    <a:pt x="34" y="22"/>
                  </a:cubicBezTo>
                  <a:cubicBezTo>
                    <a:pt x="34" y="22"/>
                    <a:pt x="40" y="22"/>
                    <a:pt x="40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7" y="18"/>
                    <a:pt x="56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12" name="Freeform 88"/>
            <p:cNvSpPr/>
            <p:nvPr/>
          </p:nvSpPr>
          <p:spPr bwMode="auto">
            <a:xfrm>
              <a:off x="3348342" y="2205652"/>
              <a:ext cx="86955" cy="3981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8" y="13"/>
                </a:cxn>
                <a:cxn ang="0">
                  <a:pos x="12" y="13"/>
                </a:cxn>
                <a:cxn ang="0">
                  <a:pos x="13" y="16"/>
                </a:cxn>
                <a:cxn ang="0">
                  <a:pos x="18" y="15"/>
                </a:cxn>
                <a:cxn ang="0">
                  <a:pos x="19" y="12"/>
                </a:cxn>
                <a:cxn ang="0">
                  <a:pos x="25" y="11"/>
                </a:cxn>
                <a:cxn ang="0">
                  <a:pos x="34" y="11"/>
                </a:cxn>
                <a:cxn ang="0">
                  <a:pos x="34" y="7"/>
                </a:cxn>
                <a:cxn ang="0">
                  <a:pos x="27" y="2"/>
                </a:cxn>
                <a:cxn ang="0">
                  <a:pos x="21" y="2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10" y="9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4" y="14"/>
                </a:cxn>
              </a:cxnLst>
              <a:rect l="0" t="0" r="r" b="b"/>
              <a:pathLst>
                <a:path w="35" h="16">
                  <a:moveTo>
                    <a:pt x="4" y="14"/>
                  </a:moveTo>
                  <a:cubicBezTo>
                    <a:pt x="5" y="14"/>
                    <a:pt x="7" y="13"/>
                    <a:pt x="8" y="13"/>
                  </a:cubicBezTo>
                  <a:cubicBezTo>
                    <a:pt x="9" y="13"/>
                    <a:pt x="12" y="13"/>
                    <a:pt x="12" y="13"/>
                  </a:cubicBezTo>
                  <a:cubicBezTo>
                    <a:pt x="12" y="13"/>
                    <a:pt x="13" y="15"/>
                    <a:pt x="13" y="16"/>
                  </a:cubicBezTo>
                  <a:cubicBezTo>
                    <a:pt x="13" y="16"/>
                    <a:pt x="18" y="15"/>
                    <a:pt x="18" y="15"/>
                  </a:cubicBezTo>
                  <a:cubicBezTo>
                    <a:pt x="18" y="14"/>
                    <a:pt x="19" y="12"/>
                    <a:pt x="19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33" y="11"/>
                    <a:pt x="34" y="11"/>
                  </a:cubicBezTo>
                  <a:cubicBezTo>
                    <a:pt x="35" y="11"/>
                    <a:pt x="35" y="10"/>
                    <a:pt x="34" y="7"/>
                  </a:cubicBezTo>
                  <a:cubicBezTo>
                    <a:pt x="32" y="4"/>
                    <a:pt x="28" y="4"/>
                    <a:pt x="27" y="2"/>
                  </a:cubicBezTo>
                  <a:cubicBezTo>
                    <a:pt x="26" y="0"/>
                    <a:pt x="22" y="1"/>
                    <a:pt x="21" y="2"/>
                  </a:cubicBezTo>
                  <a:cubicBezTo>
                    <a:pt x="19" y="3"/>
                    <a:pt x="13" y="0"/>
                    <a:pt x="11" y="0"/>
                  </a:cubicBezTo>
                  <a:cubicBezTo>
                    <a:pt x="9" y="0"/>
                    <a:pt x="11" y="2"/>
                    <a:pt x="11" y="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0" y="11"/>
                    <a:pt x="0" y="12"/>
                  </a:cubicBezTo>
                  <a:cubicBezTo>
                    <a:pt x="0" y="14"/>
                    <a:pt x="3" y="13"/>
                    <a:pt x="4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104" name="Oval 103"/>
          <p:cNvSpPr/>
          <p:nvPr/>
        </p:nvSpPr>
        <p:spPr>
          <a:xfrm>
            <a:off x="3029253" y="3756493"/>
            <a:ext cx="219878" cy="219907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647325" y="4004685"/>
            <a:ext cx="219878" cy="21990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2456418" y="2129369"/>
            <a:ext cx="2556601" cy="416277"/>
          </a:xfrm>
          <a:custGeom>
            <a:avLst/>
            <a:gdLst>
              <a:gd name="connsiteX0" fmla="*/ 1917700 w 1917700"/>
              <a:gd name="connsiteY0" fmla="*/ 312208 h 312208"/>
              <a:gd name="connsiteX1" fmla="*/ 850900 w 1917700"/>
              <a:gd name="connsiteY1" fmla="*/ 26458 h 312208"/>
              <a:gd name="connsiteX2" fmla="*/ 0 w 1917700"/>
              <a:gd name="connsiteY2" fmla="*/ 153458 h 31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7700" h="312208">
                <a:moveTo>
                  <a:pt x="1917700" y="312208"/>
                </a:moveTo>
                <a:cubicBezTo>
                  <a:pt x="1544108" y="182562"/>
                  <a:pt x="1170517" y="52916"/>
                  <a:pt x="850900" y="26458"/>
                </a:cubicBezTo>
                <a:cubicBezTo>
                  <a:pt x="531283" y="0"/>
                  <a:pt x="265641" y="76729"/>
                  <a:pt x="0" y="153458"/>
                </a:cubicBezTo>
              </a:path>
            </a:pathLst>
          </a:cu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4903078" y="2435693"/>
            <a:ext cx="219878" cy="219907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380038" y="2204361"/>
            <a:ext cx="219878" cy="219907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4" name="Freeform 5"/>
          <p:cNvSpPr/>
          <p:nvPr/>
        </p:nvSpPr>
        <p:spPr bwMode="auto">
          <a:xfrm rot="18308510" flipH="1">
            <a:off x="3383532" y="1931486"/>
            <a:ext cx="373003" cy="415786"/>
          </a:xfrm>
          <a:custGeom>
            <a:avLst/>
            <a:gdLst/>
            <a:ahLst/>
            <a:cxnLst>
              <a:cxn ang="0">
                <a:pos x="614" y="138"/>
              </a:cxn>
              <a:cxn ang="0">
                <a:pos x="533" y="96"/>
              </a:cxn>
              <a:cxn ang="0">
                <a:pos x="427" y="283"/>
              </a:cxn>
              <a:cxn ang="0">
                <a:pos x="53" y="279"/>
              </a:cxn>
              <a:cxn ang="0">
                <a:pos x="0" y="364"/>
              </a:cxn>
              <a:cxn ang="0">
                <a:pos x="335" y="427"/>
              </a:cxn>
              <a:cxn ang="0">
                <a:pos x="250" y="586"/>
              </a:cxn>
              <a:cxn ang="0">
                <a:pos x="160" y="593"/>
              </a:cxn>
              <a:cxn ang="0">
                <a:pos x="120" y="650"/>
              </a:cxn>
              <a:cxn ang="0">
                <a:pos x="247" y="678"/>
              </a:cxn>
              <a:cxn ang="0">
                <a:pos x="319" y="770"/>
              </a:cxn>
              <a:cxn ang="0">
                <a:pos x="353" y="710"/>
              </a:cxn>
              <a:cxn ang="0">
                <a:pos x="319" y="618"/>
              </a:cxn>
              <a:cxn ang="0">
                <a:pos x="420" y="470"/>
              </a:cxn>
              <a:cxn ang="0">
                <a:pos x="640" y="724"/>
              </a:cxn>
              <a:cxn ang="0">
                <a:pos x="691" y="635"/>
              </a:cxn>
              <a:cxn ang="0">
                <a:pos x="511" y="318"/>
              </a:cxn>
              <a:cxn ang="0">
                <a:pos x="614" y="138"/>
              </a:cxn>
            </a:cxnLst>
            <a:rect l="0" t="0" r="r" b="b"/>
            <a:pathLst>
              <a:path w="691" h="770">
                <a:moveTo>
                  <a:pt x="614" y="138"/>
                </a:moveTo>
                <a:cubicBezTo>
                  <a:pt x="614" y="138"/>
                  <a:pt x="646" y="0"/>
                  <a:pt x="533" y="96"/>
                </a:cubicBezTo>
                <a:cubicBezTo>
                  <a:pt x="427" y="283"/>
                  <a:pt x="427" y="283"/>
                  <a:pt x="427" y="283"/>
                </a:cubicBezTo>
                <a:cubicBezTo>
                  <a:pt x="53" y="279"/>
                  <a:pt x="53" y="279"/>
                  <a:pt x="53" y="279"/>
                </a:cubicBezTo>
                <a:cubicBezTo>
                  <a:pt x="0" y="364"/>
                  <a:pt x="0" y="364"/>
                  <a:pt x="0" y="364"/>
                </a:cubicBezTo>
                <a:cubicBezTo>
                  <a:pt x="335" y="427"/>
                  <a:pt x="335" y="427"/>
                  <a:pt x="335" y="427"/>
                </a:cubicBezTo>
                <a:cubicBezTo>
                  <a:pt x="250" y="586"/>
                  <a:pt x="250" y="586"/>
                  <a:pt x="250" y="586"/>
                </a:cubicBezTo>
                <a:cubicBezTo>
                  <a:pt x="160" y="593"/>
                  <a:pt x="160" y="593"/>
                  <a:pt x="160" y="593"/>
                </a:cubicBezTo>
                <a:cubicBezTo>
                  <a:pt x="120" y="650"/>
                  <a:pt x="120" y="650"/>
                  <a:pt x="120" y="650"/>
                </a:cubicBezTo>
                <a:cubicBezTo>
                  <a:pt x="247" y="678"/>
                  <a:pt x="247" y="678"/>
                  <a:pt x="247" y="678"/>
                </a:cubicBezTo>
                <a:cubicBezTo>
                  <a:pt x="319" y="770"/>
                  <a:pt x="319" y="770"/>
                  <a:pt x="319" y="770"/>
                </a:cubicBezTo>
                <a:cubicBezTo>
                  <a:pt x="353" y="710"/>
                  <a:pt x="353" y="710"/>
                  <a:pt x="353" y="710"/>
                </a:cubicBezTo>
                <a:cubicBezTo>
                  <a:pt x="319" y="618"/>
                  <a:pt x="319" y="618"/>
                  <a:pt x="319" y="618"/>
                </a:cubicBezTo>
                <a:cubicBezTo>
                  <a:pt x="420" y="470"/>
                  <a:pt x="420" y="470"/>
                  <a:pt x="420" y="470"/>
                </a:cubicBezTo>
                <a:cubicBezTo>
                  <a:pt x="640" y="724"/>
                  <a:pt x="640" y="724"/>
                  <a:pt x="640" y="724"/>
                </a:cubicBezTo>
                <a:cubicBezTo>
                  <a:pt x="691" y="635"/>
                  <a:pt x="691" y="635"/>
                  <a:pt x="691" y="635"/>
                </a:cubicBezTo>
                <a:cubicBezTo>
                  <a:pt x="511" y="318"/>
                  <a:pt x="511" y="318"/>
                  <a:pt x="511" y="318"/>
                </a:cubicBezTo>
                <a:lnTo>
                  <a:pt x="614" y="138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5" name="Group 126"/>
          <p:cNvGrpSpPr/>
          <p:nvPr/>
        </p:nvGrpSpPr>
        <p:grpSpPr>
          <a:xfrm>
            <a:off x="4110333" y="4551788"/>
            <a:ext cx="576921" cy="251307"/>
            <a:chOff x="3008313" y="4019551"/>
            <a:chExt cx="1724025" cy="750888"/>
          </a:xfrm>
          <a:solidFill>
            <a:schemeClr val="tx2"/>
          </a:solidFill>
        </p:grpSpPr>
        <p:sp>
          <p:nvSpPr>
            <p:cNvPr id="128" name="Freeform 102"/>
            <p:cNvSpPr/>
            <p:nvPr/>
          </p:nvSpPr>
          <p:spPr bwMode="auto">
            <a:xfrm>
              <a:off x="4540250" y="4019551"/>
              <a:ext cx="112713" cy="461963"/>
            </a:xfrm>
            <a:custGeom>
              <a:avLst/>
              <a:gdLst/>
              <a:ahLst/>
              <a:cxnLst>
                <a:cxn ang="0">
                  <a:pos x="1" y="123"/>
                </a:cxn>
                <a:cxn ang="0">
                  <a:pos x="29" y="123"/>
                </a:cxn>
                <a:cxn ang="0">
                  <a:pos x="30" y="122"/>
                </a:cxn>
                <a:cxn ang="0">
                  <a:pos x="30" y="1"/>
                </a:cxn>
                <a:cxn ang="0">
                  <a:pos x="29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22"/>
                </a:cxn>
                <a:cxn ang="0">
                  <a:pos x="1" y="123"/>
                </a:cxn>
              </a:cxnLst>
              <a:rect l="0" t="0" r="r" b="b"/>
              <a:pathLst>
                <a:path w="30" h="123">
                  <a:moveTo>
                    <a:pt x="1" y="123"/>
                  </a:moveTo>
                  <a:cubicBezTo>
                    <a:pt x="29" y="123"/>
                    <a:pt x="29" y="123"/>
                    <a:pt x="29" y="123"/>
                  </a:cubicBezTo>
                  <a:cubicBezTo>
                    <a:pt x="30" y="123"/>
                    <a:pt x="30" y="123"/>
                    <a:pt x="30" y="12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0" y="123"/>
                    <a:pt x="1" y="12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29" name="Freeform 103"/>
            <p:cNvSpPr/>
            <p:nvPr/>
          </p:nvSpPr>
          <p:spPr bwMode="auto">
            <a:xfrm>
              <a:off x="3705225" y="4357688"/>
              <a:ext cx="255588" cy="12382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32"/>
                </a:cxn>
                <a:cxn ang="0">
                  <a:pos x="1" y="33"/>
                </a:cxn>
                <a:cxn ang="0">
                  <a:pos x="67" y="33"/>
                </a:cxn>
                <a:cxn ang="0">
                  <a:pos x="68" y="32"/>
                </a:cxn>
                <a:cxn ang="0">
                  <a:pos x="68" y="2"/>
                </a:cxn>
                <a:cxn ang="0">
                  <a:pos x="67" y="0"/>
                </a:cxn>
              </a:cxnLst>
              <a:rect l="0" t="0" r="r" b="b"/>
              <a:pathLst>
                <a:path w="68" h="33">
                  <a:moveTo>
                    <a:pt x="6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3"/>
                    <a:pt x="1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68" y="33"/>
                    <a:pt x="68" y="3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1"/>
                    <a:pt x="67" y="0"/>
                    <a:pt x="6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0" name="Freeform 104"/>
            <p:cNvSpPr/>
            <p:nvPr/>
          </p:nvSpPr>
          <p:spPr bwMode="auto">
            <a:xfrm>
              <a:off x="3990975" y="4206876"/>
              <a:ext cx="255588" cy="123825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67" y="33"/>
                </a:cxn>
                <a:cxn ang="0">
                  <a:pos x="68" y="32"/>
                </a:cxn>
                <a:cxn ang="0">
                  <a:pos x="68" y="1"/>
                </a:cxn>
                <a:cxn ang="0">
                  <a:pos x="67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2"/>
                </a:cxn>
                <a:cxn ang="0">
                  <a:pos x="1" y="33"/>
                </a:cxn>
              </a:cxnLst>
              <a:rect l="0" t="0" r="r" b="b"/>
              <a:pathLst>
                <a:path w="68" h="33">
                  <a:moveTo>
                    <a:pt x="1" y="33"/>
                  </a:moveTo>
                  <a:cubicBezTo>
                    <a:pt x="67" y="33"/>
                    <a:pt x="67" y="33"/>
                    <a:pt x="67" y="33"/>
                  </a:cubicBezTo>
                  <a:cubicBezTo>
                    <a:pt x="68" y="33"/>
                    <a:pt x="68" y="33"/>
                    <a:pt x="68" y="3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0"/>
                    <a:pt x="6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3"/>
                    <a:pt x="1" y="3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1" name="Freeform 105"/>
            <p:cNvSpPr/>
            <p:nvPr/>
          </p:nvSpPr>
          <p:spPr bwMode="auto">
            <a:xfrm>
              <a:off x="3705225" y="4056063"/>
              <a:ext cx="255588" cy="123825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67" y="33"/>
                </a:cxn>
                <a:cxn ang="0">
                  <a:pos x="68" y="32"/>
                </a:cxn>
                <a:cxn ang="0">
                  <a:pos x="68" y="1"/>
                </a:cxn>
                <a:cxn ang="0">
                  <a:pos x="67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2"/>
                </a:cxn>
                <a:cxn ang="0">
                  <a:pos x="1" y="33"/>
                </a:cxn>
              </a:cxnLst>
              <a:rect l="0" t="0" r="r" b="b"/>
              <a:pathLst>
                <a:path w="68" h="33">
                  <a:moveTo>
                    <a:pt x="1" y="33"/>
                  </a:move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68" y="32"/>
                    <a:pt x="68" y="3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0"/>
                    <a:pt x="67" y="0"/>
                    <a:pt x="6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3"/>
                    <a:pt x="1" y="3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2" name="Freeform 106"/>
            <p:cNvSpPr>
              <a:spLocks noEditPoints="1"/>
            </p:cNvSpPr>
            <p:nvPr/>
          </p:nvSpPr>
          <p:spPr bwMode="auto">
            <a:xfrm>
              <a:off x="3008313" y="4514851"/>
              <a:ext cx="1724025" cy="255588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45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1" y="23"/>
                </a:cxn>
                <a:cxn ang="0">
                  <a:pos x="42" y="46"/>
                </a:cxn>
                <a:cxn ang="0">
                  <a:pos x="42" y="67"/>
                </a:cxn>
                <a:cxn ang="0">
                  <a:pos x="44" y="68"/>
                </a:cxn>
                <a:cxn ang="0">
                  <a:pos x="416" y="68"/>
                </a:cxn>
                <a:cxn ang="0">
                  <a:pos x="458" y="1"/>
                </a:cxn>
                <a:cxn ang="0">
                  <a:pos x="458" y="0"/>
                </a:cxn>
                <a:cxn ang="0">
                  <a:pos x="41" y="25"/>
                </a:cxn>
                <a:cxn ang="0">
                  <a:pos x="32" y="16"/>
                </a:cxn>
                <a:cxn ang="0">
                  <a:pos x="41" y="7"/>
                </a:cxn>
                <a:cxn ang="0">
                  <a:pos x="50" y="16"/>
                </a:cxn>
                <a:cxn ang="0">
                  <a:pos x="41" y="25"/>
                </a:cxn>
              </a:cxnLst>
              <a:rect l="0" t="0" r="r" b="b"/>
              <a:pathLst>
                <a:path w="458" h="68">
                  <a:moveTo>
                    <a:pt x="458" y="0"/>
                  </a:moveTo>
                  <a:cubicBezTo>
                    <a:pt x="458" y="0"/>
                    <a:pt x="457" y="0"/>
                    <a:pt x="45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6"/>
                    <a:pt x="8" y="13"/>
                    <a:pt x="21" y="23"/>
                  </a:cubicBezTo>
                  <a:cubicBezTo>
                    <a:pt x="30" y="31"/>
                    <a:pt x="42" y="41"/>
                    <a:pt x="42" y="4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3" y="68"/>
                    <a:pt x="44" y="68"/>
                  </a:cubicBezTo>
                  <a:cubicBezTo>
                    <a:pt x="416" y="68"/>
                    <a:pt x="416" y="68"/>
                    <a:pt x="416" y="68"/>
                  </a:cubicBezTo>
                  <a:cubicBezTo>
                    <a:pt x="443" y="68"/>
                    <a:pt x="458" y="4"/>
                    <a:pt x="458" y="1"/>
                  </a:cubicBezTo>
                  <a:cubicBezTo>
                    <a:pt x="458" y="0"/>
                    <a:pt x="458" y="0"/>
                    <a:pt x="458" y="0"/>
                  </a:cubicBezTo>
                  <a:moveTo>
                    <a:pt x="41" y="25"/>
                  </a:moveTo>
                  <a:cubicBezTo>
                    <a:pt x="36" y="25"/>
                    <a:pt x="32" y="21"/>
                    <a:pt x="32" y="16"/>
                  </a:cubicBezTo>
                  <a:cubicBezTo>
                    <a:pt x="32" y="11"/>
                    <a:pt x="36" y="7"/>
                    <a:pt x="41" y="7"/>
                  </a:cubicBezTo>
                  <a:cubicBezTo>
                    <a:pt x="46" y="7"/>
                    <a:pt x="50" y="11"/>
                    <a:pt x="50" y="16"/>
                  </a:cubicBezTo>
                  <a:cubicBezTo>
                    <a:pt x="50" y="21"/>
                    <a:pt x="46" y="25"/>
                    <a:pt x="41" y="2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3" name="Freeform 107"/>
            <p:cNvSpPr/>
            <p:nvPr/>
          </p:nvSpPr>
          <p:spPr bwMode="auto">
            <a:xfrm>
              <a:off x="4298950" y="4206876"/>
              <a:ext cx="357188" cy="27463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72"/>
                </a:cxn>
                <a:cxn ang="0">
                  <a:pos x="1" y="73"/>
                </a:cxn>
                <a:cxn ang="0">
                  <a:pos x="93" y="73"/>
                </a:cxn>
                <a:cxn ang="0">
                  <a:pos x="95" y="72"/>
                </a:cxn>
                <a:cxn ang="0">
                  <a:pos x="95" y="70"/>
                </a:cxn>
                <a:cxn ang="0">
                  <a:pos x="60" y="0"/>
                </a:cxn>
              </a:cxnLst>
              <a:rect l="0" t="0" r="r" b="b"/>
              <a:pathLst>
                <a:path w="95" h="73">
                  <a:moveTo>
                    <a:pt x="6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1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3"/>
                    <a:pt x="94" y="73"/>
                    <a:pt x="95" y="72"/>
                  </a:cubicBezTo>
                  <a:cubicBezTo>
                    <a:pt x="95" y="72"/>
                    <a:pt x="95" y="71"/>
                    <a:pt x="95" y="70"/>
                  </a:cubicBezTo>
                  <a:cubicBezTo>
                    <a:pt x="95" y="59"/>
                    <a:pt x="71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4" name="Freeform 108"/>
            <p:cNvSpPr/>
            <p:nvPr/>
          </p:nvSpPr>
          <p:spPr bwMode="auto">
            <a:xfrm>
              <a:off x="3417888" y="4357688"/>
              <a:ext cx="257175" cy="12382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2"/>
                </a:cxn>
                <a:cxn ang="0">
                  <a:pos x="1" y="33"/>
                </a:cxn>
                <a:cxn ang="0">
                  <a:pos x="67" y="33"/>
                </a:cxn>
                <a:cxn ang="0">
                  <a:pos x="68" y="32"/>
                </a:cxn>
                <a:cxn ang="0">
                  <a:pos x="68" y="1"/>
                </a:cxn>
                <a:cxn ang="0">
                  <a:pos x="67" y="0"/>
                </a:cxn>
              </a:cxnLst>
              <a:rect l="0" t="0" r="r" b="b"/>
              <a:pathLst>
                <a:path w="68" h="33">
                  <a:moveTo>
                    <a:pt x="6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3"/>
                    <a:pt x="1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68" y="32"/>
                    <a:pt x="68" y="3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5" name="Freeform 109"/>
            <p:cNvSpPr/>
            <p:nvPr/>
          </p:nvSpPr>
          <p:spPr bwMode="auto">
            <a:xfrm>
              <a:off x="3990975" y="4357688"/>
              <a:ext cx="255588" cy="12382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2"/>
                </a:cxn>
                <a:cxn ang="0">
                  <a:pos x="1" y="33"/>
                </a:cxn>
                <a:cxn ang="0">
                  <a:pos x="67" y="33"/>
                </a:cxn>
                <a:cxn ang="0">
                  <a:pos x="68" y="32"/>
                </a:cxn>
                <a:cxn ang="0">
                  <a:pos x="68" y="1"/>
                </a:cxn>
                <a:cxn ang="0">
                  <a:pos x="67" y="0"/>
                </a:cxn>
              </a:cxnLst>
              <a:rect l="0" t="0" r="r" b="b"/>
              <a:pathLst>
                <a:path w="68" h="33">
                  <a:moveTo>
                    <a:pt x="6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1" y="33"/>
                    <a:pt x="1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8" y="33"/>
                    <a:pt x="68" y="32"/>
                    <a:pt x="68" y="3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6" name="Freeform 110"/>
            <p:cNvSpPr/>
            <p:nvPr/>
          </p:nvSpPr>
          <p:spPr bwMode="auto">
            <a:xfrm>
              <a:off x="3705225" y="4206876"/>
              <a:ext cx="255588" cy="12382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2"/>
                </a:cxn>
                <a:cxn ang="0">
                  <a:pos x="1" y="33"/>
                </a:cxn>
                <a:cxn ang="0">
                  <a:pos x="67" y="33"/>
                </a:cxn>
                <a:cxn ang="0">
                  <a:pos x="68" y="32"/>
                </a:cxn>
                <a:cxn ang="0">
                  <a:pos x="68" y="1"/>
                </a:cxn>
                <a:cxn ang="0">
                  <a:pos x="67" y="0"/>
                </a:cxn>
              </a:cxnLst>
              <a:rect l="0" t="0" r="r" b="b"/>
              <a:pathLst>
                <a:path w="68" h="33">
                  <a:moveTo>
                    <a:pt x="6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3"/>
                    <a:pt x="1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68" y="32"/>
                    <a:pt x="68" y="3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7" name="Freeform 111"/>
            <p:cNvSpPr/>
            <p:nvPr/>
          </p:nvSpPr>
          <p:spPr bwMode="auto">
            <a:xfrm>
              <a:off x="3230563" y="4214813"/>
              <a:ext cx="68263" cy="2667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70"/>
                </a:cxn>
                <a:cxn ang="0">
                  <a:pos x="2" y="71"/>
                </a:cxn>
                <a:cxn ang="0">
                  <a:pos x="17" y="71"/>
                </a:cxn>
                <a:cxn ang="0">
                  <a:pos x="18" y="70"/>
                </a:cxn>
                <a:cxn ang="0">
                  <a:pos x="18" y="1"/>
                </a:cxn>
                <a:cxn ang="0">
                  <a:pos x="17" y="0"/>
                </a:cxn>
              </a:cxnLst>
              <a:rect l="0" t="0" r="r" b="b"/>
              <a:pathLst>
                <a:path w="18" h="71">
                  <a:moveTo>
                    <a:pt x="1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1" y="71"/>
                    <a:pt x="2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1"/>
                    <a:pt x="18" y="70"/>
                    <a:pt x="18" y="7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0"/>
                    <a:pt x="1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138" name="Freeform 137"/>
          <p:cNvSpPr/>
          <p:nvPr/>
        </p:nvSpPr>
        <p:spPr>
          <a:xfrm>
            <a:off x="1948483" y="2816580"/>
            <a:ext cx="4207386" cy="826911"/>
          </a:xfrm>
          <a:custGeom>
            <a:avLst/>
            <a:gdLst>
              <a:gd name="connsiteX0" fmla="*/ 0 w 3155950"/>
              <a:gd name="connsiteY0" fmla="*/ 101600 h 620183"/>
              <a:gd name="connsiteX1" fmla="*/ 1498600 w 3155950"/>
              <a:gd name="connsiteY1" fmla="*/ 603250 h 620183"/>
              <a:gd name="connsiteX2" fmla="*/ 3155950 w 3155950"/>
              <a:gd name="connsiteY2" fmla="*/ 0 h 62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5950" h="620183">
                <a:moveTo>
                  <a:pt x="0" y="101600"/>
                </a:moveTo>
                <a:cubicBezTo>
                  <a:pt x="486304" y="360891"/>
                  <a:pt x="972608" y="620183"/>
                  <a:pt x="1498600" y="603250"/>
                </a:cubicBezTo>
                <a:cubicBezTo>
                  <a:pt x="2024592" y="586317"/>
                  <a:pt x="2590271" y="293158"/>
                  <a:pt x="3155950" y="0"/>
                </a:cubicBezTo>
              </a:path>
            </a:pathLst>
          </a:cu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1858342" y="2839969"/>
            <a:ext cx="219878" cy="219907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045930" y="2683584"/>
            <a:ext cx="219878" cy="219907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1" name="Freeform 5"/>
          <p:cNvSpPr/>
          <p:nvPr/>
        </p:nvSpPr>
        <p:spPr bwMode="auto">
          <a:xfrm rot="7274242" flipH="1">
            <a:off x="3746591" y="3435595"/>
            <a:ext cx="373003" cy="415786"/>
          </a:xfrm>
          <a:custGeom>
            <a:avLst/>
            <a:gdLst/>
            <a:ahLst/>
            <a:cxnLst>
              <a:cxn ang="0">
                <a:pos x="614" y="138"/>
              </a:cxn>
              <a:cxn ang="0">
                <a:pos x="533" y="96"/>
              </a:cxn>
              <a:cxn ang="0">
                <a:pos x="427" y="283"/>
              </a:cxn>
              <a:cxn ang="0">
                <a:pos x="53" y="279"/>
              </a:cxn>
              <a:cxn ang="0">
                <a:pos x="0" y="364"/>
              </a:cxn>
              <a:cxn ang="0">
                <a:pos x="335" y="427"/>
              </a:cxn>
              <a:cxn ang="0">
                <a:pos x="250" y="586"/>
              </a:cxn>
              <a:cxn ang="0">
                <a:pos x="160" y="593"/>
              </a:cxn>
              <a:cxn ang="0">
                <a:pos x="120" y="650"/>
              </a:cxn>
              <a:cxn ang="0">
                <a:pos x="247" y="678"/>
              </a:cxn>
              <a:cxn ang="0">
                <a:pos x="319" y="770"/>
              </a:cxn>
              <a:cxn ang="0">
                <a:pos x="353" y="710"/>
              </a:cxn>
              <a:cxn ang="0">
                <a:pos x="319" y="618"/>
              </a:cxn>
              <a:cxn ang="0">
                <a:pos x="420" y="470"/>
              </a:cxn>
              <a:cxn ang="0">
                <a:pos x="640" y="724"/>
              </a:cxn>
              <a:cxn ang="0">
                <a:pos x="691" y="635"/>
              </a:cxn>
              <a:cxn ang="0">
                <a:pos x="511" y="318"/>
              </a:cxn>
              <a:cxn ang="0">
                <a:pos x="614" y="138"/>
              </a:cxn>
            </a:cxnLst>
            <a:rect l="0" t="0" r="r" b="b"/>
            <a:pathLst>
              <a:path w="691" h="770">
                <a:moveTo>
                  <a:pt x="614" y="138"/>
                </a:moveTo>
                <a:cubicBezTo>
                  <a:pt x="614" y="138"/>
                  <a:pt x="646" y="0"/>
                  <a:pt x="533" y="96"/>
                </a:cubicBezTo>
                <a:cubicBezTo>
                  <a:pt x="427" y="283"/>
                  <a:pt x="427" y="283"/>
                  <a:pt x="427" y="283"/>
                </a:cubicBezTo>
                <a:cubicBezTo>
                  <a:pt x="53" y="279"/>
                  <a:pt x="53" y="279"/>
                  <a:pt x="53" y="279"/>
                </a:cubicBezTo>
                <a:cubicBezTo>
                  <a:pt x="0" y="364"/>
                  <a:pt x="0" y="364"/>
                  <a:pt x="0" y="364"/>
                </a:cubicBezTo>
                <a:cubicBezTo>
                  <a:pt x="335" y="427"/>
                  <a:pt x="335" y="427"/>
                  <a:pt x="335" y="427"/>
                </a:cubicBezTo>
                <a:cubicBezTo>
                  <a:pt x="250" y="586"/>
                  <a:pt x="250" y="586"/>
                  <a:pt x="250" y="586"/>
                </a:cubicBezTo>
                <a:cubicBezTo>
                  <a:pt x="160" y="593"/>
                  <a:pt x="160" y="593"/>
                  <a:pt x="160" y="593"/>
                </a:cubicBezTo>
                <a:cubicBezTo>
                  <a:pt x="120" y="650"/>
                  <a:pt x="120" y="650"/>
                  <a:pt x="120" y="650"/>
                </a:cubicBezTo>
                <a:cubicBezTo>
                  <a:pt x="247" y="678"/>
                  <a:pt x="247" y="678"/>
                  <a:pt x="247" y="678"/>
                </a:cubicBezTo>
                <a:cubicBezTo>
                  <a:pt x="319" y="770"/>
                  <a:pt x="319" y="770"/>
                  <a:pt x="319" y="770"/>
                </a:cubicBezTo>
                <a:cubicBezTo>
                  <a:pt x="353" y="710"/>
                  <a:pt x="353" y="710"/>
                  <a:pt x="353" y="710"/>
                </a:cubicBezTo>
                <a:cubicBezTo>
                  <a:pt x="319" y="618"/>
                  <a:pt x="319" y="618"/>
                  <a:pt x="319" y="618"/>
                </a:cubicBezTo>
                <a:cubicBezTo>
                  <a:pt x="420" y="470"/>
                  <a:pt x="420" y="470"/>
                  <a:pt x="420" y="470"/>
                </a:cubicBezTo>
                <a:cubicBezTo>
                  <a:pt x="640" y="724"/>
                  <a:pt x="640" y="724"/>
                  <a:pt x="640" y="724"/>
                </a:cubicBezTo>
                <a:cubicBezTo>
                  <a:pt x="691" y="635"/>
                  <a:pt x="691" y="635"/>
                  <a:pt x="691" y="635"/>
                </a:cubicBezTo>
                <a:cubicBezTo>
                  <a:pt x="511" y="318"/>
                  <a:pt x="511" y="318"/>
                  <a:pt x="511" y="318"/>
                </a:cubicBezTo>
                <a:lnTo>
                  <a:pt x="614" y="138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144" name="Freeform 143"/>
          <p:cNvSpPr/>
          <p:nvPr/>
        </p:nvSpPr>
        <p:spPr>
          <a:xfrm>
            <a:off x="3997151" y="2630313"/>
            <a:ext cx="3293105" cy="1144411"/>
          </a:xfrm>
          <a:custGeom>
            <a:avLst/>
            <a:gdLst>
              <a:gd name="connsiteX0" fmla="*/ 0 w 2470150"/>
              <a:gd name="connsiteY0" fmla="*/ 0 h 858308"/>
              <a:gd name="connsiteX1" fmla="*/ 1136650 w 2470150"/>
              <a:gd name="connsiteY1" fmla="*/ 736600 h 858308"/>
              <a:gd name="connsiteX2" fmla="*/ 2470150 w 2470150"/>
              <a:gd name="connsiteY2" fmla="*/ 730250 h 85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0150" h="858308">
                <a:moveTo>
                  <a:pt x="0" y="0"/>
                </a:moveTo>
                <a:cubicBezTo>
                  <a:pt x="362479" y="307446"/>
                  <a:pt x="724958" y="614892"/>
                  <a:pt x="1136650" y="736600"/>
                </a:cubicBezTo>
                <a:cubicBezTo>
                  <a:pt x="1548342" y="858308"/>
                  <a:pt x="2009246" y="794279"/>
                  <a:pt x="2470150" y="730250"/>
                </a:cubicBezTo>
              </a:path>
            </a:pathLst>
          </a:custGeom>
          <a:ln w="127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923803" y="2520360"/>
            <a:ext cx="219878" cy="21990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7180315" y="3494608"/>
            <a:ext cx="219878" cy="21990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7" name="Freeform 5"/>
          <p:cNvSpPr/>
          <p:nvPr/>
        </p:nvSpPr>
        <p:spPr bwMode="auto">
          <a:xfrm rot="18597545" flipH="1">
            <a:off x="5583782" y="3423944"/>
            <a:ext cx="373003" cy="415786"/>
          </a:xfrm>
          <a:custGeom>
            <a:avLst/>
            <a:gdLst/>
            <a:ahLst/>
            <a:cxnLst>
              <a:cxn ang="0">
                <a:pos x="614" y="138"/>
              </a:cxn>
              <a:cxn ang="0">
                <a:pos x="533" y="96"/>
              </a:cxn>
              <a:cxn ang="0">
                <a:pos x="427" y="283"/>
              </a:cxn>
              <a:cxn ang="0">
                <a:pos x="53" y="279"/>
              </a:cxn>
              <a:cxn ang="0">
                <a:pos x="0" y="364"/>
              </a:cxn>
              <a:cxn ang="0">
                <a:pos x="335" y="427"/>
              </a:cxn>
              <a:cxn ang="0">
                <a:pos x="250" y="586"/>
              </a:cxn>
              <a:cxn ang="0">
                <a:pos x="160" y="593"/>
              </a:cxn>
              <a:cxn ang="0">
                <a:pos x="120" y="650"/>
              </a:cxn>
              <a:cxn ang="0">
                <a:pos x="247" y="678"/>
              </a:cxn>
              <a:cxn ang="0">
                <a:pos x="319" y="770"/>
              </a:cxn>
              <a:cxn ang="0">
                <a:pos x="353" y="710"/>
              </a:cxn>
              <a:cxn ang="0">
                <a:pos x="319" y="618"/>
              </a:cxn>
              <a:cxn ang="0">
                <a:pos x="420" y="470"/>
              </a:cxn>
              <a:cxn ang="0">
                <a:pos x="640" y="724"/>
              </a:cxn>
              <a:cxn ang="0">
                <a:pos x="691" y="635"/>
              </a:cxn>
              <a:cxn ang="0">
                <a:pos x="511" y="318"/>
              </a:cxn>
              <a:cxn ang="0">
                <a:pos x="614" y="138"/>
              </a:cxn>
            </a:cxnLst>
            <a:rect l="0" t="0" r="r" b="b"/>
            <a:pathLst>
              <a:path w="691" h="770">
                <a:moveTo>
                  <a:pt x="614" y="138"/>
                </a:moveTo>
                <a:cubicBezTo>
                  <a:pt x="614" y="138"/>
                  <a:pt x="646" y="0"/>
                  <a:pt x="533" y="96"/>
                </a:cubicBezTo>
                <a:cubicBezTo>
                  <a:pt x="427" y="283"/>
                  <a:pt x="427" y="283"/>
                  <a:pt x="427" y="283"/>
                </a:cubicBezTo>
                <a:cubicBezTo>
                  <a:pt x="53" y="279"/>
                  <a:pt x="53" y="279"/>
                  <a:pt x="53" y="279"/>
                </a:cubicBezTo>
                <a:cubicBezTo>
                  <a:pt x="0" y="364"/>
                  <a:pt x="0" y="364"/>
                  <a:pt x="0" y="364"/>
                </a:cubicBezTo>
                <a:cubicBezTo>
                  <a:pt x="335" y="427"/>
                  <a:pt x="335" y="427"/>
                  <a:pt x="335" y="427"/>
                </a:cubicBezTo>
                <a:cubicBezTo>
                  <a:pt x="250" y="586"/>
                  <a:pt x="250" y="586"/>
                  <a:pt x="250" y="586"/>
                </a:cubicBezTo>
                <a:cubicBezTo>
                  <a:pt x="160" y="593"/>
                  <a:pt x="160" y="593"/>
                  <a:pt x="160" y="593"/>
                </a:cubicBezTo>
                <a:cubicBezTo>
                  <a:pt x="120" y="650"/>
                  <a:pt x="120" y="650"/>
                  <a:pt x="120" y="650"/>
                </a:cubicBezTo>
                <a:cubicBezTo>
                  <a:pt x="247" y="678"/>
                  <a:pt x="247" y="678"/>
                  <a:pt x="247" y="678"/>
                </a:cubicBezTo>
                <a:cubicBezTo>
                  <a:pt x="319" y="770"/>
                  <a:pt x="319" y="770"/>
                  <a:pt x="319" y="770"/>
                </a:cubicBezTo>
                <a:cubicBezTo>
                  <a:pt x="353" y="710"/>
                  <a:pt x="353" y="710"/>
                  <a:pt x="353" y="710"/>
                </a:cubicBezTo>
                <a:cubicBezTo>
                  <a:pt x="319" y="618"/>
                  <a:pt x="319" y="618"/>
                  <a:pt x="319" y="618"/>
                </a:cubicBezTo>
                <a:cubicBezTo>
                  <a:pt x="420" y="470"/>
                  <a:pt x="420" y="470"/>
                  <a:pt x="420" y="470"/>
                </a:cubicBezTo>
                <a:cubicBezTo>
                  <a:pt x="640" y="724"/>
                  <a:pt x="640" y="724"/>
                  <a:pt x="640" y="724"/>
                </a:cubicBezTo>
                <a:cubicBezTo>
                  <a:pt x="691" y="635"/>
                  <a:pt x="691" y="635"/>
                  <a:pt x="691" y="635"/>
                </a:cubicBezTo>
                <a:cubicBezTo>
                  <a:pt x="511" y="318"/>
                  <a:pt x="511" y="318"/>
                  <a:pt x="511" y="318"/>
                </a:cubicBezTo>
                <a:lnTo>
                  <a:pt x="614" y="13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89" name="Group 57"/>
          <p:cNvGrpSpPr/>
          <p:nvPr/>
        </p:nvGrpSpPr>
        <p:grpSpPr>
          <a:xfrm>
            <a:off x="8177193" y="1508766"/>
            <a:ext cx="2853833" cy="681224"/>
            <a:chOff x="5589378" y="1246789"/>
            <a:chExt cx="2098419" cy="510918"/>
          </a:xfrm>
        </p:grpSpPr>
        <p:sp>
          <p:nvSpPr>
            <p:cNvPr id="90" name="TextBox 89"/>
            <p:cNvSpPr txBox="1"/>
            <p:nvPr/>
          </p:nvSpPr>
          <p:spPr>
            <a:xfrm>
              <a:off x="6145291" y="1246789"/>
              <a:ext cx="1542506" cy="219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900" dirty="0">
                  <a:solidFill>
                    <a:schemeClr val="tx2"/>
                  </a:solidFill>
                  <a:latin typeface="+mn-ea"/>
                </a:rPr>
                <a:t>添加标题</a:t>
              </a:r>
              <a:endParaRPr lang="en-US" sz="1900" dirty="0">
                <a:solidFill>
                  <a:schemeClr val="tx2"/>
                </a:solidFill>
                <a:latin typeface="+mn-ea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145290" y="1449930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589378" y="1246789"/>
              <a:ext cx="545967" cy="496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00" dirty="0">
                  <a:solidFill>
                    <a:schemeClr val="tx2"/>
                  </a:solidFill>
                  <a:latin typeface="+mn-ea"/>
                </a:rPr>
                <a:t>01</a:t>
              </a:r>
              <a:endParaRPr lang="en-US" sz="3700" dirty="0">
                <a:solidFill>
                  <a:schemeClr val="tx2"/>
                </a:solidFill>
                <a:latin typeface="+mn-ea"/>
              </a:endParaRPr>
            </a:p>
          </p:txBody>
        </p:sp>
      </p:grpSp>
      <p:grpSp>
        <p:nvGrpSpPr>
          <p:cNvPr id="93" name="Group 42"/>
          <p:cNvGrpSpPr/>
          <p:nvPr/>
        </p:nvGrpSpPr>
        <p:grpSpPr>
          <a:xfrm>
            <a:off x="8160772" y="2448162"/>
            <a:ext cx="2870249" cy="696007"/>
            <a:chOff x="5534830" y="1930355"/>
            <a:chExt cx="2152967" cy="522005"/>
          </a:xfrm>
        </p:grpSpPr>
        <p:sp>
          <p:nvSpPr>
            <p:cNvPr id="95" name="TextBox 94"/>
            <p:cNvSpPr txBox="1"/>
            <p:nvPr/>
          </p:nvSpPr>
          <p:spPr>
            <a:xfrm>
              <a:off x="6145291" y="1941442"/>
              <a:ext cx="1542506" cy="219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900" dirty="0">
                  <a:solidFill>
                    <a:schemeClr val="bg2"/>
                  </a:solidFill>
                  <a:latin typeface="+mn-ea"/>
                </a:rPr>
                <a:t>添加标题</a:t>
              </a:r>
              <a:endParaRPr lang="en-US" sz="19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145290" y="2144583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534830" y="1930355"/>
              <a:ext cx="556956" cy="496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00" dirty="0">
                  <a:solidFill>
                    <a:schemeClr val="bg2"/>
                  </a:solidFill>
                  <a:latin typeface="+mn-ea"/>
                </a:rPr>
                <a:t>02</a:t>
              </a:r>
              <a:endParaRPr lang="en-US" sz="3700" dirty="0">
                <a:solidFill>
                  <a:schemeClr val="bg2"/>
                </a:solidFill>
                <a:latin typeface="+mn-ea"/>
              </a:endParaRPr>
            </a:p>
          </p:txBody>
        </p:sp>
      </p:grpSp>
      <p:grpSp>
        <p:nvGrpSpPr>
          <p:cNvPr id="105" name="Group 43"/>
          <p:cNvGrpSpPr/>
          <p:nvPr/>
        </p:nvGrpSpPr>
        <p:grpSpPr>
          <a:xfrm>
            <a:off x="8160771" y="3318644"/>
            <a:ext cx="2841398" cy="681224"/>
            <a:chOff x="5556471" y="1941442"/>
            <a:chExt cx="2131326" cy="510918"/>
          </a:xfrm>
        </p:grpSpPr>
        <p:sp>
          <p:nvSpPr>
            <p:cNvPr id="109" name="TextBox 108"/>
            <p:cNvSpPr txBox="1"/>
            <p:nvPr/>
          </p:nvSpPr>
          <p:spPr>
            <a:xfrm>
              <a:off x="6145291" y="1941442"/>
              <a:ext cx="1542506" cy="219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900" dirty="0">
                  <a:solidFill>
                    <a:schemeClr val="accent1"/>
                  </a:solidFill>
                  <a:latin typeface="+mn-ea"/>
                </a:rPr>
                <a:t>添加标题</a:t>
              </a:r>
              <a:endParaRPr lang="en-US" sz="19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145290" y="2144583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556471" y="1941442"/>
              <a:ext cx="556956" cy="496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00" dirty="0">
                  <a:solidFill>
                    <a:schemeClr val="accent1"/>
                  </a:solidFill>
                  <a:latin typeface="+mn-ea"/>
                </a:rPr>
                <a:t>03</a:t>
              </a:r>
              <a:endParaRPr lang="en-US" sz="37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115" name="Group 58"/>
          <p:cNvGrpSpPr/>
          <p:nvPr/>
        </p:nvGrpSpPr>
        <p:grpSpPr>
          <a:xfrm>
            <a:off x="8160772" y="4190750"/>
            <a:ext cx="2841396" cy="681224"/>
            <a:chOff x="5556472" y="1941442"/>
            <a:chExt cx="2131325" cy="510918"/>
          </a:xfrm>
        </p:grpSpPr>
        <p:sp>
          <p:nvSpPr>
            <p:cNvPr id="116" name="TextBox 115"/>
            <p:cNvSpPr txBox="1"/>
            <p:nvPr/>
          </p:nvSpPr>
          <p:spPr>
            <a:xfrm>
              <a:off x="6145291" y="1941442"/>
              <a:ext cx="1542506" cy="219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900" dirty="0">
                  <a:solidFill>
                    <a:schemeClr val="accent3"/>
                  </a:solidFill>
                  <a:latin typeface="+mn-ea"/>
                </a:rPr>
                <a:t>添加标题</a:t>
              </a:r>
              <a:endParaRPr lang="en-US" sz="1900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145290" y="2144583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556472" y="1941442"/>
              <a:ext cx="556956" cy="496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00" dirty="0">
                  <a:solidFill>
                    <a:schemeClr val="accent3"/>
                  </a:solidFill>
                  <a:latin typeface="+mn-ea"/>
                </a:rPr>
                <a:t>04</a:t>
              </a:r>
              <a:endParaRPr lang="en-US" sz="3700" dirty="0">
                <a:solidFill>
                  <a:schemeClr val="accent3"/>
                </a:solidFill>
                <a:latin typeface="+mn-ea"/>
              </a:endParaRPr>
            </a:p>
          </p:txBody>
        </p:sp>
      </p:grpSp>
      <p:graphicFrame>
        <p:nvGraphicFramePr>
          <p:cNvPr id="87" name="Chart 86"/>
          <p:cNvGraphicFramePr/>
          <p:nvPr/>
        </p:nvGraphicFramePr>
        <p:xfrm>
          <a:off x="943125" y="5176987"/>
          <a:ext cx="5166395" cy="1478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5786676" y="5263138"/>
            <a:ext cx="5462201" cy="1066959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详细描述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分钟之内。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8" dur="500"/>
                                        <p:tgtEl>
                                          <p:spTgt spid="8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8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6" dur="500"/>
                                        <p:tgtEl>
                                          <p:spTgt spid="8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0" dur="500"/>
                                        <p:tgtEl>
                                          <p:spTgt spid="8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4" dur="500"/>
                                        <p:tgtEl>
                                          <p:spTgt spid="8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94" grpId="0" animBg="1"/>
      <p:bldP spid="138" grpId="0" animBg="1"/>
      <p:bldP spid="139" grpId="0" animBg="1"/>
      <p:bldP spid="140" grpId="0" animBg="1"/>
      <p:bldP spid="141" grpId="0" animBg="1"/>
      <p:bldP spid="144" grpId="0" animBg="1"/>
      <p:bldP spid="145" grpId="0" animBg="1"/>
      <p:bldP spid="146" grpId="0" animBg="1"/>
      <p:bldP spid="147" grpId="0" animBg="1"/>
      <p:bldGraphic spid="87" grpId="0">
        <p:bldSub>
          <a:bldChart bld="series"/>
        </p:bldSub>
      </p:bldGraphic>
      <p:bldP spid="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/>
          <p:cNvSpPr/>
          <p:nvPr/>
        </p:nvSpPr>
        <p:spPr>
          <a:xfrm>
            <a:off x="982797" y="3565010"/>
            <a:ext cx="1766385" cy="1766615"/>
          </a:xfrm>
          <a:prstGeom prst="cub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4300" dirty="0">
                <a:latin typeface="+mn-ea"/>
              </a:rPr>
              <a:t>01</a:t>
            </a:r>
            <a:endParaRPr lang="en-US" sz="4300" dirty="0">
              <a:latin typeface="+mn-ea"/>
            </a:endParaRPr>
          </a:p>
        </p:txBody>
      </p:sp>
      <p:sp>
        <p:nvSpPr>
          <p:cNvPr id="8" name="Cube 7"/>
          <p:cNvSpPr/>
          <p:nvPr/>
        </p:nvSpPr>
        <p:spPr>
          <a:xfrm>
            <a:off x="2313785" y="2240199"/>
            <a:ext cx="1766385" cy="1766615"/>
          </a:xfrm>
          <a:prstGeom prst="cub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6400" dirty="0">
                <a:solidFill>
                  <a:schemeClr val="bg1"/>
                </a:solidFill>
                <a:latin typeface="+mn-ea"/>
              </a:rPr>
              <a:t>02</a:t>
            </a:r>
            <a:endParaRPr lang="en-US" sz="6400" dirty="0">
              <a:latin typeface="+mn-ea"/>
            </a:endParaRPr>
          </a:p>
        </p:txBody>
      </p:sp>
      <p:sp>
        <p:nvSpPr>
          <p:cNvPr id="9" name="Cube 8"/>
          <p:cNvSpPr/>
          <p:nvPr/>
        </p:nvSpPr>
        <p:spPr>
          <a:xfrm>
            <a:off x="3638423" y="3571360"/>
            <a:ext cx="1766385" cy="1766615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4800" dirty="0">
                <a:latin typeface="+mn-ea"/>
              </a:rPr>
              <a:t>03</a:t>
            </a:r>
            <a:endParaRPr lang="en-US" sz="4800" dirty="0">
              <a:latin typeface="+mn-ea"/>
            </a:endParaRPr>
          </a:p>
        </p:txBody>
      </p:sp>
      <p:sp>
        <p:nvSpPr>
          <p:cNvPr id="10" name="Cube 9"/>
          <p:cNvSpPr/>
          <p:nvPr/>
        </p:nvSpPr>
        <p:spPr>
          <a:xfrm>
            <a:off x="4965784" y="2252600"/>
            <a:ext cx="1766385" cy="1766615"/>
          </a:xfrm>
          <a:prstGeom prst="cub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6400" dirty="0">
                <a:latin typeface="+mn-ea"/>
              </a:rPr>
              <a:t>04</a:t>
            </a:r>
            <a:endParaRPr lang="en-US" sz="6400" dirty="0">
              <a:latin typeface="+mn-ea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4376581" y="1345983"/>
            <a:ext cx="2333814" cy="804405"/>
            <a:chOff x="1115580" y="2752134"/>
            <a:chExt cx="1750588" cy="603304"/>
          </a:xfrm>
        </p:grpSpPr>
        <p:sp>
          <p:nvSpPr>
            <p:cNvPr id="12" name="Text Placeholder 3"/>
            <p:cNvSpPr txBox="1"/>
            <p:nvPr/>
          </p:nvSpPr>
          <p:spPr>
            <a:xfrm>
              <a:off x="1712006" y="2752134"/>
              <a:ext cx="1154162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2400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endParaRPr lang="en-US" sz="2400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13" name="Text Placeholder 3"/>
            <p:cNvSpPr txBox="1"/>
            <p:nvPr/>
          </p:nvSpPr>
          <p:spPr>
            <a:xfrm>
              <a:off x="1115580" y="3047661"/>
              <a:ext cx="1750588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1688605" y="1320200"/>
            <a:ext cx="2333814" cy="804405"/>
            <a:chOff x="1115580" y="2752134"/>
            <a:chExt cx="1750588" cy="603304"/>
          </a:xfrm>
        </p:grpSpPr>
        <p:sp>
          <p:nvSpPr>
            <p:cNvPr id="15" name="Text Placeholder 3"/>
            <p:cNvSpPr txBox="1"/>
            <p:nvPr/>
          </p:nvSpPr>
          <p:spPr>
            <a:xfrm>
              <a:off x="1712006" y="2752134"/>
              <a:ext cx="1154162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2400" dirty="0">
                  <a:solidFill>
                    <a:schemeClr val="bg2"/>
                  </a:solidFill>
                  <a:latin typeface="+mn-ea"/>
                </a:rPr>
                <a:t>添加副标题</a:t>
              </a:r>
              <a:endParaRPr lang="en-US" sz="24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6" name="Text Placeholder 3"/>
            <p:cNvSpPr txBox="1"/>
            <p:nvPr/>
          </p:nvSpPr>
          <p:spPr>
            <a:xfrm>
              <a:off x="1115580" y="3047661"/>
              <a:ext cx="1750588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3685387" y="5428825"/>
            <a:ext cx="2333814" cy="790769"/>
            <a:chOff x="1115580" y="2762361"/>
            <a:chExt cx="1750588" cy="593077"/>
          </a:xfrm>
        </p:grpSpPr>
        <p:sp>
          <p:nvSpPr>
            <p:cNvPr id="18" name="Text Placeholder 3"/>
            <p:cNvSpPr txBox="1"/>
            <p:nvPr/>
          </p:nvSpPr>
          <p:spPr>
            <a:xfrm>
              <a:off x="1115580" y="2762361"/>
              <a:ext cx="1154162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添加副标题</a:t>
              </a:r>
              <a:endParaRPr lang="en-US" sz="24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9" name="Text Placeholder 3"/>
            <p:cNvSpPr txBox="1"/>
            <p:nvPr/>
          </p:nvSpPr>
          <p:spPr>
            <a:xfrm>
              <a:off x="1115580" y="3047661"/>
              <a:ext cx="1750588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997411" y="5428825"/>
            <a:ext cx="2333814" cy="790769"/>
            <a:chOff x="1115580" y="2762361"/>
            <a:chExt cx="1750588" cy="593077"/>
          </a:xfrm>
        </p:grpSpPr>
        <p:sp>
          <p:nvSpPr>
            <p:cNvPr id="21" name="Text Placeholder 3"/>
            <p:cNvSpPr txBox="1"/>
            <p:nvPr/>
          </p:nvSpPr>
          <p:spPr>
            <a:xfrm>
              <a:off x="1115580" y="2762361"/>
              <a:ext cx="1154162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240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添加副标题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22" name="Text Placeholder 3"/>
            <p:cNvSpPr txBox="1"/>
            <p:nvPr/>
          </p:nvSpPr>
          <p:spPr>
            <a:xfrm>
              <a:off x="1115580" y="3047661"/>
              <a:ext cx="1750588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017593" y="1382293"/>
            <a:ext cx="4223965" cy="262636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添加小标题</a:t>
            </a:r>
            <a:endParaRPr lang="en-US" altLang="zh-CN" sz="2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分钟之内。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分钟之内。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76"/>
          <p:cNvSpPr/>
          <p:nvPr/>
        </p:nvSpPr>
        <p:spPr>
          <a:xfrm>
            <a:off x="5823867" y="1298660"/>
            <a:ext cx="1711726" cy="855975"/>
          </a:xfrm>
          <a:custGeom>
            <a:avLst/>
            <a:gdLst>
              <a:gd name="connsiteX0" fmla="*/ 0 w 1283962"/>
              <a:gd name="connsiteY0" fmla="*/ 64198 h 641981"/>
              <a:gd name="connsiteX1" fmla="*/ 18803 w 1283962"/>
              <a:gd name="connsiteY1" fmla="*/ 18803 h 641981"/>
              <a:gd name="connsiteX2" fmla="*/ 64198 w 1283962"/>
              <a:gd name="connsiteY2" fmla="*/ 0 h 641981"/>
              <a:gd name="connsiteX3" fmla="*/ 1219764 w 1283962"/>
              <a:gd name="connsiteY3" fmla="*/ 0 h 641981"/>
              <a:gd name="connsiteX4" fmla="*/ 1265159 w 1283962"/>
              <a:gd name="connsiteY4" fmla="*/ 18803 h 641981"/>
              <a:gd name="connsiteX5" fmla="*/ 1283962 w 1283962"/>
              <a:gd name="connsiteY5" fmla="*/ 64198 h 641981"/>
              <a:gd name="connsiteX6" fmla="*/ 1283962 w 1283962"/>
              <a:gd name="connsiteY6" fmla="*/ 577783 h 641981"/>
              <a:gd name="connsiteX7" fmla="*/ 1265159 w 1283962"/>
              <a:gd name="connsiteY7" fmla="*/ 623178 h 641981"/>
              <a:gd name="connsiteX8" fmla="*/ 1219764 w 1283962"/>
              <a:gd name="connsiteY8" fmla="*/ 641981 h 641981"/>
              <a:gd name="connsiteX9" fmla="*/ 64198 w 1283962"/>
              <a:gd name="connsiteY9" fmla="*/ 641981 h 641981"/>
              <a:gd name="connsiteX10" fmla="*/ 18803 w 1283962"/>
              <a:gd name="connsiteY10" fmla="*/ 623178 h 641981"/>
              <a:gd name="connsiteX11" fmla="*/ 0 w 1283962"/>
              <a:gd name="connsiteY11" fmla="*/ 577783 h 641981"/>
              <a:gd name="connsiteX12" fmla="*/ 0 w 1283962"/>
              <a:gd name="connsiteY12" fmla="*/ 64198 h 64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3962" h="641981">
                <a:moveTo>
                  <a:pt x="0" y="64198"/>
                </a:moveTo>
                <a:cubicBezTo>
                  <a:pt x="0" y="47172"/>
                  <a:pt x="6764" y="30843"/>
                  <a:pt x="18803" y="18803"/>
                </a:cubicBezTo>
                <a:cubicBezTo>
                  <a:pt x="30842" y="6764"/>
                  <a:pt x="47172" y="0"/>
                  <a:pt x="64198" y="0"/>
                </a:cubicBezTo>
                <a:lnTo>
                  <a:pt x="1219764" y="0"/>
                </a:lnTo>
                <a:cubicBezTo>
                  <a:pt x="1236790" y="0"/>
                  <a:pt x="1253119" y="6764"/>
                  <a:pt x="1265159" y="18803"/>
                </a:cubicBezTo>
                <a:cubicBezTo>
                  <a:pt x="1277198" y="30842"/>
                  <a:pt x="1283962" y="47172"/>
                  <a:pt x="1283962" y="64198"/>
                </a:cubicBezTo>
                <a:lnTo>
                  <a:pt x="1283962" y="577783"/>
                </a:lnTo>
                <a:cubicBezTo>
                  <a:pt x="1283962" y="594809"/>
                  <a:pt x="1277198" y="611138"/>
                  <a:pt x="1265159" y="623178"/>
                </a:cubicBezTo>
                <a:cubicBezTo>
                  <a:pt x="1253120" y="635217"/>
                  <a:pt x="1236791" y="641981"/>
                  <a:pt x="1219764" y="641981"/>
                </a:cubicBezTo>
                <a:lnTo>
                  <a:pt x="64198" y="641981"/>
                </a:lnTo>
                <a:cubicBezTo>
                  <a:pt x="47172" y="641981"/>
                  <a:pt x="30843" y="635217"/>
                  <a:pt x="18803" y="623178"/>
                </a:cubicBezTo>
                <a:cubicBezTo>
                  <a:pt x="6764" y="611139"/>
                  <a:pt x="0" y="594809"/>
                  <a:pt x="0" y="577783"/>
                </a:cubicBezTo>
                <a:lnTo>
                  <a:pt x="0" y="641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85" tIns="58085" rIns="58085" bIns="58085" numCol="1" spcCol="1693" anchor="ctr" anchorCtr="0">
            <a:no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1900" dirty="0">
                <a:solidFill>
                  <a:schemeClr val="bg1"/>
                </a:solidFill>
                <a:latin typeface="+mn-ea"/>
              </a:rPr>
              <a:t>添加标题 </a:t>
            </a:r>
            <a:r>
              <a:rPr lang="en-US" sz="1900" dirty="0">
                <a:solidFill>
                  <a:schemeClr val="bg1"/>
                </a:solidFill>
                <a:latin typeface="+mn-ea"/>
              </a:rPr>
              <a:t>01</a:t>
            </a:r>
            <a:endParaRPr lang="en-US" sz="19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5059922" y="1951265"/>
            <a:ext cx="843200" cy="535133"/>
            <a:chOff x="3794840" y="2240239"/>
            <a:chExt cx="632482" cy="401350"/>
          </a:xfrm>
        </p:grpSpPr>
        <p:sp>
          <p:nvSpPr>
            <p:cNvPr id="76" name="Freeform 75"/>
            <p:cNvSpPr/>
            <p:nvPr/>
          </p:nvSpPr>
          <p:spPr>
            <a:xfrm rot="19457599">
              <a:off x="3794840" y="2240239"/>
              <a:ext cx="632482" cy="32211"/>
            </a:xfrm>
            <a:custGeom>
              <a:avLst/>
              <a:gdLst>
                <a:gd name="connsiteX0" fmla="*/ 0 w 632482"/>
                <a:gd name="connsiteY0" fmla="*/ 16105 h 32211"/>
                <a:gd name="connsiteX1" fmla="*/ 632482 w 632482"/>
                <a:gd name="connsiteY1" fmla="*/ 16105 h 3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482" h="32211">
                  <a:moveTo>
                    <a:pt x="0" y="16105"/>
                  </a:moveTo>
                  <a:lnTo>
                    <a:pt x="632482" y="16105"/>
                  </a:lnTo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3128" tIns="293" rIns="313129" bIns="293" numCol="1" spcCol="1270" anchor="ctr" anchorCtr="0">
              <a:noAutofit/>
            </a:bodyPr>
            <a:lstStyle/>
            <a:p>
              <a:pPr algn="ctr" defTabSz="2959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>
                <a:latin typeface="+mn-ea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rot="2142401">
              <a:off x="3794840" y="2609378"/>
              <a:ext cx="632482" cy="32211"/>
            </a:xfrm>
            <a:custGeom>
              <a:avLst/>
              <a:gdLst>
                <a:gd name="connsiteX0" fmla="*/ 0 w 632482"/>
                <a:gd name="connsiteY0" fmla="*/ 16105 h 32211"/>
                <a:gd name="connsiteX1" fmla="*/ 632482 w 632482"/>
                <a:gd name="connsiteY1" fmla="*/ 16105 h 3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482" h="32211">
                  <a:moveTo>
                    <a:pt x="0" y="16105"/>
                  </a:moveTo>
                  <a:lnTo>
                    <a:pt x="632482" y="16105"/>
                  </a:lnTo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3129" tIns="293" rIns="313128" bIns="293" numCol="1" spcCol="1270" anchor="ctr" anchorCtr="0">
              <a:noAutofit/>
            </a:bodyPr>
            <a:lstStyle/>
            <a:p>
              <a:pPr algn="ctr" defTabSz="2959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>
                <a:latin typeface="+mn-ea"/>
              </a:endParaRPr>
            </a:p>
          </p:txBody>
        </p:sp>
      </p:grpSp>
      <p:sp>
        <p:nvSpPr>
          <p:cNvPr id="79" name="Freeform 78"/>
          <p:cNvSpPr/>
          <p:nvPr/>
        </p:nvSpPr>
        <p:spPr>
          <a:xfrm>
            <a:off x="5823867" y="2283031"/>
            <a:ext cx="1711726" cy="855975"/>
          </a:xfrm>
          <a:custGeom>
            <a:avLst/>
            <a:gdLst>
              <a:gd name="connsiteX0" fmla="*/ 0 w 1283962"/>
              <a:gd name="connsiteY0" fmla="*/ 64198 h 641981"/>
              <a:gd name="connsiteX1" fmla="*/ 18803 w 1283962"/>
              <a:gd name="connsiteY1" fmla="*/ 18803 h 641981"/>
              <a:gd name="connsiteX2" fmla="*/ 64198 w 1283962"/>
              <a:gd name="connsiteY2" fmla="*/ 0 h 641981"/>
              <a:gd name="connsiteX3" fmla="*/ 1219764 w 1283962"/>
              <a:gd name="connsiteY3" fmla="*/ 0 h 641981"/>
              <a:gd name="connsiteX4" fmla="*/ 1265159 w 1283962"/>
              <a:gd name="connsiteY4" fmla="*/ 18803 h 641981"/>
              <a:gd name="connsiteX5" fmla="*/ 1283962 w 1283962"/>
              <a:gd name="connsiteY5" fmla="*/ 64198 h 641981"/>
              <a:gd name="connsiteX6" fmla="*/ 1283962 w 1283962"/>
              <a:gd name="connsiteY6" fmla="*/ 577783 h 641981"/>
              <a:gd name="connsiteX7" fmla="*/ 1265159 w 1283962"/>
              <a:gd name="connsiteY7" fmla="*/ 623178 h 641981"/>
              <a:gd name="connsiteX8" fmla="*/ 1219764 w 1283962"/>
              <a:gd name="connsiteY8" fmla="*/ 641981 h 641981"/>
              <a:gd name="connsiteX9" fmla="*/ 64198 w 1283962"/>
              <a:gd name="connsiteY9" fmla="*/ 641981 h 641981"/>
              <a:gd name="connsiteX10" fmla="*/ 18803 w 1283962"/>
              <a:gd name="connsiteY10" fmla="*/ 623178 h 641981"/>
              <a:gd name="connsiteX11" fmla="*/ 0 w 1283962"/>
              <a:gd name="connsiteY11" fmla="*/ 577783 h 641981"/>
              <a:gd name="connsiteX12" fmla="*/ 0 w 1283962"/>
              <a:gd name="connsiteY12" fmla="*/ 64198 h 64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3962" h="641981">
                <a:moveTo>
                  <a:pt x="0" y="64198"/>
                </a:moveTo>
                <a:cubicBezTo>
                  <a:pt x="0" y="47172"/>
                  <a:pt x="6764" y="30843"/>
                  <a:pt x="18803" y="18803"/>
                </a:cubicBezTo>
                <a:cubicBezTo>
                  <a:pt x="30842" y="6764"/>
                  <a:pt x="47172" y="0"/>
                  <a:pt x="64198" y="0"/>
                </a:cubicBezTo>
                <a:lnTo>
                  <a:pt x="1219764" y="0"/>
                </a:lnTo>
                <a:cubicBezTo>
                  <a:pt x="1236790" y="0"/>
                  <a:pt x="1253119" y="6764"/>
                  <a:pt x="1265159" y="18803"/>
                </a:cubicBezTo>
                <a:cubicBezTo>
                  <a:pt x="1277198" y="30842"/>
                  <a:pt x="1283962" y="47172"/>
                  <a:pt x="1283962" y="64198"/>
                </a:cubicBezTo>
                <a:lnTo>
                  <a:pt x="1283962" y="577783"/>
                </a:lnTo>
                <a:cubicBezTo>
                  <a:pt x="1283962" y="594809"/>
                  <a:pt x="1277198" y="611138"/>
                  <a:pt x="1265159" y="623178"/>
                </a:cubicBezTo>
                <a:cubicBezTo>
                  <a:pt x="1253120" y="635217"/>
                  <a:pt x="1236791" y="641981"/>
                  <a:pt x="1219764" y="641981"/>
                </a:cubicBezTo>
                <a:lnTo>
                  <a:pt x="64198" y="641981"/>
                </a:lnTo>
                <a:cubicBezTo>
                  <a:pt x="47172" y="641981"/>
                  <a:pt x="30843" y="635217"/>
                  <a:pt x="18803" y="623178"/>
                </a:cubicBezTo>
                <a:cubicBezTo>
                  <a:pt x="6764" y="611139"/>
                  <a:pt x="0" y="594809"/>
                  <a:pt x="0" y="577783"/>
                </a:cubicBezTo>
                <a:lnTo>
                  <a:pt x="0" y="641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85" tIns="58085" rIns="58085" bIns="58085" numCol="1" spcCol="1693" anchor="ctr" anchorCtr="0">
            <a:no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1900" dirty="0">
                <a:solidFill>
                  <a:schemeClr val="bg1"/>
                </a:solidFill>
                <a:latin typeface="+mn-ea"/>
              </a:rPr>
              <a:t>添加标题 </a:t>
            </a:r>
            <a:r>
              <a:rPr lang="en-US" sz="1900" dirty="0">
                <a:solidFill>
                  <a:schemeClr val="bg1"/>
                </a:solidFill>
                <a:latin typeface="+mn-ea"/>
              </a:rPr>
              <a:t>02</a:t>
            </a:r>
            <a:endParaRPr lang="en-US" sz="19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3054640" y="1952634"/>
            <a:ext cx="179355" cy="2449839"/>
            <a:chOff x="2290682" y="1464474"/>
            <a:chExt cx="134534" cy="1837379"/>
          </a:xfrm>
        </p:grpSpPr>
        <p:sp>
          <p:nvSpPr>
            <p:cNvPr id="74" name="Freeform 73"/>
            <p:cNvSpPr/>
            <p:nvPr/>
          </p:nvSpPr>
          <p:spPr>
            <a:xfrm rot="18770822" flipV="1">
              <a:off x="1825136" y="1930021"/>
              <a:ext cx="1065628" cy="134533"/>
            </a:xfrm>
            <a:custGeom>
              <a:avLst/>
              <a:gdLst>
                <a:gd name="connsiteX0" fmla="*/ 0 w 755224"/>
                <a:gd name="connsiteY0" fmla="*/ 16105 h 32211"/>
                <a:gd name="connsiteX1" fmla="*/ 755224 w 755224"/>
                <a:gd name="connsiteY1" fmla="*/ 16105 h 3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5224" h="32211">
                  <a:moveTo>
                    <a:pt x="0" y="16105"/>
                  </a:moveTo>
                  <a:lnTo>
                    <a:pt x="755224" y="16105"/>
                  </a:ln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430" tIns="-2775" rIns="371432" bIns="-2776" numCol="1" spcCol="1270" anchor="ctr" anchorCtr="0">
              <a:noAutofit/>
            </a:bodyPr>
            <a:lstStyle/>
            <a:p>
              <a:pPr algn="ctr" defTabSz="2959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>
                <a:latin typeface="+mn-ea"/>
              </a:endParaRPr>
            </a:p>
          </p:txBody>
        </p:sp>
        <p:sp>
          <p:nvSpPr>
            <p:cNvPr id="111" name="Freeform 110"/>
            <p:cNvSpPr/>
            <p:nvPr/>
          </p:nvSpPr>
          <p:spPr>
            <a:xfrm rot="2829178">
              <a:off x="1825135" y="2701772"/>
              <a:ext cx="1065628" cy="134533"/>
            </a:xfrm>
            <a:custGeom>
              <a:avLst/>
              <a:gdLst>
                <a:gd name="connsiteX0" fmla="*/ 0 w 755224"/>
                <a:gd name="connsiteY0" fmla="*/ 16105 h 32211"/>
                <a:gd name="connsiteX1" fmla="*/ 755224 w 755224"/>
                <a:gd name="connsiteY1" fmla="*/ 16105 h 3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5224" h="32211">
                  <a:moveTo>
                    <a:pt x="0" y="16105"/>
                  </a:moveTo>
                  <a:lnTo>
                    <a:pt x="755224" y="16105"/>
                  </a:ln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430" tIns="-2775" rIns="371432" bIns="-2776" numCol="1" spcCol="1270" anchor="ctr" anchorCtr="0">
              <a:noAutofit/>
            </a:bodyPr>
            <a:lstStyle/>
            <a:p>
              <a:pPr algn="ctr" defTabSz="2959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>
                <a:latin typeface="+mn-ea"/>
              </a:endParaRPr>
            </a:p>
          </p:txBody>
        </p:sp>
      </p:grpSp>
      <p:sp>
        <p:nvSpPr>
          <p:cNvPr id="95" name="Freeform 94"/>
          <p:cNvSpPr/>
          <p:nvPr/>
        </p:nvSpPr>
        <p:spPr>
          <a:xfrm>
            <a:off x="5823867" y="3275383"/>
            <a:ext cx="1711726" cy="855975"/>
          </a:xfrm>
          <a:custGeom>
            <a:avLst/>
            <a:gdLst>
              <a:gd name="connsiteX0" fmla="*/ 0 w 1283962"/>
              <a:gd name="connsiteY0" fmla="*/ 64198 h 641981"/>
              <a:gd name="connsiteX1" fmla="*/ 18803 w 1283962"/>
              <a:gd name="connsiteY1" fmla="*/ 18803 h 641981"/>
              <a:gd name="connsiteX2" fmla="*/ 64198 w 1283962"/>
              <a:gd name="connsiteY2" fmla="*/ 0 h 641981"/>
              <a:gd name="connsiteX3" fmla="*/ 1219764 w 1283962"/>
              <a:gd name="connsiteY3" fmla="*/ 0 h 641981"/>
              <a:gd name="connsiteX4" fmla="*/ 1265159 w 1283962"/>
              <a:gd name="connsiteY4" fmla="*/ 18803 h 641981"/>
              <a:gd name="connsiteX5" fmla="*/ 1283962 w 1283962"/>
              <a:gd name="connsiteY5" fmla="*/ 64198 h 641981"/>
              <a:gd name="connsiteX6" fmla="*/ 1283962 w 1283962"/>
              <a:gd name="connsiteY6" fmla="*/ 577783 h 641981"/>
              <a:gd name="connsiteX7" fmla="*/ 1265159 w 1283962"/>
              <a:gd name="connsiteY7" fmla="*/ 623178 h 641981"/>
              <a:gd name="connsiteX8" fmla="*/ 1219764 w 1283962"/>
              <a:gd name="connsiteY8" fmla="*/ 641981 h 641981"/>
              <a:gd name="connsiteX9" fmla="*/ 64198 w 1283962"/>
              <a:gd name="connsiteY9" fmla="*/ 641981 h 641981"/>
              <a:gd name="connsiteX10" fmla="*/ 18803 w 1283962"/>
              <a:gd name="connsiteY10" fmla="*/ 623178 h 641981"/>
              <a:gd name="connsiteX11" fmla="*/ 0 w 1283962"/>
              <a:gd name="connsiteY11" fmla="*/ 577783 h 641981"/>
              <a:gd name="connsiteX12" fmla="*/ 0 w 1283962"/>
              <a:gd name="connsiteY12" fmla="*/ 64198 h 64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3962" h="641981">
                <a:moveTo>
                  <a:pt x="0" y="64198"/>
                </a:moveTo>
                <a:cubicBezTo>
                  <a:pt x="0" y="47172"/>
                  <a:pt x="6764" y="30843"/>
                  <a:pt x="18803" y="18803"/>
                </a:cubicBezTo>
                <a:cubicBezTo>
                  <a:pt x="30842" y="6764"/>
                  <a:pt x="47172" y="0"/>
                  <a:pt x="64198" y="0"/>
                </a:cubicBezTo>
                <a:lnTo>
                  <a:pt x="1219764" y="0"/>
                </a:lnTo>
                <a:cubicBezTo>
                  <a:pt x="1236790" y="0"/>
                  <a:pt x="1253119" y="6764"/>
                  <a:pt x="1265159" y="18803"/>
                </a:cubicBezTo>
                <a:cubicBezTo>
                  <a:pt x="1277198" y="30842"/>
                  <a:pt x="1283962" y="47172"/>
                  <a:pt x="1283962" y="64198"/>
                </a:cubicBezTo>
                <a:lnTo>
                  <a:pt x="1283962" y="577783"/>
                </a:lnTo>
                <a:cubicBezTo>
                  <a:pt x="1283962" y="594809"/>
                  <a:pt x="1277198" y="611138"/>
                  <a:pt x="1265159" y="623178"/>
                </a:cubicBezTo>
                <a:cubicBezTo>
                  <a:pt x="1253120" y="635217"/>
                  <a:pt x="1236791" y="641981"/>
                  <a:pt x="1219764" y="641981"/>
                </a:cubicBezTo>
                <a:lnTo>
                  <a:pt x="64198" y="641981"/>
                </a:lnTo>
                <a:cubicBezTo>
                  <a:pt x="47172" y="641981"/>
                  <a:pt x="30843" y="635217"/>
                  <a:pt x="18803" y="623178"/>
                </a:cubicBezTo>
                <a:cubicBezTo>
                  <a:pt x="6764" y="611139"/>
                  <a:pt x="0" y="594809"/>
                  <a:pt x="0" y="577783"/>
                </a:cubicBezTo>
                <a:lnTo>
                  <a:pt x="0" y="6419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85" tIns="58085" rIns="58085" bIns="58085" numCol="1" spcCol="1693" anchor="ctr" anchorCtr="0">
            <a:no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1900" dirty="0">
                <a:solidFill>
                  <a:schemeClr val="bg1"/>
                </a:solidFill>
                <a:latin typeface="+mn-ea"/>
              </a:rPr>
              <a:t>添加标题 </a:t>
            </a:r>
            <a:r>
              <a:rPr lang="en-US" sz="1900" dirty="0">
                <a:solidFill>
                  <a:schemeClr val="bg1"/>
                </a:solidFill>
                <a:latin typeface="+mn-ea"/>
              </a:rPr>
              <a:t>03</a:t>
            </a:r>
            <a:endParaRPr lang="en-US" sz="19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5059922" y="3927988"/>
            <a:ext cx="843200" cy="535133"/>
            <a:chOff x="3794840" y="2240239"/>
            <a:chExt cx="632482" cy="401350"/>
          </a:xfrm>
        </p:grpSpPr>
        <p:sp>
          <p:nvSpPr>
            <p:cNvPr id="97" name="Freeform 96"/>
            <p:cNvSpPr/>
            <p:nvPr/>
          </p:nvSpPr>
          <p:spPr>
            <a:xfrm rot="19457599">
              <a:off x="3794840" y="2240239"/>
              <a:ext cx="632482" cy="32211"/>
            </a:xfrm>
            <a:custGeom>
              <a:avLst/>
              <a:gdLst>
                <a:gd name="connsiteX0" fmla="*/ 0 w 632482"/>
                <a:gd name="connsiteY0" fmla="*/ 16105 h 32211"/>
                <a:gd name="connsiteX1" fmla="*/ 632482 w 632482"/>
                <a:gd name="connsiteY1" fmla="*/ 16105 h 3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482" h="32211">
                  <a:moveTo>
                    <a:pt x="0" y="16105"/>
                  </a:moveTo>
                  <a:lnTo>
                    <a:pt x="632482" y="16105"/>
                  </a:lnTo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3128" tIns="293" rIns="313129" bIns="293" numCol="1" spcCol="1270" anchor="ctr" anchorCtr="0">
              <a:noAutofit/>
            </a:bodyPr>
            <a:lstStyle/>
            <a:p>
              <a:pPr algn="ctr" defTabSz="2959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>
                <a:latin typeface="+mn-ea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 rot="2142401">
              <a:off x="3794840" y="2609378"/>
              <a:ext cx="632482" cy="32211"/>
            </a:xfrm>
            <a:custGeom>
              <a:avLst/>
              <a:gdLst>
                <a:gd name="connsiteX0" fmla="*/ 0 w 632482"/>
                <a:gd name="connsiteY0" fmla="*/ 16105 h 32211"/>
                <a:gd name="connsiteX1" fmla="*/ 632482 w 632482"/>
                <a:gd name="connsiteY1" fmla="*/ 16105 h 3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482" h="32211">
                  <a:moveTo>
                    <a:pt x="0" y="16105"/>
                  </a:moveTo>
                  <a:lnTo>
                    <a:pt x="632482" y="16105"/>
                  </a:lnTo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3129" tIns="293" rIns="313128" bIns="293" numCol="1" spcCol="1270" anchor="ctr" anchorCtr="0">
              <a:noAutofit/>
            </a:bodyPr>
            <a:lstStyle/>
            <a:p>
              <a:pPr algn="ctr" defTabSz="2959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>
                <a:latin typeface="+mn-ea"/>
              </a:endParaRPr>
            </a:p>
          </p:txBody>
        </p:sp>
      </p:grpSp>
      <p:sp>
        <p:nvSpPr>
          <p:cNvPr id="99" name="Freeform 98"/>
          <p:cNvSpPr/>
          <p:nvPr/>
        </p:nvSpPr>
        <p:spPr>
          <a:xfrm>
            <a:off x="5823867" y="4259754"/>
            <a:ext cx="1711726" cy="855975"/>
          </a:xfrm>
          <a:custGeom>
            <a:avLst/>
            <a:gdLst>
              <a:gd name="connsiteX0" fmla="*/ 0 w 1283962"/>
              <a:gd name="connsiteY0" fmla="*/ 64198 h 641981"/>
              <a:gd name="connsiteX1" fmla="*/ 18803 w 1283962"/>
              <a:gd name="connsiteY1" fmla="*/ 18803 h 641981"/>
              <a:gd name="connsiteX2" fmla="*/ 64198 w 1283962"/>
              <a:gd name="connsiteY2" fmla="*/ 0 h 641981"/>
              <a:gd name="connsiteX3" fmla="*/ 1219764 w 1283962"/>
              <a:gd name="connsiteY3" fmla="*/ 0 h 641981"/>
              <a:gd name="connsiteX4" fmla="*/ 1265159 w 1283962"/>
              <a:gd name="connsiteY4" fmla="*/ 18803 h 641981"/>
              <a:gd name="connsiteX5" fmla="*/ 1283962 w 1283962"/>
              <a:gd name="connsiteY5" fmla="*/ 64198 h 641981"/>
              <a:gd name="connsiteX6" fmla="*/ 1283962 w 1283962"/>
              <a:gd name="connsiteY6" fmla="*/ 577783 h 641981"/>
              <a:gd name="connsiteX7" fmla="*/ 1265159 w 1283962"/>
              <a:gd name="connsiteY7" fmla="*/ 623178 h 641981"/>
              <a:gd name="connsiteX8" fmla="*/ 1219764 w 1283962"/>
              <a:gd name="connsiteY8" fmla="*/ 641981 h 641981"/>
              <a:gd name="connsiteX9" fmla="*/ 64198 w 1283962"/>
              <a:gd name="connsiteY9" fmla="*/ 641981 h 641981"/>
              <a:gd name="connsiteX10" fmla="*/ 18803 w 1283962"/>
              <a:gd name="connsiteY10" fmla="*/ 623178 h 641981"/>
              <a:gd name="connsiteX11" fmla="*/ 0 w 1283962"/>
              <a:gd name="connsiteY11" fmla="*/ 577783 h 641981"/>
              <a:gd name="connsiteX12" fmla="*/ 0 w 1283962"/>
              <a:gd name="connsiteY12" fmla="*/ 64198 h 64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3962" h="641981">
                <a:moveTo>
                  <a:pt x="0" y="64198"/>
                </a:moveTo>
                <a:cubicBezTo>
                  <a:pt x="0" y="47172"/>
                  <a:pt x="6764" y="30843"/>
                  <a:pt x="18803" y="18803"/>
                </a:cubicBezTo>
                <a:cubicBezTo>
                  <a:pt x="30842" y="6764"/>
                  <a:pt x="47172" y="0"/>
                  <a:pt x="64198" y="0"/>
                </a:cubicBezTo>
                <a:lnTo>
                  <a:pt x="1219764" y="0"/>
                </a:lnTo>
                <a:cubicBezTo>
                  <a:pt x="1236790" y="0"/>
                  <a:pt x="1253119" y="6764"/>
                  <a:pt x="1265159" y="18803"/>
                </a:cubicBezTo>
                <a:cubicBezTo>
                  <a:pt x="1277198" y="30842"/>
                  <a:pt x="1283962" y="47172"/>
                  <a:pt x="1283962" y="64198"/>
                </a:cubicBezTo>
                <a:lnTo>
                  <a:pt x="1283962" y="577783"/>
                </a:lnTo>
                <a:cubicBezTo>
                  <a:pt x="1283962" y="594809"/>
                  <a:pt x="1277198" y="611138"/>
                  <a:pt x="1265159" y="623178"/>
                </a:cubicBezTo>
                <a:cubicBezTo>
                  <a:pt x="1253120" y="635217"/>
                  <a:pt x="1236791" y="641981"/>
                  <a:pt x="1219764" y="641981"/>
                </a:cubicBezTo>
                <a:lnTo>
                  <a:pt x="64198" y="641981"/>
                </a:lnTo>
                <a:cubicBezTo>
                  <a:pt x="47172" y="641981"/>
                  <a:pt x="30843" y="635217"/>
                  <a:pt x="18803" y="623178"/>
                </a:cubicBezTo>
                <a:cubicBezTo>
                  <a:pt x="6764" y="611139"/>
                  <a:pt x="0" y="594809"/>
                  <a:pt x="0" y="577783"/>
                </a:cubicBezTo>
                <a:lnTo>
                  <a:pt x="0" y="6419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85" tIns="58085" rIns="58085" bIns="58085" numCol="1" spcCol="1693" anchor="ctr" anchorCtr="0">
            <a:no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1900" dirty="0">
                <a:solidFill>
                  <a:schemeClr val="bg1"/>
                </a:solidFill>
                <a:latin typeface="+mn-ea"/>
              </a:rPr>
              <a:t>添加标题 </a:t>
            </a:r>
            <a:r>
              <a:rPr lang="en-US" sz="1900" dirty="0">
                <a:solidFill>
                  <a:schemeClr val="bg1"/>
                </a:solidFill>
                <a:latin typeface="+mn-ea"/>
              </a:rPr>
              <a:t>04</a:t>
            </a:r>
            <a:endParaRPr lang="en-US" sz="19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970040" y="2737718"/>
            <a:ext cx="1711726" cy="855975"/>
          </a:xfrm>
          <a:custGeom>
            <a:avLst/>
            <a:gdLst>
              <a:gd name="connsiteX0" fmla="*/ 0 w 1283962"/>
              <a:gd name="connsiteY0" fmla="*/ 64198 h 641981"/>
              <a:gd name="connsiteX1" fmla="*/ 18803 w 1283962"/>
              <a:gd name="connsiteY1" fmla="*/ 18803 h 641981"/>
              <a:gd name="connsiteX2" fmla="*/ 64198 w 1283962"/>
              <a:gd name="connsiteY2" fmla="*/ 0 h 641981"/>
              <a:gd name="connsiteX3" fmla="*/ 1219764 w 1283962"/>
              <a:gd name="connsiteY3" fmla="*/ 0 h 641981"/>
              <a:gd name="connsiteX4" fmla="*/ 1265159 w 1283962"/>
              <a:gd name="connsiteY4" fmla="*/ 18803 h 641981"/>
              <a:gd name="connsiteX5" fmla="*/ 1283962 w 1283962"/>
              <a:gd name="connsiteY5" fmla="*/ 64198 h 641981"/>
              <a:gd name="connsiteX6" fmla="*/ 1283962 w 1283962"/>
              <a:gd name="connsiteY6" fmla="*/ 577783 h 641981"/>
              <a:gd name="connsiteX7" fmla="*/ 1265159 w 1283962"/>
              <a:gd name="connsiteY7" fmla="*/ 623178 h 641981"/>
              <a:gd name="connsiteX8" fmla="*/ 1219764 w 1283962"/>
              <a:gd name="connsiteY8" fmla="*/ 641981 h 641981"/>
              <a:gd name="connsiteX9" fmla="*/ 64198 w 1283962"/>
              <a:gd name="connsiteY9" fmla="*/ 641981 h 641981"/>
              <a:gd name="connsiteX10" fmla="*/ 18803 w 1283962"/>
              <a:gd name="connsiteY10" fmla="*/ 623178 h 641981"/>
              <a:gd name="connsiteX11" fmla="*/ 0 w 1283962"/>
              <a:gd name="connsiteY11" fmla="*/ 577783 h 641981"/>
              <a:gd name="connsiteX12" fmla="*/ 0 w 1283962"/>
              <a:gd name="connsiteY12" fmla="*/ 64198 h 64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3962" h="641981">
                <a:moveTo>
                  <a:pt x="0" y="64198"/>
                </a:moveTo>
                <a:cubicBezTo>
                  <a:pt x="0" y="47172"/>
                  <a:pt x="6764" y="30843"/>
                  <a:pt x="18803" y="18803"/>
                </a:cubicBezTo>
                <a:cubicBezTo>
                  <a:pt x="30842" y="6764"/>
                  <a:pt x="47172" y="0"/>
                  <a:pt x="64198" y="0"/>
                </a:cubicBezTo>
                <a:lnTo>
                  <a:pt x="1219764" y="0"/>
                </a:lnTo>
                <a:cubicBezTo>
                  <a:pt x="1236790" y="0"/>
                  <a:pt x="1253119" y="6764"/>
                  <a:pt x="1265159" y="18803"/>
                </a:cubicBezTo>
                <a:cubicBezTo>
                  <a:pt x="1277198" y="30842"/>
                  <a:pt x="1283962" y="47172"/>
                  <a:pt x="1283962" y="64198"/>
                </a:cubicBezTo>
                <a:lnTo>
                  <a:pt x="1283962" y="577783"/>
                </a:lnTo>
                <a:cubicBezTo>
                  <a:pt x="1283962" y="594809"/>
                  <a:pt x="1277198" y="611138"/>
                  <a:pt x="1265159" y="623178"/>
                </a:cubicBezTo>
                <a:cubicBezTo>
                  <a:pt x="1253120" y="635217"/>
                  <a:pt x="1236791" y="641981"/>
                  <a:pt x="1219764" y="641981"/>
                </a:cubicBezTo>
                <a:lnTo>
                  <a:pt x="64198" y="641981"/>
                </a:lnTo>
                <a:cubicBezTo>
                  <a:pt x="47172" y="641981"/>
                  <a:pt x="30843" y="635217"/>
                  <a:pt x="18803" y="623178"/>
                </a:cubicBezTo>
                <a:cubicBezTo>
                  <a:pt x="6764" y="611139"/>
                  <a:pt x="0" y="594809"/>
                  <a:pt x="0" y="577783"/>
                </a:cubicBezTo>
                <a:lnTo>
                  <a:pt x="0" y="6419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85" tIns="58085" rIns="58085" bIns="58085" numCol="1" spcCol="1693" anchor="ctr" anchorCtr="0">
            <a:noAutofit/>
          </a:bodyPr>
          <a:lstStyle/>
          <a:p>
            <a:pPr algn="ctr" defTabSz="23107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latin typeface="+mn-ea"/>
              </a:rPr>
              <a:t>标题</a:t>
            </a:r>
            <a:endParaRPr lang="en-US" sz="2400" dirty="0">
              <a:latin typeface="+mn-ea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689190" y="1124720"/>
            <a:ext cx="3731392" cy="262636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2100" dirty="0">
                <a:solidFill>
                  <a:schemeClr val="bg2"/>
                </a:solidFill>
                <a:latin typeface="+mn-ea"/>
              </a:rPr>
              <a:t>项目产品开发</a:t>
            </a:r>
            <a:endParaRPr lang="en-US" altLang="zh-CN" sz="2100" dirty="0">
              <a:solidFill>
                <a:schemeClr val="bg2"/>
              </a:solidFill>
              <a:latin typeface="+mn-ea"/>
            </a:endParaRPr>
          </a:p>
          <a:p>
            <a:endParaRPr lang="en-US" sz="2100" dirty="0">
              <a:solidFill>
                <a:schemeClr val="bg2"/>
              </a:solidFill>
              <a:latin typeface="+mn-ea"/>
            </a:endParaRPr>
          </a:p>
          <a:p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分钟之内。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分钟之内。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035440" y="5655394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>
            <a:off x="1043634" y="5477608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>
            <a:off x="3414918" y="1709208"/>
            <a:ext cx="1711726" cy="855975"/>
          </a:xfrm>
          <a:custGeom>
            <a:avLst/>
            <a:gdLst>
              <a:gd name="connsiteX0" fmla="*/ 0 w 1283962"/>
              <a:gd name="connsiteY0" fmla="*/ 64198 h 641981"/>
              <a:gd name="connsiteX1" fmla="*/ 18803 w 1283962"/>
              <a:gd name="connsiteY1" fmla="*/ 18803 h 641981"/>
              <a:gd name="connsiteX2" fmla="*/ 64198 w 1283962"/>
              <a:gd name="connsiteY2" fmla="*/ 0 h 641981"/>
              <a:gd name="connsiteX3" fmla="*/ 1219764 w 1283962"/>
              <a:gd name="connsiteY3" fmla="*/ 0 h 641981"/>
              <a:gd name="connsiteX4" fmla="*/ 1265159 w 1283962"/>
              <a:gd name="connsiteY4" fmla="*/ 18803 h 641981"/>
              <a:gd name="connsiteX5" fmla="*/ 1283962 w 1283962"/>
              <a:gd name="connsiteY5" fmla="*/ 64198 h 641981"/>
              <a:gd name="connsiteX6" fmla="*/ 1283962 w 1283962"/>
              <a:gd name="connsiteY6" fmla="*/ 577783 h 641981"/>
              <a:gd name="connsiteX7" fmla="*/ 1265159 w 1283962"/>
              <a:gd name="connsiteY7" fmla="*/ 623178 h 641981"/>
              <a:gd name="connsiteX8" fmla="*/ 1219764 w 1283962"/>
              <a:gd name="connsiteY8" fmla="*/ 641981 h 641981"/>
              <a:gd name="connsiteX9" fmla="*/ 64198 w 1283962"/>
              <a:gd name="connsiteY9" fmla="*/ 641981 h 641981"/>
              <a:gd name="connsiteX10" fmla="*/ 18803 w 1283962"/>
              <a:gd name="connsiteY10" fmla="*/ 623178 h 641981"/>
              <a:gd name="connsiteX11" fmla="*/ 0 w 1283962"/>
              <a:gd name="connsiteY11" fmla="*/ 577783 h 641981"/>
              <a:gd name="connsiteX12" fmla="*/ 0 w 1283962"/>
              <a:gd name="connsiteY12" fmla="*/ 64198 h 64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3962" h="641981">
                <a:moveTo>
                  <a:pt x="0" y="64198"/>
                </a:moveTo>
                <a:cubicBezTo>
                  <a:pt x="0" y="47172"/>
                  <a:pt x="6764" y="30843"/>
                  <a:pt x="18803" y="18803"/>
                </a:cubicBezTo>
                <a:cubicBezTo>
                  <a:pt x="30842" y="6764"/>
                  <a:pt x="47172" y="0"/>
                  <a:pt x="64198" y="0"/>
                </a:cubicBezTo>
                <a:lnTo>
                  <a:pt x="1219764" y="0"/>
                </a:lnTo>
                <a:cubicBezTo>
                  <a:pt x="1236790" y="0"/>
                  <a:pt x="1253119" y="6764"/>
                  <a:pt x="1265159" y="18803"/>
                </a:cubicBezTo>
                <a:cubicBezTo>
                  <a:pt x="1277198" y="30842"/>
                  <a:pt x="1283962" y="47172"/>
                  <a:pt x="1283962" y="64198"/>
                </a:cubicBezTo>
                <a:lnTo>
                  <a:pt x="1283962" y="577783"/>
                </a:lnTo>
                <a:cubicBezTo>
                  <a:pt x="1283962" y="594809"/>
                  <a:pt x="1277198" y="611138"/>
                  <a:pt x="1265159" y="623178"/>
                </a:cubicBezTo>
                <a:cubicBezTo>
                  <a:pt x="1253120" y="635217"/>
                  <a:pt x="1236791" y="641981"/>
                  <a:pt x="1219764" y="641981"/>
                </a:cubicBezTo>
                <a:lnTo>
                  <a:pt x="64198" y="641981"/>
                </a:lnTo>
                <a:cubicBezTo>
                  <a:pt x="47172" y="641981"/>
                  <a:pt x="30843" y="635217"/>
                  <a:pt x="18803" y="623178"/>
                </a:cubicBezTo>
                <a:cubicBezTo>
                  <a:pt x="6764" y="611139"/>
                  <a:pt x="0" y="594809"/>
                  <a:pt x="0" y="577783"/>
                </a:cubicBezTo>
                <a:lnTo>
                  <a:pt x="0" y="641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85" tIns="58085" rIns="58085" bIns="58085" numCol="1" spcCol="1693" anchor="ctr" anchorCtr="0">
            <a:noAutofit/>
          </a:bodyPr>
          <a:lstStyle/>
          <a:p>
            <a:pPr algn="ctr" defTabSz="23107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latin typeface="+mn-ea"/>
              </a:rPr>
              <a:t>标题</a:t>
            </a:r>
            <a:endParaRPr lang="en-US" altLang="zh-CN" sz="2400" dirty="0">
              <a:latin typeface="+mn-ea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3427448" y="3767568"/>
            <a:ext cx="1711726" cy="855975"/>
          </a:xfrm>
          <a:custGeom>
            <a:avLst/>
            <a:gdLst>
              <a:gd name="connsiteX0" fmla="*/ 0 w 1283962"/>
              <a:gd name="connsiteY0" fmla="*/ 64198 h 641981"/>
              <a:gd name="connsiteX1" fmla="*/ 18803 w 1283962"/>
              <a:gd name="connsiteY1" fmla="*/ 18803 h 641981"/>
              <a:gd name="connsiteX2" fmla="*/ 64198 w 1283962"/>
              <a:gd name="connsiteY2" fmla="*/ 0 h 641981"/>
              <a:gd name="connsiteX3" fmla="*/ 1219764 w 1283962"/>
              <a:gd name="connsiteY3" fmla="*/ 0 h 641981"/>
              <a:gd name="connsiteX4" fmla="*/ 1265159 w 1283962"/>
              <a:gd name="connsiteY4" fmla="*/ 18803 h 641981"/>
              <a:gd name="connsiteX5" fmla="*/ 1283962 w 1283962"/>
              <a:gd name="connsiteY5" fmla="*/ 64198 h 641981"/>
              <a:gd name="connsiteX6" fmla="*/ 1283962 w 1283962"/>
              <a:gd name="connsiteY6" fmla="*/ 577783 h 641981"/>
              <a:gd name="connsiteX7" fmla="*/ 1265159 w 1283962"/>
              <a:gd name="connsiteY7" fmla="*/ 623178 h 641981"/>
              <a:gd name="connsiteX8" fmla="*/ 1219764 w 1283962"/>
              <a:gd name="connsiteY8" fmla="*/ 641981 h 641981"/>
              <a:gd name="connsiteX9" fmla="*/ 64198 w 1283962"/>
              <a:gd name="connsiteY9" fmla="*/ 641981 h 641981"/>
              <a:gd name="connsiteX10" fmla="*/ 18803 w 1283962"/>
              <a:gd name="connsiteY10" fmla="*/ 623178 h 641981"/>
              <a:gd name="connsiteX11" fmla="*/ 0 w 1283962"/>
              <a:gd name="connsiteY11" fmla="*/ 577783 h 641981"/>
              <a:gd name="connsiteX12" fmla="*/ 0 w 1283962"/>
              <a:gd name="connsiteY12" fmla="*/ 64198 h 64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3962" h="641981">
                <a:moveTo>
                  <a:pt x="0" y="64198"/>
                </a:moveTo>
                <a:cubicBezTo>
                  <a:pt x="0" y="47172"/>
                  <a:pt x="6764" y="30843"/>
                  <a:pt x="18803" y="18803"/>
                </a:cubicBezTo>
                <a:cubicBezTo>
                  <a:pt x="30842" y="6764"/>
                  <a:pt x="47172" y="0"/>
                  <a:pt x="64198" y="0"/>
                </a:cubicBezTo>
                <a:lnTo>
                  <a:pt x="1219764" y="0"/>
                </a:lnTo>
                <a:cubicBezTo>
                  <a:pt x="1236790" y="0"/>
                  <a:pt x="1253119" y="6764"/>
                  <a:pt x="1265159" y="18803"/>
                </a:cubicBezTo>
                <a:cubicBezTo>
                  <a:pt x="1277198" y="30842"/>
                  <a:pt x="1283962" y="47172"/>
                  <a:pt x="1283962" y="64198"/>
                </a:cubicBezTo>
                <a:lnTo>
                  <a:pt x="1283962" y="577783"/>
                </a:lnTo>
                <a:cubicBezTo>
                  <a:pt x="1283962" y="594809"/>
                  <a:pt x="1277198" y="611138"/>
                  <a:pt x="1265159" y="623178"/>
                </a:cubicBezTo>
                <a:cubicBezTo>
                  <a:pt x="1253120" y="635217"/>
                  <a:pt x="1236791" y="641981"/>
                  <a:pt x="1219764" y="641981"/>
                </a:cubicBezTo>
                <a:lnTo>
                  <a:pt x="64198" y="641981"/>
                </a:lnTo>
                <a:cubicBezTo>
                  <a:pt x="47172" y="641981"/>
                  <a:pt x="30843" y="635217"/>
                  <a:pt x="18803" y="623178"/>
                </a:cubicBezTo>
                <a:cubicBezTo>
                  <a:pt x="6764" y="611139"/>
                  <a:pt x="0" y="594809"/>
                  <a:pt x="0" y="577783"/>
                </a:cubicBezTo>
                <a:lnTo>
                  <a:pt x="0" y="641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85" tIns="58085" rIns="58085" bIns="58085" numCol="1" spcCol="1693" anchor="ctr" anchorCtr="0">
            <a:noAutofit/>
          </a:bodyPr>
          <a:lstStyle/>
          <a:p>
            <a:pPr algn="ctr" defTabSz="23107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latin typeface="+mn-ea"/>
              </a:rPr>
              <a:t>标题</a:t>
            </a:r>
            <a:endParaRPr lang="en-US" altLang="zh-CN" sz="2400" dirty="0"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 animBg="1"/>
      <p:bldP spid="95" grpId="0" animBg="1"/>
      <p:bldP spid="99" grpId="0" animBg="1"/>
      <p:bldP spid="70" grpId="0" animBg="1"/>
      <p:bldP spid="131" grpId="0"/>
      <p:bldP spid="75" grpId="0" animBg="1"/>
      <p:bldP spid="9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1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0381" y="203995"/>
            <a:ext cx="5903119" cy="5462778"/>
          </a:xfrm>
          <a:prstGeom prst="rect">
            <a:avLst/>
          </a:prstGeom>
        </p:spPr>
      </p:pic>
      <p:sp>
        <p:nvSpPr>
          <p:cNvPr id="3" name="01 9"/>
          <p:cNvSpPr txBox="1"/>
          <p:nvPr/>
        </p:nvSpPr>
        <p:spPr>
          <a:xfrm>
            <a:off x="4314199" y="1341312"/>
            <a:ext cx="3671452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spc="600" dirty="0" smtClean="0">
                <a:solidFill>
                  <a:schemeClr val="accent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第四部分</a:t>
            </a:r>
            <a:endParaRPr lang="zh-CN" altLang="en-US" sz="4800" spc="600" dirty="0">
              <a:solidFill>
                <a:schemeClr val="accent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" name="01 10"/>
          <p:cNvSpPr txBox="1"/>
          <p:nvPr/>
        </p:nvSpPr>
        <p:spPr>
          <a:xfrm>
            <a:off x="5322048" y="2146577"/>
            <a:ext cx="1655753" cy="36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PART </a:t>
            </a:r>
            <a:r>
              <a:rPr lang="en-US" altLang="zh-CN" sz="1800" dirty="0" smtClean="0"/>
              <a:t>FOUR</a:t>
            </a:r>
            <a:endParaRPr lang="zh-CN" altLang="en-US" sz="1800" dirty="0"/>
          </a:p>
        </p:txBody>
      </p:sp>
      <p:sp>
        <p:nvSpPr>
          <p:cNvPr id="5" name="01 11"/>
          <p:cNvSpPr/>
          <p:nvPr/>
        </p:nvSpPr>
        <p:spPr>
          <a:xfrm>
            <a:off x="4453323" y="2796758"/>
            <a:ext cx="3335162" cy="1476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/>
              <a:t>Lorem ipsum dolor sit amet, consectetur adipisicing elit, sed do eiusmod tempor incididunt ut labore et dolore magna aliqua.</a:t>
            </a:r>
            <a:endParaRPr lang="zh-CN" altLang="en-US" sz="18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5776030" y="2676805"/>
            <a:ext cx="6479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83 0.05347 L 0.00183 0.0370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1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0381" y="203995"/>
            <a:ext cx="5903119" cy="5462778"/>
          </a:xfrm>
          <a:prstGeom prst="rect">
            <a:avLst/>
          </a:prstGeom>
        </p:spPr>
      </p:pic>
      <p:sp>
        <p:nvSpPr>
          <p:cNvPr id="3" name="01 9"/>
          <p:cNvSpPr txBox="1"/>
          <p:nvPr/>
        </p:nvSpPr>
        <p:spPr>
          <a:xfrm>
            <a:off x="4314199" y="1341312"/>
            <a:ext cx="3671452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spc="600" dirty="0">
                <a:solidFill>
                  <a:schemeClr val="accent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第一部分</a:t>
            </a:r>
            <a:endParaRPr lang="zh-CN" altLang="en-US" sz="4800" spc="600" dirty="0">
              <a:solidFill>
                <a:schemeClr val="accent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" name="01 10"/>
          <p:cNvSpPr txBox="1"/>
          <p:nvPr/>
        </p:nvSpPr>
        <p:spPr>
          <a:xfrm>
            <a:off x="5322048" y="2146577"/>
            <a:ext cx="1655753" cy="36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PART ONE</a:t>
            </a:r>
            <a:endParaRPr lang="zh-CN" altLang="en-US" sz="1800" dirty="0"/>
          </a:p>
        </p:txBody>
      </p:sp>
      <p:sp>
        <p:nvSpPr>
          <p:cNvPr id="5" name="01 11"/>
          <p:cNvSpPr/>
          <p:nvPr/>
        </p:nvSpPr>
        <p:spPr>
          <a:xfrm>
            <a:off x="4453323" y="2796758"/>
            <a:ext cx="3335162" cy="1476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/>
              <a:t>Lorem ipsum dolor sit amet, consectetur adipisicing elit, sed do eiusmod tempor incididunt ut labore et dolore magna aliqua.</a:t>
            </a:r>
            <a:endParaRPr lang="zh-CN" altLang="en-US" sz="18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5776030" y="2676805"/>
            <a:ext cx="6479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83 0.05347 L 0.00183 0.0370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AutoShape 5"/>
          <p:cNvSpPr/>
          <p:nvPr/>
        </p:nvSpPr>
        <p:spPr bwMode="auto">
          <a:xfrm>
            <a:off x="1355551" y="2043906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2259778" y="2490238"/>
          <a:ext cx="7721653" cy="357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Graphic spid="2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n 6"/>
          <p:cNvSpPr/>
          <p:nvPr/>
        </p:nvSpPr>
        <p:spPr>
          <a:xfrm>
            <a:off x="3621490" y="2716273"/>
            <a:ext cx="1476769" cy="1847535"/>
          </a:xfrm>
          <a:prstGeom prst="can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4300" dirty="0">
              <a:latin typeface="+mn-ea"/>
            </a:endParaRPr>
          </a:p>
        </p:txBody>
      </p:sp>
      <p:sp>
        <p:nvSpPr>
          <p:cNvPr id="8" name="Can 7"/>
          <p:cNvSpPr/>
          <p:nvPr/>
        </p:nvSpPr>
        <p:spPr>
          <a:xfrm>
            <a:off x="4734250" y="2460843"/>
            <a:ext cx="1476769" cy="2246119"/>
          </a:xfrm>
          <a:prstGeom prst="can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6400" dirty="0">
              <a:latin typeface="+mn-ea"/>
            </a:endParaRPr>
          </a:p>
        </p:txBody>
      </p:sp>
      <p:sp>
        <p:nvSpPr>
          <p:cNvPr id="9" name="Can 8"/>
          <p:cNvSpPr/>
          <p:nvPr/>
        </p:nvSpPr>
        <p:spPr>
          <a:xfrm>
            <a:off x="5841702" y="2011039"/>
            <a:ext cx="1476769" cy="2824352"/>
          </a:xfrm>
          <a:prstGeom prst="can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4800" dirty="0">
              <a:latin typeface="+mn-ea"/>
            </a:endParaRPr>
          </a:p>
        </p:txBody>
      </p:sp>
      <p:sp>
        <p:nvSpPr>
          <p:cNvPr id="10" name="Can 9"/>
          <p:cNvSpPr/>
          <p:nvPr/>
        </p:nvSpPr>
        <p:spPr>
          <a:xfrm>
            <a:off x="7093746" y="2716274"/>
            <a:ext cx="1476769" cy="2247551"/>
          </a:xfrm>
          <a:prstGeom prst="can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6400" dirty="0">
              <a:latin typeface="+mn-ea"/>
            </a:endParaRPr>
          </a:p>
        </p:txBody>
      </p:sp>
      <p:grpSp>
        <p:nvGrpSpPr>
          <p:cNvPr id="26" name="Group 16"/>
          <p:cNvGrpSpPr/>
          <p:nvPr/>
        </p:nvGrpSpPr>
        <p:grpSpPr>
          <a:xfrm>
            <a:off x="5942402" y="1047913"/>
            <a:ext cx="2333814" cy="790769"/>
            <a:chOff x="1115580" y="2762361"/>
            <a:chExt cx="1750588" cy="593077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1115580" y="2762361"/>
              <a:ext cx="1154162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添加副标题</a:t>
              </a:r>
              <a:endParaRPr lang="en-US" sz="24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1115580" y="3047661"/>
              <a:ext cx="1750588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9" name="Group 19"/>
          <p:cNvGrpSpPr/>
          <p:nvPr/>
        </p:nvGrpSpPr>
        <p:grpSpPr>
          <a:xfrm>
            <a:off x="8754144" y="2715042"/>
            <a:ext cx="2333814" cy="790769"/>
            <a:chOff x="1115580" y="2762361"/>
            <a:chExt cx="1750588" cy="593077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1115580" y="2762361"/>
              <a:ext cx="1154162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2400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endParaRPr lang="en-US" sz="2400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1115580" y="3047661"/>
              <a:ext cx="1750588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3331224" y="1508768"/>
            <a:ext cx="2333814" cy="804405"/>
            <a:chOff x="1115580" y="2752134"/>
            <a:chExt cx="1750588" cy="603304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1712006" y="2752134"/>
              <a:ext cx="1154162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2400" dirty="0">
                  <a:solidFill>
                    <a:schemeClr val="bg2"/>
                  </a:solidFill>
                  <a:latin typeface="+mn-ea"/>
                </a:rPr>
                <a:t>添加副标题</a:t>
              </a:r>
              <a:endParaRPr lang="en-US" sz="24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1115580" y="3047661"/>
              <a:ext cx="1750588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5" name="Group 13"/>
          <p:cNvGrpSpPr/>
          <p:nvPr/>
        </p:nvGrpSpPr>
        <p:grpSpPr>
          <a:xfrm>
            <a:off x="1104043" y="2814527"/>
            <a:ext cx="2333814" cy="804405"/>
            <a:chOff x="1115580" y="2752134"/>
            <a:chExt cx="1750588" cy="603304"/>
          </a:xfrm>
        </p:grpSpPr>
        <p:sp>
          <p:nvSpPr>
            <p:cNvPr id="36" name="Text Placeholder 3"/>
            <p:cNvSpPr txBox="1"/>
            <p:nvPr/>
          </p:nvSpPr>
          <p:spPr>
            <a:xfrm>
              <a:off x="1712006" y="2752134"/>
              <a:ext cx="1154162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240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添加副标题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7" name="Text Placeholder 3"/>
            <p:cNvSpPr txBox="1"/>
            <p:nvPr/>
          </p:nvSpPr>
          <p:spPr>
            <a:xfrm>
              <a:off x="1115580" y="3047661"/>
              <a:ext cx="1750588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35440" y="5296591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043634" y="511880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Freeform 79"/>
          <p:cNvSpPr/>
          <p:nvPr/>
        </p:nvSpPr>
        <p:spPr bwMode="auto">
          <a:xfrm>
            <a:off x="6856315" y="2914650"/>
            <a:ext cx="638092" cy="928688"/>
          </a:xfrm>
          <a:custGeom>
            <a:avLst/>
            <a:gdLst>
              <a:gd name="T0" fmla="*/ 639249 w 476"/>
              <a:gd name="T1" fmla="*/ 0 h 692"/>
              <a:gd name="T2" fmla="*/ 0 w 476"/>
              <a:gd name="T3" fmla="*/ 750714 h 692"/>
              <a:gd name="T4" fmla="*/ 104751 w 476"/>
              <a:gd name="T5" fmla="*/ 929328 h 692"/>
              <a:gd name="T6" fmla="*/ 639249 w 476"/>
              <a:gd name="T7" fmla="*/ 0 h 6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0" name="Freeform 81"/>
          <p:cNvSpPr/>
          <p:nvPr/>
        </p:nvSpPr>
        <p:spPr bwMode="auto">
          <a:xfrm>
            <a:off x="6527746" y="4413252"/>
            <a:ext cx="103175" cy="180975"/>
          </a:xfrm>
          <a:custGeom>
            <a:avLst/>
            <a:gdLst>
              <a:gd name="T0" fmla="*/ 102065 w 76"/>
              <a:gd name="T1" fmla="*/ 0 h 135"/>
              <a:gd name="T2" fmla="*/ 0 w 76"/>
              <a:gd name="T3" fmla="*/ 181300 h 135"/>
              <a:gd name="T4" fmla="*/ 102065 w 76"/>
              <a:gd name="T5" fmla="*/ 0 h 135"/>
              <a:gd name="T6" fmla="*/ 102065 w 76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1" name="Freeform 82"/>
          <p:cNvSpPr/>
          <p:nvPr/>
        </p:nvSpPr>
        <p:spPr bwMode="auto">
          <a:xfrm>
            <a:off x="6527746" y="4413252"/>
            <a:ext cx="103175" cy="180975"/>
          </a:xfrm>
          <a:custGeom>
            <a:avLst/>
            <a:gdLst>
              <a:gd name="T0" fmla="*/ 102065 w 76"/>
              <a:gd name="T1" fmla="*/ 0 h 135"/>
              <a:gd name="T2" fmla="*/ 0 w 76"/>
              <a:gd name="T3" fmla="*/ 181300 h 135"/>
              <a:gd name="T4" fmla="*/ 102065 w 76"/>
              <a:gd name="T5" fmla="*/ 0 h 135"/>
              <a:gd name="T6" fmla="*/ 102065 w 76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2" name="Freeform 84"/>
          <p:cNvSpPr/>
          <p:nvPr/>
        </p:nvSpPr>
        <p:spPr bwMode="auto">
          <a:xfrm>
            <a:off x="6527747" y="4413252"/>
            <a:ext cx="1071423" cy="180975"/>
          </a:xfrm>
          <a:custGeom>
            <a:avLst/>
            <a:gdLst>
              <a:gd name="T0" fmla="*/ 102065 w 798"/>
              <a:gd name="T1" fmla="*/ 0 h 135"/>
              <a:gd name="T2" fmla="*/ 0 w 798"/>
              <a:gd name="T3" fmla="*/ 181300 h 135"/>
              <a:gd name="T4" fmla="*/ 1071682 w 798"/>
              <a:gd name="T5" fmla="*/ 181300 h 135"/>
              <a:gd name="T6" fmla="*/ 102065 w 798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3" name="Freeform 86"/>
          <p:cNvSpPr/>
          <p:nvPr/>
        </p:nvSpPr>
        <p:spPr bwMode="auto">
          <a:xfrm>
            <a:off x="5664259" y="4594226"/>
            <a:ext cx="206348" cy="0"/>
          </a:xfrm>
          <a:custGeom>
            <a:avLst/>
            <a:gdLst>
              <a:gd name="T0" fmla="*/ 206816 w 154"/>
              <a:gd name="T1" fmla="*/ 0 w 154"/>
              <a:gd name="T2" fmla="*/ 206816 w 154"/>
              <a:gd name="T3" fmla="*/ 206816 w 15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4" name="Freeform 87"/>
          <p:cNvSpPr/>
          <p:nvPr/>
        </p:nvSpPr>
        <p:spPr bwMode="auto">
          <a:xfrm>
            <a:off x="5664259" y="4594226"/>
            <a:ext cx="206348" cy="0"/>
          </a:xfrm>
          <a:custGeom>
            <a:avLst/>
            <a:gdLst>
              <a:gd name="T0" fmla="*/ 206816 w 154"/>
              <a:gd name="T1" fmla="*/ 0 w 154"/>
              <a:gd name="T2" fmla="*/ 206816 w 154"/>
              <a:gd name="T3" fmla="*/ 206816 w 15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5" name="Freeform 89"/>
          <p:cNvSpPr/>
          <p:nvPr/>
        </p:nvSpPr>
        <p:spPr bwMode="auto">
          <a:xfrm>
            <a:off x="5664257" y="4594226"/>
            <a:ext cx="533331" cy="928688"/>
          </a:xfrm>
          <a:custGeom>
            <a:avLst/>
            <a:gdLst>
              <a:gd name="T0" fmla="*/ 0 w 398"/>
              <a:gd name="T1" fmla="*/ 0 h 691"/>
              <a:gd name="T2" fmla="*/ 6715 w 398"/>
              <a:gd name="T3" fmla="*/ 9401 h 691"/>
              <a:gd name="T4" fmla="*/ 534498 w 398"/>
              <a:gd name="T5" fmla="*/ 927986 h 691"/>
              <a:gd name="T6" fmla="*/ 206816 w 398"/>
              <a:gd name="T7" fmla="*/ 0 h 691"/>
              <a:gd name="T8" fmla="*/ 0 w 398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6" name="Freeform 91"/>
          <p:cNvSpPr/>
          <p:nvPr/>
        </p:nvSpPr>
        <p:spPr bwMode="auto">
          <a:xfrm>
            <a:off x="4694422" y="3843340"/>
            <a:ext cx="638092" cy="928687"/>
          </a:xfrm>
          <a:custGeom>
            <a:avLst/>
            <a:gdLst>
              <a:gd name="T0" fmla="*/ 537184 w 476"/>
              <a:gd name="T1" fmla="*/ 0 h 691"/>
              <a:gd name="T2" fmla="*/ 0 w 476"/>
              <a:gd name="T3" fmla="*/ 927986 h 691"/>
              <a:gd name="T4" fmla="*/ 537184 w 476"/>
              <a:gd name="T5" fmla="*/ 0 h 691"/>
              <a:gd name="T6" fmla="*/ 639249 w 476"/>
              <a:gd name="T7" fmla="*/ 177271 h 691"/>
              <a:gd name="T8" fmla="*/ 639249 w 476"/>
              <a:gd name="T9" fmla="*/ 177271 h 691"/>
              <a:gd name="T10" fmla="*/ 537184 w 476"/>
              <a:gd name="T11" fmla="*/ 0 h 6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7" name="Freeform 92"/>
          <p:cNvSpPr/>
          <p:nvPr/>
        </p:nvSpPr>
        <p:spPr bwMode="auto">
          <a:xfrm>
            <a:off x="4694422" y="3843340"/>
            <a:ext cx="638092" cy="928687"/>
          </a:xfrm>
          <a:custGeom>
            <a:avLst/>
            <a:gdLst>
              <a:gd name="T0" fmla="*/ 537184 w 476"/>
              <a:gd name="T1" fmla="*/ 0 h 691"/>
              <a:gd name="T2" fmla="*/ 0 w 476"/>
              <a:gd name="T3" fmla="*/ 927986 h 691"/>
              <a:gd name="T4" fmla="*/ 537184 w 476"/>
              <a:gd name="T5" fmla="*/ 0 h 691"/>
              <a:gd name="T6" fmla="*/ 639249 w 476"/>
              <a:gd name="T7" fmla="*/ 177271 h 691"/>
              <a:gd name="T8" fmla="*/ 639249 w 476"/>
              <a:gd name="T9" fmla="*/ 177271 h 691"/>
              <a:gd name="T10" fmla="*/ 537184 w 476"/>
              <a:gd name="T11" fmla="*/ 0 h 6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8" name="Freeform 94"/>
          <p:cNvSpPr/>
          <p:nvPr/>
        </p:nvSpPr>
        <p:spPr bwMode="auto">
          <a:xfrm>
            <a:off x="4694422" y="3843340"/>
            <a:ext cx="638092" cy="928687"/>
          </a:xfrm>
          <a:custGeom>
            <a:avLst/>
            <a:gdLst>
              <a:gd name="T0" fmla="*/ 537184 w 476"/>
              <a:gd name="T1" fmla="*/ 0 h 691"/>
              <a:gd name="T2" fmla="*/ 0 w 476"/>
              <a:gd name="T3" fmla="*/ 927986 h 691"/>
              <a:gd name="T4" fmla="*/ 639249 w 476"/>
              <a:gd name="T5" fmla="*/ 177271 h 691"/>
              <a:gd name="T6" fmla="*/ 537184 w 476"/>
              <a:gd name="T7" fmla="*/ 0 h 6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9" name="Freeform 96"/>
          <p:cNvSpPr/>
          <p:nvPr/>
        </p:nvSpPr>
        <p:spPr bwMode="auto">
          <a:xfrm>
            <a:off x="5559497" y="3095626"/>
            <a:ext cx="104761" cy="177800"/>
          </a:xfrm>
          <a:custGeom>
            <a:avLst/>
            <a:gdLst>
              <a:gd name="T0" fmla="*/ 104751 w 78"/>
              <a:gd name="T1" fmla="*/ 0 h 133"/>
              <a:gd name="T2" fmla="*/ 0 w 78"/>
              <a:gd name="T3" fmla="*/ 178614 h 133"/>
              <a:gd name="T4" fmla="*/ 0 w 78"/>
              <a:gd name="T5" fmla="*/ 178614 h 133"/>
              <a:gd name="T6" fmla="*/ 104751 w 78"/>
              <a:gd name="T7" fmla="*/ 0 h 1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40" name="Freeform 97"/>
          <p:cNvSpPr/>
          <p:nvPr/>
        </p:nvSpPr>
        <p:spPr bwMode="auto">
          <a:xfrm>
            <a:off x="5559497" y="3095626"/>
            <a:ext cx="104761" cy="177800"/>
          </a:xfrm>
          <a:custGeom>
            <a:avLst/>
            <a:gdLst>
              <a:gd name="T0" fmla="*/ 104751 w 78"/>
              <a:gd name="T1" fmla="*/ 0 h 133"/>
              <a:gd name="T2" fmla="*/ 0 w 78"/>
              <a:gd name="T3" fmla="*/ 178614 h 133"/>
              <a:gd name="T4" fmla="*/ 0 w 78"/>
              <a:gd name="T5" fmla="*/ 178614 h 133"/>
              <a:gd name="T6" fmla="*/ 104751 w 78"/>
              <a:gd name="T7" fmla="*/ 0 h 1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41" name="Freeform 99"/>
          <p:cNvSpPr/>
          <p:nvPr/>
        </p:nvSpPr>
        <p:spPr bwMode="auto">
          <a:xfrm>
            <a:off x="4589662" y="3095626"/>
            <a:ext cx="1074597" cy="177800"/>
          </a:xfrm>
          <a:custGeom>
            <a:avLst/>
            <a:gdLst>
              <a:gd name="T0" fmla="*/ 1074368 w 800"/>
              <a:gd name="T1" fmla="*/ 0 h 133"/>
              <a:gd name="T2" fmla="*/ 0 w 800"/>
              <a:gd name="T3" fmla="*/ 0 h 133"/>
              <a:gd name="T4" fmla="*/ 969617 w 800"/>
              <a:gd name="T5" fmla="*/ 178614 h 133"/>
              <a:gd name="T6" fmla="*/ 1074368 w 800"/>
              <a:gd name="T7" fmla="*/ 0 h 1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42" name="Freeform 101"/>
          <p:cNvSpPr/>
          <p:nvPr/>
        </p:nvSpPr>
        <p:spPr bwMode="auto">
          <a:xfrm>
            <a:off x="6321397" y="3095626"/>
            <a:ext cx="206348" cy="0"/>
          </a:xfrm>
          <a:custGeom>
            <a:avLst/>
            <a:gdLst>
              <a:gd name="T0" fmla="*/ 0 w 154"/>
              <a:gd name="T1" fmla="*/ 0 w 154"/>
              <a:gd name="T2" fmla="*/ 206816 w 154"/>
              <a:gd name="T3" fmla="*/ 0 w 15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43" name="Freeform 102"/>
          <p:cNvSpPr/>
          <p:nvPr/>
        </p:nvSpPr>
        <p:spPr bwMode="auto">
          <a:xfrm>
            <a:off x="6321397" y="3095626"/>
            <a:ext cx="206348" cy="0"/>
          </a:xfrm>
          <a:custGeom>
            <a:avLst/>
            <a:gdLst>
              <a:gd name="T0" fmla="*/ 0 w 154"/>
              <a:gd name="T1" fmla="*/ 0 w 154"/>
              <a:gd name="T2" fmla="*/ 206816 w 154"/>
              <a:gd name="T3" fmla="*/ 0 w 15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44" name="Freeform 104"/>
          <p:cNvSpPr/>
          <p:nvPr/>
        </p:nvSpPr>
        <p:spPr bwMode="auto">
          <a:xfrm>
            <a:off x="5991241" y="2166940"/>
            <a:ext cx="536505" cy="928687"/>
          </a:xfrm>
          <a:custGeom>
            <a:avLst/>
            <a:gdLst>
              <a:gd name="T0" fmla="*/ 0 w 400"/>
              <a:gd name="T1" fmla="*/ 0 h 691"/>
              <a:gd name="T2" fmla="*/ 330368 w 400"/>
              <a:gd name="T3" fmla="*/ 927986 h 691"/>
              <a:gd name="T4" fmla="*/ 537184 w 400"/>
              <a:gd name="T5" fmla="*/ 927986 h 691"/>
              <a:gd name="T6" fmla="*/ 244419 w 400"/>
              <a:gd name="T7" fmla="*/ 423033 h 691"/>
              <a:gd name="T8" fmla="*/ 0 w 400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 bwMode="auto">
          <a:xfrm>
            <a:off x="1029364" y="1725616"/>
            <a:ext cx="2366652" cy="971549"/>
            <a:chOff x="1029260" y="1725137"/>
            <a:chExt cx="2366562" cy="971351"/>
          </a:xfrm>
        </p:grpSpPr>
        <p:sp>
          <p:nvSpPr>
            <p:cNvPr id="124987" name="TextBox 64"/>
            <p:cNvSpPr txBox="1">
              <a:spLocks noChangeArrowheads="1"/>
            </p:cNvSpPr>
            <p:nvPr/>
          </p:nvSpPr>
          <p:spPr bwMode="auto">
            <a:xfrm>
              <a:off x="1029260" y="1725137"/>
              <a:ext cx="184724" cy="52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88" name="Text Placeholder 32"/>
            <p:cNvSpPr txBox="1"/>
            <p:nvPr/>
          </p:nvSpPr>
          <p:spPr bwMode="auto">
            <a:xfrm>
              <a:off x="1516110" y="2167755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989" name="Text Placeholder 33"/>
            <p:cNvSpPr txBox="1"/>
            <p:nvPr/>
          </p:nvSpPr>
          <p:spPr bwMode="auto">
            <a:xfrm>
              <a:off x="1501824" y="1887578"/>
              <a:ext cx="1893998" cy="27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76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76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76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76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089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8" name="Group 67"/>
          <p:cNvGrpSpPr/>
          <p:nvPr/>
        </p:nvGrpSpPr>
        <p:grpSpPr bwMode="auto">
          <a:xfrm>
            <a:off x="1029061" y="3241677"/>
            <a:ext cx="2628923" cy="1014413"/>
            <a:chOff x="1028955" y="3241456"/>
            <a:chExt cx="2628822" cy="1014209"/>
          </a:xfrm>
        </p:grpSpPr>
        <p:sp>
          <p:nvSpPr>
            <p:cNvPr id="69" name="TextBox 68"/>
            <p:cNvSpPr txBox="1"/>
            <p:nvPr/>
          </p:nvSpPr>
          <p:spPr>
            <a:xfrm>
              <a:off x="1028955" y="3241456"/>
              <a:ext cx="184724" cy="5231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85" name="Text Placeholder 32"/>
            <p:cNvSpPr txBox="1"/>
            <p:nvPr/>
          </p:nvSpPr>
          <p:spPr bwMode="auto">
            <a:xfrm>
              <a:off x="1516110" y="3726932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Text Placeholder 33"/>
            <p:cNvSpPr txBox="1"/>
            <p:nvPr/>
          </p:nvSpPr>
          <p:spPr>
            <a:xfrm>
              <a:off x="1767382" y="3446203"/>
              <a:ext cx="1890395" cy="23014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8965">
                <a:buNone/>
                <a:defRPr/>
              </a:pPr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72" name="Group 71"/>
          <p:cNvGrpSpPr/>
          <p:nvPr/>
        </p:nvGrpSpPr>
        <p:grpSpPr bwMode="auto">
          <a:xfrm>
            <a:off x="806520" y="4791077"/>
            <a:ext cx="2851463" cy="1014413"/>
            <a:chOff x="806148" y="4790749"/>
            <a:chExt cx="2851659" cy="1014209"/>
          </a:xfrm>
        </p:grpSpPr>
        <p:sp>
          <p:nvSpPr>
            <p:cNvPr id="124981" name="TextBox 72"/>
            <p:cNvSpPr txBox="1">
              <a:spLocks noChangeArrowheads="1"/>
            </p:cNvSpPr>
            <p:nvPr/>
          </p:nvSpPr>
          <p:spPr bwMode="auto">
            <a:xfrm>
              <a:off x="806148" y="4790749"/>
              <a:ext cx="184744" cy="52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82" name="Text Placeholder 32"/>
            <p:cNvSpPr txBox="1"/>
            <p:nvPr/>
          </p:nvSpPr>
          <p:spPr bwMode="auto">
            <a:xfrm>
              <a:off x="1516110" y="5276225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Text Placeholder 33"/>
            <p:cNvSpPr txBox="1"/>
            <p:nvPr/>
          </p:nvSpPr>
          <p:spPr>
            <a:xfrm>
              <a:off x="1767210" y="4995496"/>
              <a:ext cx="1890597" cy="214269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8965">
                <a:buNone/>
                <a:defRPr/>
              </a:pPr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76" name="Group 75"/>
          <p:cNvGrpSpPr/>
          <p:nvPr/>
        </p:nvGrpSpPr>
        <p:grpSpPr bwMode="auto">
          <a:xfrm>
            <a:off x="8655236" y="1682752"/>
            <a:ext cx="2352376" cy="1014413"/>
            <a:chOff x="8970525" y="1682279"/>
            <a:chExt cx="2352547" cy="1014209"/>
          </a:xfrm>
        </p:grpSpPr>
        <p:sp>
          <p:nvSpPr>
            <p:cNvPr id="124978" name="TextBox 76"/>
            <p:cNvSpPr txBox="1">
              <a:spLocks noChangeArrowheads="1"/>
            </p:cNvSpPr>
            <p:nvPr/>
          </p:nvSpPr>
          <p:spPr bwMode="auto">
            <a:xfrm>
              <a:off x="8970525" y="1682279"/>
              <a:ext cx="184744" cy="52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79" name="Text Placeholder 32"/>
            <p:cNvSpPr txBox="1"/>
            <p:nvPr/>
          </p:nvSpPr>
          <p:spPr bwMode="auto">
            <a:xfrm>
              <a:off x="9443360" y="2167755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980" name="Text Placeholder 33"/>
            <p:cNvSpPr txBox="1"/>
            <p:nvPr/>
          </p:nvSpPr>
          <p:spPr bwMode="auto">
            <a:xfrm>
              <a:off x="9429074" y="1887578"/>
              <a:ext cx="1893998" cy="27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76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76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76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76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089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 bwMode="auto">
          <a:xfrm>
            <a:off x="8655236" y="3241677"/>
            <a:ext cx="2621552" cy="1014413"/>
            <a:chOff x="8970525" y="3241456"/>
            <a:chExt cx="2621742" cy="1014209"/>
          </a:xfrm>
        </p:grpSpPr>
        <p:sp>
          <p:nvSpPr>
            <p:cNvPr id="124975" name="TextBox 124"/>
            <p:cNvSpPr txBox="1">
              <a:spLocks noChangeArrowheads="1"/>
            </p:cNvSpPr>
            <p:nvPr/>
          </p:nvSpPr>
          <p:spPr bwMode="auto">
            <a:xfrm>
              <a:off x="8970525" y="3241456"/>
              <a:ext cx="184744" cy="52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76" name="Text Placeholder 32"/>
            <p:cNvSpPr txBox="1"/>
            <p:nvPr/>
          </p:nvSpPr>
          <p:spPr bwMode="auto">
            <a:xfrm>
              <a:off x="9443360" y="3726932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3"/>
            <p:cNvSpPr txBox="1"/>
            <p:nvPr/>
          </p:nvSpPr>
          <p:spPr>
            <a:xfrm>
              <a:off x="9701663" y="3446203"/>
              <a:ext cx="1890604" cy="23014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8965">
                <a:buNone/>
                <a:defRPr/>
              </a:pPr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 bwMode="auto">
          <a:xfrm>
            <a:off x="8534021" y="4791077"/>
            <a:ext cx="2742770" cy="1014413"/>
            <a:chOff x="8850054" y="4790749"/>
            <a:chExt cx="2742129" cy="1014209"/>
          </a:xfrm>
        </p:grpSpPr>
        <p:sp>
          <p:nvSpPr>
            <p:cNvPr id="124972" name="TextBox 137"/>
            <p:cNvSpPr txBox="1">
              <a:spLocks noChangeArrowheads="1"/>
            </p:cNvSpPr>
            <p:nvPr/>
          </p:nvSpPr>
          <p:spPr bwMode="auto">
            <a:xfrm>
              <a:off x="8850054" y="4790749"/>
              <a:ext cx="184688" cy="52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73" name="Text Placeholder 32"/>
            <p:cNvSpPr txBox="1"/>
            <p:nvPr/>
          </p:nvSpPr>
          <p:spPr bwMode="auto">
            <a:xfrm>
              <a:off x="9443360" y="5276225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Text Placeholder 33"/>
            <p:cNvSpPr txBox="1"/>
            <p:nvPr/>
          </p:nvSpPr>
          <p:spPr>
            <a:xfrm>
              <a:off x="9700571" y="4995496"/>
              <a:ext cx="1891612" cy="214269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8965">
                <a:buNone/>
                <a:defRPr/>
              </a:pPr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1" name="Group 10"/>
          <p:cNvGrpSpPr/>
          <p:nvPr/>
        </p:nvGrpSpPr>
        <p:grpSpPr bwMode="auto">
          <a:xfrm>
            <a:off x="4183314" y="1935165"/>
            <a:ext cx="2344432" cy="1404937"/>
            <a:chOff x="4182282" y="1935228"/>
            <a:chExt cx="2346151" cy="1404736"/>
          </a:xfrm>
        </p:grpSpPr>
        <p:grpSp>
          <p:nvGrpSpPr>
            <p:cNvPr id="2" name="Group 1"/>
            <p:cNvGrpSpPr/>
            <p:nvPr/>
          </p:nvGrpSpPr>
          <p:grpSpPr>
            <a:xfrm>
              <a:off x="4182282" y="1935228"/>
              <a:ext cx="2346151" cy="1404736"/>
              <a:chOff x="4182282" y="1935228"/>
              <a:chExt cx="2346151" cy="1404736"/>
            </a:xfrm>
            <a:solidFill>
              <a:srgbClr val="E94F35"/>
            </a:solidFill>
          </p:grpSpPr>
          <p:sp>
            <p:nvSpPr>
              <p:cNvPr id="101" name="Freeform 100"/>
              <p:cNvSpPr/>
              <p:nvPr/>
            </p:nvSpPr>
            <p:spPr bwMode="auto">
              <a:xfrm>
                <a:off x="4182282" y="1935228"/>
                <a:ext cx="2346151" cy="1404736"/>
              </a:xfrm>
              <a:custGeom>
                <a:avLst/>
                <a:gdLst>
                  <a:gd name="T0" fmla="*/ 569 w 738"/>
                  <a:gd name="T1" fmla="*/ 73 h 442"/>
                  <a:gd name="T2" fmla="*/ 438 w 738"/>
                  <a:gd name="T3" fmla="*/ 0 h 442"/>
                  <a:gd name="T4" fmla="*/ 335 w 738"/>
                  <a:gd name="T5" fmla="*/ 0 h 442"/>
                  <a:gd name="T6" fmla="*/ 215 w 738"/>
                  <a:gd name="T7" fmla="*/ 69 h 442"/>
                  <a:gd name="T8" fmla="*/ 0 w 738"/>
                  <a:gd name="T9" fmla="*/ 442 h 442"/>
                  <a:gd name="T10" fmla="*/ 128 w 738"/>
                  <a:gd name="T11" fmla="*/ 365 h 442"/>
                  <a:gd name="T12" fmla="*/ 738 w 738"/>
                  <a:gd name="T13" fmla="*/ 365 h 442"/>
                  <a:gd name="T14" fmla="*/ 569 w 738"/>
                  <a:gd name="T15" fmla="*/ 7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569" y="73"/>
                    </a:moveTo>
                    <a:cubicBezTo>
                      <a:pt x="542" y="29"/>
                      <a:pt x="493" y="0"/>
                      <a:pt x="438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291" y="0"/>
                      <a:pt x="237" y="31"/>
                      <a:pt x="215" y="6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28" y="394"/>
                      <a:pt x="77" y="367"/>
                      <a:pt x="128" y="365"/>
                    </a:cubicBezTo>
                    <a:cubicBezTo>
                      <a:pt x="738" y="365"/>
                      <a:pt x="738" y="365"/>
                      <a:pt x="738" y="365"/>
                    </a:cubicBezTo>
                    <a:cubicBezTo>
                      <a:pt x="569" y="73"/>
                      <a:pt x="569" y="73"/>
                      <a:pt x="569" y="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5991249" y="2167560"/>
                <a:ext cx="537184" cy="927986"/>
              </a:xfrm>
              <a:custGeom>
                <a:avLst/>
                <a:gdLst>
                  <a:gd name="T0" fmla="*/ 0 w 400"/>
                  <a:gd name="T1" fmla="*/ 0 h 691"/>
                  <a:gd name="T2" fmla="*/ 246 w 400"/>
                  <a:gd name="T3" fmla="*/ 691 h 691"/>
                  <a:gd name="T4" fmla="*/ 400 w 400"/>
                  <a:gd name="T5" fmla="*/ 691 h 691"/>
                  <a:gd name="T6" fmla="*/ 182 w 400"/>
                  <a:gd name="T7" fmla="*/ 315 h 691"/>
                  <a:gd name="T8" fmla="*/ 0 w 400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691">
                    <a:moveTo>
                      <a:pt x="0" y="0"/>
                    </a:moveTo>
                    <a:lnTo>
                      <a:pt x="246" y="691"/>
                    </a:lnTo>
                    <a:lnTo>
                      <a:pt x="400" y="691"/>
                    </a:lnTo>
                    <a:lnTo>
                      <a:pt x="182" y="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3" name="Freeform 119"/>
            <p:cNvSpPr>
              <a:spLocks noChangeArrowheads="1"/>
            </p:cNvSpPr>
            <p:nvPr/>
          </p:nvSpPr>
          <p:spPr bwMode="auto">
            <a:xfrm>
              <a:off x="5170268" y="2279797"/>
              <a:ext cx="516775" cy="461896"/>
            </a:xfrm>
            <a:custGeom>
              <a:avLst/>
              <a:gdLst>
                <a:gd name="T0" fmla="*/ 460626 w 497"/>
                <a:gd name="T1" fmla="*/ 72821 h 444"/>
                <a:gd name="T2" fmla="*/ 460626 w 497"/>
                <a:gd name="T3" fmla="*/ 72821 h 444"/>
                <a:gd name="T4" fmla="*/ 442950 w 497"/>
                <a:gd name="T5" fmla="*/ 72821 h 444"/>
                <a:gd name="T6" fmla="*/ 442950 w 497"/>
                <a:gd name="T7" fmla="*/ 460856 h 444"/>
                <a:gd name="T8" fmla="*/ 460626 w 497"/>
                <a:gd name="T9" fmla="*/ 460856 h 444"/>
                <a:gd name="T10" fmla="*/ 515735 w 497"/>
                <a:gd name="T11" fmla="*/ 414042 h 444"/>
                <a:gd name="T12" fmla="*/ 515735 w 497"/>
                <a:gd name="T13" fmla="*/ 128998 h 444"/>
                <a:gd name="T14" fmla="*/ 460626 w 497"/>
                <a:gd name="T15" fmla="*/ 72821 h 444"/>
                <a:gd name="T16" fmla="*/ 0 w 497"/>
                <a:gd name="T17" fmla="*/ 128998 h 444"/>
                <a:gd name="T18" fmla="*/ 0 w 497"/>
                <a:gd name="T19" fmla="*/ 128998 h 444"/>
                <a:gd name="T20" fmla="*/ 0 w 497"/>
                <a:gd name="T21" fmla="*/ 414042 h 444"/>
                <a:gd name="T22" fmla="*/ 55109 w 497"/>
                <a:gd name="T23" fmla="*/ 460856 h 444"/>
                <a:gd name="T24" fmla="*/ 73825 w 497"/>
                <a:gd name="T25" fmla="*/ 460856 h 444"/>
                <a:gd name="T26" fmla="*/ 73825 w 497"/>
                <a:gd name="T27" fmla="*/ 72821 h 444"/>
                <a:gd name="T28" fmla="*/ 55109 w 497"/>
                <a:gd name="T29" fmla="*/ 72821 h 444"/>
                <a:gd name="T30" fmla="*/ 0 w 497"/>
                <a:gd name="T31" fmla="*/ 128998 h 444"/>
                <a:gd name="T32" fmla="*/ 350409 w 497"/>
                <a:gd name="T33" fmla="*/ 27048 h 444"/>
                <a:gd name="T34" fmla="*/ 350409 w 497"/>
                <a:gd name="T35" fmla="*/ 27048 h 444"/>
                <a:gd name="T36" fmla="*/ 257868 w 497"/>
                <a:gd name="T37" fmla="*/ 0 h 444"/>
                <a:gd name="T38" fmla="*/ 166366 w 497"/>
                <a:gd name="T39" fmla="*/ 27048 h 444"/>
                <a:gd name="T40" fmla="*/ 166366 w 497"/>
                <a:gd name="T41" fmla="*/ 72821 h 444"/>
                <a:gd name="T42" fmla="*/ 111257 w 497"/>
                <a:gd name="T43" fmla="*/ 72821 h 444"/>
                <a:gd name="T44" fmla="*/ 111257 w 497"/>
                <a:gd name="T45" fmla="*/ 460856 h 444"/>
                <a:gd name="T46" fmla="*/ 405518 w 497"/>
                <a:gd name="T47" fmla="*/ 460856 h 444"/>
                <a:gd name="T48" fmla="*/ 405518 w 497"/>
                <a:gd name="T49" fmla="*/ 72821 h 444"/>
                <a:gd name="T50" fmla="*/ 350409 w 497"/>
                <a:gd name="T51" fmla="*/ 72821 h 444"/>
                <a:gd name="T52" fmla="*/ 350409 w 497"/>
                <a:gd name="T53" fmla="*/ 27048 h 444"/>
                <a:gd name="T54" fmla="*/ 312976 w 497"/>
                <a:gd name="T55" fmla="*/ 72821 h 444"/>
                <a:gd name="T56" fmla="*/ 312976 w 497"/>
                <a:gd name="T57" fmla="*/ 72821 h 444"/>
                <a:gd name="T58" fmla="*/ 202759 w 497"/>
                <a:gd name="T59" fmla="*/ 72821 h 444"/>
                <a:gd name="T60" fmla="*/ 202759 w 497"/>
                <a:gd name="T61" fmla="*/ 45773 h 444"/>
                <a:gd name="T62" fmla="*/ 257868 w 497"/>
                <a:gd name="T63" fmla="*/ 27048 h 444"/>
                <a:gd name="T64" fmla="*/ 312976 w 497"/>
                <a:gd name="T65" fmla="*/ 45773 h 444"/>
                <a:gd name="T66" fmla="*/ 312976 w 497"/>
                <a:gd name="T67" fmla="*/ 72821 h 4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44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5575370" y="1935165"/>
            <a:ext cx="1998403" cy="1908175"/>
            <a:chOff x="5574932" y="1935228"/>
            <a:chExt cx="1999668" cy="1908347"/>
          </a:xfrm>
        </p:grpSpPr>
        <p:grpSp>
          <p:nvGrpSpPr>
            <p:cNvPr id="3" name="Group 2"/>
            <p:cNvGrpSpPr/>
            <p:nvPr/>
          </p:nvGrpSpPr>
          <p:grpSpPr>
            <a:xfrm>
              <a:off x="5574932" y="1935228"/>
              <a:ext cx="1999668" cy="1908347"/>
              <a:chOff x="5574932" y="1935228"/>
              <a:chExt cx="1999668" cy="1908347"/>
            </a:xfrm>
            <a:solidFill>
              <a:srgbClr val="F4C300"/>
            </a:solidFill>
          </p:grpSpPr>
          <p:sp>
            <p:nvSpPr>
              <p:cNvPr id="78" name="Freeform 77"/>
              <p:cNvSpPr/>
              <p:nvPr/>
            </p:nvSpPr>
            <p:spPr bwMode="auto">
              <a:xfrm>
                <a:off x="5574932" y="1935228"/>
                <a:ext cx="1999668" cy="1908347"/>
              </a:xfrm>
              <a:custGeom>
                <a:avLst/>
                <a:gdLst>
                  <a:gd name="T0" fmla="*/ 604 w 629"/>
                  <a:gd name="T1" fmla="*/ 308 h 600"/>
                  <a:gd name="T2" fmla="*/ 602 w 629"/>
                  <a:gd name="T3" fmla="*/ 158 h 600"/>
                  <a:gd name="T4" fmla="*/ 550 w 629"/>
                  <a:gd name="T5" fmla="*/ 69 h 600"/>
                  <a:gd name="T6" fmla="*/ 430 w 629"/>
                  <a:gd name="T7" fmla="*/ 0 h 600"/>
                  <a:gd name="T8" fmla="*/ 0 w 629"/>
                  <a:gd name="T9" fmla="*/ 0 h 600"/>
                  <a:gd name="T10" fmla="*/ 131 w 629"/>
                  <a:gd name="T11" fmla="*/ 73 h 600"/>
                  <a:gd name="T12" fmla="*/ 436 w 629"/>
                  <a:gd name="T13" fmla="*/ 600 h 600"/>
                  <a:gd name="T14" fmla="*/ 604 w 629"/>
                  <a:gd name="T15" fmla="*/ 30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9" h="600">
                    <a:moveTo>
                      <a:pt x="604" y="308"/>
                    </a:moveTo>
                    <a:cubicBezTo>
                      <a:pt x="628" y="262"/>
                      <a:pt x="629" y="206"/>
                      <a:pt x="602" y="158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28" y="31"/>
                      <a:pt x="474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0"/>
                      <a:pt x="104" y="29"/>
                      <a:pt x="131" y="73"/>
                    </a:cubicBezTo>
                    <a:cubicBezTo>
                      <a:pt x="436" y="600"/>
                      <a:pt x="436" y="600"/>
                      <a:pt x="436" y="600"/>
                    </a:cubicBezTo>
                    <a:cubicBezTo>
                      <a:pt x="604" y="308"/>
                      <a:pt x="604" y="308"/>
                      <a:pt x="604" y="30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6856115" y="2914246"/>
                <a:ext cx="639249" cy="929328"/>
              </a:xfrm>
              <a:custGeom>
                <a:avLst/>
                <a:gdLst>
                  <a:gd name="T0" fmla="*/ 476 w 476"/>
                  <a:gd name="T1" fmla="*/ 0 h 692"/>
                  <a:gd name="T2" fmla="*/ 0 w 476"/>
                  <a:gd name="T3" fmla="*/ 559 h 692"/>
                  <a:gd name="T4" fmla="*/ 78 w 476"/>
                  <a:gd name="T5" fmla="*/ 692 h 692"/>
                  <a:gd name="T6" fmla="*/ 476 w 476"/>
                  <a:gd name="T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2">
                    <a:moveTo>
                      <a:pt x="476" y="0"/>
                    </a:moveTo>
                    <a:lnTo>
                      <a:pt x="0" y="559"/>
                    </a:lnTo>
                    <a:lnTo>
                      <a:pt x="78" y="692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7" name="Freeform 28"/>
            <p:cNvSpPr>
              <a:spLocks noChangeArrowheads="1"/>
            </p:cNvSpPr>
            <p:nvPr/>
          </p:nvSpPr>
          <p:spPr bwMode="auto">
            <a:xfrm>
              <a:off x="6628841" y="2302677"/>
              <a:ext cx="577593" cy="485586"/>
            </a:xfrm>
            <a:custGeom>
              <a:avLst/>
              <a:gdLst>
                <a:gd name="T0" fmla="*/ 143818 w 498"/>
                <a:gd name="T1" fmla="*/ 94097 h 418"/>
                <a:gd name="T2" fmla="*/ 143818 w 498"/>
                <a:gd name="T3" fmla="*/ 94097 h 418"/>
                <a:gd name="T4" fmla="*/ 41754 w 498"/>
                <a:gd name="T5" fmla="*/ 299716 h 418"/>
                <a:gd name="T6" fmla="*/ 401300 w 498"/>
                <a:gd name="T7" fmla="*/ 134756 h 418"/>
                <a:gd name="T8" fmla="*/ 10438 w 498"/>
                <a:gd name="T9" fmla="*/ 443765 h 418"/>
                <a:gd name="T10" fmla="*/ 51032 w 498"/>
                <a:gd name="T11" fmla="*/ 464676 h 418"/>
                <a:gd name="T12" fmla="*/ 112503 w 498"/>
                <a:gd name="T13" fmla="*/ 361285 h 418"/>
                <a:gd name="T14" fmla="*/ 339829 w 498"/>
                <a:gd name="T15" fmla="*/ 361285 h 418"/>
                <a:gd name="T16" fmla="*/ 543958 w 498"/>
                <a:gd name="T17" fmla="*/ 83642 h 418"/>
                <a:gd name="T18" fmla="*/ 143818 w 498"/>
                <a:gd name="T19" fmla="*/ 94097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527746" y="2436814"/>
            <a:ext cx="1714277" cy="2157413"/>
            <a:chOff x="6528433" y="2437495"/>
            <a:chExt cx="1713617" cy="2156795"/>
          </a:xfrm>
        </p:grpSpPr>
        <p:grpSp>
          <p:nvGrpSpPr>
            <p:cNvPr id="4" name="Group 3"/>
            <p:cNvGrpSpPr/>
            <p:nvPr/>
          </p:nvGrpSpPr>
          <p:grpSpPr>
            <a:xfrm>
              <a:off x="6528433" y="2437495"/>
              <a:ext cx="1713617" cy="2156795"/>
              <a:chOff x="6528433" y="2437495"/>
              <a:chExt cx="1713617" cy="2156795"/>
            </a:xfrm>
            <a:solidFill>
              <a:srgbClr val="00C4AC"/>
            </a:solidFill>
          </p:grpSpPr>
          <p:sp>
            <p:nvSpPr>
              <p:cNvPr id="81" name="Freeform 80"/>
              <p:cNvSpPr/>
              <p:nvPr/>
            </p:nvSpPr>
            <p:spPr bwMode="auto">
              <a:xfrm>
                <a:off x="6528433" y="2437495"/>
                <a:ext cx="1713617" cy="2156794"/>
              </a:xfrm>
              <a:custGeom>
                <a:avLst/>
                <a:gdLst>
                  <a:gd name="T0" fmla="*/ 337 w 539"/>
                  <a:gd name="T1" fmla="*/ 678 h 678"/>
                  <a:gd name="T2" fmla="*/ 466 w 539"/>
                  <a:gd name="T3" fmla="*/ 600 h 678"/>
                  <a:gd name="T4" fmla="*/ 517 w 539"/>
                  <a:gd name="T5" fmla="*/ 511 h 678"/>
                  <a:gd name="T6" fmla="*/ 517 w 539"/>
                  <a:gd name="T7" fmla="*/ 373 h 678"/>
                  <a:gd name="T8" fmla="*/ 302 w 539"/>
                  <a:gd name="T9" fmla="*/ 0 h 678"/>
                  <a:gd name="T10" fmla="*/ 304 w 539"/>
                  <a:gd name="T11" fmla="*/ 150 h 678"/>
                  <a:gd name="T12" fmla="*/ 0 w 539"/>
                  <a:gd name="T13" fmla="*/ 678 h 678"/>
                  <a:gd name="T14" fmla="*/ 337 w 539"/>
                  <a:gd name="T15" fmla="*/ 6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8">
                    <a:moveTo>
                      <a:pt x="337" y="678"/>
                    </a:moveTo>
                    <a:cubicBezTo>
                      <a:pt x="389" y="676"/>
                      <a:pt x="438" y="648"/>
                      <a:pt x="466" y="600"/>
                    </a:cubicBezTo>
                    <a:cubicBezTo>
                      <a:pt x="517" y="511"/>
                      <a:pt x="517" y="511"/>
                      <a:pt x="517" y="511"/>
                    </a:cubicBezTo>
                    <a:cubicBezTo>
                      <a:pt x="539" y="473"/>
                      <a:pt x="539" y="411"/>
                      <a:pt x="517" y="373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29" y="48"/>
                      <a:pt x="328" y="104"/>
                      <a:pt x="304" y="150"/>
                    </a:cubicBezTo>
                    <a:cubicBezTo>
                      <a:pt x="0" y="678"/>
                      <a:pt x="0" y="678"/>
                      <a:pt x="0" y="678"/>
                    </a:cubicBezTo>
                    <a:cubicBezTo>
                      <a:pt x="337" y="678"/>
                      <a:pt x="337" y="678"/>
                      <a:pt x="337" y="67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6528433" y="4412990"/>
                <a:ext cx="1071682" cy="181300"/>
              </a:xfrm>
              <a:custGeom>
                <a:avLst/>
                <a:gdLst>
                  <a:gd name="T0" fmla="*/ 76 w 798"/>
                  <a:gd name="T1" fmla="*/ 0 h 135"/>
                  <a:gd name="T2" fmla="*/ 0 w 798"/>
                  <a:gd name="T3" fmla="*/ 135 h 135"/>
                  <a:gd name="T4" fmla="*/ 798 w 798"/>
                  <a:gd name="T5" fmla="*/ 135 h 135"/>
                  <a:gd name="T6" fmla="*/ 76 w 798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8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98" y="13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9" name="Freeform 154"/>
            <p:cNvSpPr>
              <a:spLocks noChangeArrowheads="1"/>
            </p:cNvSpPr>
            <p:nvPr/>
          </p:nvSpPr>
          <p:spPr bwMode="auto">
            <a:xfrm>
              <a:off x="7349571" y="3576828"/>
              <a:ext cx="392847" cy="533492"/>
            </a:xfrm>
            <a:custGeom>
              <a:avLst/>
              <a:gdLst>
                <a:gd name="T0" fmla="*/ 382887 w 355"/>
                <a:gd name="T1" fmla="*/ 144602 h 487"/>
                <a:gd name="T2" fmla="*/ 382887 w 355"/>
                <a:gd name="T3" fmla="*/ 144602 h 487"/>
                <a:gd name="T4" fmla="*/ 128367 w 355"/>
                <a:gd name="T5" fmla="*/ 18623 h 487"/>
                <a:gd name="T6" fmla="*/ 9960 w 355"/>
                <a:gd name="T7" fmla="*/ 58060 h 487"/>
                <a:gd name="T8" fmla="*/ 0 w 355"/>
                <a:gd name="T9" fmla="*/ 86542 h 487"/>
                <a:gd name="T10" fmla="*/ 9960 w 355"/>
                <a:gd name="T11" fmla="*/ 377936 h 487"/>
                <a:gd name="T12" fmla="*/ 19919 w 355"/>
                <a:gd name="T13" fmla="*/ 397654 h 487"/>
                <a:gd name="T14" fmla="*/ 245668 w 355"/>
                <a:gd name="T15" fmla="*/ 532397 h 487"/>
                <a:gd name="T16" fmla="*/ 255627 w 355"/>
                <a:gd name="T17" fmla="*/ 532397 h 487"/>
                <a:gd name="T18" fmla="*/ 265587 w 355"/>
                <a:gd name="T19" fmla="*/ 532397 h 487"/>
                <a:gd name="T20" fmla="*/ 274440 w 355"/>
                <a:gd name="T21" fmla="*/ 523633 h 487"/>
                <a:gd name="T22" fmla="*/ 274440 w 355"/>
                <a:gd name="T23" fmla="*/ 222380 h 487"/>
                <a:gd name="T24" fmla="*/ 265587 w 355"/>
                <a:gd name="T25" fmla="*/ 202661 h 487"/>
                <a:gd name="T26" fmla="*/ 48691 w 355"/>
                <a:gd name="T27" fmla="*/ 76683 h 487"/>
                <a:gd name="T28" fmla="*/ 78569 w 355"/>
                <a:gd name="T29" fmla="*/ 58060 h 487"/>
                <a:gd name="T30" fmla="*/ 118407 w 355"/>
                <a:gd name="T31" fmla="*/ 48201 h 487"/>
                <a:gd name="T32" fmla="*/ 333090 w 355"/>
                <a:gd name="T33" fmla="*/ 164320 h 487"/>
                <a:gd name="T34" fmla="*/ 343049 w 355"/>
                <a:gd name="T35" fmla="*/ 174179 h 487"/>
                <a:gd name="T36" fmla="*/ 343049 w 355"/>
                <a:gd name="T37" fmla="*/ 465573 h 487"/>
                <a:gd name="T38" fmla="*/ 362968 w 355"/>
                <a:gd name="T39" fmla="*/ 484196 h 487"/>
                <a:gd name="T40" fmla="*/ 391740 w 355"/>
                <a:gd name="T41" fmla="*/ 465573 h 487"/>
                <a:gd name="T42" fmla="*/ 391740 w 355"/>
                <a:gd name="T43" fmla="*/ 154461 h 487"/>
                <a:gd name="T44" fmla="*/ 382887 w 355"/>
                <a:gd name="T45" fmla="*/ 144602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 bwMode="auto">
          <a:xfrm>
            <a:off x="5664258" y="4346576"/>
            <a:ext cx="2344433" cy="1404938"/>
            <a:chOff x="5663567" y="4345842"/>
            <a:chExt cx="2346151" cy="1406079"/>
          </a:xfrm>
        </p:grpSpPr>
        <p:grpSp>
          <p:nvGrpSpPr>
            <p:cNvPr id="5" name="Group 4"/>
            <p:cNvGrpSpPr/>
            <p:nvPr/>
          </p:nvGrpSpPr>
          <p:grpSpPr>
            <a:xfrm>
              <a:off x="5663567" y="4345842"/>
              <a:ext cx="2346151" cy="1406079"/>
              <a:chOff x="5663567" y="4345842"/>
              <a:chExt cx="2346151" cy="1406079"/>
            </a:xfrm>
            <a:solidFill>
              <a:srgbClr val="33495F"/>
            </a:solidFill>
          </p:grpSpPr>
          <p:sp>
            <p:nvSpPr>
              <p:cNvPr id="86" name="Freeform 85"/>
              <p:cNvSpPr/>
              <p:nvPr/>
            </p:nvSpPr>
            <p:spPr bwMode="auto">
              <a:xfrm>
                <a:off x="5663567" y="4345842"/>
                <a:ext cx="2346151" cy="1406079"/>
              </a:xfrm>
              <a:custGeom>
                <a:avLst/>
                <a:gdLst>
                  <a:gd name="T0" fmla="*/ 168 w 738"/>
                  <a:gd name="T1" fmla="*/ 370 h 442"/>
                  <a:gd name="T2" fmla="*/ 300 w 738"/>
                  <a:gd name="T3" fmla="*/ 442 h 442"/>
                  <a:gd name="T4" fmla="*/ 402 w 738"/>
                  <a:gd name="T5" fmla="*/ 442 h 442"/>
                  <a:gd name="T6" fmla="*/ 522 w 738"/>
                  <a:gd name="T7" fmla="*/ 373 h 442"/>
                  <a:gd name="T8" fmla="*/ 738 w 738"/>
                  <a:gd name="T9" fmla="*/ 0 h 442"/>
                  <a:gd name="T10" fmla="*/ 609 w 738"/>
                  <a:gd name="T11" fmla="*/ 78 h 442"/>
                  <a:gd name="T12" fmla="*/ 0 w 738"/>
                  <a:gd name="T13" fmla="*/ 78 h 442"/>
                  <a:gd name="T14" fmla="*/ 168 w 738"/>
                  <a:gd name="T15" fmla="*/ 37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168" y="370"/>
                    </a:moveTo>
                    <a:cubicBezTo>
                      <a:pt x="196" y="413"/>
                      <a:pt x="244" y="442"/>
                      <a:pt x="300" y="442"/>
                    </a:cubicBezTo>
                    <a:cubicBezTo>
                      <a:pt x="402" y="442"/>
                      <a:pt x="402" y="442"/>
                      <a:pt x="402" y="442"/>
                    </a:cubicBezTo>
                    <a:cubicBezTo>
                      <a:pt x="446" y="442"/>
                      <a:pt x="500" y="411"/>
                      <a:pt x="522" y="373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10" y="48"/>
                      <a:pt x="661" y="76"/>
                      <a:pt x="609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68" y="370"/>
                      <a:pt x="168" y="370"/>
                      <a:pt x="168" y="37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5663567" y="4594289"/>
                <a:ext cx="534498" cy="927986"/>
              </a:xfrm>
              <a:custGeom>
                <a:avLst/>
                <a:gdLst>
                  <a:gd name="T0" fmla="*/ 0 w 398"/>
                  <a:gd name="T1" fmla="*/ 0 h 691"/>
                  <a:gd name="T2" fmla="*/ 5 w 398"/>
                  <a:gd name="T3" fmla="*/ 7 h 691"/>
                  <a:gd name="T4" fmla="*/ 398 w 398"/>
                  <a:gd name="T5" fmla="*/ 691 h 691"/>
                  <a:gd name="T6" fmla="*/ 154 w 398"/>
                  <a:gd name="T7" fmla="*/ 0 h 691"/>
                  <a:gd name="T8" fmla="*/ 0 w 398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691">
                    <a:moveTo>
                      <a:pt x="0" y="0"/>
                    </a:moveTo>
                    <a:lnTo>
                      <a:pt x="5" y="7"/>
                    </a:lnTo>
                    <a:lnTo>
                      <a:pt x="398" y="691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0" name="Freeform 115"/>
            <p:cNvSpPr>
              <a:spLocks noChangeArrowheads="1"/>
            </p:cNvSpPr>
            <p:nvPr/>
          </p:nvSpPr>
          <p:spPr bwMode="auto">
            <a:xfrm>
              <a:off x="6594460" y="4959455"/>
              <a:ext cx="401893" cy="499058"/>
            </a:xfrm>
            <a:custGeom>
              <a:avLst/>
              <a:gdLst>
                <a:gd name="T0" fmla="*/ 382803 w 400"/>
                <a:gd name="T1" fmla="*/ 124263 h 498"/>
                <a:gd name="T2" fmla="*/ 382803 w 400"/>
                <a:gd name="T3" fmla="*/ 124263 h 498"/>
                <a:gd name="T4" fmla="*/ 232093 w 400"/>
                <a:gd name="T5" fmla="*/ 9019 h 498"/>
                <a:gd name="T6" fmla="*/ 115544 w 400"/>
                <a:gd name="T7" fmla="*/ 151321 h 498"/>
                <a:gd name="T8" fmla="*/ 133629 w 400"/>
                <a:gd name="T9" fmla="*/ 213453 h 498"/>
                <a:gd name="T10" fmla="*/ 9043 w 400"/>
                <a:gd name="T11" fmla="*/ 407865 h 498"/>
                <a:gd name="T12" fmla="*/ 0 w 400"/>
                <a:gd name="T13" fmla="*/ 434922 h 498"/>
                <a:gd name="T14" fmla="*/ 9043 w 400"/>
                <a:gd name="T15" fmla="*/ 479016 h 498"/>
                <a:gd name="T16" fmla="*/ 27128 w 400"/>
                <a:gd name="T17" fmla="*/ 498056 h 498"/>
                <a:gd name="T18" fmla="*/ 62293 w 400"/>
                <a:gd name="T19" fmla="*/ 488035 h 498"/>
                <a:gd name="T20" fmla="*/ 89421 w 400"/>
                <a:gd name="T21" fmla="*/ 470999 h 498"/>
                <a:gd name="T22" fmla="*/ 142672 w 400"/>
                <a:gd name="T23" fmla="*/ 390829 h 498"/>
                <a:gd name="T24" fmla="*/ 142672 w 400"/>
                <a:gd name="T25" fmla="*/ 390829 h 498"/>
                <a:gd name="T26" fmla="*/ 177838 w 400"/>
                <a:gd name="T27" fmla="*/ 381809 h 498"/>
                <a:gd name="T28" fmla="*/ 232093 w 400"/>
                <a:gd name="T29" fmla="*/ 284603 h 498"/>
                <a:gd name="T30" fmla="*/ 294387 w 400"/>
                <a:gd name="T31" fmla="*/ 284603 h 498"/>
                <a:gd name="T32" fmla="*/ 382803 w 400"/>
                <a:gd name="T33" fmla="*/ 124263 h 498"/>
                <a:gd name="T34" fmla="*/ 320510 w 400"/>
                <a:gd name="T35" fmla="*/ 159338 h 498"/>
                <a:gd name="T36" fmla="*/ 320510 w 400"/>
                <a:gd name="T37" fmla="*/ 159338 h 498"/>
                <a:gd name="T38" fmla="*/ 257212 w 400"/>
                <a:gd name="T39" fmla="*/ 142302 h 498"/>
                <a:gd name="T40" fmla="*/ 222046 w 400"/>
                <a:gd name="T41" fmla="*/ 80170 h 498"/>
                <a:gd name="T42" fmla="*/ 311467 w 400"/>
                <a:gd name="T43" fmla="*/ 71151 h 498"/>
                <a:gd name="T44" fmla="*/ 320510 w 400"/>
                <a:gd name="T45" fmla="*/ 159338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 bwMode="auto">
          <a:xfrm>
            <a:off x="4615058" y="3843340"/>
            <a:ext cx="2001577" cy="1908175"/>
            <a:chOff x="4614716" y="3843574"/>
            <a:chExt cx="2002354" cy="1908348"/>
          </a:xfrm>
        </p:grpSpPr>
        <p:grpSp>
          <p:nvGrpSpPr>
            <p:cNvPr id="6" name="Group 5"/>
            <p:cNvGrpSpPr/>
            <p:nvPr/>
          </p:nvGrpSpPr>
          <p:grpSpPr>
            <a:xfrm>
              <a:off x="4614716" y="3843574"/>
              <a:ext cx="2002354" cy="1908348"/>
              <a:chOff x="4614716" y="3843574"/>
              <a:chExt cx="2002354" cy="1908348"/>
            </a:xfrm>
            <a:solidFill>
              <a:schemeClr val="accent1"/>
            </a:solidFill>
          </p:grpSpPr>
          <p:sp>
            <p:nvSpPr>
              <p:cNvPr id="91" name="Freeform 90"/>
              <p:cNvSpPr/>
              <p:nvPr/>
            </p:nvSpPr>
            <p:spPr bwMode="auto">
              <a:xfrm>
                <a:off x="4614716" y="3843575"/>
                <a:ext cx="2002354" cy="1908347"/>
              </a:xfrm>
              <a:custGeom>
                <a:avLst/>
                <a:gdLst>
                  <a:gd name="T0" fmla="*/ 25 w 630"/>
                  <a:gd name="T1" fmla="*/ 292 h 600"/>
                  <a:gd name="T2" fmla="*/ 28 w 630"/>
                  <a:gd name="T3" fmla="*/ 442 h 600"/>
                  <a:gd name="T4" fmla="*/ 79 w 630"/>
                  <a:gd name="T5" fmla="*/ 531 h 600"/>
                  <a:gd name="T6" fmla="*/ 199 w 630"/>
                  <a:gd name="T7" fmla="*/ 600 h 600"/>
                  <a:gd name="T8" fmla="*/ 630 w 630"/>
                  <a:gd name="T9" fmla="*/ 600 h 600"/>
                  <a:gd name="T10" fmla="*/ 498 w 630"/>
                  <a:gd name="T11" fmla="*/ 528 h 600"/>
                  <a:gd name="T12" fmla="*/ 194 w 630"/>
                  <a:gd name="T13" fmla="*/ 0 h 600"/>
                  <a:gd name="T14" fmla="*/ 25 w 630"/>
                  <a:gd name="T15" fmla="*/ 29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60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76 w 476"/>
                  <a:gd name="T5" fmla="*/ 132 h 691"/>
                  <a:gd name="T6" fmla="*/ 400 w 476"/>
                  <a:gd name="T7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1" name="Freeform 116"/>
            <p:cNvSpPr>
              <a:spLocks noChangeArrowheads="1"/>
            </p:cNvSpPr>
            <p:nvPr/>
          </p:nvSpPr>
          <p:spPr bwMode="auto">
            <a:xfrm>
              <a:off x="5112860" y="4952924"/>
              <a:ext cx="441301" cy="458775"/>
            </a:xfrm>
            <a:custGeom>
              <a:avLst/>
              <a:gdLst>
                <a:gd name="T0" fmla="*/ 396675 w 445"/>
                <a:gd name="T1" fmla="*/ 157890 h 462"/>
                <a:gd name="T2" fmla="*/ 396675 w 445"/>
                <a:gd name="T3" fmla="*/ 157890 h 462"/>
                <a:gd name="T4" fmla="*/ 263789 w 445"/>
                <a:gd name="T5" fmla="*/ 7944 h 462"/>
                <a:gd name="T6" fmla="*/ 35701 w 445"/>
                <a:gd name="T7" fmla="*/ 246269 h 462"/>
                <a:gd name="T8" fmla="*/ 8925 w 445"/>
                <a:gd name="T9" fmla="*/ 316773 h 462"/>
                <a:gd name="T10" fmla="*/ 80327 w 445"/>
                <a:gd name="T11" fmla="*/ 352522 h 462"/>
                <a:gd name="T12" fmla="*/ 97185 w 445"/>
                <a:gd name="T13" fmla="*/ 343585 h 462"/>
                <a:gd name="T14" fmla="*/ 132886 w 445"/>
                <a:gd name="T15" fmla="*/ 369403 h 462"/>
                <a:gd name="T16" fmla="*/ 158670 w 445"/>
                <a:gd name="T17" fmla="*/ 430970 h 462"/>
                <a:gd name="T18" fmla="*/ 185446 w 445"/>
                <a:gd name="T19" fmla="*/ 448845 h 462"/>
                <a:gd name="T20" fmla="*/ 238005 w 445"/>
                <a:gd name="T21" fmla="*/ 430970 h 462"/>
                <a:gd name="T22" fmla="*/ 246930 w 445"/>
                <a:gd name="T23" fmla="*/ 413096 h 462"/>
                <a:gd name="T24" fmla="*/ 229080 w 445"/>
                <a:gd name="T25" fmla="*/ 387278 h 462"/>
                <a:gd name="T26" fmla="*/ 202304 w 445"/>
                <a:gd name="T27" fmla="*/ 334648 h 462"/>
                <a:gd name="T28" fmla="*/ 229080 w 445"/>
                <a:gd name="T29" fmla="*/ 307836 h 462"/>
                <a:gd name="T30" fmla="*/ 413534 w 445"/>
                <a:gd name="T31" fmla="*/ 352522 h 462"/>
                <a:gd name="T32" fmla="*/ 396675 w 445"/>
                <a:gd name="T33" fmla="*/ 157890 h 462"/>
                <a:gd name="T34" fmla="*/ 386758 w 445"/>
                <a:gd name="T35" fmla="*/ 307836 h 462"/>
                <a:gd name="T36" fmla="*/ 386758 w 445"/>
                <a:gd name="T37" fmla="*/ 307836 h 462"/>
                <a:gd name="T38" fmla="*/ 299490 w 445"/>
                <a:gd name="T39" fmla="*/ 202576 h 462"/>
                <a:gd name="T40" fmla="*/ 281639 w 445"/>
                <a:gd name="T41" fmla="*/ 61567 h 462"/>
                <a:gd name="T42" fmla="*/ 360974 w 445"/>
                <a:gd name="T43" fmla="*/ 175764 h 462"/>
                <a:gd name="T44" fmla="*/ 386758 w 445"/>
                <a:gd name="T45" fmla="*/ 307836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 bwMode="auto">
          <a:xfrm>
            <a:off x="3949981" y="3095626"/>
            <a:ext cx="1714277" cy="2152650"/>
            <a:chOff x="3949950" y="3095545"/>
            <a:chExt cx="1713617" cy="2152765"/>
          </a:xfrm>
        </p:grpSpPr>
        <p:grpSp>
          <p:nvGrpSpPr>
            <p:cNvPr id="7" name="Group 6"/>
            <p:cNvGrpSpPr/>
            <p:nvPr/>
          </p:nvGrpSpPr>
          <p:grpSpPr>
            <a:xfrm>
              <a:off x="3949950" y="3095545"/>
              <a:ext cx="1713617" cy="2152765"/>
              <a:chOff x="3949950" y="3095545"/>
              <a:chExt cx="1713617" cy="215276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96" name="Freeform 95"/>
              <p:cNvSpPr/>
              <p:nvPr/>
            </p:nvSpPr>
            <p:spPr bwMode="auto">
              <a:xfrm>
                <a:off x="3949950" y="3095545"/>
                <a:ext cx="1713617" cy="2152765"/>
              </a:xfrm>
              <a:custGeom>
                <a:avLst/>
                <a:gdLst>
                  <a:gd name="T0" fmla="*/ 201 w 539"/>
                  <a:gd name="T1" fmla="*/ 0 h 677"/>
                  <a:gd name="T2" fmla="*/ 73 w 539"/>
                  <a:gd name="T3" fmla="*/ 77 h 677"/>
                  <a:gd name="T4" fmla="*/ 22 w 539"/>
                  <a:gd name="T5" fmla="*/ 166 h 677"/>
                  <a:gd name="T6" fmla="*/ 22 w 539"/>
                  <a:gd name="T7" fmla="*/ 304 h 677"/>
                  <a:gd name="T8" fmla="*/ 237 w 539"/>
                  <a:gd name="T9" fmla="*/ 677 h 677"/>
                  <a:gd name="T10" fmla="*/ 234 w 539"/>
                  <a:gd name="T11" fmla="*/ 527 h 677"/>
                  <a:gd name="T12" fmla="*/ 539 w 539"/>
                  <a:gd name="T13" fmla="*/ 0 h 677"/>
                  <a:gd name="T14" fmla="*/ 201 w 539"/>
                  <a:gd name="T15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7">
                    <a:moveTo>
                      <a:pt x="201" y="0"/>
                    </a:moveTo>
                    <a:cubicBezTo>
                      <a:pt x="150" y="2"/>
                      <a:pt x="101" y="29"/>
                      <a:pt x="73" y="7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0" y="204"/>
                      <a:pt x="0" y="266"/>
                      <a:pt x="22" y="304"/>
                    </a:cubicBezTo>
                    <a:cubicBezTo>
                      <a:pt x="237" y="677"/>
                      <a:pt x="237" y="677"/>
                      <a:pt x="237" y="677"/>
                    </a:cubicBezTo>
                    <a:cubicBezTo>
                      <a:pt x="209" y="629"/>
                      <a:pt x="210" y="573"/>
                      <a:pt x="234" y="52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201" y="0"/>
                      <a:pt x="201" y="0"/>
                      <a:pt x="20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589199" y="3095545"/>
                <a:ext cx="1074368" cy="178614"/>
              </a:xfrm>
              <a:custGeom>
                <a:avLst/>
                <a:gdLst>
                  <a:gd name="T0" fmla="*/ 800 w 800"/>
                  <a:gd name="T1" fmla="*/ 0 h 133"/>
                  <a:gd name="T2" fmla="*/ 0 w 800"/>
                  <a:gd name="T3" fmla="*/ 0 h 133"/>
                  <a:gd name="T4" fmla="*/ 722 w 800"/>
                  <a:gd name="T5" fmla="*/ 133 h 133"/>
                  <a:gd name="T6" fmla="*/ 800 w 800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133">
                    <a:moveTo>
                      <a:pt x="800" y="0"/>
                    </a:moveTo>
                    <a:lnTo>
                      <a:pt x="0" y="0"/>
                    </a:lnTo>
                    <a:lnTo>
                      <a:pt x="722" y="133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2" name="Freeform 20"/>
            <p:cNvSpPr>
              <a:spLocks noChangeArrowheads="1"/>
            </p:cNvSpPr>
            <p:nvPr/>
          </p:nvSpPr>
          <p:spPr bwMode="auto">
            <a:xfrm>
              <a:off x="4383524" y="3529888"/>
              <a:ext cx="477325" cy="485769"/>
            </a:xfrm>
            <a:custGeom>
              <a:avLst/>
              <a:gdLst>
                <a:gd name="T0" fmla="*/ 450433 w 497"/>
                <a:gd name="T1" fmla="*/ 7695 h 505"/>
                <a:gd name="T2" fmla="*/ 450433 w 497"/>
                <a:gd name="T3" fmla="*/ 7695 h 505"/>
                <a:gd name="T4" fmla="*/ 434106 w 497"/>
                <a:gd name="T5" fmla="*/ 0 h 505"/>
                <a:gd name="T6" fmla="*/ 425463 w 497"/>
                <a:gd name="T7" fmla="*/ 16353 h 505"/>
                <a:gd name="T8" fmla="*/ 365917 w 497"/>
                <a:gd name="T9" fmla="*/ 161602 h 505"/>
                <a:gd name="T10" fmla="*/ 357273 w 497"/>
                <a:gd name="T11" fmla="*/ 135631 h 505"/>
                <a:gd name="T12" fmla="*/ 332303 w 497"/>
                <a:gd name="T13" fmla="*/ 126973 h 505"/>
                <a:gd name="T14" fmla="*/ 254509 w 497"/>
                <a:gd name="T15" fmla="*/ 126973 h 505"/>
                <a:gd name="T16" fmla="*/ 230499 w 497"/>
                <a:gd name="T17" fmla="*/ 135631 h 505"/>
                <a:gd name="T18" fmla="*/ 8644 w 497"/>
                <a:gd name="T19" fmla="*/ 288576 h 505"/>
                <a:gd name="T20" fmla="*/ 8644 w 497"/>
                <a:gd name="T21" fmla="*/ 323205 h 505"/>
                <a:gd name="T22" fmla="*/ 101804 w 497"/>
                <a:gd name="T23" fmla="*/ 467493 h 505"/>
                <a:gd name="T24" fmla="*/ 136379 w 497"/>
                <a:gd name="T25" fmla="*/ 476150 h 505"/>
                <a:gd name="T26" fmla="*/ 357273 w 497"/>
                <a:gd name="T27" fmla="*/ 314547 h 505"/>
                <a:gd name="T28" fmla="*/ 374561 w 497"/>
                <a:gd name="T29" fmla="*/ 297233 h 505"/>
                <a:gd name="T30" fmla="*/ 399532 w 497"/>
                <a:gd name="T31" fmla="*/ 220279 h 505"/>
                <a:gd name="T32" fmla="*/ 391848 w 497"/>
                <a:gd name="T33" fmla="*/ 195270 h 505"/>
                <a:gd name="T34" fmla="*/ 383205 w 497"/>
                <a:gd name="T35" fmla="*/ 177955 h 505"/>
                <a:gd name="T36" fmla="*/ 450433 w 497"/>
                <a:gd name="T37" fmla="*/ 7695 h 505"/>
                <a:gd name="T38" fmla="*/ 348630 w 497"/>
                <a:gd name="T39" fmla="*/ 237594 h 505"/>
                <a:gd name="T40" fmla="*/ 348630 w 497"/>
                <a:gd name="T41" fmla="*/ 237594 h 505"/>
                <a:gd name="T42" fmla="*/ 297728 w 497"/>
                <a:gd name="T43" fmla="*/ 220279 h 505"/>
                <a:gd name="T44" fmla="*/ 306372 w 497"/>
                <a:gd name="T45" fmla="*/ 169298 h 505"/>
                <a:gd name="T46" fmla="*/ 348630 w 497"/>
                <a:gd name="T47" fmla="*/ 169298 h 505"/>
                <a:gd name="T48" fmla="*/ 340946 w 497"/>
                <a:gd name="T49" fmla="*/ 177955 h 505"/>
                <a:gd name="T50" fmla="*/ 332303 w 497"/>
                <a:gd name="T51" fmla="*/ 195270 h 505"/>
                <a:gd name="T52" fmla="*/ 340946 w 497"/>
                <a:gd name="T53" fmla="*/ 203927 h 505"/>
                <a:gd name="T54" fmla="*/ 348630 w 497"/>
                <a:gd name="T55" fmla="*/ 203927 h 505"/>
                <a:gd name="T56" fmla="*/ 365917 w 497"/>
                <a:gd name="T57" fmla="*/ 195270 h 505"/>
                <a:gd name="T58" fmla="*/ 348630 w 497"/>
                <a:gd name="T59" fmla="*/ 237594 h 5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7" h="505">
                  <a:moveTo>
                    <a:pt x="469" y="8"/>
                  </a:moveTo>
                  <a:lnTo>
                    <a:pt x="469" y="8"/>
                  </a:lnTo>
                  <a:cubicBezTo>
                    <a:pt x="469" y="8"/>
                    <a:pt x="461" y="0"/>
                    <a:pt x="452" y="0"/>
                  </a:cubicBezTo>
                  <a:cubicBezTo>
                    <a:pt x="443" y="8"/>
                    <a:pt x="443" y="17"/>
                    <a:pt x="443" y="17"/>
                  </a:cubicBezTo>
                  <a:cubicBezTo>
                    <a:pt x="461" y="88"/>
                    <a:pt x="416" y="141"/>
                    <a:pt x="381" y="168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63" y="141"/>
                    <a:pt x="355" y="132"/>
                    <a:pt x="346" y="132"/>
                  </a:cubicBezTo>
                  <a:cubicBezTo>
                    <a:pt x="265" y="132"/>
                    <a:pt x="265" y="132"/>
                    <a:pt x="265" y="132"/>
                  </a:cubicBezTo>
                  <a:cubicBezTo>
                    <a:pt x="257" y="132"/>
                    <a:pt x="248" y="132"/>
                    <a:pt x="240" y="141"/>
                  </a:cubicBezTo>
                  <a:cubicBezTo>
                    <a:pt x="9" y="300"/>
                    <a:pt x="9" y="300"/>
                    <a:pt x="9" y="300"/>
                  </a:cubicBezTo>
                  <a:cubicBezTo>
                    <a:pt x="0" y="309"/>
                    <a:pt x="0" y="327"/>
                    <a:pt x="9" y="33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5" y="504"/>
                    <a:pt x="133" y="495"/>
                    <a:pt x="142" y="495"/>
                  </a:cubicBezTo>
                  <a:cubicBezTo>
                    <a:pt x="372" y="327"/>
                    <a:pt x="372" y="327"/>
                    <a:pt x="372" y="327"/>
                  </a:cubicBezTo>
                  <a:cubicBezTo>
                    <a:pt x="381" y="327"/>
                    <a:pt x="390" y="309"/>
                    <a:pt x="390" y="309"/>
                  </a:cubicBezTo>
                  <a:cubicBezTo>
                    <a:pt x="416" y="229"/>
                    <a:pt x="416" y="229"/>
                    <a:pt x="416" y="229"/>
                  </a:cubicBezTo>
                  <a:cubicBezTo>
                    <a:pt x="416" y="221"/>
                    <a:pt x="416" y="212"/>
                    <a:pt x="408" y="203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452" y="150"/>
                    <a:pt x="496" y="88"/>
                    <a:pt x="469" y="8"/>
                  </a:cubicBezTo>
                  <a:close/>
                  <a:moveTo>
                    <a:pt x="363" y="247"/>
                  </a:moveTo>
                  <a:lnTo>
                    <a:pt x="363" y="247"/>
                  </a:lnTo>
                  <a:cubicBezTo>
                    <a:pt x="346" y="256"/>
                    <a:pt x="319" y="256"/>
                    <a:pt x="310" y="229"/>
                  </a:cubicBezTo>
                  <a:cubicBezTo>
                    <a:pt x="293" y="212"/>
                    <a:pt x="301" y="194"/>
                    <a:pt x="319" y="176"/>
                  </a:cubicBezTo>
                  <a:cubicBezTo>
                    <a:pt x="328" y="168"/>
                    <a:pt x="346" y="168"/>
                    <a:pt x="363" y="176"/>
                  </a:cubicBezTo>
                  <a:cubicBezTo>
                    <a:pt x="355" y="185"/>
                    <a:pt x="355" y="185"/>
                    <a:pt x="355" y="185"/>
                  </a:cubicBezTo>
                  <a:cubicBezTo>
                    <a:pt x="346" y="185"/>
                    <a:pt x="337" y="194"/>
                    <a:pt x="346" y="203"/>
                  </a:cubicBezTo>
                  <a:cubicBezTo>
                    <a:pt x="346" y="212"/>
                    <a:pt x="355" y="212"/>
                    <a:pt x="355" y="212"/>
                  </a:cubicBezTo>
                  <a:cubicBezTo>
                    <a:pt x="363" y="212"/>
                    <a:pt x="363" y="212"/>
                    <a:pt x="363" y="212"/>
                  </a:cubicBezTo>
                  <a:cubicBezTo>
                    <a:pt x="372" y="212"/>
                    <a:pt x="372" y="212"/>
                    <a:pt x="381" y="203"/>
                  </a:cubicBezTo>
                  <a:cubicBezTo>
                    <a:pt x="381" y="221"/>
                    <a:pt x="372" y="238"/>
                    <a:pt x="363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/>
          <p:cNvSpPr>
            <a:spLocks noEditPoints="1"/>
          </p:cNvSpPr>
          <p:nvPr/>
        </p:nvSpPr>
        <p:spPr bwMode="auto">
          <a:xfrm>
            <a:off x="8262764" y="2917002"/>
            <a:ext cx="2729781" cy="2572503"/>
          </a:xfrm>
          <a:custGeom>
            <a:avLst/>
            <a:gdLst>
              <a:gd name="T0" fmla="*/ 3 w 179"/>
              <a:gd name="T1" fmla="*/ 165 h 167"/>
              <a:gd name="T2" fmla="*/ 0 w 179"/>
              <a:gd name="T3" fmla="*/ 158 h 167"/>
              <a:gd name="T4" fmla="*/ 8 w 179"/>
              <a:gd name="T5" fmla="*/ 126 h 167"/>
              <a:gd name="T6" fmla="*/ 62 w 179"/>
              <a:gd name="T7" fmla="*/ 92 h 167"/>
              <a:gd name="T8" fmla="*/ 25 w 179"/>
              <a:gd name="T9" fmla="*/ 51 h 167"/>
              <a:gd name="T10" fmla="*/ 35 w 179"/>
              <a:gd name="T11" fmla="*/ 8 h 167"/>
              <a:gd name="T12" fmla="*/ 43 w 179"/>
              <a:gd name="T13" fmla="*/ 1 h 167"/>
              <a:gd name="T14" fmla="*/ 52 w 179"/>
              <a:gd name="T15" fmla="*/ 3 h 167"/>
              <a:gd name="T16" fmla="*/ 171 w 179"/>
              <a:gd name="T17" fmla="*/ 75 h 167"/>
              <a:gd name="T18" fmla="*/ 179 w 179"/>
              <a:gd name="T19" fmla="*/ 88 h 167"/>
              <a:gd name="T20" fmla="*/ 171 w 179"/>
              <a:gd name="T21" fmla="*/ 96 h 167"/>
              <a:gd name="T22" fmla="*/ 10 w 179"/>
              <a:gd name="T23" fmla="*/ 167 h 167"/>
              <a:gd name="T24" fmla="*/ 3 w 179"/>
              <a:gd name="T25" fmla="*/ 165 h 167"/>
              <a:gd name="T26" fmla="*/ 113 w 179"/>
              <a:gd name="T27" fmla="*/ 65 h 167"/>
              <a:gd name="T28" fmla="*/ 100 w 179"/>
              <a:gd name="T29" fmla="*/ 74 h 167"/>
              <a:gd name="T30" fmla="*/ 113 w 179"/>
              <a:gd name="T31" fmla="*/ 84 h 167"/>
              <a:gd name="T32" fmla="*/ 126 w 179"/>
              <a:gd name="T33" fmla="*/ 74 h 167"/>
              <a:gd name="T34" fmla="*/ 113 w 179"/>
              <a:gd name="T35" fmla="*/ 6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167">
                <a:moveTo>
                  <a:pt x="3" y="165"/>
                </a:moveTo>
                <a:cubicBezTo>
                  <a:pt x="0" y="162"/>
                  <a:pt x="0" y="158"/>
                  <a:pt x="0" y="158"/>
                </a:cubicBezTo>
                <a:cubicBezTo>
                  <a:pt x="8" y="126"/>
                  <a:pt x="8" y="126"/>
                  <a:pt x="8" y="126"/>
                </a:cubicBezTo>
                <a:cubicBezTo>
                  <a:pt x="8" y="126"/>
                  <a:pt x="58" y="115"/>
                  <a:pt x="62" y="92"/>
                </a:cubicBezTo>
                <a:cubicBezTo>
                  <a:pt x="66" y="71"/>
                  <a:pt x="25" y="51"/>
                  <a:pt x="25" y="51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8"/>
                  <a:pt x="37" y="3"/>
                  <a:pt x="43" y="1"/>
                </a:cubicBezTo>
                <a:cubicBezTo>
                  <a:pt x="47" y="0"/>
                  <a:pt x="52" y="3"/>
                  <a:pt x="52" y="3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9" y="80"/>
                  <a:pt x="179" y="88"/>
                </a:cubicBezTo>
                <a:cubicBezTo>
                  <a:pt x="179" y="93"/>
                  <a:pt x="171" y="96"/>
                  <a:pt x="171" y="96"/>
                </a:cubicBezTo>
                <a:cubicBezTo>
                  <a:pt x="10" y="167"/>
                  <a:pt x="10" y="167"/>
                  <a:pt x="10" y="167"/>
                </a:cubicBezTo>
                <a:cubicBezTo>
                  <a:pt x="10" y="167"/>
                  <a:pt x="5" y="167"/>
                  <a:pt x="3" y="165"/>
                </a:cubicBezTo>
                <a:close/>
                <a:moveTo>
                  <a:pt x="113" y="65"/>
                </a:moveTo>
                <a:cubicBezTo>
                  <a:pt x="106" y="65"/>
                  <a:pt x="100" y="69"/>
                  <a:pt x="100" y="74"/>
                </a:cubicBezTo>
                <a:cubicBezTo>
                  <a:pt x="100" y="80"/>
                  <a:pt x="106" y="84"/>
                  <a:pt x="113" y="84"/>
                </a:cubicBezTo>
                <a:cubicBezTo>
                  <a:pt x="120" y="84"/>
                  <a:pt x="126" y="80"/>
                  <a:pt x="126" y="74"/>
                </a:cubicBezTo>
                <a:cubicBezTo>
                  <a:pt x="126" y="69"/>
                  <a:pt x="120" y="65"/>
                  <a:pt x="113" y="65"/>
                </a:cubicBez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62" tIns="57580" rIns="115162" bIns="57580" anchor="ctr"/>
          <a:lstStyle/>
          <a:p>
            <a:pPr defTabSz="1218565">
              <a:defRPr/>
            </a:pPr>
            <a:endParaRPr lang="zh-CN" altLang="en-US" sz="1400">
              <a:latin typeface="+mj-ea"/>
              <a:ea typeface="+mj-ea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6785876" y="3191203"/>
            <a:ext cx="2212872" cy="2206070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62" tIns="57580" rIns="115162" bIns="57580" anchor="ctr"/>
          <a:lstStyle/>
          <a:p>
            <a:pPr defTabSz="1218565">
              <a:defRPr/>
            </a:pPr>
            <a:endParaRPr lang="zh-CN" altLang="en-US" sz="1400">
              <a:latin typeface="+mj-ea"/>
              <a:ea typeface="+mj-ea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5412375" y="3393114"/>
            <a:ext cx="1934721" cy="1914421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62" tIns="57580" rIns="115162" bIns="57580" anchor="ctr"/>
          <a:lstStyle/>
          <a:p>
            <a:pPr defTabSz="1218565">
              <a:defRPr/>
            </a:pPr>
            <a:endParaRPr lang="zh-CN" altLang="en-US" sz="1400">
              <a:latin typeface="+mj-ea"/>
              <a:ea typeface="+mj-ea"/>
            </a:endParaRPr>
          </a:p>
        </p:txBody>
      </p:sp>
      <p:sp>
        <p:nvSpPr>
          <p:cNvPr id="6" name="Freeform 19"/>
          <p:cNvSpPr/>
          <p:nvPr/>
        </p:nvSpPr>
        <p:spPr bwMode="auto">
          <a:xfrm>
            <a:off x="4334244" y="3562620"/>
            <a:ext cx="1535963" cy="1575408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62" tIns="57580" rIns="115162" bIns="57580" anchor="ctr"/>
          <a:lstStyle/>
          <a:p>
            <a:pPr defTabSz="1218565">
              <a:defRPr/>
            </a:pPr>
            <a:endParaRPr lang="zh-CN" altLang="en-US" sz="1400">
              <a:latin typeface="+mj-ea"/>
              <a:ea typeface="+mj-ea"/>
            </a:endParaRPr>
          </a:p>
        </p:txBody>
      </p:sp>
      <p:grpSp>
        <p:nvGrpSpPr>
          <p:cNvPr id="2" name="组合 19"/>
          <p:cNvGrpSpPr/>
          <p:nvPr/>
        </p:nvGrpSpPr>
        <p:grpSpPr bwMode="auto">
          <a:xfrm flipH="1">
            <a:off x="6537497" y="4334093"/>
            <a:ext cx="3867730" cy="2008414"/>
            <a:chOff x="3951201" y="2629963"/>
            <a:chExt cx="2495617" cy="1278280"/>
          </a:xfrm>
        </p:grpSpPr>
        <p:sp>
          <p:nvSpPr>
            <p:cNvPr id="8" name="任意多边形 7"/>
            <p:cNvSpPr/>
            <p:nvPr/>
          </p:nvSpPr>
          <p:spPr>
            <a:xfrm flipV="1">
              <a:off x="3951201" y="2629963"/>
              <a:ext cx="2495617" cy="839100"/>
            </a:xfrm>
            <a:custGeom>
              <a:avLst/>
              <a:gdLst>
                <a:gd name="connsiteX0" fmla="*/ 0 w 1600200"/>
                <a:gd name="connsiteY0" fmla="*/ 552450 h 552450"/>
                <a:gd name="connsiteX1" fmla="*/ 171450 w 1600200"/>
                <a:gd name="connsiteY1" fmla="*/ 0 h 552450"/>
                <a:gd name="connsiteX2" fmla="*/ 1600200 w 1600200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defTabSz="1218565">
                <a:defRPr/>
              </a:pP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4336908" y="3520384"/>
              <a:ext cx="2080368" cy="3878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sym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组合 29"/>
          <p:cNvGrpSpPr/>
          <p:nvPr/>
        </p:nvGrpSpPr>
        <p:grpSpPr bwMode="auto">
          <a:xfrm>
            <a:off x="939939" y="2917001"/>
            <a:ext cx="3811995" cy="1421125"/>
            <a:chOff x="1579813" y="1430744"/>
            <a:chExt cx="2458347" cy="904875"/>
          </a:xfrm>
        </p:grpSpPr>
        <p:sp>
          <p:nvSpPr>
            <p:cNvPr id="13" name="任意多边形 12"/>
            <p:cNvSpPr/>
            <p:nvPr/>
          </p:nvSpPr>
          <p:spPr>
            <a:xfrm flipH="1">
              <a:off x="1581098" y="2059652"/>
              <a:ext cx="2457062" cy="275967"/>
            </a:xfrm>
            <a:custGeom>
              <a:avLst/>
              <a:gdLst>
                <a:gd name="connsiteX0" fmla="*/ 0 w 1600200"/>
                <a:gd name="connsiteY0" fmla="*/ 552450 h 552450"/>
                <a:gd name="connsiteX1" fmla="*/ 171450 w 1600200"/>
                <a:gd name="connsiteY1" fmla="*/ 0 h 552450"/>
                <a:gd name="connsiteX2" fmla="*/ 1600200 w 1600200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defTabSz="1218565">
                <a:defRPr/>
              </a:pP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1579813" y="1430744"/>
              <a:ext cx="1910743" cy="3880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sym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" name="组合 16"/>
          <p:cNvGrpSpPr/>
          <p:nvPr/>
        </p:nvGrpSpPr>
        <p:grpSpPr bwMode="auto">
          <a:xfrm>
            <a:off x="7305864" y="1628800"/>
            <a:ext cx="2789624" cy="2265834"/>
            <a:chOff x="6068315" y="1783437"/>
            <a:chExt cx="2225374" cy="1784387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 flipH="1">
              <a:off x="6068315" y="1783437"/>
              <a:ext cx="2225374" cy="6835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sym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6536766" y="2373995"/>
              <a:ext cx="801921" cy="1193829"/>
            </a:xfrm>
            <a:custGeom>
              <a:avLst/>
              <a:gdLst>
                <a:gd name="connsiteX0" fmla="*/ 0 w 647700"/>
                <a:gd name="connsiteY0" fmla="*/ 965200 h 965200"/>
                <a:gd name="connsiteX1" fmla="*/ 152400 w 647700"/>
                <a:gd name="connsiteY1" fmla="*/ 508000 h 965200"/>
                <a:gd name="connsiteX2" fmla="*/ 647700 w 647700"/>
                <a:gd name="connsiteY2" fmla="*/ 0 h 965200"/>
                <a:gd name="connsiteX0-1" fmla="*/ 0 w 647700"/>
                <a:gd name="connsiteY0-2" fmla="*/ 965200 h 965200"/>
                <a:gd name="connsiteX1-3" fmla="*/ 101600 w 647700"/>
                <a:gd name="connsiteY1-4" fmla="*/ 520700 h 965200"/>
                <a:gd name="connsiteX2-5" fmla="*/ 647700 w 647700"/>
                <a:gd name="connsiteY2-6" fmla="*/ 0 h 965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defTabSz="1218565">
                <a:defRPr/>
              </a:pPr>
              <a:endParaRPr lang="zh-CN" altLang="en-US" sz="1400">
                <a:latin typeface="+mj-ea"/>
                <a:ea typeface="+mj-ea"/>
              </a:endParaRPr>
            </a:p>
          </p:txBody>
        </p:sp>
      </p:grpSp>
      <p:grpSp>
        <p:nvGrpSpPr>
          <p:cNvPr id="18" name="组合 21"/>
          <p:cNvGrpSpPr/>
          <p:nvPr/>
        </p:nvGrpSpPr>
        <p:grpSpPr bwMode="auto">
          <a:xfrm>
            <a:off x="2846932" y="1650967"/>
            <a:ext cx="3493497" cy="2233588"/>
            <a:chOff x="2512145" y="1801099"/>
            <a:chExt cx="2786876" cy="1758873"/>
          </a:xfrm>
        </p:grpSpPr>
        <p:sp>
          <p:nvSpPr>
            <p:cNvPr id="23" name="任意多边形 22"/>
            <p:cNvSpPr/>
            <p:nvPr/>
          </p:nvSpPr>
          <p:spPr>
            <a:xfrm flipH="1">
              <a:off x="4498687" y="2366224"/>
              <a:ext cx="800334" cy="1193748"/>
            </a:xfrm>
            <a:custGeom>
              <a:avLst/>
              <a:gdLst>
                <a:gd name="connsiteX0" fmla="*/ 0 w 647700"/>
                <a:gd name="connsiteY0" fmla="*/ 965200 h 965200"/>
                <a:gd name="connsiteX1" fmla="*/ 152400 w 647700"/>
                <a:gd name="connsiteY1" fmla="*/ 508000 h 965200"/>
                <a:gd name="connsiteX2" fmla="*/ 647700 w 647700"/>
                <a:gd name="connsiteY2" fmla="*/ 0 h 965200"/>
                <a:gd name="connsiteX0-1" fmla="*/ 0 w 647700"/>
                <a:gd name="connsiteY0-2" fmla="*/ 965200 h 965200"/>
                <a:gd name="connsiteX1-3" fmla="*/ 101600 w 647700"/>
                <a:gd name="connsiteY1-4" fmla="*/ 520700 h 965200"/>
                <a:gd name="connsiteX2-5" fmla="*/ 647700 w 647700"/>
                <a:gd name="connsiteY2-6" fmla="*/ 0 h 965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defTabSz="1218565">
                <a:defRPr/>
              </a:pP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 flipH="1">
              <a:off x="2512145" y="1801099"/>
              <a:ext cx="2053235" cy="6834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sym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endParaRPr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35440" y="5655394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043634" y="5477608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7"/>
          <p:cNvGrpSpPr/>
          <p:nvPr/>
        </p:nvGrpSpPr>
        <p:grpSpPr>
          <a:xfrm>
            <a:off x="8219700" y="1431956"/>
            <a:ext cx="2868260" cy="681224"/>
            <a:chOff x="5578770" y="1246789"/>
            <a:chExt cx="2109027" cy="510918"/>
          </a:xfrm>
        </p:grpSpPr>
        <p:sp>
          <p:nvSpPr>
            <p:cNvPr id="22" name="TextBox 21"/>
            <p:cNvSpPr txBox="1"/>
            <p:nvPr/>
          </p:nvSpPr>
          <p:spPr>
            <a:xfrm>
              <a:off x="6145291" y="1246789"/>
              <a:ext cx="1542506" cy="219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900" dirty="0">
                  <a:solidFill>
                    <a:schemeClr val="tx2"/>
                  </a:solidFill>
                  <a:latin typeface="+mn-ea"/>
                </a:rPr>
                <a:t>添加标题</a:t>
              </a:r>
              <a:endParaRPr lang="en-US" sz="1900" dirty="0">
                <a:solidFill>
                  <a:schemeClr val="tx2"/>
                </a:solidFill>
                <a:latin typeface="+mn-e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45290" y="1449930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78770" y="1246789"/>
              <a:ext cx="567184" cy="496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00" dirty="0">
                  <a:solidFill>
                    <a:schemeClr val="tx2"/>
                  </a:solidFill>
                  <a:latin typeface="+mn-ea"/>
                </a:rPr>
                <a:t>01</a:t>
              </a:r>
              <a:endParaRPr lang="en-US" sz="3700" dirty="0">
                <a:solidFill>
                  <a:schemeClr val="tx2"/>
                </a:solidFill>
                <a:latin typeface="+mn-ea"/>
              </a:endParaRP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8209279" y="2386135"/>
            <a:ext cx="2878675" cy="689041"/>
            <a:chOff x="5528509" y="1941442"/>
            <a:chExt cx="2159288" cy="516781"/>
          </a:xfrm>
        </p:grpSpPr>
        <p:sp>
          <p:nvSpPr>
            <p:cNvPr id="40" name="TextBox 39"/>
            <p:cNvSpPr txBox="1"/>
            <p:nvPr/>
          </p:nvSpPr>
          <p:spPr>
            <a:xfrm>
              <a:off x="6145291" y="1941442"/>
              <a:ext cx="1542506" cy="219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900" dirty="0">
                  <a:solidFill>
                    <a:schemeClr val="bg2"/>
                  </a:solidFill>
                  <a:latin typeface="+mn-ea"/>
                </a:rPr>
                <a:t>添加标题</a:t>
              </a:r>
              <a:endParaRPr lang="en-US" sz="19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45290" y="2144583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528509" y="1961933"/>
              <a:ext cx="578600" cy="496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00" dirty="0">
                  <a:solidFill>
                    <a:schemeClr val="bg2"/>
                  </a:solidFill>
                  <a:latin typeface="+mn-ea"/>
                </a:rPr>
                <a:t>02</a:t>
              </a:r>
              <a:endParaRPr lang="en-US" sz="3700" dirty="0">
                <a:solidFill>
                  <a:schemeClr val="bg2"/>
                </a:solidFill>
                <a:latin typeface="+mn-ea"/>
              </a:endParaRPr>
            </a:p>
          </p:txBody>
        </p:sp>
      </p:grpSp>
      <p:grpSp>
        <p:nvGrpSpPr>
          <p:cNvPr id="7" name="Group 43"/>
          <p:cNvGrpSpPr/>
          <p:nvPr/>
        </p:nvGrpSpPr>
        <p:grpSpPr>
          <a:xfrm>
            <a:off x="8203277" y="3241835"/>
            <a:ext cx="2855825" cy="681224"/>
            <a:chOff x="5545649" y="1941442"/>
            <a:chExt cx="2142148" cy="510918"/>
          </a:xfrm>
        </p:grpSpPr>
        <p:sp>
          <p:nvSpPr>
            <p:cNvPr id="45" name="TextBox 44"/>
            <p:cNvSpPr txBox="1"/>
            <p:nvPr/>
          </p:nvSpPr>
          <p:spPr>
            <a:xfrm>
              <a:off x="6145291" y="1941442"/>
              <a:ext cx="1542506" cy="219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900" dirty="0">
                  <a:solidFill>
                    <a:schemeClr val="accent1"/>
                  </a:solidFill>
                  <a:latin typeface="+mn-ea"/>
                </a:rPr>
                <a:t>添加标题</a:t>
              </a:r>
              <a:endParaRPr lang="en-US" sz="19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45290" y="2144583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545649" y="1941442"/>
              <a:ext cx="578600" cy="496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00" dirty="0">
                  <a:solidFill>
                    <a:schemeClr val="accent1"/>
                  </a:solidFill>
                  <a:latin typeface="+mn-ea"/>
                </a:rPr>
                <a:t>03</a:t>
              </a:r>
              <a:endParaRPr lang="en-US" sz="37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8" name="Group 58"/>
          <p:cNvGrpSpPr/>
          <p:nvPr/>
        </p:nvGrpSpPr>
        <p:grpSpPr>
          <a:xfrm>
            <a:off x="8203278" y="4113940"/>
            <a:ext cx="2855823" cy="681224"/>
            <a:chOff x="5545650" y="1941442"/>
            <a:chExt cx="2142147" cy="510918"/>
          </a:xfrm>
        </p:grpSpPr>
        <p:sp>
          <p:nvSpPr>
            <p:cNvPr id="60" name="TextBox 59"/>
            <p:cNvSpPr txBox="1"/>
            <p:nvPr/>
          </p:nvSpPr>
          <p:spPr>
            <a:xfrm>
              <a:off x="6145291" y="1941442"/>
              <a:ext cx="1542506" cy="219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900" dirty="0">
                  <a:solidFill>
                    <a:schemeClr val="accent3"/>
                  </a:solidFill>
                  <a:latin typeface="+mn-ea"/>
                </a:rPr>
                <a:t>添加标题</a:t>
              </a:r>
              <a:endParaRPr lang="en-US" sz="1900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145290" y="2144583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45650" y="1941442"/>
              <a:ext cx="578600" cy="496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00" dirty="0">
                  <a:solidFill>
                    <a:schemeClr val="accent3"/>
                  </a:solidFill>
                  <a:latin typeface="+mn-ea"/>
                </a:rPr>
                <a:t>04</a:t>
              </a:r>
              <a:endParaRPr lang="en-US" sz="3700" dirty="0">
                <a:solidFill>
                  <a:schemeClr val="accent3"/>
                </a:solidFill>
                <a:latin typeface="+mn-ea"/>
              </a:endParaRPr>
            </a:p>
          </p:txBody>
        </p:sp>
      </p:grpSp>
      <p:graphicFrame>
        <p:nvGraphicFramePr>
          <p:cNvPr id="87" name="Chart 86"/>
          <p:cNvGraphicFramePr/>
          <p:nvPr/>
        </p:nvGraphicFramePr>
        <p:xfrm>
          <a:off x="4099220" y="1103797"/>
          <a:ext cx="4127297" cy="4276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9" name="Group 179"/>
          <p:cNvGrpSpPr/>
          <p:nvPr/>
        </p:nvGrpSpPr>
        <p:grpSpPr>
          <a:xfrm>
            <a:off x="1101014" y="1395308"/>
            <a:ext cx="2712311" cy="1918679"/>
            <a:chOff x="825272" y="1046480"/>
            <a:chExt cx="2034498" cy="1439009"/>
          </a:xfrm>
        </p:grpSpPr>
        <p:grpSp>
          <p:nvGrpSpPr>
            <p:cNvPr id="10" name="Group 177"/>
            <p:cNvGrpSpPr/>
            <p:nvPr/>
          </p:nvGrpSpPr>
          <p:grpSpPr>
            <a:xfrm>
              <a:off x="825272" y="1046480"/>
              <a:ext cx="2034498" cy="1439009"/>
              <a:chOff x="825272" y="1046480"/>
              <a:chExt cx="2034498" cy="1439009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1381721" y="2208490"/>
                <a:ext cx="102270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  <a:latin typeface="+mn-ea"/>
                  </a:rPr>
                  <a:t>122,584</a:t>
                </a:r>
                <a:endParaRPr lang="en-US" sz="2400" dirty="0">
                  <a:solidFill>
                    <a:schemeClr val="tx2"/>
                  </a:solidFill>
                  <a:latin typeface="+mn-ea"/>
                </a:endParaRPr>
              </a:p>
            </p:txBody>
          </p:sp>
          <p:grpSp>
            <p:nvGrpSpPr>
              <p:cNvPr id="11" name="Group 172"/>
              <p:cNvGrpSpPr/>
              <p:nvPr/>
            </p:nvGrpSpPr>
            <p:grpSpPr>
              <a:xfrm>
                <a:off x="825272" y="1046480"/>
                <a:ext cx="2034498" cy="1088855"/>
                <a:chOff x="827545" y="958754"/>
                <a:chExt cx="2118078" cy="1133587"/>
              </a:xfrm>
              <a:solidFill>
                <a:schemeClr val="tx2">
                  <a:lumMod val="75000"/>
                </a:schemeClr>
              </a:solidFill>
            </p:grpSpPr>
            <p:grpSp>
              <p:nvGrpSpPr>
                <p:cNvPr id="12" name="Group 179"/>
                <p:cNvGrpSpPr/>
                <p:nvPr/>
              </p:nvGrpSpPr>
              <p:grpSpPr>
                <a:xfrm>
                  <a:off x="827545" y="958754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73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74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13" name="Group 179"/>
                <p:cNvGrpSpPr/>
                <p:nvPr/>
              </p:nvGrpSpPr>
              <p:grpSpPr>
                <a:xfrm>
                  <a:off x="1143879" y="958754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89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90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14" name="Group 179"/>
                <p:cNvGrpSpPr/>
                <p:nvPr/>
              </p:nvGrpSpPr>
              <p:grpSpPr>
                <a:xfrm>
                  <a:off x="1460213" y="958754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92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9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15" name="Group 179"/>
                <p:cNvGrpSpPr/>
                <p:nvPr/>
              </p:nvGrpSpPr>
              <p:grpSpPr>
                <a:xfrm>
                  <a:off x="1776547" y="958754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95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96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16" name="Group 179"/>
                <p:cNvGrpSpPr/>
                <p:nvPr/>
              </p:nvGrpSpPr>
              <p:grpSpPr>
                <a:xfrm>
                  <a:off x="2092881" y="958754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98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99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17" name="Group 179"/>
                <p:cNvGrpSpPr/>
                <p:nvPr/>
              </p:nvGrpSpPr>
              <p:grpSpPr>
                <a:xfrm>
                  <a:off x="2409214" y="958754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101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102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18" name="Group 179"/>
                <p:cNvGrpSpPr/>
                <p:nvPr/>
              </p:nvGrpSpPr>
              <p:grpSpPr>
                <a:xfrm>
                  <a:off x="2735383" y="958754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104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105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19" name="Group 179"/>
                <p:cNvGrpSpPr/>
                <p:nvPr/>
              </p:nvGrpSpPr>
              <p:grpSpPr>
                <a:xfrm>
                  <a:off x="827545" y="1554269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107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108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20" name="Group 179"/>
                <p:cNvGrpSpPr/>
                <p:nvPr/>
              </p:nvGrpSpPr>
              <p:grpSpPr>
                <a:xfrm>
                  <a:off x="1143879" y="1554269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110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111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21" name="Group 179"/>
                <p:cNvGrpSpPr/>
                <p:nvPr/>
              </p:nvGrpSpPr>
              <p:grpSpPr>
                <a:xfrm>
                  <a:off x="1460213" y="1554269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113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114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</p:grpSp>
        </p:grpSp>
        <p:grpSp>
          <p:nvGrpSpPr>
            <p:cNvPr id="24" name="Group 174"/>
            <p:cNvGrpSpPr/>
            <p:nvPr/>
          </p:nvGrpSpPr>
          <p:grpSpPr>
            <a:xfrm>
              <a:off x="1736826" y="1618496"/>
              <a:ext cx="1122944" cy="516839"/>
              <a:chOff x="1776547" y="1554269"/>
              <a:chExt cx="1169076" cy="538072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25" name="Group 179"/>
              <p:cNvGrpSpPr/>
              <p:nvPr/>
            </p:nvGrpSpPr>
            <p:grpSpPr>
              <a:xfrm>
                <a:off x="1776547" y="1554269"/>
                <a:ext cx="210240" cy="538072"/>
                <a:chOff x="5054600" y="1652588"/>
                <a:chExt cx="187325" cy="479424"/>
              </a:xfrm>
              <a:grpFill/>
            </p:grpSpPr>
            <p:sp>
              <p:nvSpPr>
                <p:cNvPr id="116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17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26" name="Group 179"/>
              <p:cNvGrpSpPr/>
              <p:nvPr/>
            </p:nvGrpSpPr>
            <p:grpSpPr>
              <a:xfrm>
                <a:off x="2092881" y="1554269"/>
                <a:ext cx="210240" cy="538072"/>
                <a:chOff x="5054600" y="1652588"/>
                <a:chExt cx="187325" cy="479424"/>
              </a:xfrm>
              <a:grpFill/>
            </p:grpSpPr>
            <p:sp>
              <p:nvSpPr>
                <p:cNvPr id="119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0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27" name="Group 179"/>
              <p:cNvGrpSpPr/>
              <p:nvPr/>
            </p:nvGrpSpPr>
            <p:grpSpPr>
              <a:xfrm>
                <a:off x="2409214" y="1554269"/>
                <a:ext cx="210240" cy="538072"/>
                <a:chOff x="5054600" y="1652588"/>
                <a:chExt cx="187325" cy="479424"/>
              </a:xfrm>
              <a:grpFill/>
            </p:grpSpPr>
            <p:sp>
              <p:nvSpPr>
                <p:cNvPr id="122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3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28" name="Group 179"/>
              <p:cNvGrpSpPr/>
              <p:nvPr/>
            </p:nvGrpSpPr>
            <p:grpSpPr>
              <a:xfrm>
                <a:off x="2735383" y="1554269"/>
                <a:ext cx="210240" cy="538072"/>
                <a:chOff x="5054600" y="1652588"/>
                <a:chExt cx="187325" cy="479424"/>
              </a:xfrm>
              <a:grpFill/>
            </p:grpSpPr>
            <p:sp>
              <p:nvSpPr>
                <p:cNvPr id="168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69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</p:grpSp>
      </p:grpSp>
      <p:grpSp>
        <p:nvGrpSpPr>
          <p:cNvPr id="29" name="Group 178"/>
          <p:cNvGrpSpPr/>
          <p:nvPr/>
        </p:nvGrpSpPr>
        <p:grpSpPr>
          <a:xfrm>
            <a:off x="1027246" y="3387326"/>
            <a:ext cx="2835475" cy="1859033"/>
            <a:chOff x="769938" y="2540493"/>
            <a:chExt cx="2126883" cy="1394275"/>
          </a:xfrm>
        </p:grpSpPr>
        <p:grpSp>
          <p:nvGrpSpPr>
            <p:cNvPr id="30" name="Group 173"/>
            <p:cNvGrpSpPr/>
            <p:nvPr/>
          </p:nvGrpSpPr>
          <p:grpSpPr>
            <a:xfrm>
              <a:off x="769938" y="2540493"/>
              <a:ext cx="2126883" cy="1061854"/>
              <a:chOff x="769938" y="2514143"/>
              <a:chExt cx="2214258" cy="1105477"/>
            </a:xfrm>
            <a:solidFill>
              <a:srgbClr val="92D050"/>
            </a:solidFill>
          </p:grpSpPr>
          <p:grpSp>
            <p:nvGrpSpPr>
              <p:cNvPr id="31" name="Group 184"/>
              <p:cNvGrpSpPr/>
              <p:nvPr/>
            </p:nvGrpSpPr>
            <p:grpSpPr>
              <a:xfrm>
                <a:off x="769938" y="2514143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79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80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32" name="Group 184"/>
              <p:cNvGrpSpPr/>
              <p:nvPr/>
            </p:nvGrpSpPr>
            <p:grpSpPr>
              <a:xfrm>
                <a:off x="1097512" y="2514143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28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9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33" name="Group 184"/>
              <p:cNvGrpSpPr/>
              <p:nvPr/>
            </p:nvGrpSpPr>
            <p:grpSpPr>
              <a:xfrm>
                <a:off x="1425086" y="2514143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31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32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34" name="Group 184"/>
              <p:cNvGrpSpPr/>
              <p:nvPr/>
            </p:nvGrpSpPr>
            <p:grpSpPr>
              <a:xfrm>
                <a:off x="1752660" y="2514143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34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35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35" name="Group 184"/>
              <p:cNvGrpSpPr/>
              <p:nvPr/>
            </p:nvGrpSpPr>
            <p:grpSpPr>
              <a:xfrm>
                <a:off x="2080234" y="2514143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37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38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36" name="Group 184"/>
              <p:cNvGrpSpPr/>
              <p:nvPr/>
            </p:nvGrpSpPr>
            <p:grpSpPr>
              <a:xfrm>
                <a:off x="2407808" y="2514143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40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1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37" name="Group 184"/>
              <p:cNvGrpSpPr/>
              <p:nvPr/>
            </p:nvGrpSpPr>
            <p:grpSpPr>
              <a:xfrm>
                <a:off x="2735383" y="2514143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43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4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38" name="Group 184"/>
              <p:cNvGrpSpPr/>
              <p:nvPr/>
            </p:nvGrpSpPr>
            <p:grpSpPr>
              <a:xfrm>
                <a:off x="769938" y="3085456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46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7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43" name="Group 184"/>
              <p:cNvGrpSpPr/>
              <p:nvPr/>
            </p:nvGrpSpPr>
            <p:grpSpPr>
              <a:xfrm>
                <a:off x="1097512" y="3085456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49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0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</p:grpSp>
        <p:sp>
          <p:nvSpPr>
            <p:cNvPr id="166" name="TextBox 165"/>
            <p:cNvSpPr txBox="1"/>
            <p:nvPr/>
          </p:nvSpPr>
          <p:spPr>
            <a:xfrm>
              <a:off x="1381721" y="3657769"/>
              <a:ext cx="104335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  <a:latin typeface="+mn-ea"/>
                </a:rPr>
                <a:t>122,584</a:t>
              </a:r>
              <a:endParaRPr lang="en-US" sz="2400" dirty="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44" name="Group 175"/>
            <p:cNvGrpSpPr/>
            <p:nvPr/>
          </p:nvGrpSpPr>
          <p:grpSpPr>
            <a:xfrm>
              <a:off x="1399234" y="3089262"/>
              <a:ext cx="1182938" cy="513086"/>
              <a:chOff x="1425086" y="3085456"/>
              <a:chExt cx="1231535" cy="534164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46" name="Group 184"/>
              <p:cNvGrpSpPr/>
              <p:nvPr/>
            </p:nvGrpSpPr>
            <p:grpSpPr>
              <a:xfrm>
                <a:off x="1425086" y="3085456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52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3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47" name="Group 184"/>
              <p:cNvGrpSpPr/>
              <p:nvPr/>
            </p:nvGrpSpPr>
            <p:grpSpPr>
              <a:xfrm>
                <a:off x="1752660" y="3085456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55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6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48" name="Group 184"/>
              <p:cNvGrpSpPr/>
              <p:nvPr/>
            </p:nvGrpSpPr>
            <p:grpSpPr>
              <a:xfrm>
                <a:off x="2080234" y="3085456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58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9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49" name="Group 184"/>
              <p:cNvGrpSpPr/>
              <p:nvPr/>
            </p:nvGrpSpPr>
            <p:grpSpPr>
              <a:xfrm>
                <a:off x="2407808" y="3085456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71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72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8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8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8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Graphic spid="87" grpId="0">
        <p:bldSub>
          <a:bldChart bld="series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 bwMode="auto">
          <a:xfrm>
            <a:off x="1377337" y="1851027"/>
            <a:ext cx="3058718" cy="3683793"/>
            <a:chOff x="1387928" y="2433294"/>
            <a:chExt cx="3058885" cy="3683711"/>
          </a:xfrm>
        </p:grpSpPr>
        <p:sp>
          <p:nvSpPr>
            <p:cNvPr id="7" name="Rectangle 6"/>
            <p:cNvSpPr/>
            <p:nvPr/>
          </p:nvSpPr>
          <p:spPr>
            <a:xfrm>
              <a:off x="1387928" y="2453138"/>
              <a:ext cx="3058885" cy="3663867"/>
            </a:xfrm>
            <a:prstGeom prst="rect">
              <a:avLst/>
            </a:prstGeom>
            <a:solidFill>
              <a:srgbClr val="F9F9F9"/>
            </a:solidFill>
            <a:ln w="38100" cap="sq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87928" y="2781743"/>
              <a:ext cx="3058885" cy="1306483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87928" y="4088226"/>
              <a:ext cx="3058885" cy="348448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87928" y="4436674"/>
              <a:ext cx="3058885" cy="348449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87928" y="4785123"/>
              <a:ext cx="3058885" cy="348448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87928" y="5133571"/>
              <a:ext cx="3058885" cy="348449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87928" y="2453138"/>
              <a:ext cx="3058885" cy="348448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87928" y="2433294"/>
              <a:ext cx="3058885" cy="3484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09624" name="TextBox 14"/>
            <p:cNvSpPr txBox="1">
              <a:spLocks noChangeArrowheads="1"/>
            </p:cNvSpPr>
            <p:nvPr/>
          </p:nvSpPr>
          <p:spPr bwMode="auto">
            <a:xfrm>
              <a:off x="2440296" y="2453013"/>
              <a:ext cx="954159" cy="323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defTabSz="913765"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j-ea"/>
                  <a:ea typeface="+mj-ea"/>
                </a:rPr>
                <a:t>内容文字</a:t>
              </a:r>
              <a:endParaRPr lang="id-ID" altLang="zh-CN" sz="15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9625" name="TextBox 15"/>
            <p:cNvSpPr txBox="1">
              <a:spLocks noChangeArrowheads="1"/>
            </p:cNvSpPr>
            <p:nvPr/>
          </p:nvSpPr>
          <p:spPr bwMode="auto">
            <a:xfrm>
              <a:off x="2318456" y="2736272"/>
              <a:ext cx="1197829" cy="107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id-ID" sz="6400" b="1">
                  <a:solidFill>
                    <a:schemeClr val="bg1"/>
                  </a:solidFill>
                  <a:latin typeface="+mj-ea"/>
                  <a:ea typeface="+mj-ea"/>
                </a:rPr>
                <a:t>30</a:t>
              </a:r>
              <a:endParaRPr lang="id-ID" sz="640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9626" name="TextBox 16"/>
            <p:cNvSpPr txBox="1">
              <a:spLocks noChangeArrowheads="1"/>
            </p:cNvSpPr>
            <p:nvPr/>
          </p:nvSpPr>
          <p:spPr bwMode="auto">
            <a:xfrm>
              <a:off x="2122703" y="3043552"/>
              <a:ext cx="462011" cy="630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id-ID" sz="3500" b="1">
                  <a:solidFill>
                    <a:schemeClr val="bg1"/>
                  </a:solidFill>
                  <a:latin typeface="+mj-ea"/>
                  <a:ea typeface="+mj-ea"/>
                </a:rPr>
                <a:t>$</a:t>
              </a:r>
              <a:endParaRPr lang="id-ID" sz="350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9627" name="TextBox 17"/>
            <p:cNvSpPr txBox="1">
              <a:spLocks noChangeArrowheads="1"/>
            </p:cNvSpPr>
            <p:nvPr/>
          </p:nvSpPr>
          <p:spPr bwMode="auto">
            <a:xfrm>
              <a:off x="2414644" y="3621597"/>
              <a:ext cx="1005458" cy="3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defTabSz="913765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内容文字</a:t>
              </a:r>
              <a:endParaRPr lang="id-ID" altLang="zh-CN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91590" y="4088226"/>
              <a:ext cx="851561" cy="292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内容文字</a:t>
              </a:r>
              <a:endParaRPr lang="id-ID" sz="1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91589" y="4446200"/>
              <a:ext cx="851561" cy="292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内容文字</a:t>
              </a:r>
              <a:endParaRPr lang="id-ID" altLang="zh-CN" sz="1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91589" y="4806554"/>
              <a:ext cx="851561" cy="292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内容文字</a:t>
              </a:r>
              <a:endParaRPr lang="id-ID" altLang="zh-CN" sz="1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91589" y="5153413"/>
              <a:ext cx="851561" cy="292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内容文字</a:t>
              </a:r>
              <a:endParaRPr lang="id-ID" altLang="zh-CN" sz="1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65122" y="5577267"/>
              <a:ext cx="1704496" cy="41512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92811" y="5624098"/>
              <a:ext cx="851561" cy="292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内容文字</a:t>
              </a:r>
              <a:endParaRPr lang="id-ID" altLang="zh-CN" sz="1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4" name="AutoShape 95"/>
            <p:cNvSpPr/>
            <p:nvPr/>
          </p:nvSpPr>
          <p:spPr bwMode="auto">
            <a:xfrm>
              <a:off x="2156420" y="5644734"/>
              <a:ext cx="247696" cy="2468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292" y="0"/>
                  </a:moveTo>
                  <a:cubicBezTo>
                    <a:pt x="16156" y="0"/>
                    <a:pt x="16975" y="198"/>
                    <a:pt x="17745" y="593"/>
                  </a:cubicBezTo>
                  <a:cubicBezTo>
                    <a:pt x="18516" y="987"/>
                    <a:pt x="19185" y="1531"/>
                    <a:pt x="19756" y="2219"/>
                  </a:cubicBezTo>
                  <a:cubicBezTo>
                    <a:pt x="20325" y="2908"/>
                    <a:pt x="20776" y="3714"/>
                    <a:pt x="21107" y="4641"/>
                  </a:cubicBezTo>
                  <a:cubicBezTo>
                    <a:pt x="21434" y="5562"/>
                    <a:pt x="21599" y="6538"/>
                    <a:pt x="21599" y="7566"/>
                  </a:cubicBezTo>
                  <a:lnTo>
                    <a:pt x="21599" y="9662"/>
                  </a:lnTo>
                  <a:cubicBezTo>
                    <a:pt x="21599" y="9965"/>
                    <a:pt x="21516" y="10221"/>
                    <a:pt x="21340" y="10428"/>
                  </a:cubicBezTo>
                  <a:cubicBezTo>
                    <a:pt x="21168" y="10635"/>
                    <a:pt x="20956" y="10736"/>
                    <a:pt x="20704" y="10736"/>
                  </a:cubicBezTo>
                  <a:lnTo>
                    <a:pt x="19785" y="10736"/>
                  </a:lnTo>
                  <a:cubicBezTo>
                    <a:pt x="19531" y="10736"/>
                    <a:pt x="19322" y="10632"/>
                    <a:pt x="19152" y="10422"/>
                  </a:cubicBezTo>
                  <a:cubicBezTo>
                    <a:pt x="18984" y="10209"/>
                    <a:pt x="18900" y="9956"/>
                    <a:pt x="18900" y="9662"/>
                  </a:cubicBezTo>
                  <a:lnTo>
                    <a:pt x="18900" y="7566"/>
                  </a:lnTo>
                  <a:cubicBezTo>
                    <a:pt x="18900" y="6961"/>
                    <a:pt x="18806" y="6394"/>
                    <a:pt x="18614" y="5870"/>
                  </a:cubicBezTo>
                  <a:cubicBezTo>
                    <a:pt x="18422" y="5349"/>
                    <a:pt x="18163" y="4894"/>
                    <a:pt x="17844" y="4508"/>
                  </a:cubicBezTo>
                  <a:cubicBezTo>
                    <a:pt x="17522" y="4123"/>
                    <a:pt x="17140" y="3817"/>
                    <a:pt x="16706" y="3593"/>
                  </a:cubicBezTo>
                  <a:cubicBezTo>
                    <a:pt x="16269" y="3365"/>
                    <a:pt x="15796" y="3253"/>
                    <a:pt x="15292" y="3253"/>
                  </a:cubicBezTo>
                  <a:cubicBezTo>
                    <a:pt x="14788" y="3253"/>
                    <a:pt x="14320" y="3365"/>
                    <a:pt x="13891" y="3593"/>
                  </a:cubicBezTo>
                  <a:cubicBezTo>
                    <a:pt x="13461" y="3817"/>
                    <a:pt x="13082" y="4123"/>
                    <a:pt x="12753" y="4508"/>
                  </a:cubicBezTo>
                  <a:cubicBezTo>
                    <a:pt x="12422" y="4894"/>
                    <a:pt x="12165" y="5352"/>
                    <a:pt x="11978" y="5876"/>
                  </a:cubicBezTo>
                  <a:cubicBezTo>
                    <a:pt x="11788" y="6406"/>
                    <a:pt x="11695" y="6970"/>
                    <a:pt x="11695" y="7566"/>
                  </a:cubicBezTo>
                  <a:lnTo>
                    <a:pt x="11695" y="9717"/>
                  </a:lnTo>
                  <a:lnTo>
                    <a:pt x="13063" y="9717"/>
                  </a:lnTo>
                  <a:cubicBezTo>
                    <a:pt x="13423" y="9717"/>
                    <a:pt x="13735" y="9875"/>
                    <a:pt x="14001" y="10192"/>
                  </a:cubicBezTo>
                  <a:cubicBezTo>
                    <a:pt x="14263" y="10511"/>
                    <a:pt x="14395" y="10900"/>
                    <a:pt x="14395" y="11358"/>
                  </a:cubicBezTo>
                  <a:lnTo>
                    <a:pt x="14395" y="19987"/>
                  </a:lnTo>
                  <a:cubicBezTo>
                    <a:pt x="14395" y="20419"/>
                    <a:pt x="14263" y="20796"/>
                    <a:pt x="14001" y="21116"/>
                  </a:cubicBezTo>
                  <a:cubicBezTo>
                    <a:pt x="13735" y="21438"/>
                    <a:pt x="13423" y="21599"/>
                    <a:pt x="13063" y="21599"/>
                  </a:cubicBezTo>
                  <a:lnTo>
                    <a:pt x="1343" y="21599"/>
                  </a:lnTo>
                  <a:cubicBezTo>
                    <a:pt x="983" y="21599"/>
                    <a:pt x="669" y="21438"/>
                    <a:pt x="403" y="21116"/>
                  </a:cubicBezTo>
                  <a:cubicBezTo>
                    <a:pt x="134" y="20796"/>
                    <a:pt x="0" y="20419"/>
                    <a:pt x="0" y="19987"/>
                  </a:cubicBezTo>
                  <a:lnTo>
                    <a:pt x="0" y="11358"/>
                  </a:lnTo>
                  <a:cubicBezTo>
                    <a:pt x="0" y="10909"/>
                    <a:pt x="134" y="10523"/>
                    <a:pt x="403" y="10201"/>
                  </a:cubicBezTo>
                  <a:cubicBezTo>
                    <a:pt x="669" y="9878"/>
                    <a:pt x="984" y="9717"/>
                    <a:pt x="1343" y="9717"/>
                  </a:cubicBezTo>
                  <a:lnTo>
                    <a:pt x="8985" y="9717"/>
                  </a:lnTo>
                  <a:lnTo>
                    <a:pt x="8985" y="7566"/>
                  </a:lnTo>
                  <a:cubicBezTo>
                    <a:pt x="8985" y="6529"/>
                    <a:pt x="9148" y="5550"/>
                    <a:pt x="9477" y="4632"/>
                  </a:cubicBezTo>
                  <a:cubicBezTo>
                    <a:pt x="9808" y="3711"/>
                    <a:pt x="10260" y="2907"/>
                    <a:pt x="10833" y="2219"/>
                  </a:cubicBezTo>
                  <a:cubicBezTo>
                    <a:pt x="11409" y="1531"/>
                    <a:pt x="12079" y="987"/>
                    <a:pt x="12844" y="592"/>
                  </a:cubicBezTo>
                  <a:cubicBezTo>
                    <a:pt x="13615" y="198"/>
                    <a:pt x="14426" y="0"/>
                    <a:pt x="15292" y="0"/>
                  </a:cubicBezTo>
                  <a:moveTo>
                    <a:pt x="7972" y="15409"/>
                  </a:moveTo>
                  <a:cubicBezTo>
                    <a:pt x="8195" y="15245"/>
                    <a:pt x="8375" y="15021"/>
                    <a:pt x="8519" y="14741"/>
                  </a:cubicBezTo>
                  <a:cubicBezTo>
                    <a:pt x="8661" y="14462"/>
                    <a:pt x="8731" y="14160"/>
                    <a:pt x="8731" y="13840"/>
                  </a:cubicBezTo>
                  <a:cubicBezTo>
                    <a:pt x="8731" y="13333"/>
                    <a:pt x="8582" y="12896"/>
                    <a:pt x="8282" y="12530"/>
                  </a:cubicBezTo>
                  <a:cubicBezTo>
                    <a:pt x="7987" y="12162"/>
                    <a:pt x="7624" y="11980"/>
                    <a:pt x="7204" y="11980"/>
                  </a:cubicBezTo>
                  <a:cubicBezTo>
                    <a:pt x="6782" y="11980"/>
                    <a:pt x="6422" y="12162"/>
                    <a:pt x="6122" y="12530"/>
                  </a:cubicBezTo>
                  <a:cubicBezTo>
                    <a:pt x="5824" y="12896"/>
                    <a:pt x="5675" y="13333"/>
                    <a:pt x="5675" y="13840"/>
                  </a:cubicBezTo>
                  <a:cubicBezTo>
                    <a:pt x="5675" y="14160"/>
                    <a:pt x="5745" y="14462"/>
                    <a:pt x="5882" y="14741"/>
                  </a:cubicBezTo>
                  <a:cubicBezTo>
                    <a:pt x="6021" y="15021"/>
                    <a:pt x="6201" y="15234"/>
                    <a:pt x="6422" y="15380"/>
                  </a:cubicBezTo>
                  <a:lnTo>
                    <a:pt x="5675" y="19339"/>
                  </a:lnTo>
                  <a:lnTo>
                    <a:pt x="8731" y="19339"/>
                  </a:lnTo>
                  <a:lnTo>
                    <a:pt x="7972" y="1540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456565">
                <a:defRPr/>
              </a:pPr>
              <a:endParaRPr lang="es-ES" sz="29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cs typeface="Gill Sans" charset="0"/>
                <a:sym typeface="Gill Sans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87928" y="2433294"/>
              <a:ext cx="3058885" cy="367815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8" name="Group 67"/>
          <p:cNvGrpSpPr/>
          <p:nvPr/>
        </p:nvGrpSpPr>
        <p:grpSpPr bwMode="auto">
          <a:xfrm>
            <a:off x="4604352" y="1666082"/>
            <a:ext cx="3057923" cy="4083050"/>
            <a:chOff x="4615044" y="2248485"/>
            <a:chExt cx="3058885" cy="4083102"/>
          </a:xfrm>
        </p:grpSpPr>
        <p:sp>
          <p:nvSpPr>
            <p:cNvPr id="26" name="Rectangle 25"/>
            <p:cNvSpPr/>
            <p:nvPr/>
          </p:nvSpPr>
          <p:spPr>
            <a:xfrm>
              <a:off x="4615044" y="2453275"/>
              <a:ext cx="3058885" cy="3878312"/>
            </a:xfrm>
            <a:prstGeom prst="rect">
              <a:avLst/>
            </a:prstGeom>
            <a:solidFill>
              <a:srgbClr val="F9F9F9"/>
            </a:solidFill>
            <a:ln w="12700" cap="sq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15044" y="2781892"/>
              <a:ext cx="3058885" cy="1306529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15044" y="4088421"/>
              <a:ext cx="3058885" cy="348460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15044" y="4436881"/>
              <a:ext cx="3058885" cy="348461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15044" y="4785342"/>
              <a:ext cx="3058885" cy="348460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15044" y="5133803"/>
              <a:ext cx="3058885" cy="347667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15044" y="2453275"/>
              <a:ext cx="3058885" cy="34846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15044" y="2248485"/>
              <a:ext cx="3058885" cy="5334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09604" name="TextBox 33"/>
            <p:cNvSpPr txBox="1">
              <a:spLocks noChangeArrowheads="1"/>
            </p:cNvSpPr>
            <p:nvPr/>
          </p:nvSpPr>
          <p:spPr bwMode="auto">
            <a:xfrm>
              <a:off x="5667286" y="2345778"/>
              <a:ext cx="954407" cy="32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defTabSz="913765"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j-ea"/>
                  <a:ea typeface="+mj-ea"/>
                </a:rPr>
                <a:t>内容文字</a:t>
              </a:r>
              <a:endParaRPr lang="id-ID" altLang="zh-CN" sz="15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9605" name="TextBox 34"/>
            <p:cNvSpPr txBox="1">
              <a:spLocks noChangeArrowheads="1"/>
            </p:cNvSpPr>
            <p:nvPr/>
          </p:nvSpPr>
          <p:spPr bwMode="auto">
            <a:xfrm>
              <a:off x="5545420" y="2736273"/>
              <a:ext cx="1198141" cy="10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id-ID" sz="6400" b="1">
                  <a:solidFill>
                    <a:schemeClr val="bg1"/>
                  </a:solidFill>
                  <a:latin typeface="+mj-ea"/>
                  <a:ea typeface="+mj-ea"/>
                </a:rPr>
                <a:t>60</a:t>
              </a:r>
              <a:endParaRPr lang="id-ID" sz="640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9606" name="TextBox 35"/>
            <p:cNvSpPr txBox="1">
              <a:spLocks noChangeArrowheads="1"/>
            </p:cNvSpPr>
            <p:nvPr/>
          </p:nvSpPr>
          <p:spPr bwMode="auto">
            <a:xfrm>
              <a:off x="5334000" y="3067950"/>
              <a:ext cx="485155" cy="63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id-ID" sz="3500" b="1">
                  <a:solidFill>
                    <a:schemeClr val="bg1"/>
                  </a:solidFill>
                  <a:latin typeface="+mj-ea"/>
                  <a:ea typeface="+mj-ea"/>
                </a:rPr>
                <a:t>$</a:t>
              </a:r>
              <a:endParaRPr lang="id-ID" sz="350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9607" name="TextBox 36"/>
            <p:cNvSpPr txBox="1">
              <a:spLocks noChangeArrowheads="1"/>
            </p:cNvSpPr>
            <p:nvPr/>
          </p:nvSpPr>
          <p:spPr bwMode="auto">
            <a:xfrm>
              <a:off x="5641630" y="3621597"/>
              <a:ext cx="1005719" cy="338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defTabSz="913765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内容文字</a:t>
              </a:r>
              <a:endParaRPr lang="id-ID" altLang="zh-CN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18595" y="4088420"/>
              <a:ext cx="851783" cy="2923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内容文字</a:t>
              </a:r>
              <a:endParaRPr lang="id-ID" altLang="zh-CN" sz="1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18594" y="4446406"/>
              <a:ext cx="851783" cy="2923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内容文字</a:t>
              </a:r>
              <a:endParaRPr lang="id-ID" altLang="zh-CN" sz="1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18594" y="4806774"/>
              <a:ext cx="851783" cy="2923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内容文字</a:t>
              </a:r>
              <a:endParaRPr lang="id-ID" altLang="zh-CN" sz="1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18595" y="5152853"/>
              <a:ext cx="851783" cy="2923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内容文字</a:t>
              </a:r>
              <a:endParaRPr lang="id-ID" altLang="zh-CN" sz="1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292414" y="5695785"/>
              <a:ext cx="1704145" cy="415137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09613" name="TextBox 42"/>
            <p:cNvSpPr txBox="1">
              <a:spLocks noChangeArrowheads="1"/>
            </p:cNvSpPr>
            <p:nvPr/>
          </p:nvSpPr>
          <p:spPr bwMode="auto">
            <a:xfrm>
              <a:off x="5819770" y="5742541"/>
              <a:ext cx="851783" cy="29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defTabSz="913765">
                <a:defRPr/>
              </a:pPr>
              <a:r>
                <a:rPr lang="zh-CN" altLang="en-US" sz="1300" dirty="0">
                  <a:solidFill>
                    <a:schemeClr val="bg1"/>
                  </a:solidFill>
                  <a:latin typeface="+mj-ea"/>
                  <a:ea typeface="+mj-ea"/>
                </a:rPr>
                <a:t>内容文字</a:t>
              </a:r>
              <a:endParaRPr lang="id-ID" altLang="zh-CN" sz="13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5" name="AutoShape 82"/>
            <p:cNvSpPr/>
            <p:nvPr/>
          </p:nvSpPr>
          <p:spPr bwMode="auto">
            <a:xfrm>
              <a:off x="5374207" y="5810086"/>
              <a:ext cx="172320" cy="1730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456565">
                <a:defRPr/>
              </a:pPr>
              <a:endParaRPr lang="es-ES" sz="29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cs typeface="Gill Sans" charset="0"/>
                <a:sym typeface="Gill Sans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615044" y="2248485"/>
              <a:ext cx="3058885" cy="408310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9" name="Group 68"/>
          <p:cNvGrpSpPr/>
          <p:nvPr/>
        </p:nvGrpSpPr>
        <p:grpSpPr bwMode="auto">
          <a:xfrm>
            <a:off x="7831364" y="1851027"/>
            <a:ext cx="3058718" cy="3683793"/>
            <a:chOff x="7842672" y="2433294"/>
            <a:chExt cx="3058885" cy="3683711"/>
          </a:xfrm>
        </p:grpSpPr>
        <p:sp>
          <p:nvSpPr>
            <p:cNvPr id="45" name="Rectangle 44"/>
            <p:cNvSpPr/>
            <p:nvPr/>
          </p:nvSpPr>
          <p:spPr>
            <a:xfrm>
              <a:off x="7842672" y="2453138"/>
              <a:ext cx="3058885" cy="3663867"/>
            </a:xfrm>
            <a:prstGeom prst="rect">
              <a:avLst/>
            </a:prstGeom>
            <a:solidFill>
              <a:srgbClr val="F9F9F9"/>
            </a:solidFill>
            <a:ln w="12700" cap="sq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42672" y="2781743"/>
              <a:ext cx="3058885" cy="1306483"/>
            </a:xfrm>
            <a:prstGeom prst="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842672" y="4088226"/>
              <a:ext cx="3058885" cy="348448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842672" y="4436674"/>
              <a:ext cx="3058885" cy="348449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842672" y="4785123"/>
              <a:ext cx="3058885" cy="348448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842672" y="5133571"/>
              <a:ext cx="3058885" cy="348449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842672" y="2453138"/>
              <a:ext cx="3058885" cy="348448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842672" y="2433294"/>
              <a:ext cx="3058885" cy="3484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09584" name="TextBox 52"/>
            <p:cNvSpPr txBox="1">
              <a:spLocks noChangeArrowheads="1"/>
            </p:cNvSpPr>
            <p:nvPr/>
          </p:nvSpPr>
          <p:spPr bwMode="auto">
            <a:xfrm>
              <a:off x="8895037" y="2453013"/>
              <a:ext cx="954159" cy="323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defTabSz="913765"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j-ea"/>
                  <a:ea typeface="+mj-ea"/>
                </a:rPr>
                <a:t>内容文字</a:t>
              </a:r>
              <a:endParaRPr lang="id-ID" altLang="zh-CN" sz="15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9585" name="TextBox 53"/>
            <p:cNvSpPr txBox="1">
              <a:spLocks noChangeArrowheads="1"/>
            </p:cNvSpPr>
            <p:nvPr/>
          </p:nvSpPr>
          <p:spPr bwMode="auto">
            <a:xfrm>
              <a:off x="8773200" y="2736272"/>
              <a:ext cx="1197829" cy="107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id-ID" sz="6400" b="1">
                  <a:solidFill>
                    <a:schemeClr val="bg1"/>
                  </a:solidFill>
                  <a:latin typeface="+mj-ea"/>
                  <a:ea typeface="+mj-ea"/>
                </a:rPr>
                <a:t>90</a:t>
              </a:r>
              <a:endParaRPr lang="id-ID" sz="640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9586" name="TextBox 54"/>
            <p:cNvSpPr txBox="1">
              <a:spLocks noChangeArrowheads="1"/>
            </p:cNvSpPr>
            <p:nvPr/>
          </p:nvSpPr>
          <p:spPr bwMode="auto">
            <a:xfrm>
              <a:off x="8630315" y="3080650"/>
              <a:ext cx="462011" cy="630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id-ID" sz="3500" b="1">
                  <a:solidFill>
                    <a:schemeClr val="bg1"/>
                  </a:solidFill>
                  <a:latin typeface="+mj-ea"/>
                  <a:ea typeface="+mj-ea"/>
                </a:rPr>
                <a:t>$</a:t>
              </a:r>
              <a:endParaRPr lang="id-ID" sz="350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9587" name="TextBox 55"/>
            <p:cNvSpPr txBox="1">
              <a:spLocks noChangeArrowheads="1"/>
            </p:cNvSpPr>
            <p:nvPr/>
          </p:nvSpPr>
          <p:spPr bwMode="auto">
            <a:xfrm>
              <a:off x="8869388" y="3621597"/>
              <a:ext cx="1005458" cy="3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ctr" defTabSz="913765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内容文字</a:t>
              </a:r>
              <a:endParaRPr lang="id-ID" altLang="zh-CN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946334" y="4088226"/>
              <a:ext cx="851561" cy="292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内容文字</a:t>
              </a:r>
              <a:endParaRPr lang="id-ID" altLang="zh-CN" sz="1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946333" y="4446200"/>
              <a:ext cx="851561" cy="292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内容文字</a:t>
              </a:r>
              <a:endParaRPr lang="id-ID" altLang="zh-CN" sz="1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46333" y="4806554"/>
              <a:ext cx="851561" cy="292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内容文字</a:t>
              </a:r>
              <a:endParaRPr lang="id-ID" altLang="zh-CN" sz="1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946334" y="5153413"/>
              <a:ext cx="851561" cy="292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内容文字</a:t>
              </a:r>
              <a:endParaRPr lang="id-ID" altLang="zh-CN" sz="1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519866" y="5577267"/>
              <a:ext cx="1704496" cy="41512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047555" y="5624098"/>
              <a:ext cx="851561" cy="292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内容文字</a:t>
              </a:r>
              <a:endParaRPr lang="id-ID" altLang="zh-CN" sz="13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3" name="Freeform 13"/>
            <p:cNvSpPr>
              <a:spLocks noEditPoints="1"/>
            </p:cNvSpPr>
            <p:nvPr/>
          </p:nvSpPr>
          <p:spPr bwMode="auto">
            <a:xfrm>
              <a:off x="8611958" y="5704264"/>
              <a:ext cx="209589" cy="204783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5 h 204"/>
                <a:gd name="T34" fmla="*/ 34 w 208"/>
                <a:gd name="T35" fmla="*/ 138 h 204"/>
                <a:gd name="T36" fmla="*/ 22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0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5"/>
                    <a:pt x="28" y="125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2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3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5" y="135"/>
                    <a:pt x="70" y="120"/>
                    <a:pt x="70" y="102"/>
                  </a:cubicBezTo>
                  <a:cubicBezTo>
                    <a:pt x="70" y="84"/>
                    <a:pt x="85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>
                <a:defRPr/>
              </a:pPr>
              <a:endParaRPr lang="id-ID">
                <a:latin typeface="+mj-ea"/>
                <a:ea typeface="+mj-e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842672" y="2433294"/>
              <a:ext cx="3058885" cy="367815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83157" y="3291618"/>
            <a:ext cx="4964004" cy="2036085"/>
          </a:xfrm>
          <a:prstGeom prst="roundRect">
            <a:avLst>
              <a:gd name="adj" fmla="val 13134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44435" y="3606611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3447" y="4017114"/>
            <a:ext cx="4583206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点击输入简要文本内容，文字内容需概况精炼的说明该分项内容，点击输入简要文本内容，文字内容需概况精炼的说明该分项内容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00235" y="2520924"/>
            <a:ext cx="1025001" cy="1025132"/>
            <a:chOff x="8307502" y="2156378"/>
            <a:chExt cx="1190789" cy="1190789"/>
          </a:xfrm>
        </p:grpSpPr>
        <p:sp>
          <p:nvSpPr>
            <p:cNvPr id="10" name="五角星 9"/>
            <p:cNvSpPr/>
            <p:nvPr/>
          </p:nvSpPr>
          <p:spPr>
            <a:xfrm>
              <a:off x="8307502" y="2156378"/>
              <a:ext cx="1190789" cy="1190789"/>
            </a:xfrm>
            <a:prstGeom prst="star5">
              <a:avLst>
                <a:gd name="adj" fmla="val 36401"/>
                <a:gd name="hf" fmla="val 105146"/>
                <a:gd name="vf" fmla="val 1105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加号 10"/>
            <p:cNvSpPr/>
            <p:nvPr/>
          </p:nvSpPr>
          <p:spPr>
            <a:xfrm>
              <a:off x="8437361" y="2313225"/>
              <a:ext cx="931069" cy="931069"/>
            </a:xfrm>
            <a:prstGeom prst="mathPlus">
              <a:avLst>
                <a:gd name="adj1" fmla="val 12994"/>
              </a:avLst>
            </a:prstGeom>
            <a:solidFill>
              <a:srgbClr val="F5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20450" y="1937902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10399" y="2296541"/>
            <a:ext cx="416441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五角星 13"/>
          <p:cNvSpPr/>
          <p:nvPr/>
        </p:nvSpPr>
        <p:spPr>
          <a:xfrm>
            <a:off x="6312635" y="1928209"/>
            <a:ext cx="1025001" cy="1025132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00522" y="2234828"/>
            <a:ext cx="68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30502" y="3445717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20451" y="3804356"/>
            <a:ext cx="416441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五角星 20"/>
          <p:cNvSpPr/>
          <p:nvPr/>
        </p:nvSpPr>
        <p:spPr>
          <a:xfrm>
            <a:off x="6312635" y="3480313"/>
            <a:ext cx="1025001" cy="1025134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00523" y="3804356"/>
            <a:ext cx="68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20451" y="4969062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410400" y="5327701"/>
            <a:ext cx="416441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五角星 24"/>
          <p:cNvSpPr/>
          <p:nvPr/>
        </p:nvSpPr>
        <p:spPr>
          <a:xfrm>
            <a:off x="6312635" y="4953534"/>
            <a:ext cx="1025001" cy="1025133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84143" y="5214177"/>
            <a:ext cx="68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9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9" grpId="0"/>
      <p:bldP spid="20" grpId="0"/>
      <p:bldP spid="21" grpId="0" animBg="1"/>
      <p:bldP spid="23" grpId="0"/>
      <p:bldP spid="24" grpId="0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99837" y="4717315"/>
            <a:ext cx="1259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88466" y="5117425"/>
            <a:ext cx="256493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21763" y="4717315"/>
            <a:ext cx="1259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10393" y="5117425"/>
            <a:ext cx="256493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97638" y="4717315"/>
            <a:ext cx="1259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486267" y="5117425"/>
            <a:ext cx="256493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026960" y="2367584"/>
            <a:ext cx="2138082" cy="2138356"/>
            <a:chOff x="4773713" y="1389973"/>
            <a:chExt cx="2610148" cy="2610142"/>
          </a:xfrm>
        </p:grpSpPr>
        <p:grpSp>
          <p:nvGrpSpPr>
            <p:cNvPr id="13" name="组合 12"/>
            <p:cNvGrpSpPr/>
            <p:nvPr/>
          </p:nvGrpSpPr>
          <p:grpSpPr>
            <a:xfrm>
              <a:off x="4773713" y="1389973"/>
              <a:ext cx="2610148" cy="2610142"/>
              <a:chOff x="3514427" y="1575021"/>
              <a:chExt cx="2610148" cy="2610142"/>
            </a:xfrm>
            <a:solidFill>
              <a:srgbClr val="0070C0"/>
            </a:solidFill>
          </p:grpSpPr>
          <p:sp>
            <p:nvSpPr>
              <p:cNvPr id="18" name="五角星 17"/>
              <p:cNvSpPr/>
              <p:nvPr/>
            </p:nvSpPr>
            <p:spPr>
              <a:xfrm>
                <a:off x="3638252" y="1698846"/>
                <a:ext cx="2362498" cy="2362492"/>
              </a:xfrm>
              <a:prstGeom prst="star5">
                <a:avLst>
                  <a:gd name="adj" fmla="val 36401"/>
                  <a:gd name="hf" fmla="val 105146"/>
                  <a:gd name="vf" fmla="val 110557"/>
                </a:avLst>
              </a:pr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  <p:sp>
            <p:nvSpPr>
              <p:cNvPr id="19" name="五角星 18"/>
              <p:cNvSpPr/>
              <p:nvPr/>
            </p:nvSpPr>
            <p:spPr>
              <a:xfrm>
                <a:off x="3514427" y="1575021"/>
                <a:ext cx="2610148" cy="2610142"/>
              </a:xfrm>
              <a:prstGeom prst="star5">
                <a:avLst>
                  <a:gd name="adj" fmla="val 36401"/>
                  <a:gd name="hf" fmla="val 105146"/>
                  <a:gd name="vf" fmla="val 110557"/>
                </a:avLst>
              </a:prstGeom>
              <a:solidFill>
                <a:schemeClr val="accent3"/>
              </a:solidFill>
              <a:ln w="698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220" y="2128791"/>
              <a:ext cx="1471613" cy="1471613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8602834" y="2367584"/>
            <a:ext cx="2138082" cy="2138356"/>
            <a:chOff x="8350053" y="1389973"/>
            <a:chExt cx="2610148" cy="2610142"/>
          </a:xfrm>
        </p:grpSpPr>
        <p:grpSp>
          <p:nvGrpSpPr>
            <p:cNvPr id="21" name="组合 20"/>
            <p:cNvGrpSpPr/>
            <p:nvPr/>
          </p:nvGrpSpPr>
          <p:grpSpPr>
            <a:xfrm>
              <a:off x="8350053" y="1389973"/>
              <a:ext cx="2610148" cy="2610142"/>
              <a:chOff x="3514427" y="1575021"/>
              <a:chExt cx="2610148" cy="2610142"/>
            </a:xfrm>
            <a:solidFill>
              <a:srgbClr val="0070C0"/>
            </a:solidFill>
          </p:grpSpPr>
          <p:sp>
            <p:nvSpPr>
              <p:cNvPr id="23" name="五角星 22"/>
              <p:cNvSpPr/>
              <p:nvPr/>
            </p:nvSpPr>
            <p:spPr>
              <a:xfrm>
                <a:off x="3638252" y="1698846"/>
                <a:ext cx="2362498" cy="2362492"/>
              </a:xfrm>
              <a:prstGeom prst="star5">
                <a:avLst>
                  <a:gd name="adj" fmla="val 36401"/>
                  <a:gd name="hf" fmla="val 105146"/>
                  <a:gd name="vf" fmla="val 110557"/>
                </a:avLst>
              </a:pr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  <p:sp>
            <p:nvSpPr>
              <p:cNvPr id="24" name="五角星 23"/>
              <p:cNvSpPr/>
              <p:nvPr/>
            </p:nvSpPr>
            <p:spPr>
              <a:xfrm>
                <a:off x="3514427" y="1575021"/>
                <a:ext cx="2610148" cy="2610142"/>
              </a:xfrm>
              <a:prstGeom prst="star5">
                <a:avLst>
                  <a:gd name="adj" fmla="val 36401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 w="698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5325" y="2233228"/>
              <a:ext cx="1219200" cy="1219200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1490321" y="2367584"/>
            <a:ext cx="2138082" cy="2138356"/>
            <a:chOff x="1236614" y="1389973"/>
            <a:chExt cx="2610148" cy="2610142"/>
          </a:xfrm>
        </p:grpSpPr>
        <p:grpSp>
          <p:nvGrpSpPr>
            <p:cNvPr id="26" name="组合 25"/>
            <p:cNvGrpSpPr/>
            <p:nvPr/>
          </p:nvGrpSpPr>
          <p:grpSpPr>
            <a:xfrm>
              <a:off x="1236614" y="1389973"/>
              <a:ext cx="2610148" cy="2610142"/>
              <a:chOff x="3514427" y="1575021"/>
              <a:chExt cx="2610148" cy="2610142"/>
            </a:xfrm>
            <a:solidFill>
              <a:srgbClr val="0070C0"/>
            </a:solidFill>
          </p:grpSpPr>
          <p:sp>
            <p:nvSpPr>
              <p:cNvPr id="28" name="五角星 27"/>
              <p:cNvSpPr/>
              <p:nvPr/>
            </p:nvSpPr>
            <p:spPr>
              <a:xfrm>
                <a:off x="3638252" y="1698846"/>
                <a:ext cx="2362498" cy="2362492"/>
              </a:xfrm>
              <a:prstGeom prst="star5">
                <a:avLst>
                  <a:gd name="adj" fmla="val 36401"/>
                  <a:gd name="hf" fmla="val 105146"/>
                  <a:gd name="vf" fmla="val 110557"/>
                </a:avLst>
              </a:pr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  <p:sp>
            <p:nvSpPr>
              <p:cNvPr id="29" name="五角星 28"/>
              <p:cNvSpPr/>
              <p:nvPr/>
            </p:nvSpPr>
            <p:spPr>
              <a:xfrm>
                <a:off x="3514427" y="1575021"/>
                <a:ext cx="2610148" cy="2610142"/>
              </a:xfrm>
              <a:prstGeom prst="star5">
                <a:avLst>
                  <a:gd name="adj" fmla="val 36401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 w="698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8176" y="2254997"/>
              <a:ext cx="1219200" cy="12192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56355" y="1793197"/>
            <a:ext cx="5878532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72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  <a:endParaRPr lang="zh-CN" altLang="en-US" sz="72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PA_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88689" y="1215099"/>
            <a:ext cx="381386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教师演讲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学校汇报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职称评比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PA_直接连接符 3"/>
          <p:cNvCxnSpPr/>
          <p:nvPr>
            <p:custDataLst>
              <p:tags r:id="rId3"/>
            </p:custDataLst>
          </p:nvPr>
        </p:nvCxnSpPr>
        <p:spPr>
          <a:xfrm>
            <a:off x="3228363" y="1729856"/>
            <a:ext cx="57345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4"/>
          <p:cNvCxnSpPr/>
          <p:nvPr>
            <p:custDataLst>
              <p:tags r:id="rId4"/>
            </p:custDataLst>
          </p:nvPr>
        </p:nvCxnSpPr>
        <p:spPr>
          <a:xfrm>
            <a:off x="3228363" y="3065533"/>
            <a:ext cx="57345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文本框 5"/>
          <p:cNvSpPr txBox="1"/>
          <p:nvPr>
            <p:custDataLst>
              <p:tags r:id="rId5"/>
            </p:custDataLst>
          </p:nvPr>
        </p:nvSpPr>
        <p:spPr>
          <a:xfrm>
            <a:off x="4638273" y="3323316"/>
            <a:ext cx="2914696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演讲者：情缘素材</a:t>
            </a:r>
            <a:endPara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演讲日期：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2017.10.15</a:t>
            </a:r>
            <a:endPara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A_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7" y="3729320"/>
            <a:ext cx="3928533" cy="294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0"/>
          <p:cNvSpPr txBox="1"/>
          <p:nvPr/>
        </p:nvSpPr>
        <p:spPr>
          <a:xfrm>
            <a:off x="1415480" y="4397833"/>
            <a:ext cx="2383516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1"/>
          <p:cNvSpPr txBox="1"/>
          <p:nvPr/>
        </p:nvSpPr>
        <p:spPr>
          <a:xfrm>
            <a:off x="1462989" y="4853015"/>
            <a:ext cx="2288501" cy="7571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点击此处添加文字内容点击此处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2"/>
          <p:cNvSpPr txBox="1"/>
          <p:nvPr/>
        </p:nvSpPr>
        <p:spPr>
          <a:xfrm>
            <a:off x="3752247" y="4382764"/>
            <a:ext cx="2383516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6019975" y="4373747"/>
            <a:ext cx="2383516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6"/>
          <p:cNvSpPr txBox="1"/>
          <p:nvPr/>
        </p:nvSpPr>
        <p:spPr>
          <a:xfrm>
            <a:off x="8319218" y="4382764"/>
            <a:ext cx="2383516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049925" y="1814952"/>
            <a:ext cx="1571922" cy="2368064"/>
            <a:chOff x="1537048" y="1217198"/>
            <a:chExt cx="1179095" cy="1776048"/>
          </a:xfrm>
          <a:solidFill>
            <a:srgbClr val="489FB9"/>
          </a:solidFill>
        </p:grpSpPr>
        <p:grpSp>
          <p:nvGrpSpPr>
            <p:cNvPr id="2" name="组合 1"/>
            <p:cNvGrpSpPr/>
            <p:nvPr/>
          </p:nvGrpSpPr>
          <p:grpSpPr>
            <a:xfrm>
              <a:off x="1537048" y="1217198"/>
              <a:ext cx="1179095" cy="1776048"/>
              <a:chOff x="1992063" y="2258145"/>
              <a:chExt cx="1572127" cy="2368064"/>
            </a:xfrm>
            <a:grpFill/>
          </p:grpSpPr>
          <p:sp>
            <p:nvSpPr>
              <p:cNvPr id="3" name="矩形 2"/>
              <p:cNvSpPr/>
              <p:nvPr/>
            </p:nvSpPr>
            <p:spPr>
              <a:xfrm>
                <a:off x="1992063" y="2733241"/>
                <a:ext cx="1572127" cy="1892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2314326" y="2258145"/>
                <a:ext cx="927600" cy="914360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16"/>
              <p:cNvSpPr txBox="1"/>
              <p:nvPr/>
            </p:nvSpPr>
            <p:spPr>
              <a:xfrm>
                <a:off x="2419516" y="2533494"/>
                <a:ext cx="856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%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51"/>
            <p:cNvSpPr txBox="1"/>
            <p:nvPr/>
          </p:nvSpPr>
          <p:spPr>
            <a:xfrm>
              <a:off x="1551194" y="2001785"/>
              <a:ext cx="1131831" cy="93102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点击此处添加文字内容点击此处添加文字内容</a:t>
              </a:r>
              <a:endPara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81661" y="1796820"/>
            <a:ext cx="1571923" cy="2386197"/>
            <a:chOff x="3211067" y="1203598"/>
            <a:chExt cx="1179096" cy="1789648"/>
          </a:xfrm>
          <a:solidFill>
            <a:srgbClr val="489FB9"/>
          </a:solidFill>
        </p:grpSpPr>
        <p:grpSp>
          <p:nvGrpSpPr>
            <p:cNvPr id="6" name="组合 5"/>
            <p:cNvGrpSpPr/>
            <p:nvPr/>
          </p:nvGrpSpPr>
          <p:grpSpPr>
            <a:xfrm>
              <a:off x="3211067" y="1203598"/>
              <a:ext cx="1179095" cy="1789648"/>
              <a:chOff x="4225288" y="2240012"/>
              <a:chExt cx="1572127" cy="2386197"/>
            </a:xfrm>
            <a:grpFill/>
          </p:grpSpPr>
          <p:sp>
            <p:nvSpPr>
              <p:cNvPr id="7" name="矩形 6"/>
              <p:cNvSpPr/>
              <p:nvPr/>
            </p:nvSpPr>
            <p:spPr>
              <a:xfrm>
                <a:off x="4225288" y="2733241"/>
                <a:ext cx="1572127" cy="189296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520214" y="2240012"/>
                <a:ext cx="927600" cy="914360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17"/>
              <p:cNvSpPr txBox="1"/>
              <p:nvPr/>
            </p:nvSpPr>
            <p:spPr>
              <a:xfrm>
                <a:off x="4703327" y="2484492"/>
                <a:ext cx="856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1%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52"/>
            <p:cNvSpPr txBox="1"/>
            <p:nvPr/>
          </p:nvSpPr>
          <p:spPr>
            <a:xfrm>
              <a:off x="3217745" y="2052778"/>
              <a:ext cx="1172418" cy="93102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点击此处添加文字内容点击此处添加文字内容</a:t>
              </a:r>
              <a:endParaRPr lang="en-US" altLang="zh-CN" sz="1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22297" y="1827876"/>
            <a:ext cx="1571923" cy="2399833"/>
            <a:chOff x="4891763" y="1226890"/>
            <a:chExt cx="1179096" cy="1799875"/>
          </a:xfrm>
          <a:solidFill>
            <a:srgbClr val="489FB9"/>
          </a:solidFill>
        </p:grpSpPr>
        <p:grpSp>
          <p:nvGrpSpPr>
            <p:cNvPr id="10" name="组合 9"/>
            <p:cNvGrpSpPr/>
            <p:nvPr/>
          </p:nvGrpSpPr>
          <p:grpSpPr>
            <a:xfrm>
              <a:off x="4891763" y="1226890"/>
              <a:ext cx="1179095" cy="1783334"/>
              <a:chOff x="6458513" y="2248431"/>
              <a:chExt cx="1572127" cy="2377778"/>
            </a:xfrm>
            <a:grpFill/>
          </p:grpSpPr>
          <p:sp>
            <p:nvSpPr>
              <p:cNvPr id="11" name="矩形 10"/>
              <p:cNvSpPr/>
              <p:nvPr/>
            </p:nvSpPr>
            <p:spPr>
              <a:xfrm>
                <a:off x="6458513" y="2733241"/>
                <a:ext cx="1572127" cy="189296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6780776" y="2248431"/>
                <a:ext cx="927600" cy="914360"/>
              </a:xfrm>
              <a:prstGeom prst="ellipse">
                <a:avLst/>
              </a:prstGeom>
              <a:solidFill>
                <a:schemeClr val="accent3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8"/>
              <p:cNvSpPr txBox="1"/>
              <p:nvPr/>
            </p:nvSpPr>
            <p:spPr>
              <a:xfrm>
                <a:off x="6892788" y="2507686"/>
                <a:ext cx="856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5%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文本框 53"/>
            <p:cNvSpPr txBox="1"/>
            <p:nvPr/>
          </p:nvSpPr>
          <p:spPr>
            <a:xfrm>
              <a:off x="4903841" y="2095741"/>
              <a:ext cx="1167018" cy="93102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点击此处添加文字内容点击此处添加文字内容</a:t>
              </a:r>
              <a:endParaRPr lang="en-US" altLang="zh-CN" sz="1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754031" y="1850513"/>
            <a:ext cx="1585494" cy="2364773"/>
            <a:chOff x="6565782" y="1243868"/>
            <a:chExt cx="1189275" cy="1773580"/>
          </a:xfrm>
          <a:solidFill>
            <a:srgbClr val="489FB9"/>
          </a:solidFill>
        </p:grpSpPr>
        <p:grpSp>
          <p:nvGrpSpPr>
            <p:cNvPr id="14" name="组合 13"/>
            <p:cNvGrpSpPr/>
            <p:nvPr/>
          </p:nvGrpSpPr>
          <p:grpSpPr>
            <a:xfrm>
              <a:off x="6575962" y="1243868"/>
              <a:ext cx="1179095" cy="1766356"/>
              <a:chOff x="8690603" y="2271068"/>
              <a:chExt cx="1572127" cy="2355141"/>
            </a:xfrm>
            <a:grpFill/>
          </p:grpSpPr>
          <p:sp>
            <p:nvSpPr>
              <p:cNvPr id="15" name="矩形 14"/>
              <p:cNvSpPr/>
              <p:nvPr/>
            </p:nvSpPr>
            <p:spPr>
              <a:xfrm>
                <a:off x="8690603" y="2733241"/>
                <a:ext cx="1572127" cy="1892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9041338" y="2271068"/>
                <a:ext cx="927600" cy="914360"/>
              </a:xfrm>
              <a:prstGeom prst="ellipse">
                <a:avLst/>
              </a:prstGeom>
              <a:solidFill>
                <a:schemeClr val="accent4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9"/>
              <p:cNvSpPr txBox="1"/>
              <p:nvPr/>
            </p:nvSpPr>
            <p:spPr>
              <a:xfrm>
                <a:off x="9180616" y="2497415"/>
                <a:ext cx="856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2%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文本框 54"/>
            <p:cNvSpPr txBox="1"/>
            <p:nvPr/>
          </p:nvSpPr>
          <p:spPr>
            <a:xfrm>
              <a:off x="6565782" y="2086424"/>
              <a:ext cx="1189275" cy="93102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点击此处添加文字内容点击此处添加文字内容</a:t>
              </a:r>
              <a:endParaRPr lang="en-US" altLang="zh-CN" sz="1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文本框 21"/>
          <p:cNvSpPr txBox="1"/>
          <p:nvPr/>
        </p:nvSpPr>
        <p:spPr>
          <a:xfrm>
            <a:off x="3799756" y="4853015"/>
            <a:ext cx="2288501" cy="7571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点击此处添加文字内容点击此处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21"/>
          <p:cNvSpPr txBox="1"/>
          <p:nvPr/>
        </p:nvSpPr>
        <p:spPr>
          <a:xfrm>
            <a:off x="6067484" y="4853015"/>
            <a:ext cx="2288501" cy="7571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点击此处添加文字内容点击此处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1"/>
          <p:cNvSpPr txBox="1"/>
          <p:nvPr/>
        </p:nvSpPr>
        <p:spPr>
          <a:xfrm>
            <a:off x="8366727" y="4853015"/>
            <a:ext cx="2288501" cy="7571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点击此处添加文字内容点击此处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/>
          <p:nvPr/>
        </p:nvSpPr>
        <p:spPr bwMode="auto">
          <a:xfrm>
            <a:off x="1355551" y="1836318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07124" y="2558029"/>
            <a:ext cx="3923789" cy="3917950"/>
            <a:chOff x="3080147" y="1728130"/>
            <a:chExt cx="2943225" cy="2939370"/>
          </a:xfrm>
        </p:grpSpPr>
        <p:sp>
          <p:nvSpPr>
            <p:cNvPr id="25606" name="AutoShape 6"/>
            <p:cNvSpPr/>
            <p:nvPr/>
          </p:nvSpPr>
          <p:spPr bwMode="auto">
            <a:xfrm>
              <a:off x="3297436" y="1728130"/>
              <a:ext cx="1201341" cy="1026636"/>
            </a:xfrm>
            <a:custGeom>
              <a:avLst/>
              <a:gdLst>
                <a:gd name="T0" fmla="*/ 1601788 w 21600"/>
                <a:gd name="T1" fmla="*/ 1368425 h 21600"/>
                <a:gd name="T2" fmla="*/ 1601788 w 21600"/>
                <a:gd name="T3" fmla="*/ 1368425 h 21600"/>
                <a:gd name="T4" fmla="*/ 1601788 w 21600"/>
                <a:gd name="T5" fmla="*/ 1368425 h 21600"/>
                <a:gd name="T6" fmla="*/ 1601788 w 21600"/>
                <a:gd name="T7" fmla="*/ 13684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600" y="21599"/>
                  </a:moveTo>
                  <a:cubicBezTo>
                    <a:pt x="0" y="14674"/>
                    <a:pt x="0" y="14674"/>
                    <a:pt x="0" y="14674"/>
                  </a:cubicBezTo>
                  <a:cubicBezTo>
                    <a:pt x="4517" y="6100"/>
                    <a:pt x="12282" y="577"/>
                    <a:pt x="20894" y="0"/>
                  </a:cubicBezTo>
                  <a:cubicBezTo>
                    <a:pt x="21599" y="13190"/>
                    <a:pt x="21599" y="13190"/>
                    <a:pt x="21599" y="13190"/>
                  </a:cubicBezTo>
                  <a:cubicBezTo>
                    <a:pt x="16517" y="13520"/>
                    <a:pt x="12141" y="16818"/>
                    <a:pt x="9600" y="21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07" name="AutoShape 7"/>
            <p:cNvSpPr/>
            <p:nvPr/>
          </p:nvSpPr>
          <p:spPr bwMode="auto">
            <a:xfrm>
              <a:off x="5298877" y="2517163"/>
              <a:ext cx="724495" cy="1356541"/>
            </a:xfrm>
            <a:custGeom>
              <a:avLst/>
              <a:gdLst>
                <a:gd name="T0" fmla="*/ 965945 w 20053"/>
                <a:gd name="T1" fmla="*/ 1808163 h 21600"/>
                <a:gd name="T2" fmla="*/ 965945 w 20053"/>
                <a:gd name="T3" fmla="*/ 1808163 h 21600"/>
                <a:gd name="T4" fmla="*/ 965945 w 20053"/>
                <a:gd name="T5" fmla="*/ 1808163 h 21600"/>
                <a:gd name="T6" fmla="*/ 965945 w 20053"/>
                <a:gd name="T7" fmla="*/ 18081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53" h="21600">
                  <a:moveTo>
                    <a:pt x="0" y="4619"/>
                  </a:moveTo>
                  <a:cubicBezTo>
                    <a:pt x="15413" y="0"/>
                    <a:pt x="15413" y="0"/>
                    <a:pt x="15413" y="0"/>
                  </a:cubicBezTo>
                  <a:cubicBezTo>
                    <a:pt x="21599" y="6742"/>
                    <a:pt x="21599" y="14857"/>
                    <a:pt x="15413" y="21600"/>
                  </a:cubicBezTo>
                  <a:cubicBezTo>
                    <a:pt x="0" y="16980"/>
                    <a:pt x="0" y="16980"/>
                    <a:pt x="0" y="16980"/>
                  </a:cubicBezTo>
                  <a:cubicBezTo>
                    <a:pt x="1736" y="15169"/>
                    <a:pt x="2605" y="13047"/>
                    <a:pt x="2605" y="10800"/>
                  </a:cubicBezTo>
                  <a:cubicBezTo>
                    <a:pt x="2605" y="8552"/>
                    <a:pt x="1736" y="6492"/>
                    <a:pt x="0" y="46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08" name="AutoShape 8"/>
            <p:cNvSpPr/>
            <p:nvPr/>
          </p:nvSpPr>
          <p:spPr bwMode="auto">
            <a:xfrm>
              <a:off x="4604742" y="3634314"/>
              <a:ext cx="1204317" cy="1028422"/>
            </a:xfrm>
            <a:custGeom>
              <a:avLst/>
              <a:gdLst>
                <a:gd name="T0" fmla="*/ 1605756 w 21600"/>
                <a:gd name="T1" fmla="*/ 1370806 h 21600"/>
                <a:gd name="T2" fmla="*/ 1605756 w 21600"/>
                <a:gd name="T3" fmla="*/ 1370806 h 21600"/>
                <a:gd name="T4" fmla="*/ 1605756 w 21600"/>
                <a:gd name="T5" fmla="*/ 1370806 h 21600"/>
                <a:gd name="T6" fmla="*/ 1605756 w 21600"/>
                <a:gd name="T7" fmla="*/ 137080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960" y="0"/>
                  </a:moveTo>
                  <a:cubicBezTo>
                    <a:pt x="21599" y="6925"/>
                    <a:pt x="21599" y="6925"/>
                    <a:pt x="21599" y="6925"/>
                  </a:cubicBezTo>
                  <a:cubicBezTo>
                    <a:pt x="17097" y="15499"/>
                    <a:pt x="9287" y="21022"/>
                    <a:pt x="703" y="21600"/>
                  </a:cubicBezTo>
                  <a:cubicBezTo>
                    <a:pt x="0" y="8491"/>
                    <a:pt x="0" y="8491"/>
                    <a:pt x="0" y="8491"/>
                  </a:cubicBezTo>
                  <a:cubicBezTo>
                    <a:pt x="5065" y="8079"/>
                    <a:pt x="9498" y="4781"/>
                    <a:pt x="11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09" name="AutoShape 9"/>
            <p:cNvSpPr/>
            <p:nvPr/>
          </p:nvSpPr>
          <p:spPr bwMode="auto">
            <a:xfrm>
              <a:off x="4975027" y="3980893"/>
              <a:ext cx="356592" cy="376949"/>
            </a:xfrm>
            <a:custGeom>
              <a:avLst/>
              <a:gdLst>
                <a:gd name="T0" fmla="*/ 475456 w 21104"/>
                <a:gd name="T1" fmla="*/ 502444 h 21600"/>
                <a:gd name="T2" fmla="*/ 475456 w 21104"/>
                <a:gd name="T3" fmla="*/ 502444 h 21600"/>
                <a:gd name="T4" fmla="*/ 475456 w 21104"/>
                <a:gd name="T5" fmla="*/ 502444 h 21600"/>
                <a:gd name="T6" fmla="*/ 475456 w 21104"/>
                <a:gd name="T7" fmla="*/ 5024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04" h="21600">
                  <a:moveTo>
                    <a:pt x="13624" y="14829"/>
                  </a:moveTo>
                  <a:cubicBezTo>
                    <a:pt x="21433" y="10155"/>
                    <a:pt x="21101" y="4191"/>
                    <a:pt x="21101" y="4191"/>
                  </a:cubicBezTo>
                  <a:cubicBezTo>
                    <a:pt x="21101" y="3385"/>
                    <a:pt x="21101" y="3385"/>
                    <a:pt x="21101" y="3385"/>
                  </a:cubicBezTo>
                  <a:cubicBezTo>
                    <a:pt x="21101" y="3385"/>
                    <a:pt x="21101" y="1611"/>
                    <a:pt x="19440" y="1611"/>
                  </a:cubicBezTo>
                  <a:cubicBezTo>
                    <a:pt x="18941" y="1611"/>
                    <a:pt x="18443" y="1611"/>
                    <a:pt x="18443" y="1611"/>
                  </a:cubicBezTo>
                  <a:cubicBezTo>
                    <a:pt x="17612" y="1611"/>
                    <a:pt x="17612" y="2417"/>
                    <a:pt x="17612" y="2417"/>
                  </a:cubicBezTo>
                  <a:cubicBezTo>
                    <a:pt x="17612" y="2417"/>
                    <a:pt x="17280" y="2579"/>
                    <a:pt x="16615" y="2579"/>
                  </a:cubicBezTo>
                  <a:cubicBezTo>
                    <a:pt x="16615" y="1934"/>
                    <a:pt x="16781" y="0"/>
                    <a:pt x="16781" y="0"/>
                  </a:cubicBezTo>
                  <a:cubicBezTo>
                    <a:pt x="9138" y="967"/>
                    <a:pt x="4486" y="0"/>
                    <a:pt x="4486" y="0"/>
                  </a:cubicBezTo>
                  <a:cubicBezTo>
                    <a:pt x="4486" y="2579"/>
                    <a:pt x="4486" y="2579"/>
                    <a:pt x="4486" y="2579"/>
                  </a:cubicBezTo>
                  <a:cubicBezTo>
                    <a:pt x="3821" y="2579"/>
                    <a:pt x="3655" y="2417"/>
                    <a:pt x="3655" y="2417"/>
                  </a:cubicBezTo>
                  <a:cubicBezTo>
                    <a:pt x="3655" y="2417"/>
                    <a:pt x="3489" y="1611"/>
                    <a:pt x="2824" y="1611"/>
                  </a:cubicBezTo>
                  <a:cubicBezTo>
                    <a:pt x="2824" y="1611"/>
                    <a:pt x="2326" y="1611"/>
                    <a:pt x="1827" y="1611"/>
                  </a:cubicBezTo>
                  <a:cubicBezTo>
                    <a:pt x="166" y="1611"/>
                    <a:pt x="0" y="3385"/>
                    <a:pt x="0" y="3385"/>
                  </a:cubicBezTo>
                  <a:cubicBezTo>
                    <a:pt x="0" y="4191"/>
                    <a:pt x="0" y="4191"/>
                    <a:pt x="0" y="4191"/>
                  </a:cubicBezTo>
                  <a:cubicBezTo>
                    <a:pt x="0" y="4191"/>
                    <a:pt x="-166" y="10155"/>
                    <a:pt x="7643" y="14829"/>
                  </a:cubicBezTo>
                  <a:cubicBezTo>
                    <a:pt x="7643" y="14829"/>
                    <a:pt x="8473" y="15635"/>
                    <a:pt x="9637" y="15635"/>
                  </a:cubicBezTo>
                  <a:cubicBezTo>
                    <a:pt x="9637" y="16602"/>
                    <a:pt x="9637" y="16602"/>
                    <a:pt x="9637" y="16602"/>
                  </a:cubicBezTo>
                  <a:cubicBezTo>
                    <a:pt x="9637" y="16602"/>
                    <a:pt x="8806" y="16441"/>
                    <a:pt x="8806" y="16925"/>
                  </a:cubicBezTo>
                  <a:cubicBezTo>
                    <a:pt x="8806" y="17570"/>
                    <a:pt x="9637" y="17408"/>
                    <a:pt x="9637" y="17408"/>
                  </a:cubicBezTo>
                  <a:cubicBezTo>
                    <a:pt x="9637" y="18376"/>
                    <a:pt x="9637" y="18376"/>
                    <a:pt x="9637" y="18376"/>
                  </a:cubicBezTo>
                  <a:cubicBezTo>
                    <a:pt x="9637" y="18376"/>
                    <a:pt x="9470" y="19182"/>
                    <a:pt x="8972" y="19182"/>
                  </a:cubicBezTo>
                  <a:cubicBezTo>
                    <a:pt x="8972" y="19988"/>
                    <a:pt x="7975" y="19988"/>
                    <a:pt x="7975" y="19988"/>
                  </a:cubicBezTo>
                  <a:cubicBezTo>
                    <a:pt x="7975" y="19988"/>
                    <a:pt x="7144" y="20149"/>
                    <a:pt x="7144" y="20794"/>
                  </a:cubicBezTo>
                  <a:cubicBezTo>
                    <a:pt x="7144" y="20794"/>
                    <a:pt x="6978" y="21599"/>
                    <a:pt x="7975" y="21599"/>
                  </a:cubicBezTo>
                  <a:cubicBezTo>
                    <a:pt x="9304" y="21599"/>
                    <a:pt x="13126" y="21599"/>
                    <a:pt x="13126" y="21599"/>
                  </a:cubicBezTo>
                  <a:cubicBezTo>
                    <a:pt x="13957" y="21599"/>
                    <a:pt x="14123" y="20794"/>
                    <a:pt x="14123" y="20794"/>
                  </a:cubicBezTo>
                  <a:cubicBezTo>
                    <a:pt x="14123" y="20794"/>
                    <a:pt x="14123" y="19988"/>
                    <a:pt x="13126" y="19988"/>
                  </a:cubicBezTo>
                  <a:cubicBezTo>
                    <a:pt x="12295" y="19988"/>
                    <a:pt x="12295" y="19020"/>
                    <a:pt x="12295" y="19020"/>
                  </a:cubicBezTo>
                  <a:cubicBezTo>
                    <a:pt x="12295" y="19020"/>
                    <a:pt x="11464" y="19182"/>
                    <a:pt x="11464" y="18376"/>
                  </a:cubicBezTo>
                  <a:cubicBezTo>
                    <a:pt x="11464" y="17408"/>
                    <a:pt x="11464" y="17408"/>
                    <a:pt x="11464" y="17408"/>
                  </a:cubicBezTo>
                  <a:cubicBezTo>
                    <a:pt x="11464" y="17408"/>
                    <a:pt x="12295" y="17570"/>
                    <a:pt x="12295" y="16925"/>
                  </a:cubicBezTo>
                  <a:cubicBezTo>
                    <a:pt x="12295" y="16441"/>
                    <a:pt x="11464" y="16602"/>
                    <a:pt x="11464" y="16602"/>
                  </a:cubicBezTo>
                  <a:cubicBezTo>
                    <a:pt x="11464" y="15635"/>
                    <a:pt x="11464" y="15635"/>
                    <a:pt x="11464" y="15635"/>
                  </a:cubicBezTo>
                  <a:cubicBezTo>
                    <a:pt x="12295" y="15635"/>
                    <a:pt x="12960" y="15313"/>
                    <a:pt x="13624" y="14829"/>
                  </a:cubicBezTo>
                  <a:close/>
                  <a:moveTo>
                    <a:pt x="16781" y="3385"/>
                  </a:moveTo>
                  <a:cubicBezTo>
                    <a:pt x="16947" y="3385"/>
                    <a:pt x="17612" y="3385"/>
                    <a:pt x="17612" y="3385"/>
                  </a:cubicBezTo>
                  <a:cubicBezTo>
                    <a:pt x="18443" y="3385"/>
                    <a:pt x="18609" y="2579"/>
                    <a:pt x="18609" y="2579"/>
                  </a:cubicBezTo>
                  <a:cubicBezTo>
                    <a:pt x="19440" y="2579"/>
                    <a:pt x="19440" y="3385"/>
                    <a:pt x="19440" y="3385"/>
                  </a:cubicBezTo>
                  <a:cubicBezTo>
                    <a:pt x="19440" y="4191"/>
                    <a:pt x="19440" y="4191"/>
                    <a:pt x="19440" y="4191"/>
                  </a:cubicBezTo>
                  <a:cubicBezTo>
                    <a:pt x="19440" y="4191"/>
                    <a:pt x="19107" y="7576"/>
                    <a:pt x="14953" y="11444"/>
                  </a:cubicBezTo>
                  <a:cubicBezTo>
                    <a:pt x="15950" y="9832"/>
                    <a:pt x="16781" y="6125"/>
                    <a:pt x="16781" y="3385"/>
                  </a:cubicBezTo>
                  <a:close/>
                  <a:moveTo>
                    <a:pt x="5981" y="11605"/>
                  </a:moveTo>
                  <a:cubicBezTo>
                    <a:pt x="1661" y="7737"/>
                    <a:pt x="1495" y="4352"/>
                    <a:pt x="1495" y="4352"/>
                  </a:cubicBezTo>
                  <a:cubicBezTo>
                    <a:pt x="1495" y="3546"/>
                    <a:pt x="1495" y="3546"/>
                    <a:pt x="1495" y="3546"/>
                  </a:cubicBezTo>
                  <a:cubicBezTo>
                    <a:pt x="1495" y="3546"/>
                    <a:pt x="1495" y="2579"/>
                    <a:pt x="2326" y="2579"/>
                  </a:cubicBezTo>
                  <a:cubicBezTo>
                    <a:pt x="2326" y="2579"/>
                    <a:pt x="2326" y="3546"/>
                    <a:pt x="3323" y="3546"/>
                  </a:cubicBezTo>
                  <a:cubicBezTo>
                    <a:pt x="3323" y="3546"/>
                    <a:pt x="3987" y="3546"/>
                    <a:pt x="4153" y="3546"/>
                  </a:cubicBezTo>
                  <a:cubicBezTo>
                    <a:pt x="4153" y="6286"/>
                    <a:pt x="4984" y="9994"/>
                    <a:pt x="5981" y="116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0" name="AutoShape 10"/>
            <p:cNvSpPr/>
            <p:nvPr/>
          </p:nvSpPr>
          <p:spPr bwMode="auto">
            <a:xfrm>
              <a:off x="4596408" y="1728130"/>
              <a:ext cx="1204317" cy="1020085"/>
            </a:xfrm>
            <a:custGeom>
              <a:avLst/>
              <a:gdLst>
                <a:gd name="T0" fmla="*/ 1605756 w 21600"/>
                <a:gd name="T1" fmla="*/ 1359694 h 21600"/>
                <a:gd name="T2" fmla="*/ 1605756 w 21600"/>
                <a:gd name="T3" fmla="*/ 1359694 h 21600"/>
                <a:gd name="T4" fmla="*/ 1605756 w 21600"/>
                <a:gd name="T5" fmla="*/ 1359694 h 21600"/>
                <a:gd name="T6" fmla="*/ 1605756 w 21600"/>
                <a:gd name="T7" fmla="*/ 13596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3292"/>
                  </a:moveTo>
                  <a:cubicBezTo>
                    <a:pt x="562" y="0"/>
                    <a:pt x="562" y="0"/>
                    <a:pt x="562" y="0"/>
                  </a:cubicBezTo>
                  <a:cubicBezTo>
                    <a:pt x="9216" y="498"/>
                    <a:pt x="17026" y="5981"/>
                    <a:pt x="21599" y="14538"/>
                  </a:cubicBezTo>
                  <a:cubicBezTo>
                    <a:pt x="12031" y="21599"/>
                    <a:pt x="12031" y="21599"/>
                    <a:pt x="12031" y="21599"/>
                  </a:cubicBezTo>
                  <a:cubicBezTo>
                    <a:pt x="9498" y="16864"/>
                    <a:pt x="5065" y="13624"/>
                    <a:pt x="0" y="13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1" name="AutoShape 11"/>
            <p:cNvSpPr/>
            <p:nvPr/>
          </p:nvSpPr>
          <p:spPr bwMode="auto">
            <a:xfrm>
              <a:off x="3326011" y="3658134"/>
              <a:ext cx="1203722" cy="1009366"/>
            </a:xfrm>
            <a:custGeom>
              <a:avLst/>
              <a:gdLst>
                <a:gd name="T0" fmla="*/ 1604963 w 21600"/>
                <a:gd name="T1" fmla="*/ 1345406 h 21600"/>
                <a:gd name="T2" fmla="*/ 1604963 w 21600"/>
                <a:gd name="T3" fmla="*/ 1345406 h 21600"/>
                <a:gd name="T4" fmla="*/ 1604963 w 21600"/>
                <a:gd name="T5" fmla="*/ 1345406 h 21600"/>
                <a:gd name="T6" fmla="*/ 1604963 w 21600"/>
                <a:gd name="T7" fmla="*/ 134540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52"/>
                  </a:moveTo>
                  <a:cubicBezTo>
                    <a:pt x="21248" y="21599"/>
                    <a:pt x="21248" y="21599"/>
                    <a:pt x="21248" y="21599"/>
                  </a:cubicBezTo>
                  <a:cubicBezTo>
                    <a:pt x="12664" y="21347"/>
                    <a:pt x="4714" y="16052"/>
                    <a:pt x="0" y="7480"/>
                  </a:cubicBezTo>
                  <a:cubicBezTo>
                    <a:pt x="9357" y="0"/>
                    <a:pt x="9357" y="0"/>
                    <a:pt x="9357" y="0"/>
                  </a:cubicBezTo>
                  <a:cubicBezTo>
                    <a:pt x="12031" y="4790"/>
                    <a:pt x="16463" y="7984"/>
                    <a:pt x="21599" y="8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2" name="AutoShape 12"/>
            <p:cNvSpPr/>
            <p:nvPr/>
          </p:nvSpPr>
          <p:spPr bwMode="auto">
            <a:xfrm>
              <a:off x="3787378" y="2044934"/>
              <a:ext cx="326231" cy="323950"/>
            </a:xfrm>
            <a:custGeom>
              <a:avLst/>
              <a:gdLst>
                <a:gd name="T0" fmla="*/ 434975 w 21600"/>
                <a:gd name="T1" fmla="*/ 431800 h 21600"/>
                <a:gd name="T2" fmla="*/ 434975 w 21600"/>
                <a:gd name="T3" fmla="*/ 431800 h 21600"/>
                <a:gd name="T4" fmla="*/ 434975 w 21600"/>
                <a:gd name="T5" fmla="*/ 431800 h 21600"/>
                <a:gd name="T6" fmla="*/ 434975 w 21600"/>
                <a:gd name="T7" fmla="*/ 4318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59" y="0"/>
                    <a:pt x="0" y="4859"/>
                    <a:pt x="0" y="10800"/>
                  </a:cubicBezTo>
                  <a:cubicBezTo>
                    <a:pt x="0" y="16739"/>
                    <a:pt x="4859" y="21600"/>
                    <a:pt x="10800" y="21600"/>
                  </a:cubicBezTo>
                  <a:cubicBezTo>
                    <a:pt x="16740" y="21600"/>
                    <a:pt x="21599" y="16739"/>
                    <a:pt x="21599" y="10800"/>
                  </a:cubicBezTo>
                  <a:cubicBezTo>
                    <a:pt x="21599" y="4859"/>
                    <a:pt x="16740" y="0"/>
                    <a:pt x="10800" y="0"/>
                  </a:cubicBezTo>
                  <a:close/>
                  <a:moveTo>
                    <a:pt x="14939" y="4320"/>
                  </a:moveTo>
                  <a:cubicBezTo>
                    <a:pt x="15659" y="3779"/>
                    <a:pt x="15659" y="3779"/>
                    <a:pt x="15659" y="3779"/>
                  </a:cubicBezTo>
                  <a:cubicBezTo>
                    <a:pt x="15659" y="3779"/>
                    <a:pt x="15299" y="3059"/>
                    <a:pt x="15480" y="2519"/>
                  </a:cubicBezTo>
                  <a:cubicBezTo>
                    <a:pt x="15659" y="2519"/>
                    <a:pt x="16379" y="2879"/>
                    <a:pt x="16919" y="3599"/>
                  </a:cubicBezTo>
                  <a:cubicBezTo>
                    <a:pt x="16559" y="5219"/>
                    <a:pt x="15480" y="5039"/>
                    <a:pt x="15480" y="5039"/>
                  </a:cubicBezTo>
                  <a:cubicBezTo>
                    <a:pt x="15480" y="5039"/>
                    <a:pt x="14759" y="5039"/>
                    <a:pt x="14939" y="4320"/>
                  </a:cubicBezTo>
                  <a:close/>
                  <a:moveTo>
                    <a:pt x="8459" y="13859"/>
                  </a:moveTo>
                  <a:cubicBezTo>
                    <a:pt x="8280" y="14039"/>
                    <a:pt x="8100" y="14579"/>
                    <a:pt x="7919" y="15120"/>
                  </a:cubicBezTo>
                  <a:cubicBezTo>
                    <a:pt x="7740" y="15479"/>
                    <a:pt x="7560" y="15659"/>
                    <a:pt x="7379" y="15839"/>
                  </a:cubicBezTo>
                  <a:cubicBezTo>
                    <a:pt x="7020" y="16019"/>
                    <a:pt x="7020" y="16380"/>
                    <a:pt x="7020" y="16380"/>
                  </a:cubicBezTo>
                  <a:cubicBezTo>
                    <a:pt x="6840" y="17099"/>
                    <a:pt x="6840" y="17099"/>
                    <a:pt x="6840" y="17099"/>
                  </a:cubicBezTo>
                  <a:cubicBezTo>
                    <a:pt x="6840" y="17099"/>
                    <a:pt x="7020" y="17819"/>
                    <a:pt x="7199" y="17999"/>
                  </a:cubicBezTo>
                  <a:cubicBezTo>
                    <a:pt x="7199" y="18359"/>
                    <a:pt x="6660" y="19800"/>
                    <a:pt x="6660" y="19800"/>
                  </a:cubicBezTo>
                  <a:cubicBezTo>
                    <a:pt x="6119" y="19619"/>
                    <a:pt x="5939" y="19080"/>
                    <a:pt x="5760" y="18719"/>
                  </a:cubicBezTo>
                  <a:cubicBezTo>
                    <a:pt x="5760" y="18359"/>
                    <a:pt x="5400" y="18179"/>
                    <a:pt x="5579" y="17819"/>
                  </a:cubicBezTo>
                  <a:cubicBezTo>
                    <a:pt x="5579" y="17280"/>
                    <a:pt x="5219" y="17099"/>
                    <a:pt x="5040" y="16920"/>
                  </a:cubicBezTo>
                  <a:cubicBezTo>
                    <a:pt x="4859" y="16560"/>
                    <a:pt x="4679" y="16199"/>
                    <a:pt x="4679" y="16019"/>
                  </a:cubicBezTo>
                  <a:cubicBezTo>
                    <a:pt x="4679" y="15839"/>
                    <a:pt x="4140" y="15479"/>
                    <a:pt x="4140" y="15479"/>
                  </a:cubicBezTo>
                  <a:cubicBezTo>
                    <a:pt x="4140" y="15479"/>
                    <a:pt x="3240" y="14940"/>
                    <a:pt x="3059" y="14759"/>
                  </a:cubicBezTo>
                  <a:cubicBezTo>
                    <a:pt x="2880" y="14579"/>
                    <a:pt x="2700" y="13859"/>
                    <a:pt x="2700" y="13499"/>
                  </a:cubicBezTo>
                  <a:cubicBezTo>
                    <a:pt x="2700" y="13139"/>
                    <a:pt x="2880" y="12239"/>
                    <a:pt x="2880" y="12239"/>
                  </a:cubicBezTo>
                  <a:cubicBezTo>
                    <a:pt x="2880" y="12239"/>
                    <a:pt x="3240" y="11879"/>
                    <a:pt x="3059" y="11700"/>
                  </a:cubicBezTo>
                  <a:cubicBezTo>
                    <a:pt x="2700" y="11519"/>
                    <a:pt x="2700" y="10800"/>
                    <a:pt x="2700" y="10800"/>
                  </a:cubicBezTo>
                  <a:cubicBezTo>
                    <a:pt x="2339" y="10439"/>
                    <a:pt x="2339" y="10439"/>
                    <a:pt x="2339" y="10439"/>
                  </a:cubicBezTo>
                  <a:cubicBezTo>
                    <a:pt x="2339" y="10439"/>
                    <a:pt x="1980" y="9900"/>
                    <a:pt x="1800" y="9720"/>
                  </a:cubicBezTo>
                  <a:cubicBezTo>
                    <a:pt x="1800" y="9359"/>
                    <a:pt x="1800" y="9179"/>
                    <a:pt x="1980" y="8999"/>
                  </a:cubicBezTo>
                  <a:cubicBezTo>
                    <a:pt x="1980" y="8820"/>
                    <a:pt x="1800" y="8280"/>
                    <a:pt x="1800" y="8099"/>
                  </a:cubicBezTo>
                  <a:cubicBezTo>
                    <a:pt x="3599" y="3599"/>
                    <a:pt x="6660" y="2699"/>
                    <a:pt x="6660" y="2699"/>
                  </a:cubicBezTo>
                  <a:cubicBezTo>
                    <a:pt x="6840" y="3599"/>
                    <a:pt x="6840" y="3599"/>
                    <a:pt x="6840" y="3599"/>
                  </a:cubicBezTo>
                  <a:cubicBezTo>
                    <a:pt x="6840" y="3599"/>
                    <a:pt x="6300" y="3779"/>
                    <a:pt x="6119" y="3779"/>
                  </a:cubicBezTo>
                  <a:cubicBezTo>
                    <a:pt x="5760" y="3599"/>
                    <a:pt x="5579" y="3599"/>
                    <a:pt x="5579" y="3599"/>
                  </a:cubicBezTo>
                  <a:cubicBezTo>
                    <a:pt x="5219" y="4140"/>
                    <a:pt x="5219" y="4140"/>
                    <a:pt x="5219" y="4140"/>
                  </a:cubicBezTo>
                  <a:cubicBezTo>
                    <a:pt x="5219" y="4140"/>
                    <a:pt x="5040" y="4499"/>
                    <a:pt x="5040" y="4679"/>
                  </a:cubicBezTo>
                  <a:cubicBezTo>
                    <a:pt x="5040" y="4859"/>
                    <a:pt x="5219" y="5219"/>
                    <a:pt x="5219" y="5219"/>
                  </a:cubicBezTo>
                  <a:cubicBezTo>
                    <a:pt x="5219" y="5219"/>
                    <a:pt x="5760" y="5219"/>
                    <a:pt x="5760" y="5039"/>
                  </a:cubicBezTo>
                  <a:cubicBezTo>
                    <a:pt x="5760" y="4859"/>
                    <a:pt x="5760" y="4679"/>
                    <a:pt x="5760" y="4679"/>
                  </a:cubicBezTo>
                  <a:cubicBezTo>
                    <a:pt x="5579" y="4320"/>
                    <a:pt x="5579" y="4320"/>
                    <a:pt x="5579" y="4320"/>
                  </a:cubicBezTo>
                  <a:cubicBezTo>
                    <a:pt x="5579" y="4320"/>
                    <a:pt x="6119" y="4140"/>
                    <a:pt x="7199" y="4320"/>
                  </a:cubicBezTo>
                  <a:cubicBezTo>
                    <a:pt x="8459" y="4320"/>
                    <a:pt x="7919" y="5219"/>
                    <a:pt x="8459" y="5399"/>
                  </a:cubicBezTo>
                  <a:cubicBezTo>
                    <a:pt x="8999" y="5580"/>
                    <a:pt x="8100" y="6299"/>
                    <a:pt x="7919" y="6659"/>
                  </a:cubicBezTo>
                  <a:cubicBezTo>
                    <a:pt x="7740" y="7019"/>
                    <a:pt x="7379" y="6119"/>
                    <a:pt x="7379" y="6119"/>
                  </a:cubicBezTo>
                  <a:cubicBezTo>
                    <a:pt x="7379" y="6119"/>
                    <a:pt x="7740" y="5759"/>
                    <a:pt x="7199" y="5759"/>
                  </a:cubicBezTo>
                  <a:cubicBezTo>
                    <a:pt x="6660" y="5580"/>
                    <a:pt x="6300" y="6480"/>
                    <a:pt x="6660" y="6480"/>
                  </a:cubicBezTo>
                  <a:cubicBezTo>
                    <a:pt x="6840" y="6480"/>
                    <a:pt x="7199" y="6839"/>
                    <a:pt x="7020" y="7019"/>
                  </a:cubicBezTo>
                  <a:cubicBezTo>
                    <a:pt x="7020" y="7199"/>
                    <a:pt x="7020" y="7199"/>
                    <a:pt x="6840" y="7739"/>
                  </a:cubicBezTo>
                  <a:cubicBezTo>
                    <a:pt x="6479" y="8280"/>
                    <a:pt x="6119" y="8640"/>
                    <a:pt x="6119" y="8640"/>
                  </a:cubicBezTo>
                  <a:cubicBezTo>
                    <a:pt x="6119" y="8640"/>
                    <a:pt x="5760" y="8460"/>
                    <a:pt x="5939" y="8820"/>
                  </a:cubicBezTo>
                  <a:cubicBezTo>
                    <a:pt x="6119" y="9179"/>
                    <a:pt x="5939" y="9720"/>
                    <a:pt x="5939" y="9900"/>
                  </a:cubicBezTo>
                  <a:cubicBezTo>
                    <a:pt x="5939" y="10260"/>
                    <a:pt x="5219" y="9720"/>
                    <a:pt x="5219" y="9179"/>
                  </a:cubicBezTo>
                  <a:cubicBezTo>
                    <a:pt x="5040" y="8640"/>
                    <a:pt x="4499" y="9179"/>
                    <a:pt x="4319" y="9179"/>
                  </a:cubicBezTo>
                  <a:cubicBezTo>
                    <a:pt x="4140" y="9179"/>
                    <a:pt x="3780" y="8999"/>
                    <a:pt x="3780" y="8820"/>
                  </a:cubicBezTo>
                  <a:cubicBezTo>
                    <a:pt x="3599" y="8640"/>
                    <a:pt x="2700" y="9359"/>
                    <a:pt x="2520" y="9359"/>
                  </a:cubicBezTo>
                  <a:cubicBezTo>
                    <a:pt x="2339" y="9540"/>
                    <a:pt x="2339" y="9900"/>
                    <a:pt x="2700" y="9720"/>
                  </a:cubicBezTo>
                  <a:cubicBezTo>
                    <a:pt x="3059" y="9540"/>
                    <a:pt x="3420" y="9720"/>
                    <a:pt x="3420" y="10079"/>
                  </a:cubicBezTo>
                  <a:cubicBezTo>
                    <a:pt x="3240" y="10439"/>
                    <a:pt x="2880" y="10260"/>
                    <a:pt x="2880" y="10439"/>
                  </a:cubicBezTo>
                  <a:cubicBezTo>
                    <a:pt x="3059" y="10800"/>
                    <a:pt x="3420" y="10980"/>
                    <a:pt x="3420" y="11339"/>
                  </a:cubicBezTo>
                  <a:cubicBezTo>
                    <a:pt x="3599" y="11700"/>
                    <a:pt x="4499" y="11339"/>
                    <a:pt x="4859" y="11160"/>
                  </a:cubicBezTo>
                  <a:cubicBezTo>
                    <a:pt x="5040" y="11160"/>
                    <a:pt x="5939" y="10980"/>
                    <a:pt x="5939" y="11339"/>
                  </a:cubicBezTo>
                  <a:cubicBezTo>
                    <a:pt x="6119" y="11700"/>
                    <a:pt x="7020" y="11879"/>
                    <a:pt x="7379" y="11879"/>
                  </a:cubicBezTo>
                  <a:cubicBezTo>
                    <a:pt x="7740" y="12059"/>
                    <a:pt x="8280" y="12059"/>
                    <a:pt x="8819" y="12420"/>
                  </a:cubicBezTo>
                  <a:cubicBezTo>
                    <a:pt x="9179" y="12960"/>
                    <a:pt x="8459" y="13679"/>
                    <a:pt x="8459" y="13859"/>
                  </a:cubicBezTo>
                  <a:close/>
                  <a:moveTo>
                    <a:pt x="10619" y="2519"/>
                  </a:moveTo>
                  <a:cubicBezTo>
                    <a:pt x="10439" y="3059"/>
                    <a:pt x="9719" y="3599"/>
                    <a:pt x="9900" y="3779"/>
                  </a:cubicBezTo>
                  <a:cubicBezTo>
                    <a:pt x="9900" y="3959"/>
                    <a:pt x="9900" y="4859"/>
                    <a:pt x="9179" y="4140"/>
                  </a:cubicBezTo>
                  <a:cubicBezTo>
                    <a:pt x="8459" y="3419"/>
                    <a:pt x="7740" y="3239"/>
                    <a:pt x="7919" y="2699"/>
                  </a:cubicBezTo>
                  <a:cubicBezTo>
                    <a:pt x="7919" y="2519"/>
                    <a:pt x="8639" y="2519"/>
                    <a:pt x="8639" y="2339"/>
                  </a:cubicBezTo>
                  <a:cubicBezTo>
                    <a:pt x="9539" y="1259"/>
                    <a:pt x="11159" y="1439"/>
                    <a:pt x="11339" y="1799"/>
                  </a:cubicBezTo>
                  <a:cubicBezTo>
                    <a:pt x="10979" y="2159"/>
                    <a:pt x="10619" y="1979"/>
                    <a:pt x="10619" y="2519"/>
                  </a:cubicBezTo>
                  <a:close/>
                  <a:moveTo>
                    <a:pt x="19259" y="11160"/>
                  </a:moveTo>
                  <a:cubicBezTo>
                    <a:pt x="19259" y="11160"/>
                    <a:pt x="19619" y="11700"/>
                    <a:pt x="20160" y="11700"/>
                  </a:cubicBezTo>
                  <a:cubicBezTo>
                    <a:pt x="19800" y="15659"/>
                    <a:pt x="16559" y="18359"/>
                    <a:pt x="16559" y="18359"/>
                  </a:cubicBezTo>
                  <a:cubicBezTo>
                    <a:pt x="16019" y="17819"/>
                    <a:pt x="16199" y="17280"/>
                    <a:pt x="16199" y="17280"/>
                  </a:cubicBezTo>
                  <a:cubicBezTo>
                    <a:pt x="16379" y="16560"/>
                    <a:pt x="16379" y="16560"/>
                    <a:pt x="16379" y="16560"/>
                  </a:cubicBezTo>
                  <a:cubicBezTo>
                    <a:pt x="16379" y="15300"/>
                    <a:pt x="16379" y="15300"/>
                    <a:pt x="16379" y="15300"/>
                  </a:cubicBezTo>
                  <a:cubicBezTo>
                    <a:pt x="16379" y="15300"/>
                    <a:pt x="16379" y="13859"/>
                    <a:pt x="15120" y="14579"/>
                  </a:cubicBezTo>
                  <a:cubicBezTo>
                    <a:pt x="13859" y="14940"/>
                    <a:pt x="14399" y="14940"/>
                    <a:pt x="12959" y="14940"/>
                  </a:cubicBezTo>
                  <a:cubicBezTo>
                    <a:pt x="11519" y="15120"/>
                    <a:pt x="11879" y="12059"/>
                    <a:pt x="11879" y="12059"/>
                  </a:cubicBezTo>
                  <a:cubicBezTo>
                    <a:pt x="11879" y="7739"/>
                    <a:pt x="15120" y="10980"/>
                    <a:pt x="15120" y="10980"/>
                  </a:cubicBezTo>
                  <a:cubicBezTo>
                    <a:pt x="17099" y="12420"/>
                    <a:pt x="17459" y="10079"/>
                    <a:pt x="17459" y="10079"/>
                  </a:cubicBezTo>
                  <a:cubicBezTo>
                    <a:pt x="18719" y="9540"/>
                    <a:pt x="18719" y="9540"/>
                    <a:pt x="18719" y="9540"/>
                  </a:cubicBezTo>
                  <a:cubicBezTo>
                    <a:pt x="18899" y="8820"/>
                    <a:pt x="18899" y="8820"/>
                    <a:pt x="18899" y="8820"/>
                  </a:cubicBezTo>
                  <a:cubicBezTo>
                    <a:pt x="18719" y="7919"/>
                    <a:pt x="18719" y="7919"/>
                    <a:pt x="18719" y="7919"/>
                  </a:cubicBezTo>
                  <a:cubicBezTo>
                    <a:pt x="16740" y="7019"/>
                    <a:pt x="16740" y="7019"/>
                    <a:pt x="16740" y="7019"/>
                  </a:cubicBezTo>
                  <a:cubicBezTo>
                    <a:pt x="16740" y="7019"/>
                    <a:pt x="16379" y="7739"/>
                    <a:pt x="16919" y="8640"/>
                  </a:cubicBezTo>
                  <a:cubicBezTo>
                    <a:pt x="16919" y="8640"/>
                    <a:pt x="16740" y="9540"/>
                    <a:pt x="16379" y="9359"/>
                  </a:cubicBezTo>
                  <a:cubicBezTo>
                    <a:pt x="15120" y="8640"/>
                    <a:pt x="15120" y="8640"/>
                    <a:pt x="15120" y="8640"/>
                  </a:cubicBezTo>
                  <a:cubicBezTo>
                    <a:pt x="15120" y="8640"/>
                    <a:pt x="14759" y="8460"/>
                    <a:pt x="14219" y="8820"/>
                  </a:cubicBezTo>
                  <a:cubicBezTo>
                    <a:pt x="13499" y="9359"/>
                    <a:pt x="12419" y="8820"/>
                    <a:pt x="12419" y="8820"/>
                  </a:cubicBezTo>
                  <a:cubicBezTo>
                    <a:pt x="12419" y="8820"/>
                    <a:pt x="12419" y="8280"/>
                    <a:pt x="13139" y="7919"/>
                  </a:cubicBezTo>
                  <a:cubicBezTo>
                    <a:pt x="13679" y="7560"/>
                    <a:pt x="13679" y="7560"/>
                    <a:pt x="13679" y="7560"/>
                  </a:cubicBezTo>
                  <a:cubicBezTo>
                    <a:pt x="13679" y="7560"/>
                    <a:pt x="13499" y="6839"/>
                    <a:pt x="13679" y="6299"/>
                  </a:cubicBezTo>
                  <a:cubicBezTo>
                    <a:pt x="13859" y="5759"/>
                    <a:pt x="14039" y="6299"/>
                    <a:pt x="14579" y="5939"/>
                  </a:cubicBezTo>
                  <a:cubicBezTo>
                    <a:pt x="15120" y="5580"/>
                    <a:pt x="15480" y="6659"/>
                    <a:pt x="16199" y="6480"/>
                  </a:cubicBezTo>
                  <a:cubicBezTo>
                    <a:pt x="16919" y="6480"/>
                    <a:pt x="16559" y="6299"/>
                    <a:pt x="17099" y="5939"/>
                  </a:cubicBezTo>
                  <a:cubicBezTo>
                    <a:pt x="17639" y="5759"/>
                    <a:pt x="17999" y="6480"/>
                    <a:pt x="17999" y="6480"/>
                  </a:cubicBezTo>
                  <a:cubicBezTo>
                    <a:pt x="19079" y="6659"/>
                    <a:pt x="19079" y="6659"/>
                    <a:pt x="19079" y="6659"/>
                  </a:cubicBezTo>
                  <a:cubicBezTo>
                    <a:pt x="19079" y="6659"/>
                    <a:pt x="18899" y="5399"/>
                    <a:pt x="18899" y="5759"/>
                  </a:cubicBezTo>
                  <a:cubicBezTo>
                    <a:pt x="19619" y="6839"/>
                    <a:pt x="20519" y="9900"/>
                    <a:pt x="20160" y="10439"/>
                  </a:cubicBezTo>
                  <a:cubicBezTo>
                    <a:pt x="19980" y="10260"/>
                    <a:pt x="19800" y="10260"/>
                    <a:pt x="19800" y="10260"/>
                  </a:cubicBezTo>
                  <a:cubicBezTo>
                    <a:pt x="18539" y="10260"/>
                    <a:pt x="18539" y="10260"/>
                    <a:pt x="18539" y="10260"/>
                  </a:cubicBezTo>
                  <a:lnTo>
                    <a:pt x="19259" y="11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3" name="AutoShape 13"/>
            <p:cNvSpPr/>
            <p:nvPr/>
          </p:nvSpPr>
          <p:spPr bwMode="auto">
            <a:xfrm>
              <a:off x="3080147" y="2532646"/>
              <a:ext cx="727472" cy="1356541"/>
            </a:xfrm>
            <a:custGeom>
              <a:avLst/>
              <a:gdLst>
                <a:gd name="T0" fmla="*/ 969914 w 20023"/>
                <a:gd name="T1" fmla="*/ 1808163 h 21600"/>
                <a:gd name="T2" fmla="*/ 969914 w 20023"/>
                <a:gd name="T3" fmla="*/ 1808163 h 21600"/>
                <a:gd name="T4" fmla="*/ 969914 w 20023"/>
                <a:gd name="T5" fmla="*/ 1808163 h 21600"/>
                <a:gd name="T6" fmla="*/ 969914 w 20023"/>
                <a:gd name="T7" fmla="*/ 18081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23" h="21600">
                  <a:moveTo>
                    <a:pt x="20022" y="16855"/>
                  </a:moveTo>
                  <a:cubicBezTo>
                    <a:pt x="4795" y="21600"/>
                    <a:pt x="4795" y="21600"/>
                    <a:pt x="4795" y="21600"/>
                  </a:cubicBezTo>
                  <a:cubicBezTo>
                    <a:pt x="-1469" y="14857"/>
                    <a:pt x="-1577" y="6804"/>
                    <a:pt x="4363" y="0"/>
                  </a:cubicBezTo>
                  <a:cubicBezTo>
                    <a:pt x="19807" y="4494"/>
                    <a:pt x="19807" y="4494"/>
                    <a:pt x="19807" y="4494"/>
                  </a:cubicBezTo>
                  <a:cubicBezTo>
                    <a:pt x="18187" y="6305"/>
                    <a:pt x="17323" y="8365"/>
                    <a:pt x="17323" y="10550"/>
                  </a:cubicBezTo>
                  <a:cubicBezTo>
                    <a:pt x="17323" y="12860"/>
                    <a:pt x="18295" y="14982"/>
                    <a:pt x="20022" y="168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4" name="AutoShape 14"/>
            <p:cNvSpPr/>
            <p:nvPr/>
          </p:nvSpPr>
          <p:spPr bwMode="auto">
            <a:xfrm>
              <a:off x="3789164" y="2433794"/>
              <a:ext cx="1525191" cy="1527448"/>
            </a:xfrm>
            <a:custGeom>
              <a:avLst/>
              <a:gdLst>
                <a:gd name="T0" fmla="*/ 2033484 w 19679"/>
                <a:gd name="T1" fmla="*/ 2234713 h 19679"/>
                <a:gd name="T2" fmla="*/ 2033484 w 19679"/>
                <a:gd name="T3" fmla="*/ 2234713 h 19679"/>
                <a:gd name="T4" fmla="*/ 2033484 w 19679"/>
                <a:gd name="T5" fmla="*/ 2234713 h 19679"/>
                <a:gd name="T6" fmla="*/ 2033484 w 19679"/>
                <a:gd name="T7" fmla="*/ 223471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5" name="AutoShape 15"/>
            <p:cNvSpPr/>
            <p:nvPr/>
          </p:nvSpPr>
          <p:spPr bwMode="auto">
            <a:xfrm>
              <a:off x="3259931" y="3110873"/>
              <a:ext cx="267891" cy="223311"/>
            </a:xfrm>
            <a:custGeom>
              <a:avLst/>
              <a:gdLst>
                <a:gd name="T0" fmla="*/ 357188 w 21600"/>
                <a:gd name="T1" fmla="*/ 297657 h 21600"/>
                <a:gd name="T2" fmla="*/ 357188 w 21600"/>
                <a:gd name="T3" fmla="*/ 297657 h 21600"/>
                <a:gd name="T4" fmla="*/ 357188 w 21600"/>
                <a:gd name="T5" fmla="*/ 297657 h 21600"/>
                <a:gd name="T6" fmla="*/ 357188 w 21600"/>
                <a:gd name="T7" fmla="*/ 29765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599"/>
                    <a:pt x="20263" y="21599"/>
                  </a:cubicBezTo>
                  <a:lnTo>
                    <a:pt x="1348" y="21599"/>
                  </a:lnTo>
                  <a:cubicBezTo>
                    <a:pt x="981" y="21599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6" name="AutoShape 16"/>
            <p:cNvSpPr/>
            <p:nvPr/>
          </p:nvSpPr>
          <p:spPr bwMode="auto">
            <a:xfrm>
              <a:off x="5032177" y="2119371"/>
              <a:ext cx="267891" cy="223311"/>
            </a:xfrm>
            <a:custGeom>
              <a:avLst/>
              <a:gdLst>
                <a:gd name="T0" fmla="*/ 357188 w 21600"/>
                <a:gd name="T1" fmla="*/ 297642 h 21579"/>
                <a:gd name="T2" fmla="*/ 357188 w 21600"/>
                <a:gd name="T3" fmla="*/ 297642 h 21579"/>
                <a:gd name="T4" fmla="*/ 357188 w 21600"/>
                <a:gd name="T5" fmla="*/ 297642 h 21579"/>
                <a:gd name="T6" fmla="*/ 357188 w 21600"/>
                <a:gd name="T7" fmla="*/ 297642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7" name="AutoShape 17"/>
            <p:cNvSpPr/>
            <p:nvPr/>
          </p:nvSpPr>
          <p:spPr bwMode="auto">
            <a:xfrm>
              <a:off x="5579864" y="3069188"/>
              <a:ext cx="267891" cy="268569"/>
            </a:xfrm>
            <a:custGeom>
              <a:avLst/>
              <a:gdLst>
                <a:gd name="T0" fmla="*/ 357188 w 21600"/>
                <a:gd name="T1" fmla="*/ 357982 h 21600"/>
                <a:gd name="T2" fmla="*/ 357188 w 21600"/>
                <a:gd name="T3" fmla="*/ 357982 h 21600"/>
                <a:gd name="T4" fmla="*/ 357188 w 21600"/>
                <a:gd name="T5" fmla="*/ 357982 h 21600"/>
                <a:gd name="T6" fmla="*/ 357188 w 21600"/>
                <a:gd name="T7" fmla="*/ 3579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8" name="AutoShape 18"/>
            <p:cNvSpPr/>
            <p:nvPr/>
          </p:nvSpPr>
          <p:spPr bwMode="auto">
            <a:xfrm>
              <a:off x="3889772" y="4077959"/>
              <a:ext cx="266700" cy="266782"/>
            </a:xfrm>
            <a:custGeom>
              <a:avLst/>
              <a:gdLst>
                <a:gd name="T0" fmla="*/ 355600 w 21600"/>
                <a:gd name="T1" fmla="*/ 355600 h 21600"/>
                <a:gd name="T2" fmla="*/ 355600 w 21600"/>
                <a:gd name="T3" fmla="*/ 355600 h 21600"/>
                <a:gd name="T4" fmla="*/ 355600 w 21600"/>
                <a:gd name="T5" fmla="*/ 355600 h 21600"/>
                <a:gd name="T6" fmla="*/ 355600 w 21600"/>
                <a:gd name="T7" fmla="*/ 3556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897" y="0"/>
                  </a:moveTo>
                  <a:cubicBezTo>
                    <a:pt x="19649" y="0"/>
                    <a:pt x="20287" y="264"/>
                    <a:pt x="20812" y="796"/>
                  </a:cubicBezTo>
                  <a:cubicBezTo>
                    <a:pt x="21335" y="1321"/>
                    <a:pt x="21600" y="1962"/>
                    <a:pt x="21600" y="2711"/>
                  </a:cubicBezTo>
                  <a:lnTo>
                    <a:pt x="21600" y="18882"/>
                  </a:lnTo>
                  <a:cubicBezTo>
                    <a:pt x="21600" y="19267"/>
                    <a:pt x="21526" y="19623"/>
                    <a:pt x="21382" y="19952"/>
                  </a:cubicBezTo>
                  <a:cubicBezTo>
                    <a:pt x="21235" y="20281"/>
                    <a:pt x="21041" y="20563"/>
                    <a:pt x="20803" y="20804"/>
                  </a:cubicBezTo>
                  <a:cubicBezTo>
                    <a:pt x="20566" y="21042"/>
                    <a:pt x="20278" y="21232"/>
                    <a:pt x="19940" y="21376"/>
                  </a:cubicBezTo>
                  <a:cubicBezTo>
                    <a:pt x="19602" y="21523"/>
                    <a:pt x="19256" y="21594"/>
                    <a:pt x="18897" y="21594"/>
                  </a:cubicBezTo>
                  <a:lnTo>
                    <a:pt x="12065" y="21594"/>
                  </a:lnTo>
                  <a:lnTo>
                    <a:pt x="12065" y="12552"/>
                  </a:lnTo>
                  <a:lnTo>
                    <a:pt x="14486" y="12552"/>
                  </a:lnTo>
                  <a:cubicBezTo>
                    <a:pt x="14594" y="12552"/>
                    <a:pt x="14697" y="12516"/>
                    <a:pt x="14788" y="12440"/>
                  </a:cubicBezTo>
                  <a:cubicBezTo>
                    <a:pt x="14876" y="12367"/>
                    <a:pt x="14920" y="12267"/>
                    <a:pt x="14920" y="12143"/>
                  </a:cubicBezTo>
                  <a:lnTo>
                    <a:pt x="15088" y="9779"/>
                  </a:lnTo>
                  <a:cubicBezTo>
                    <a:pt x="15088" y="9649"/>
                    <a:pt x="15050" y="9538"/>
                    <a:pt x="14976" y="9444"/>
                  </a:cubicBezTo>
                  <a:cubicBezTo>
                    <a:pt x="14882" y="9350"/>
                    <a:pt x="14773" y="9303"/>
                    <a:pt x="14653" y="9303"/>
                  </a:cubicBezTo>
                  <a:lnTo>
                    <a:pt x="12065" y="9303"/>
                  </a:lnTo>
                  <a:lnTo>
                    <a:pt x="12065" y="8263"/>
                  </a:lnTo>
                  <a:cubicBezTo>
                    <a:pt x="12065" y="7878"/>
                    <a:pt x="12115" y="7622"/>
                    <a:pt x="12215" y="7496"/>
                  </a:cubicBezTo>
                  <a:cubicBezTo>
                    <a:pt x="12312" y="7370"/>
                    <a:pt x="12565" y="7308"/>
                    <a:pt x="12964" y="7308"/>
                  </a:cubicBezTo>
                  <a:cubicBezTo>
                    <a:pt x="13202" y="7308"/>
                    <a:pt x="13458" y="7326"/>
                    <a:pt x="13745" y="7367"/>
                  </a:cubicBezTo>
                  <a:cubicBezTo>
                    <a:pt x="14033" y="7405"/>
                    <a:pt x="14306" y="7455"/>
                    <a:pt x="14568" y="7520"/>
                  </a:cubicBezTo>
                  <a:cubicBezTo>
                    <a:pt x="14624" y="7520"/>
                    <a:pt x="14685" y="7514"/>
                    <a:pt x="14759" y="7499"/>
                  </a:cubicBezTo>
                  <a:cubicBezTo>
                    <a:pt x="14829" y="7484"/>
                    <a:pt x="14882" y="7458"/>
                    <a:pt x="14920" y="7423"/>
                  </a:cubicBezTo>
                  <a:cubicBezTo>
                    <a:pt x="15014" y="7367"/>
                    <a:pt x="15079" y="7264"/>
                    <a:pt x="15117" y="7114"/>
                  </a:cubicBezTo>
                  <a:lnTo>
                    <a:pt x="15437" y="4837"/>
                  </a:lnTo>
                  <a:cubicBezTo>
                    <a:pt x="15478" y="4564"/>
                    <a:pt x="15361" y="4403"/>
                    <a:pt x="15088" y="4347"/>
                  </a:cubicBezTo>
                  <a:cubicBezTo>
                    <a:pt x="14245" y="4112"/>
                    <a:pt x="13364" y="4000"/>
                    <a:pt x="12444" y="4009"/>
                  </a:cubicBezTo>
                  <a:cubicBezTo>
                    <a:pt x="9625" y="4009"/>
                    <a:pt x="8212" y="5384"/>
                    <a:pt x="8212" y="8128"/>
                  </a:cubicBezTo>
                  <a:lnTo>
                    <a:pt x="8212" y="9308"/>
                  </a:lnTo>
                  <a:lnTo>
                    <a:pt x="6764" y="9308"/>
                  </a:lnTo>
                  <a:cubicBezTo>
                    <a:pt x="6455" y="9308"/>
                    <a:pt x="6306" y="9458"/>
                    <a:pt x="6317" y="9758"/>
                  </a:cubicBezTo>
                  <a:lnTo>
                    <a:pt x="6317" y="12120"/>
                  </a:lnTo>
                  <a:cubicBezTo>
                    <a:pt x="6317" y="12234"/>
                    <a:pt x="6356" y="12334"/>
                    <a:pt x="6444" y="12425"/>
                  </a:cubicBezTo>
                  <a:cubicBezTo>
                    <a:pt x="6526" y="12514"/>
                    <a:pt x="6632" y="12558"/>
                    <a:pt x="6764" y="12558"/>
                  </a:cubicBezTo>
                  <a:lnTo>
                    <a:pt x="8212" y="12558"/>
                  </a:lnTo>
                  <a:lnTo>
                    <a:pt x="8212" y="21599"/>
                  </a:lnTo>
                  <a:lnTo>
                    <a:pt x="2684" y="21599"/>
                  </a:lnTo>
                  <a:cubicBezTo>
                    <a:pt x="2320" y="21599"/>
                    <a:pt x="1973" y="21529"/>
                    <a:pt x="1647" y="21382"/>
                  </a:cubicBezTo>
                  <a:cubicBezTo>
                    <a:pt x="1321" y="21238"/>
                    <a:pt x="1033" y="21047"/>
                    <a:pt x="795" y="20809"/>
                  </a:cubicBezTo>
                  <a:cubicBezTo>
                    <a:pt x="558" y="20569"/>
                    <a:pt x="364" y="20287"/>
                    <a:pt x="220" y="19957"/>
                  </a:cubicBezTo>
                  <a:cubicBezTo>
                    <a:pt x="76" y="19628"/>
                    <a:pt x="0" y="19273"/>
                    <a:pt x="0" y="18888"/>
                  </a:cubicBezTo>
                  <a:lnTo>
                    <a:pt x="0" y="2717"/>
                  </a:lnTo>
                  <a:cubicBezTo>
                    <a:pt x="0" y="2352"/>
                    <a:pt x="76" y="2000"/>
                    <a:pt x="220" y="1662"/>
                  </a:cubicBezTo>
                  <a:cubicBezTo>
                    <a:pt x="364" y="1327"/>
                    <a:pt x="558" y="1036"/>
                    <a:pt x="795" y="801"/>
                  </a:cubicBezTo>
                  <a:cubicBezTo>
                    <a:pt x="1033" y="557"/>
                    <a:pt x="1321" y="369"/>
                    <a:pt x="1647" y="222"/>
                  </a:cubicBezTo>
                  <a:cubicBezTo>
                    <a:pt x="1973" y="75"/>
                    <a:pt x="2320" y="5"/>
                    <a:pt x="2684" y="5"/>
                  </a:cubicBezTo>
                  <a:lnTo>
                    <a:pt x="18897" y="5"/>
                  </a:lnTo>
                  <a:lnTo>
                    <a:pt x="18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9" name="AutoShape 19"/>
            <p:cNvSpPr/>
            <p:nvPr/>
          </p:nvSpPr>
          <p:spPr bwMode="auto">
            <a:xfrm>
              <a:off x="4274344" y="2967954"/>
              <a:ext cx="571500" cy="476397"/>
            </a:xfrm>
            <a:custGeom>
              <a:avLst/>
              <a:gdLst>
                <a:gd name="T0" fmla="*/ 762000 w 21600"/>
                <a:gd name="T1" fmla="*/ 635000 h 21600"/>
                <a:gd name="T2" fmla="*/ 762000 w 21600"/>
                <a:gd name="T3" fmla="*/ 635000 h 21600"/>
                <a:gd name="T4" fmla="*/ 762000 w 21600"/>
                <a:gd name="T5" fmla="*/ 635000 h 21600"/>
                <a:gd name="T6" fmla="*/ 762000 w 21600"/>
                <a:gd name="T7" fmla="*/ 6350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3" y="161"/>
                    <a:pt x="21205" y="478"/>
                  </a:cubicBezTo>
                  <a:cubicBezTo>
                    <a:pt x="21467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38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78"/>
                  </a:cubicBezTo>
                  <a:cubicBezTo>
                    <a:pt x="663" y="161"/>
                    <a:pt x="981" y="0"/>
                    <a:pt x="1346" y="0"/>
                  </a:cubicBezTo>
                  <a:lnTo>
                    <a:pt x="20263" y="0"/>
                  </a:lnTo>
                  <a:close/>
                  <a:moveTo>
                    <a:pt x="4051" y="2170"/>
                  </a:moveTo>
                  <a:cubicBezTo>
                    <a:pt x="4051" y="2020"/>
                    <a:pt x="4010" y="1891"/>
                    <a:pt x="3924" y="1782"/>
                  </a:cubicBezTo>
                  <a:cubicBezTo>
                    <a:pt x="3838" y="1677"/>
                    <a:pt x="3728" y="1621"/>
                    <a:pt x="3593" y="1621"/>
                  </a:cubicBezTo>
                  <a:lnTo>
                    <a:pt x="1801" y="1621"/>
                  </a:lnTo>
                  <a:cubicBezTo>
                    <a:pt x="1676" y="1621"/>
                    <a:pt x="1569" y="1674"/>
                    <a:pt x="1481" y="1776"/>
                  </a:cubicBezTo>
                  <a:cubicBezTo>
                    <a:pt x="1390" y="1879"/>
                    <a:pt x="1344" y="2011"/>
                    <a:pt x="1344" y="2170"/>
                  </a:cubicBezTo>
                  <a:lnTo>
                    <a:pt x="1344" y="4320"/>
                  </a:lnTo>
                  <a:cubicBezTo>
                    <a:pt x="1344" y="4470"/>
                    <a:pt x="1388" y="4602"/>
                    <a:pt x="1473" y="4708"/>
                  </a:cubicBezTo>
                  <a:cubicBezTo>
                    <a:pt x="1559" y="4816"/>
                    <a:pt x="1669" y="4866"/>
                    <a:pt x="1801" y="4866"/>
                  </a:cubicBezTo>
                  <a:lnTo>
                    <a:pt x="3593" y="4866"/>
                  </a:lnTo>
                  <a:cubicBezTo>
                    <a:pt x="3721" y="4866"/>
                    <a:pt x="3828" y="4819"/>
                    <a:pt x="3917" y="4717"/>
                  </a:cubicBezTo>
                  <a:cubicBezTo>
                    <a:pt x="4007" y="4614"/>
                    <a:pt x="4051" y="4482"/>
                    <a:pt x="4051" y="4320"/>
                  </a:cubicBezTo>
                  <a:lnTo>
                    <a:pt x="4051" y="2170"/>
                  </a:lnTo>
                  <a:close/>
                  <a:moveTo>
                    <a:pt x="4051" y="7201"/>
                  </a:moveTo>
                  <a:cubicBezTo>
                    <a:pt x="4051" y="7055"/>
                    <a:pt x="4010" y="6925"/>
                    <a:pt x="3924" y="6817"/>
                  </a:cubicBezTo>
                  <a:cubicBezTo>
                    <a:pt x="3838" y="6708"/>
                    <a:pt x="3728" y="6655"/>
                    <a:pt x="3593" y="6655"/>
                  </a:cubicBezTo>
                  <a:lnTo>
                    <a:pt x="1801" y="6655"/>
                  </a:lnTo>
                  <a:cubicBezTo>
                    <a:pt x="1676" y="6655"/>
                    <a:pt x="1569" y="6708"/>
                    <a:pt x="1481" y="6817"/>
                  </a:cubicBezTo>
                  <a:cubicBezTo>
                    <a:pt x="1390" y="6925"/>
                    <a:pt x="1344" y="7055"/>
                    <a:pt x="1344" y="7201"/>
                  </a:cubicBezTo>
                  <a:lnTo>
                    <a:pt x="1344" y="9369"/>
                  </a:lnTo>
                  <a:cubicBezTo>
                    <a:pt x="1344" y="9516"/>
                    <a:pt x="1388" y="9645"/>
                    <a:pt x="1473" y="9757"/>
                  </a:cubicBezTo>
                  <a:cubicBezTo>
                    <a:pt x="1559" y="9863"/>
                    <a:pt x="1669" y="9915"/>
                    <a:pt x="1801" y="9915"/>
                  </a:cubicBezTo>
                  <a:lnTo>
                    <a:pt x="3593" y="9915"/>
                  </a:lnTo>
                  <a:cubicBezTo>
                    <a:pt x="3721" y="9915"/>
                    <a:pt x="3828" y="9863"/>
                    <a:pt x="3917" y="9757"/>
                  </a:cubicBezTo>
                  <a:cubicBezTo>
                    <a:pt x="4007" y="9645"/>
                    <a:pt x="4051" y="9516"/>
                    <a:pt x="4051" y="9369"/>
                  </a:cubicBezTo>
                  <a:lnTo>
                    <a:pt x="4051" y="7201"/>
                  </a:lnTo>
                  <a:close/>
                  <a:moveTo>
                    <a:pt x="4051" y="12233"/>
                  </a:moveTo>
                  <a:cubicBezTo>
                    <a:pt x="4051" y="12083"/>
                    <a:pt x="4010" y="11957"/>
                    <a:pt x="3924" y="11845"/>
                  </a:cubicBezTo>
                  <a:cubicBezTo>
                    <a:pt x="3838" y="11739"/>
                    <a:pt x="3728" y="11687"/>
                    <a:pt x="3593" y="11687"/>
                  </a:cubicBezTo>
                  <a:lnTo>
                    <a:pt x="1801" y="11687"/>
                  </a:lnTo>
                  <a:cubicBezTo>
                    <a:pt x="1676" y="11687"/>
                    <a:pt x="1569" y="11739"/>
                    <a:pt x="1481" y="11845"/>
                  </a:cubicBezTo>
                  <a:cubicBezTo>
                    <a:pt x="1390" y="11957"/>
                    <a:pt x="1344" y="12083"/>
                    <a:pt x="1344" y="12233"/>
                  </a:cubicBezTo>
                  <a:lnTo>
                    <a:pt x="1344" y="14401"/>
                  </a:lnTo>
                  <a:cubicBezTo>
                    <a:pt x="1344" y="14547"/>
                    <a:pt x="1388" y="14677"/>
                    <a:pt x="1473" y="14785"/>
                  </a:cubicBezTo>
                  <a:cubicBezTo>
                    <a:pt x="1559" y="14894"/>
                    <a:pt x="1669" y="14947"/>
                    <a:pt x="1801" y="14947"/>
                  </a:cubicBezTo>
                  <a:lnTo>
                    <a:pt x="3593" y="14947"/>
                  </a:lnTo>
                  <a:cubicBezTo>
                    <a:pt x="3721" y="14947"/>
                    <a:pt x="3828" y="14894"/>
                    <a:pt x="3917" y="14785"/>
                  </a:cubicBezTo>
                  <a:cubicBezTo>
                    <a:pt x="4007" y="14677"/>
                    <a:pt x="4051" y="14547"/>
                    <a:pt x="4051" y="14401"/>
                  </a:cubicBezTo>
                  <a:lnTo>
                    <a:pt x="4051" y="12233"/>
                  </a:lnTo>
                  <a:close/>
                  <a:moveTo>
                    <a:pt x="4051" y="17285"/>
                  </a:moveTo>
                  <a:cubicBezTo>
                    <a:pt x="4051" y="17135"/>
                    <a:pt x="4010" y="17006"/>
                    <a:pt x="3924" y="16897"/>
                  </a:cubicBezTo>
                  <a:cubicBezTo>
                    <a:pt x="3838" y="16791"/>
                    <a:pt x="3728" y="16736"/>
                    <a:pt x="3593" y="16736"/>
                  </a:cubicBezTo>
                  <a:lnTo>
                    <a:pt x="1801" y="16736"/>
                  </a:lnTo>
                  <a:cubicBezTo>
                    <a:pt x="1676" y="16736"/>
                    <a:pt x="1569" y="16788"/>
                    <a:pt x="1481" y="16891"/>
                  </a:cubicBezTo>
                  <a:cubicBezTo>
                    <a:pt x="1390" y="16994"/>
                    <a:pt x="1344" y="17123"/>
                    <a:pt x="1344" y="17285"/>
                  </a:cubicBezTo>
                  <a:lnTo>
                    <a:pt x="1344" y="19435"/>
                  </a:lnTo>
                  <a:cubicBezTo>
                    <a:pt x="1344" y="19585"/>
                    <a:pt x="1388" y="19714"/>
                    <a:pt x="1473" y="19823"/>
                  </a:cubicBezTo>
                  <a:cubicBezTo>
                    <a:pt x="1559" y="19928"/>
                    <a:pt x="1669" y="19984"/>
                    <a:pt x="1801" y="19984"/>
                  </a:cubicBezTo>
                  <a:lnTo>
                    <a:pt x="3593" y="19984"/>
                  </a:lnTo>
                  <a:cubicBezTo>
                    <a:pt x="3721" y="19984"/>
                    <a:pt x="3828" y="19931"/>
                    <a:pt x="3917" y="19828"/>
                  </a:cubicBezTo>
                  <a:cubicBezTo>
                    <a:pt x="4007" y="19726"/>
                    <a:pt x="4051" y="19596"/>
                    <a:pt x="4051" y="19435"/>
                  </a:cubicBezTo>
                  <a:lnTo>
                    <a:pt x="4051" y="17285"/>
                  </a:lnTo>
                  <a:close/>
                  <a:moveTo>
                    <a:pt x="16194" y="2170"/>
                  </a:moveTo>
                  <a:cubicBezTo>
                    <a:pt x="16194" y="2020"/>
                    <a:pt x="16150" y="1891"/>
                    <a:pt x="16064" y="1782"/>
                  </a:cubicBezTo>
                  <a:cubicBezTo>
                    <a:pt x="15979" y="1677"/>
                    <a:pt x="15871" y="1621"/>
                    <a:pt x="15736" y="1621"/>
                  </a:cubicBezTo>
                  <a:lnTo>
                    <a:pt x="5858" y="1621"/>
                  </a:lnTo>
                  <a:cubicBezTo>
                    <a:pt x="5731" y="1621"/>
                    <a:pt x="5623" y="1674"/>
                    <a:pt x="5535" y="1776"/>
                  </a:cubicBezTo>
                  <a:cubicBezTo>
                    <a:pt x="5444" y="1879"/>
                    <a:pt x="5400" y="2011"/>
                    <a:pt x="5400" y="2170"/>
                  </a:cubicBezTo>
                  <a:lnTo>
                    <a:pt x="5400" y="9369"/>
                  </a:lnTo>
                  <a:cubicBezTo>
                    <a:pt x="5400" y="9516"/>
                    <a:pt x="5442" y="9645"/>
                    <a:pt x="5527" y="9757"/>
                  </a:cubicBezTo>
                  <a:cubicBezTo>
                    <a:pt x="5616" y="9863"/>
                    <a:pt x="5723" y="9915"/>
                    <a:pt x="5858" y="9915"/>
                  </a:cubicBezTo>
                  <a:lnTo>
                    <a:pt x="15736" y="9915"/>
                  </a:lnTo>
                  <a:cubicBezTo>
                    <a:pt x="15861" y="9915"/>
                    <a:pt x="15969" y="9863"/>
                    <a:pt x="16059" y="9757"/>
                  </a:cubicBezTo>
                  <a:cubicBezTo>
                    <a:pt x="16147" y="9645"/>
                    <a:pt x="16194" y="9516"/>
                    <a:pt x="16194" y="9369"/>
                  </a:cubicBezTo>
                  <a:lnTo>
                    <a:pt x="16194" y="2170"/>
                  </a:lnTo>
                  <a:close/>
                  <a:moveTo>
                    <a:pt x="16194" y="12233"/>
                  </a:moveTo>
                  <a:cubicBezTo>
                    <a:pt x="16194" y="12083"/>
                    <a:pt x="16150" y="11957"/>
                    <a:pt x="16064" y="11845"/>
                  </a:cubicBezTo>
                  <a:cubicBezTo>
                    <a:pt x="15979" y="11739"/>
                    <a:pt x="15871" y="11687"/>
                    <a:pt x="15736" y="11687"/>
                  </a:cubicBezTo>
                  <a:lnTo>
                    <a:pt x="5858" y="11687"/>
                  </a:lnTo>
                  <a:cubicBezTo>
                    <a:pt x="5731" y="11687"/>
                    <a:pt x="5623" y="11739"/>
                    <a:pt x="5535" y="11845"/>
                  </a:cubicBezTo>
                  <a:cubicBezTo>
                    <a:pt x="5444" y="11957"/>
                    <a:pt x="5400" y="12083"/>
                    <a:pt x="5400" y="12233"/>
                  </a:cubicBezTo>
                  <a:lnTo>
                    <a:pt x="5400" y="19432"/>
                  </a:lnTo>
                  <a:cubicBezTo>
                    <a:pt x="5400" y="19582"/>
                    <a:pt x="5442" y="19711"/>
                    <a:pt x="5527" y="19820"/>
                  </a:cubicBezTo>
                  <a:cubicBezTo>
                    <a:pt x="5616" y="19925"/>
                    <a:pt x="5723" y="19981"/>
                    <a:pt x="5858" y="19981"/>
                  </a:cubicBezTo>
                  <a:lnTo>
                    <a:pt x="15736" y="19981"/>
                  </a:lnTo>
                  <a:cubicBezTo>
                    <a:pt x="15861" y="19981"/>
                    <a:pt x="15969" y="19928"/>
                    <a:pt x="16059" y="19826"/>
                  </a:cubicBezTo>
                  <a:cubicBezTo>
                    <a:pt x="16147" y="19723"/>
                    <a:pt x="16194" y="19593"/>
                    <a:pt x="16194" y="19432"/>
                  </a:cubicBezTo>
                  <a:lnTo>
                    <a:pt x="16194" y="12233"/>
                  </a:lnTo>
                  <a:close/>
                  <a:moveTo>
                    <a:pt x="20263" y="2170"/>
                  </a:moveTo>
                  <a:cubicBezTo>
                    <a:pt x="20263" y="2020"/>
                    <a:pt x="20216" y="1891"/>
                    <a:pt x="20128" y="1782"/>
                  </a:cubicBezTo>
                  <a:cubicBezTo>
                    <a:pt x="20038" y="1677"/>
                    <a:pt x="19930" y="1621"/>
                    <a:pt x="19805" y="1621"/>
                  </a:cubicBezTo>
                  <a:lnTo>
                    <a:pt x="18001" y="1621"/>
                  </a:lnTo>
                  <a:cubicBezTo>
                    <a:pt x="17876" y="1621"/>
                    <a:pt x="17768" y="1674"/>
                    <a:pt x="17678" y="1776"/>
                  </a:cubicBezTo>
                  <a:cubicBezTo>
                    <a:pt x="17589" y="1879"/>
                    <a:pt x="17545" y="2011"/>
                    <a:pt x="17545" y="2170"/>
                  </a:cubicBezTo>
                  <a:lnTo>
                    <a:pt x="17545" y="4320"/>
                  </a:lnTo>
                  <a:cubicBezTo>
                    <a:pt x="17545" y="4470"/>
                    <a:pt x="17589" y="4602"/>
                    <a:pt x="17678" y="4708"/>
                  </a:cubicBezTo>
                  <a:cubicBezTo>
                    <a:pt x="17768" y="4816"/>
                    <a:pt x="17876" y="4866"/>
                    <a:pt x="18001" y="4866"/>
                  </a:cubicBezTo>
                  <a:lnTo>
                    <a:pt x="19805" y="4866"/>
                  </a:lnTo>
                  <a:cubicBezTo>
                    <a:pt x="19930" y="4866"/>
                    <a:pt x="20038" y="4819"/>
                    <a:pt x="20128" y="4717"/>
                  </a:cubicBezTo>
                  <a:cubicBezTo>
                    <a:pt x="20216" y="4614"/>
                    <a:pt x="20263" y="4482"/>
                    <a:pt x="20263" y="4320"/>
                  </a:cubicBezTo>
                  <a:lnTo>
                    <a:pt x="20263" y="2170"/>
                  </a:lnTo>
                  <a:close/>
                  <a:moveTo>
                    <a:pt x="20263" y="7201"/>
                  </a:moveTo>
                  <a:cubicBezTo>
                    <a:pt x="20263" y="7055"/>
                    <a:pt x="20216" y="6925"/>
                    <a:pt x="20128" y="6817"/>
                  </a:cubicBezTo>
                  <a:cubicBezTo>
                    <a:pt x="20038" y="6708"/>
                    <a:pt x="19930" y="6655"/>
                    <a:pt x="19805" y="6655"/>
                  </a:cubicBezTo>
                  <a:lnTo>
                    <a:pt x="18001" y="6655"/>
                  </a:lnTo>
                  <a:cubicBezTo>
                    <a:pt x="17876" y="6655"/>
                    <a:pt x="17768" y="6708"/>
                    <a:pt x="17678" y="6817"/>
                  </a:cubicBezTo>
                  <a:cubicBezTo>
                    <a:pt x="17589" y="6925"/>
                    <a:pt x="17545" y="7055"/>
                    <a:pt x="17545" y="7201"/>
                  </a:cubicBezTo>
                  <a:lnTo>
                    <a:pt x="17545" y="9369"/>
                  </a:lnTo>
                  <a:cubicBezTo>
                    <a:pt x="17545" y="9516"/>
                    <a:pt x="17589" y="9645"/>
                    <a:pt x="17678" y="9757"/>
                  </a:cubicBezTo>
                  <a:cubicBezTo>
                    <a:pt x="17768" y="9863"/>
                    <a:pt x="17876" y="9915"/>
                    <a:pt x="18001" y="9915"/>
                  </a:cubicBezTo>
                  <a:lnTo>
                    <a:pt x="19805" y="9915"/>
                  </a:lnTo>
                  <a:cubicBezTo>
                    <a:pt x="19930" y="9915"/>
                    <a:pt x="20038" y="9863"/>
                    <a:pt x="20128" y="9757"/>
                  </a:cubicBezTo>
                  <a:cubicBezTo>
                    <a:pt x="20216" y="9645"/>
                    <a:pt x="20263" y="9516"/>
                    <a:pt x="20263" y="9369"/>
                  </a:cubicBezTo>
                  <a:lnTo>
                    <a:pt x="20263" y="7201"/>
                  </a:lnTo>
                  <a:close/>
                  <a:moveTo>
                    <a:pt x="20263" y="12233"/>
                  </a:moveTo>
                  <a:cubicBezTo>
                    <a:pt x="20263" y="12083"/>
                    <a:pt x="20216" y="11957"/>
                    <a:pt x="20128" y="11845"/>
                  </a:cubicBezTo>
                  <a:cubicBezTo>
                    <a:pt x="20038" y="11739"/>
                    <a:pt x="19930" y="11687"/>
                    <a:pt x="19805" y="11687"/>
                  </a:cubicBezTo>
                  <a:lnTo>
                    <a:pt x="18001" y="11687"/>
                  </a:lnTo>
                  <a:cubicBezTo>
                    <a:pt x="17876" y="11687"/>
                    <a:pt x="17768" y="11739"/>
                    <a:pt x="17678" y="11845"/>
                  </a:cubicBezTo>
                  <a:cubicBezTo>
                    <a:pt x="17589" y="11957"/>
                    <a:pt x="17545" y="12083"/>
                    <a:pt x="17545" y="12233"/>
                  </a:cubicBezTo>
                  <a:lnTo>
                    <a:pt x="17545" y="14401"/>
                  </a:lnTo>
                  <a:cubicBezTo>
                    <a:pt x="17545" y="14547"/>
                    <a:pt x="17589" y="14677"/>
                    <a:pt x="17678" y="14785"/>
                  </a:cubicBezTo>
                  <a:cubicBezTo>
                    <a:pt x="17768" y="14894"/>
                    <a:pt x="17876" y="14947"/>
                    <a:pt x="18001" y="14947"/>
                  </a:cubicBezTo>
                  <a:lnTo>
                    <a:pt x="19805" y="14947"/>
                  </a:lnTo>
                  <a:cubicBezTo>
                    <a:pt x="19930" y="14947"/>
                    <a:pt x="20038" y="14894"/>
                    <a:pt x="20128" y="14785"/>
                  </a:cubicBezTo>
                  <a:cubicBezTo>
                    <a:pt x="20216" y="14677"/>
                    <a:pt x="20263" y="14547"/>
                    <a:pt x="20263" y="14401"/>
                  </a:cubicBezTo>
                  <a:lnTo>
                    <a:pt x="20263" y="12233"/>
                  </a:lnTo>
                  <a:close/>
                  <a:moveTo>
                    <a:pt x="20263" y="17285"/>
                  </a:moveTo>
                  <a:cubicBezTo>
                    <a:pt x="20263" y="17135"/>
                    <a:pt x="20216" y="17006"/>
                    <a:pt x="20128" y="16897"/>
                  </a:cubicBezTo>
                  <a:cubicBezTo>
                    <a:pt x="20038" y="16791"/>
                    <a:pt x="19930" y="16736"/>
                    <a:pt x="19805" y="16736"/>
                  </a:cubicBezTo>
                  <a:lnTo>
                    <a:pt x="18001" y="16736"/>
                  </a:lnTo>
                  <a:cubicBezTo>
                    <a:pt x="17876" y="16736"/>
                    <a:pt x="17768" y="16788"/>
                    <a:pt x="17678" y="16891"/>
                  </a:cubicBezTo>
                  <a:cubicBezTo>
                    <a:pt x="17589" y="16994"/>
                    <a:pt x="17545" y="17123"/>
                    <a:pt x="17545" y="17285"/>
                  </a:cubicBezTo>
                  <a:lnTo>
                    <a:pt x="17545" y="19435"/>
                  </a:lnTo>
                  <a:cubicBezTo>
                    <a:pt x="17545" y="19585"/>
                    <a:pt x="17589" y="19714"/>
                    <a:pt x="17678" y="19823"/>
                  </a:cubicBezTo>
                  <a:cubicBezTo>
                    <a:pt x="17768" y="19928"/>
                    <a:pt x="17876" y="19984"/>
                    <a:pt x="18001" y="19984"/>
                  </a:cubicBezTo>
                  <a:lnTo>
                    <a:pt x="19805" y="19984"/>
                  </a:lnTo>
                  <a:cubicBezTo>
                    <a:pt x="19930" y="19984"/>
                    <a:pt x="20038" y="19931"/>
                    <a:pt x="20128" y="19828"/>
                  </a:cubicBezTo>
                  <a:cubicBezTo>
                    <a:pt x="20216" y="19726"/>
                    <a:pt x="20263" y="19596"/>
                    <a:pt x="20263" y="19435"/>
                  </a:cubicBezTo>
                  <a:lnTo>
                    <a:pt x="20263" y="17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5620" name="AutoShape 20"/>
          <p:cNvSpPr/>
          <p:nvPr/>
        </p:nvSpPr>
        <p:spPr bwMode="auto">
          <a:xfrm>
            <a:off x="8591227" y="3413694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621" name="AutoShape 21"/>
          <p:cNvSpPr/>
          <p:nvPr/>
        </p:nvSpPr>
        <p:spPr bwMode="auto">
          <a:xfrm>
            <a:off x="8592020" y="310651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25622" name="AutoShape 22"/>
          <p:cNvSpPr/>
          <p:nvPr/>
        </p:nvSpPr>
        <p:spPr bwMode="auto">
          <a:xfrm>
            <a:off x="8591227" y="4484463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623" name="AutoShape 23"/>
          <p:cNvSpPr/>
          <p:nvPr/>
        </p:nvSpPr>
        <p:spPr bwMode="auto">
          <a:xfrm>
            <a:off x="8592020" y="4177280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25624" name="AutoShape 24"/>
          <p:cNvSpPr/>
          <p:nvPr/>
        </p:nvSpPr>
        <p:spPr bwMode="auto">
          <a:xfrm>
            <a:off x="8591227" y="5587775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625" name="AutoShape 25"/>
          <p:cNvSpPr/>
          <p:nvPr/>
        </p:nvSpPr>
        <p:spPr bwMode="auto">
          <a:xfrm>
            <a:off x="8592020" y="528059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25626" name="AutoShape 26"/>
          <p:cNvSpPr/>
          <p:nvPr/>
        </p:nvSpPr>
        <p:spPr bwMode="auto">
          <a:xfrm>
            <a:off x="1361106" y="3413694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627" name="AutoShape 27"/>
          <p:cNvSpPr/>
          <p:nvPr/>
        </p:nvSpPr>
        <p:spPr bwMode="auto">
          <a:xfrm>
            <a:off x="2384116" y="310651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25628" name="AutoShape 28"/>
          <p:cNvSpPr/>
          <p:nvPr/>
        </p:nvSpPr>
        <p:spPr bwMode="auto">
          <a:xfrm>
            <a:off x="1361106" y="4484463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629" name="AutoShape 29"/>
          <p:cNvSpPr/>
          <p:nvPr/>
        </p:nvSpPr>
        <p:spPr bwMode="auto">
          <a:xfrm>
            <a:off x="2384116" y="4177280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25630" name="AutoShape 30"/>
          <p:cNvSpPr/>
          <p:nvPr/>
        </p:nvSpPr>
        <p:spPr bwMode="auto">
          <a:xfrm>
            <a:off x="1361106" y="5587775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631" name="AutoShape 31"/>
          <p:cNvSpPr/>
          <p:nvPr/>
        </p:nvSpPr>
        <p:spPr bwMode="auto">
          <a:xfrm>
            <a:off x="2384116" y="528059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20" grpId="0" autoUpdateAnimBg="0"/>
      <p:bldP spid="25621" grpId="0" autoUpdateAnimBg="0"/>
      <p:bldP spid="25622" grpId="0" autoUpdateAnimBg="0"/>
      <p:bldP spid="25623" grpId="0" autoUpdateAnimBg="0"/>
      <p:bldP spid="25624" grpId="0" autoUpdateAnimBg="0"/>
      <p:bldP spid="25625" grpId="0" autoUpdateAnimBg="0"/>
      <p:bldP spid="25626" grpId="0" autoUpdateAnimBg="0"/>
      <p:bldP spid="25627" grpId="0" autoUpdateAnimBg="0"/>
      <p:bldP spid="25628" grpId="0" autoUpdateAnimBg="0"/>
      <p:bldP spid="25629" grpId="0" autoUpdateAnimBg="0"/>
      <p:bldP spid="25630" grpId="0" autoUpdateAnimBg="0"/>
      <p:bldP spid="2563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Chart 63"/>
          <p:cNvGraphicFramePr/>
          <p:nvPr/>
        </p:nvGraphicFramePr>
        <p:xfrm>
          <a:off x="1060022" y="1201530"/>
          <a:ext cx="10071958" cy="324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9" name="Group 47"/>
          <p:cNvGrpSpPr/>
          <p:nvPr/>
        </p:nvGrpSpPr>
        <p:grpSpPr>
          <a:xfrm>
            <a:off x="2634513" y="4548557"/>
            <a:ext cx="6385529" cy="268134"/>
            <a:chOff x="2221306" y="3931835"/>
            <a:chExt cx="4789770" cy="201101"/>
          </a:xfrm>
        </p:grpSpPr>
        <p:grpSp>
          <p:nvGrpSpPr>
            <p:cNvPr id="23" name="Group 50"/>
            <p:cNvGrpSpPr/>
            <p:nvPr/>
          </p:nvGrpSpPr>
          <p:grpSpPr>
            <a:xfrm>
              <a:off x="2221306" y="3931835"/>
              <a:ext cx="852486" cy="194452"/>
              <a:chOff x="2221306" y="3914656"/>
              <a:chExt cx="852486" cy="19445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785214" y="3934938"/>
                <a:ext cx="288578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架构</a:t>
                </a:r>
                <a:endPara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0" name="Rounded Rectangle 39"/>
              <p:cNvSpPr>
                <a:spLocks noChangeAspect="1"/>
              </p:cNvSpPr>
              <p:nvPr/>
            </p:nvSpPr>
            <p:spPr>
              <a:xfrm>
                <a:off x="2221306" y="3914656"/>
                <a:ext cx="200183" cy="194452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24" name="Group 45"/>
            <p:cNvGrpSpPr/>
            <p:nvPr/>
          </p:nvGrpSpPr>
          <p:grpSpPr>
            <a:xfrm>
              <a:off x="3599144" y="3931835"/>
              <a:ext cx="672798" cy="194452"/>
              <a:chOff x="3776442" y="3947915"/>
              <a:chExt cx="672798" cy="19445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160662" y="3968197"/>
                <a:ext cx="288578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分析</a:t>
                </a:r>
                <a:endPara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8" name="Rounded Rectangle 37"/>
              <p:cNvSpPr>
                <a:spLocks noChangeAspect="1"/>
              </p:cNvSpPr>
              <p:nvPr/>
            </p:nvSpPr>
            <p:spPr>
              <a:xfrm>
                <a:off x="3776442" y="3947915"/>
                <a:ext cx="200183" cy="194452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25" name="Group 37"/>
            <p:cNvGrpSpPr/>
            <p:nvPr/>
          </p:nvGrpSpPr>
          <p:grpSpPr>
            <a:xfrm>
              <a:off x="4664700" y="3931835"/>
              <a:ext cx="841028" cy="194452"/>
              <a:chOff x="4725932" y="3949014"/>
              <a:chExt cx="841028" cy="19445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278382" y="3966831"/>
                <a:ext cx="288578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完善</a:t>
                </a:r>
                <a:endPara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6" name="Rounded Rectangle 35"/>
              <p:cNvSpPr>
                <a:spLocks noChangeAspect="1"/>
              </p:cNvSpPr>
              <p:nvPr/>
            </p:nvSpPr>
            <p:spPr>
              <a:xfrm>
                <a:off x="4725932" y="3949014"/>
                <a:ext cx="200183" cy="19445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26" name="Group 41"/>
            <p:cNvGrpSpPr/>
            <p:nvPr/>
          </p:nvGrpSpPr>
          <p:grpSpPr>
            <a:xfrm>
              <a:off x="6077268" y="3931835"/>
              <a:ext cx="933808" cy="201101"/>
              <a:chOff x="6077268" y="3949014"/>
              <a:chExt cx="933808" cy="20110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722498" y="3976991"/>
                <a:ext cx="288578" cy="173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重建</a:t>
                </a:r>
                <a:endPara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4" name="Rounded Rectangle 33"/>
              <p:cNvSpPr>
                <a:spLocks noChangeAspect="1"/>
              </p:cNvSpPr>
              <p:nvPr/>
            </p:nvSpPr>
            <p:spPr>
              <a:xfrm>
                <a:off x="6077268" y="3949014"/>
                <a:ext cx="200183" cy="19445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</p:grpSp>
      <p:grpSp>
        <p:nvGrpSpPr>
          <p:cNvPr id="41" name="Group 27"/>
          <p:cNvGrpSpPr/>
          <p:nvPr/>
        </p:nvGrpSpPr>
        <p:grpSpPr>
          <a:xfrm>
            <a:off x="1127300" y="5036869"/>
            <a:ext cx="2407233" cy="889318"/>
            <a:chOff x="4158106" y="1122195"/>
            <a:chExt cx="1805660" cy="681566"/>
          </a:xfrm>
        </p:grpSpPr>
        <p:sp>
          <p:nvSpPr>
            <p:cNvPr id="42" name="Text Placeholder 3"/>
            <p:cNvSpPr txBox="1"/>
            <p:nvPr/>
          </p:nvSpPr>
          <p:spPr>
            <a:xfrm>
              <a:off x="4455666" y="1216184"/>
              <a:ext cx="769441" cy="18870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tx2"/>
                  </a:solidFill>
                  <a:latin typeface="+mn-ea"/>
                </a:rPr>
                <a:t>添加副标题</a:t>
              </a:r>
              <a:endParaRPr lang="en-US" sz="1600" dirty="0">
                <a:solidFill>
                  <a:schemeClr val="tx2"/>
                </a:solidFill>
                <a:latin typeface="+mn-ea"/>
              </a:endParaRPr>
            </a:p>
          </p:txBody>
        </p:sp>
        <p:sp>
          <p:nvSpPr>
            <p:cNvPr id="43" name="Text Placeholder 3"/>
            <p:cNvSpPr txBox="1"/>
            <p:nvPr/>
          </p:nvSpPr>
          <p:spPr>
            <a:xfrm>
              <a:off x="4181338" y="1489257"/>
              <a:ext cx="1782428" cy="3145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44" name="Text Placeholder 3"/>
            <p:cNvSpPr txBox="1"/>
            <p:nvPr/>
          </p:nvSpPr>
          <p:spPr>
            <a:xfrm>
              <a:off x="4158106" y="1122195"/>
              <a:ext cx="305412" cy="318434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2700" b="0" dirty="0">
                  <a:solidFill>
                    <a:schemeClr val="tx2"/>
                  </a:solidFill>
                  <a:latin typeface="+mn-ea"/>
                </a:rPr>
                <a:t>01</a:t>
              </a:r>
              <a:endParaRPr lang="en-US" sz="2700" b="0" dirty="0">
                <a:solidFill>
                  <a:schemeClr val="tx2"/>
                </a:solidFill>
                <a:latin typeface="+mn-ea"/>
              </a:endParaRPr>
            </a:p>
          </p:txBody>
        </p:sp>
      </p:grpSp>
      <p:grpSp>
        <p:nvGrpSpPr>
          <p:cNvPr id="45" name="Group 27"/>
          <p:cNvGrpSpPr/>
          <p:nvPr/>
        </p:nvGrpSpPr>
        <p:grpSpPr>
          <a:xfrm>
            <a:off x="3712879" y="5036870"/>
            <a:ext cx="2407233" cy="889317"/>
            <a:chOff x="4158106" y="1122195"/>
            <a:chExt cx="1805660" cy="681565"/>
          </a:xfrm>
        </p:grpSpPr>
        <p:sp>
          <p:nvSpPr>
            <p:cNvPr id="46" name="Text Placeholder 3"/>
            <p:cNvSpPr txBox="1"/>
            <p:nvPr/>
          </p:nvSpPr>
          <p:spPr>
            <a:xfrm>
              <a:off x="4460010" y="1216185"/>
              <a:ext cx="769441" cy="18870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2"/>
                  </a:solidFill>
                  <a:latin typeface="+mn-ea"/>
                </a:rPr>
                <a:t>添加副标题</a:t>
              </a:r>
              <a:endParaRPr lang="en-US" sz="16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4181338" y="1489256"/>
              <a:ext cx="1782428" cy="3145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48" name="Text Placeholder 3"/>
            <p:cNvSpPr txBox="1"/>
            <p:nvPr/>
          </p:nvSpPr>
          <p:spPr>
            <a:xfrm>
              <a:off x="4158106" y="1122195"/>
              <a:ext cx="305412" cy="318434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2700" b="0" dirty="0">
                  <a:solidFill>
                    <a:schemeClr val="bg2"/>
                  </a:solidFill>
                  <a:latin typeface="+mn-ea"/>
                </a:rPr>
                <a:t>02</a:t>
              </a:r>
              <a:endParaRPr lang="en-US" sz="2700" b="0" dirty="0">
                <a:solidFill>
                  <a:schemeClr val="bg2"/>
                </a:solidFill>
                <a:latin typeface="+mn-ea"/>
              </a:endParaRPr>
            </a:p>
          </p:txBody>
        </p:sp>
      </p:grpSp>
      <p:grpSp>
        <p:nvGrpSpPr>
          <p:cNvPr id="49" name="Group 27"/>
          <p:cNvGrpSpPr/>
          <p:nvPr/>
        </p:nvGrpSpPr>
        <p:grpSpPr>
          <a:xfrm>
            <a:off x="6298457" y="5036870"/>
            <a:ext cx="2407233" cy="889317"/>
            <a:chOff x="4158106" y="1122195"/>
            <a:chExt cx="1805660" cy="681565"/>
          </a:xfrm>
        </p:grpSpPr>
        <p:sp>
          <p:nvSpPr>
            <p:cNvPr id="50" name="Text Placeholder 3"/>
            <p:cNvSpPr txBox="1"/>
            <p:nvPr/>
          </p:nvSpPr>
          <p:spPr>
            <a:xfrm>
              <a:off x="4458292" y="1216185"/>
              <a:ext cx="769441" cy="18870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accent1"/>
                  </a:solidFill>
                  <a:latin typeface="+mn-ea"/>
                </a:rPr>
                <a:t>添加副标题</a:t>
              </a:r>
              <a:endParaRPr lang="en-US" sz="16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51" name="Text Placeholder 3"/>
            <p:cNvSpPr txBox="1"/>
            <p:nvPr/>
          </p:nvSpPr>
          <p:spPr>
            <a:xfrm>
              <a:off x="4181338" y="1489256"/>
              <a:ext cx="1782428" cy="3145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4158106" y="1122195"/>
              <a:ext cx="305412" cy="318434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2700" b="0" dirty="0">
                  <a:solidFill>
                    <a:schemeClr val="accent1"/>
                  </a:solidFill>
                  <a:latin typeface="+mn-ea"/>
                </a:rPr>
                <a:t>03</a:t>
              </a:r>
              <a:endParaRPr lang="en-US" sz="2700" b="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53" name="Group 27"/>
          <p:cNvGrpSpPr/>
          <p:nvPr/>
        </p:nvGrpSpPr>
        <p:grpSpPr>
          <a:xfrm>
            <a:off x="8884033" y="5036870"/>
            <a:ext cx="2407233" cy="889317"/>
            <a:chOff x="4158106" y="1122195"/>
            <a:chExt cx="1805660" cy="681565"/>
          </a:xfrm>
        </p:grpSpPr>
        <p:sp>
          <p:nvSpPr>
            <p:cNvPr id="54" name="Text Placeholder 3"/>
            <p:cNvSpPr txBox="1"/>
            <p:nvPr/>
          </p:nvSpPr>
          <p:spPr>
            <a:xfrm>
              <a:off x="4465984" y="1216185"/>
              <a:ext cx="769441" cy="18870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endParaRPr lang="en-US" sz="1600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55" name="Text Placeholder 3"/>
            <p:cNvSpPr txBox="1"/>
            <p:nvPr/>
          </p:nvSpPr>
          <p:spPr>
            <a:xfrm>
              <a:off x="4181338" y="1489256"/>
              <a:ext cx="1782428" cy="3145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56" name="Text Placeholder 3"/>
            <p:cNvSpPr txBox="1"/>
            <p:nvPr/>
          </p:nvSpPr>
          <p:spPr>
            <a:xfrm>
              <a:off x="4158106" y="1122195"/>
              <a:ext cx="305412" cy="318434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2700" b="0" dirty="0">
                  <a:solidFill>
                    <a:schemeClr val="accent3"/>
                  </a:solidFill>
                  <a:latin typeface="+mn-ea"/>
                </a:rPr>
                <a:t>04</a:t>
              </a:r>
              <a:endParaRPr lang="en-US" sz="2700" b="0" dirty="0">
                <a:solidFill>
                  <a:schemeClr val="accent3"/>
                </a:solidFill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6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6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6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4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AutoShape 5"/>
          <p:cNvSpPr/>
          <p:nvPr/>
        </p:nvSpPr>
        <p:spPr bwMode="auto">
          <a:xfrm>
            <a:off x="1355551" y="1878807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6870" name="AutoShape 6"/>
          <p:cNvSpPr/>
          <p:nvPr/>
        </p:nvSpPr>
        <p:spPr bwMode="auto">
          <a:xfrm>
            <a:off x="7109489" y="2786063"/>
            <a:ext cx="1692848" cy="3023395"/>
          </a:xfrm>
          <a:custGeom>
            <a:avLst/>
            <a:gdLst>
              <a:gd name="T0" fmla="*/ 1693068 w 21600"/>
              <a:gd name="T1" fmla="*/ 3023394 h 21600"/>
              <a:gd name="T2" fmla="*/ 1693068 w 21600"/>
              <a:gd name="T3" fmla="*/ 3023394 h 21600"/>
              <a:gd name="T4" fmla="*/ 1693068 w 21600"/>
              <a:gd name="T5" fmla="*/ 3023394 h 21600"/>
              <a:gd name="T6" fmla="*/ 1693068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871" name="AutoShape 7"/>
          <p:cNvSpPr/>
          <p:nvPr/>
        </p:nvSpPr>
        <p:spPr bwMode="auto">
          <a:xfrm>
            <a:off x="7109489" y="2776539"/>
            <a:ext cx="1692848" cy="344487"/>
          </a:xfrm>
          <a:custGeom>
            <a:avLst/>
            <a:gdLst>
              <a:gd name="T0" fmla="*/ 1693068 w 21600"/>
              <a:gd name="T1" fmla="*/ 344488 h 21600"/>
              <a:gd name="T2" fmla="*/ 1693068 w 21600"/>
              <a:gd name="T3" fmla="*/ 344488 h 21600"/>
              <a:gd name="T4" fmla="*/ 1693068 w 21600"/>
              <a:gd name="T5" fmla="*/ 344488 h 21600"/>
              <a:gd name="T6" fmla="*/ 1693068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6872" name="AutoShape 8"/>
          <p:cNvSpPr/>
          <p:nvPr/>
        </p:nvSpPr>
        <p:spPr bwMode="auto">
          <a:xfrm>
            <a:off x="7519012" y="2836863"/>
            <a:ext cx="873805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zh-CN" altLang="en-US" sz="12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12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873" name="AutoShape 9"/>
          <p:cNvSpPr/>
          <p:nvPr/>
        </p:nvSpPr>
        <p:spPr bwMode="auto">
          <a:xfrm>
            <a:off x="7109489" y="5480050"/>
            <a:ext cx="1692848" cy="722313"/>
          </a:xfrm>
          <a:custGeom>
            <a:avLst/>
            <a:gdLst>
              <a:gd name="T0" fmla="*/ 1693068 w 21600"/>
              <a:gd name="T1" fmla="*/ 722313 h 21600"/>
              <a:gd name="T2" fmla="*/ 1693068 w 21600"/>
              <a:gd name="T3" fmla="*/ 722313 h 21600"/>
              <a:gd name="T4" fmla="*/ 1693068 w 21600"/>
              <a:gd name="T5" fmla="*/ 722313 h 21600"/>
              <a:gd name="T6" fmla="*/ 1693068 w 21600"/>
              <a:gd name="T7" fmla="*/ 7223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874" name="AutoShape 10"/>
          <p:cNvSpPr/>
          <p:nvPr/>
        </p:nvSpPr>
        <p:spPr bwMode="auto">
          <a:xfrm>
            <a:off x="7522979" y="3145632"/>
            <a:ext cx="873805" cy="415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2500" b="1">
                <a:solidFill>
                  <a:schemeClr val="tx2">
                    <a:lumMod val="75000"/>
                    <a:lumOff val="25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$300</a:t>
            </a:r>
            <a:endParaRPr lang="es-ES" altLang="zh-CN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875" name="AutoShape 11"/>
          <p:cNvSpPr/>
          <p:nvPr/>
        </p:nvSpPr>
        <p:spPr bwMode="auto">
          <a:xfrm>
            <a:off x="7519012" y="3539333"/>
            <a:ext cx="873805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2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Monthly</a:t>
            </a:r>
            <a:endParaRPr lang="es-ES" altLang="zh-CN"/>
          </a:p>
        </p:txBody>
      </p:sp>
      <p:sp>
        <p:nvSpPr>
          <p:cNvPr id="36876" name="AutoShape 12"/>
          <p:cNvSpPr/>
          <p:nvPr/>
        </p:nvSpPr>
        <p:spPr bwMode="auto">
          <a:xfrm>
            <a:off x="7278535" y="5579270"/>
            <a:ext cx="1319040" cy="5516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lnSpc>
                <a:spcPct val="120000"/>
              </a:lnSpc>
              <a:spcBef>
                <a:spcPts val="850"/>
              </a:spcBef>
            </a:pPr>
            <a:r>
              <a:rPr lang="zh-CN" altLang="en-US" sz="900" dirty="0">
                <a:solidFill>
                  <a:schemeClr val="bg1"/>
                </a:solidFill>
              </a:rPr>
              <a:t>在此输入您的图表说明文字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36877" name="AutoShape 13"/>
          <p:cNvSpPr/>
          <p:nvPr/>
        </p:nvSpPr>
        <p:spPr bwMode="auto">
          <a:xfrm>
            <a:off x="7234090" y="3971133"/>
            <a:ext cx="1443644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Keynotes files</a:t>
            </a:r>
            <a:endParaRPr lang="es-ES" altLang="zh-CN"/>
          </a:p>
        </p:txBody>
      </p:sp>
      <p:sp>
        <p:nvSpPr>
          <p:cNvPr id="36878" name="AutoShape 14"/>
          <p:cNvSpPr/>
          <p:nvPr/>
        </p:nvSpPr>
        <p:spPr bwMode="auto">
          <a:xfrm>
            <a:off x="7234090" y="4214814"/>
            <a:ext cx="1443644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Powerpoint file</a:t>
            </a:r>
            <a:endParaRPr lang="es-ES" altLang="zh-CN"/>
          </a:p>
        </p:txBody>
      </p:sp>
      <p:sp>
        <p:nvSpPr>
          <p:cNvPr id="36879" name="AutoShape 15"/>
          <p:cNvSpPr/>
          <p:nvPr/>
        </p:nvSpPr>
        <p:spPr bwMode="auto">
          <a:xfrm>
            <a:off x="7234090" y="4452937"/>
            <a:ext cx="1443644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Flyer templates</a:t>
            </a:r>
            <a:endParaRPr lang="es-ES" altLang="zh-CN"/>
          </a:p>
        </p:txBody>
      </p:sp>
      <p:sp>
        <p:nvSpPr>
          <p:cNvPr id="36880" name="AutoShape 16"/>
          <p:cNvSpPr/>
          <p:nvPr/>
        </p:nvSpPr>
        <p:spPr bwMode="auto">
          <a:xfrm>
            <a:off x="7234090" y="4690271"/>
            <a:ext cx="1443644" cy="2373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Resume template</a:t>
            </a:r>
            <a:endParaRPr lang="es-ES" altLang="zh-CN"/>
          </a:p>
        </p:txBody>
      </p:sp>
      <p:sp>
        <p:nvSpPr>
          <p:cNvPr id="36881" name="AutoShape 17"/>
          <p:cNvSpPr/>
          <p:nvPr/>
        </p:nvSpPr>
        <p:spPr bwMode="auto">
          <a:xfrm>
            <a:off x="7234090" y="4927602"/>
            <a:ext cx="1443644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Mockup template</a:t>
            </a:r>
            <a:endParaRPr lang="es-ES" altLang="zh-CN"/>
          </a:p>
        </p:txBody>
      </p:sp>
      <p:sp>
        <p:nvSpPr>
          <p:cNvPr id="36882" name="AutoShape 18"/>
          <p:cNvSpPr/>
          <p:nvPr/>
        </p:nvSpPr>
        <p:spPr bwMode="auto">
          <a:xfrm>
            <a:off x="7109489" y="3822701"/>
            <a:ext cx="1692848" cy="11113"/>
          </a:xfrm>
          <a:custGeom>
            <a:avLst/>
            <a:gdLst>
              <a:gd name="T0" fmla="*/ 1693068 w 21600"/>
              <a:gd name="T1" fmla="*/ 11113 h 21600"/>
              <a:gd name="T2" fmla="*/ 1693068 w 21600"/>
              <a:gd name="T3" fmla="*/ 11113 h 21600"/>
              <a:gd name="T4" fmla="*/ 1693068 w 21600"/>
              <a:gd name="T5" fmla="*/ 11113 h 21600"/>
              <a:gd name="T6" fmla="*/ 1693068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883" name="AutoShape 19"/>
          <p:cNvSpPr/>
          <p:nvPr/>
        </p:nvSpPr>
        <p:spPr bwMode="auto">
          <a:xfrm>
            <a:off x="1388089" y="2786063"/>
            <a:ext cx="1692849" cy="3023395"/>
          </a:xfrm>
          <a:custGeom>
            <a:avLst/>
            <a:gdLst>
              <a:gd name="T0" fmla="*/ 1693069 w 21600"/>
              <a:gd name="T1" fmla="*/ 3023394 h 21600"/>
              <a:gd name="T2" fmla="*/ 1693069 w 21600"/>
              <a:gd name="T3" fmla="*/ 3023394 h 21600"/>
              <a:gd name="T4" fmla="*/ 1693069 w 21600"/>
              <a:gd name="T5" fmla="*/ 3023394 h 21600"/>
              <a:gd name="T6" fmla="*/ 1693069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884" name="AutoShape 20"/>
          <p:cNvSpPr/>
          <p:nvPr/>
        </p:nvSpPr>
        <p:spPr bwMode="auto">
          <a:xfrm>
            <a:off x="1388089" y="2776539"/>
            <a:ext cx="1692849" cy="344487"/>
          </a:xfrm>
          <a:custGeom>
            <a:avLst/>
            <a:gdLst>
              <a:gd name="T0" fmla="*/ 1693069 w 21600"/>
              <a:gd name="T1" fmla="*/ 344488 h 21600"/>
              <a:gd name="T2" fmla="*/ 1693069 w 21600"/>
              <a:gd name="T3" fmla="*/ 344488 h 21600"/>
              <a:gd name="T4" fmla="*/ 1693069 w 21600"/>
              <a:gd name="T5" fmla="*/ 344488 h 21600"/>
              <a:gd name="T6" fmla="*/ 1693069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6885" name="AutoShape 21"/>
          <p:cNvSpPr/>
          <p:nvPr/>
        </p:nvSpPr>
        <p:spPr bwMode="auto">
          <a:xfrm>
            <a:off x="1797609" y="2836863"/>
            <a:ext cx="873012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zh-CN" altLang="en-US" sz="12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12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886" name="AutoShape 22"/>
          <p:cNvSpPr/>
          <p:nvPr/>
        </p:nvSpPr>
        <p:spPr bwMode="auto">
          <a:xfrm>
            <a:off x="1388089" y="5480052"/>
            <a:ext cx="1692849" cy="732631"/>
          </a:xfrm>
          <a:custGeom>
            <a:avLst/>
            <a:gdLst>
              <a:gd name="T0" fmla="*/ 1693069 w 21600"/>
              <a:gd name="T1" fmla="*/ 732632 h 21600"/>
              <a:gd name="T2" fmla="*/ 1693069 w 21600"/>
              <a:gd name="T3" fmla="*/ 732632 h 21600"/>
              <a:gd name="T4" fmla="*/ 1693069 w 21600"/>
              <a:gd name="T5" fmla="*/ 732632 h 21600"/>
              <a:gd name="T6" fmla="*/ 1693069 w 21600"/>
              <a:gd name="T7" fmla="*/ 7326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887" name="AutoShape 23"/>
          <p:cNvSpPr/>
          <p:nvPr/>
        </p:nvSpPr>
        <p:spPr bwMode="auto">
          <a:xfrm>
            <a:off x="1809514" y="3157538"/>
            <a:ext cx="873012" cy="4238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25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$150</a:t>
            </a:r>
            <a:endParaRPr lang="es-ES" altLang="zh-CN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888" name="AutoShape 24"/>
          <p:cNvSpPr/>
          <p:nvPr/>
        </p:nvSpPr>
        <p:spPr bwMode="auto">
          <a:xfrm>
            <a:off x="1797609" y="3539333"/>
            <a:ext cx="873012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2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Monthly</a:t>
            </a:r>
            <a:endParaRPr lang="es-ES" altLang="zh-CN"/>
          </a:p>
        </p:txBody>
      </p:sp>
      <p:sp>
        <p:nvSpPr>
          <p:cNvPr id="36889" name="AutoShape 25"/>
          <p:cNvSpPr/>
          <p:nvPr/>
        </p:nvSpPr>
        <p:spPr bwMode="auto">
          <a:xfrm>
            <a:off x="1591264" y="5579268"/>
            <a:ext cx="1319040" cy="5175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lnSpc>
                <a:spcPct val="120000"/>
              </a:lnSpc>
              <a:spcBef>
                <a:spcPts val="850"/>
              </a:spcBef>
            </a:pPr>
            <a:r>
              <a:rPr lang="zh-CN" altLang="en-US" sz="900" dirty="0">
                <a:solidFill>
                  <a:schemeClr val="bg1"/>
                </a:solidFill>
              </a:rPr>
              <a:t>在此输入您的图表说明文字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36890" name="AutoShape 26"/>
          <p:cNvSpPr/>
          <p:nvPr/>
        </p:nvSpPr>
        <p:spPr bwMode="auto">
          <a:xfrm>
            <a:off x="1512693" y="3971133"/>
            <a:ext cx="1443643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 dirty="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Keynotes files</a:t>
            </a:r>
            <a:endParaRPr lang="es-ES" altLang="zh-CN" dirty="0"/>
          </a:p>
        </p:txBody>
      </p:sp>
      <p:sp>
        <p:nvSpPr>
          <p:cNvPr id="36891" name="AutoShape 27"/>
          <p:cNvSpPr/>
          <p:nvPr/>
        </p:nvSpPr>
        <p:spPr bwMode="auto">
          <a:xfrm>
            <a:off x="1512693" y="4214814"/>
            <a:ext cx="1443643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Powerpoint file</a:t>
            </a:r>
            <a:endParaRPr lang="es-ES" altLang="zh-CN"/>
          </a:p>
        </p:txBody>
      </p:sp>
      <p:sp>
        <p:nvSpPr>
          <p:cNvPr id="36892" name="AutoShape 28"/>
          <p:cNvSpPr/>
          <p:nvPr/>
        </p:nvSpPr>
        <p:spPr bwMode="auto">
          <a:xfrm>
            <a:off x="1512693" y="4452937"/>
            <a:ext cx="1443643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 dirty="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Flyer templates</a:t>
            </a:r>
            <a:endParaRPr lang="es-ES" altLang="zh-CN" dirty="0"/>
          </a:p>
        </p:txBody>
      </p:sp>
      <p:sp>
        <p:nvSpPr>
          <p:cNvPr id="36893" name="AutoShape 29"/>
          <p:cNvSpPr/>
          <p:nvPr/>
        </p:nvSpPr>
        <p:spPr bwMode="auto">
          <a:xfrm>
            <a:off x="1512693" y="4690271"/>
            <a:ext cx="1443643" cy="2373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Resume template</a:t>
            </a:r>
            <a:endParaRPr lang="es-ES" altLang="zh-CN"/>
          </a:p>
        </p:txBody>
      </p:sp>
      <p:sp>
        <p:nvSpPr>
          <p:cNvPr id="36894" name="AutoShape 30"/>
          <p:cNvSpPr/>
          <p:nvPr/>
        </p:nvSpPr>
        <p:spPr bwMode="auto">
          <a:xfrm>
            <a:off x="1512693" y="4927602"/>
            <a:ext cx="1443643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Mockup template</a:t>
            </a:r>
            <a:endParaRPr lang="es-ES" altLang="zh-CN"/>
          </a:p>
        </p:txBody>
      </p:sp>
      <p:sp>
        <p:nvSpPr>
          <p:cNvPr id="36895" name="AutoShape 31"/>
          <p:cNvSpPr/>
          <p:nvPr/>
        </p:nvSpPr>
        <p:spPr bwMode="auto">
          <a:xfrm>
            <a:off x="1388089" y="3822701"/>
            <a:ext cx="1692849" cy="11113"/>
          </a:xfrm>
          <a:custGeom>
            <a:avLst/>
            <a:gdLst>
              <a:gd name="T0" fmla="*/ 1693069 w 21600"/>
              <a:gd name="T1" fmla="*/ 11113 h 21600"/>
              <a:gd name="T2" fmla="*/ 1693069 w 21600"/>
              <a:gd name="T3" fmla="*/ 11113 h 21600"/>
              <a:gd name="T4" fmla="*/ 1693069 w 21600"/>
              <a:gd name="T5" fmla="*/ 11113 h 21600"/>
              <a:gd name="T6" fmla="*/ 1693069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896" name="AutoShape 32"/>
          <p:cNvSpPr/>
          <p:nvPr/>
        </p:nvSpPr>
        <p:spPr bwMode="auto">
          <a:xfrm>
            <a:off x="3298397" y="2786063"/>
            <a:ext cx="1692848" cy="3023395"/>
          </a:xfrm>
          <a:custGeom>
            <a:avLst/>
            <a:gdLst>
              <a:gd name="T0" fmla="*/ 1693068 w 21600"/>
              <a:gd name="T1" fmla="*/ 3023394 h 21600"/>
              <a:gd name="T2" fmla="*/ 1693068 w 21600"/>
              <a:gd name="T3" fmla="*/ 3023394 h 21600"/>
              <a:gd name="T4" fmla="*/ 1693068 w 21600"/>
              <a:gd name="T5" fmla="*/ 3023394 h 21600"/>
              <a:gd name="T6" fmla="*/ 1693068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897" name="AutoShape 33"/>
          <p:cNvSpPr/>
          <p:nvPr/>
        </p:nvSpPr>
        <p:spPr bwMode="auto">
          <a:xfrm>
            <a:off x="3298397" y="2776539"/>
            <a:ext cx="1692848" cy="344487"/>
          </a:xfrm>
          <a:custGeom>
            <a:avLst/>
            <a:gdLst>
              <a:gd name="T0" fmla="*/ 1693068 w 21600"/>
              <a:gd name="T1" fmla="*/ 344488 h 21600"/>
              <a:gd name="T2" fmla="*/ 1693068 w 21600"/>
              <a:gd name="T3" fmla="*/ 344488 h 21600"/>
              <a:gd name="T4" fmla="*/ 1693068 w 21600"/>
              <a:gd name="T5" fmla="*/ 344488 h 21600"/>
              <a:gd name="T6" fmla="*/ 1693068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6898" name="AutoShape 34"/>
          <p:cNvSpPr/>
          <p:nvPr/>
        </p:nvSpPr>
        <p:spPr bwMode="auto">
          <a:xfrm>
            <a:off x="3707918" y="2836863"/>
            <a:ext cx="873012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zh-CN" altLang="en-US" sz="12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12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899" name="AutoShape 35"/>
          <p:cNvSpPr/>
          <p:nvPr/>
        </p:nvSpPr>
        <p:spPr bwMode="auto">
          <a:xfrm>
            <a:off x="3298397" y="5480051"/>
            <a:ext cx="1692848" cy="723901"/>
          </a:xfrm>
          <a:custGeom>
            <a:avLst/>
            <a:gdLst>
              <a:gd name="T0" fmla="*/ 1693068 w 21600"/>
              <a:gd name="T1" fmla="*/ 723900 h 21600"/>
              <a:gd name="T2" fmla="*/ 1693068 w 21600"/>
              <a:gd name="T3" fmla="*/ 723900 h 21600"/>
              <a:gd name="T4" fmla="*/ 1693068 w 21600"/>
              <a:gd name="T5" fmla="*/ 723900 h 21600"/>
              <a:gd name="T6" fmla="*/ 1693068 w 21600"/>
              <a:gd name="T7" fmla="*/ 7239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900" name="AutoShape 36"/>
          <p:cNvSpPr/>
          <p:nvPr/>
        </p:nvSpPr>
        <p:spPr bwMode="auto">
          <a:xfrm>
            <a:off x="3719822" y="3157538"/>
            <a:ext cx="873012" cy="415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2500" b="1">
                <a:solidFill>
                  <a:schemeClr val="tx2">
                    <a:lumMod val="75000"/>
                    <a:lumOff val="25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$200</a:t>
            </a:r>
            <a:endParaRPr lang="es-ES" altLang="zh-CN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901" name="AutoShape 37"/>
          <p:cNvSpPr/>
          <p:nvPr/>
        </p:nvSpPr>
        <p:spPr bwMode="auto">
          <a:xfrm>
            <a:off x="3707918" y="3539333"/>
            <a:ext cx="873012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2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Monthly</a:t>
            </a:r>
            <a:endParaRPr lang="es-ES" altLang="zh-CN"/>
          </a:p>
        </p:txBody>
      </p:sp>
      <p:sp>
        <p:nvSpPr>
          <p:cNvPr id="36902" name="AutoShape 38"/>
          <p:cNvSpPr/>
          <p:nvPr/>
        </p:nvSpPr>
        <p:spPr bwMode="auto">
          <a:xfrm>
            <a:off x="3501571" y="5579270"/>
            <a:ext cx="1318247" cy="5429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lnSpc>
                <a:spcPct val="120000"/>
              </a:lnSpc>
              <a:spcBef>
                <a:spcPts val="850"/>
              </a:spcBef>
            </a:pPr>
            <a:r>
              <a:rPr lang="zh-CN" altLang="en-US" sz="900" dirty="0">
                <a:solidFill>
                  <a:schemeClr val="bg1"/>
                </a:solidFill>
              </a:rPr>
              <a:t>在此输入您的图表说明文字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36903" name="AutoShape 39"/>
          <p:cNvSpPr/>
          <p:nvPr/>
        </p:nvSpPr>
        <p:spPr bwMode="auto">
          <a:xfrm>
            <a:off x="3422999" y="3971133"/>
            <a:ext cx="1443644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Keynotes files</a:t>
            </a:r>
            <a:endParaRPr lang="es-ES" altLang="zh-CN"/>
          </a:p>
        </p:txBody>
      </p:sp>
      <p:sp>
        <p:nvSpPr>
          <p:cNvPr id="36904" name="AutoShape 40"/>
          <p:cNvSpPr/>
          <p:nvPr/>
        </p:nvSpPr>
        <p:spPr bwMode="auto">
          <a:xfrm>
            <a:off x="3422999" y="4214814"/>
            <a:ext cx="1443644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Powerpoint file</a:t>
            </a:r>
            <a:endParaRPr lang="es-ES" altLang="zh-CN"/>
          </a:p>
        </p:txBody>
      </p:sp>
      <p:sp>
        <p:nvSpPr>
          <p:cNvPr id="36905" name="AutoShape 41"/>
          <p:cNvSpPr/>
          <p:nvPr/>
        </p:nvSpPr>
        <p:spPr bwMode="auto">
          <a:xfrm>
            <a:off x="3422999" y="4452937"/>
            <a:ext cx="1443644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Flyer templates</a:t>
            </a:r>
            <a:endParaRPr lang="es-ES" altLang="zh-CN"/>
          </a:p>
        </p:txBody>
      </p:sp>
      <p:sp>
        <p:nvSpPr>
          <p:cNvPr id="36906" name="AutoShape 42"/>
          <p:cNvSpPr/>
          <p:nvPr/>
        </p:nvSpPr>
        <p:spPr bwMode="auto">
          <a:xfrm>
            <a:off x="3422999" y="4690271"/>
            <a:ext cx="1443644" cy="2373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Resume template</a:t>
            </a:r>
            <a:endParaRPr lang="es-ES" altLang="zh-CN"/>
          </a:p>
        </p:txBody>
      </p:sp>
      <p:sp>
        <p:nvSpPr>
          <p:cNvPr id="36907" name="AutoShape 43"/>
          <p:cNvSpPr/>
          <p:nvPr/>
        </p:nvSpPr>
        <p:spPr bwMode="auto">
          <a:xfrm>
            <a:off x="3422999" y="4927602"/>
            <a:ext cx="1443644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Mockup template</a:t>
            </a:r>
            <a:endParaRPr lang="es-ES" altLang="zh-CN"/>
          </a:p>
        </p:txBody>
      </p:sp>
      <p:sp>
        <p:nvSpPr>
          <p:cNvPr id="36908" name="AutoShape 44"/>
          <p:cNvSpPr/>
          <p:nvPr/>
        </p:nvSpPr>
        <p:spPr bwMode="auto">
          <a:xfrm>
            <a:off x="3298397" y="3822701"/>
            <a:ext cx="1692848" cy="11113"/>
          </a:xfrm>
          <a:custGeom>
            <a:avLst/>
            <a:gdLst>
              <a:gd name="T0" fmla="*/ 1693068 w 21600"/>
              <a:gd name="T1" fmla="*/ 11113 h 21600"/>
              <a:gd name="T2" fmla="*/ 1693068 w 21600"/>
              <a:gd name="T3" fmla="*/ 11113 h 21600"/>
              <a:gd name="T4" fmla="*/ 1693068 w 21600"/>
              <a:gd name="T5" fmla="*/ 11113 h 21600"/>
              <a:gd name="T6" fmla="*/ 1693068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909" name="AutoShape 45"/>
          <p:cNvSpPr/>
          <p:nvPr/>
        </p:nvSpPr>
        <p:spPr bwMode="auto">
          <a:xfrm>
            <a:off x="5208705" y="2786063"/>
            <a:ext cx="1692849" cy="3023395"/>
          </a:xfrm>
          <a:custGeom>
            <a:avLst/>
            <a:gdLst>
              <a:gd name="T0" fmla="*/ 1693069 w 21600"/>
              <a:gd name="T1" fmla="*/ 3023394 h 21600"/>
              <a:gd name="T2" fmla="*/ 1693069 w 21600"/>
              <a:gd name="T3" fmla="*/ 3023394 h 21600"/>
              <a:gd name="T4" fmla="*/ 1693069 w 21600"/>
              <a:gd name="T5" fmla="*/ 3023394 h 21600"/>
              <a:gd name="T6" fmla="*/ 1693069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910" name="AutoShape 46"/>
          <p:cNvSpPr/>
          <p:nvPr/>
        </p:nvSpPr>
        <p:spPr bwMode="auto">
          <a:xfrm>
            <a:off x="5208705" y="2776539"/>
            <a:ext cx="1692849" cy="344487"/>
          </a:xfrm>
          <a:custGeom>
            <a:avLst/>
            <a:gdLst>
              <a:gd name="T0" fmla="*/ 1693069 w 21600"/>
              <a:gd name="T1" fmla="*/ 344488 h 21600"/>
              <a:gd name="T2" fmla="*/ 1693069 w 21600"/>
              <a:gd name="T3" fmla="*/ 344488 h 21600"/>
              <a:gd name="T4" fmla="*/ 1693069 w 21600"/>
              <a:gd name="T5" fmla="*/ 344488 h 21600"/>
              <a:gd name="T6" fmla="*/ 1693069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6911" name="AutoShape 47"/>
          <p:cNvSpPr/>
          <p:nvPr/>
        </p:nvSpPr>
        <p:spPr bwMode="auto">
          <a:xfrm>
            <a:off x="5618225" y="2836863"/>
            <a:ext cx="873012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zh-CN" altLang="en-US" sz="12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12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912" name="AutoShape 48"/>
          <p:cNvSpPr/>
          <p:nvPr/>
        </p:nvSpPr>
        <p:spPr bwMode="auto">
          <a:xfrm>
            <a:off x="5208705" y="5480052"/>
            <a:ext cx="1692849" cy="734219"/>
          </a:xfrm>
          <a:custGeom>
            <a:avLst/>
            <a:gdLst>
              <a:gd name="T0" fmla="*/ 1693069 w 21600"/>
              <a:gd name="T1" fmla="*/ 734219 h 21600"/>
              <a:gd name="T2" fmla="*/ 1693069 w 21600"/>
              <a:gd name="T3" fmla="*/ 734219 h 21600"/>
              <a:gd name="T4" fmla="*/ 1693069 w 21600"/>
              <a:gd name="T5" fmla="*/ 734219 h 21600"/>
              <a:gd name="T6" fmla="*/ 1693069 w 21600"/>
              <a:gd name="T7" fmla="*/ 7342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913" name="AutoShape 49"/>
          <p:cNvSpPr/>
          <p:nvPr/>
        </p:nvSpPr>
        <p:spPr bwMode="auto">
          <a:xfrm>
            <a:off x="5630130" y="3157538"/>
            <a:ext cx="873012" cy="415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2500" b="1">
                <a:solidFill>
                  <a:schemeClr val="tx2">
                    <a:lumMod val="75000"/>
                    <a:lumOff val="25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$250</a:t>
            </a:r>
            <a:endParaRPr lang="es-ES" altLang="zh-CN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914" name="AutoShape 50"/>
          <p:cNvSpPr/>
          <p:nvPr/>
        </p:nvSpPr>
        <p:spPr bwMode="auto">
          <a:xfrm>
            <a:off x="5618225" y="3539333"/>
            <a:ext cx="873012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2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Monthly</a:t>
            </a:r>
            <a:endParaRPr lang="es-ES" altLang="zh-CN"/>
          </a:p>
        </p:txBody>
      </p:sp>
      <p:sp>
        <p:nvSpPr>
          <p:cNvPr id="36915" name="AutoShape 51"/>
          <p:cNvSpPr/>
          <p:nvPr/>
        </p:nvSpPr>
        <p:spPr bwMode="auto">
          <a:xfrm>
            <a:off x="5411879" y="5579269"/>
            <a:ext cx="1318247" cy="5635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lnSpc>
                <a:spcPct val="120000"/>
              </a:lnSpc>
              <a:spcBef>
                <a:spcPts val="850"/>
              </a:spcBef>
            </a:pPr>
            <a:r>
              <a:rPr lang="zh-CN" altLang="en-US" sz="900" dirty="0">
                <a:solidFill>
                  <a:schemeClr val="bg1"/>
                </a:solidFill>
              </a:rPr>
              <a:t>在此输入您的图表说明文字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36916" name="AutoShape 52"/>
          <p:cNvSpPr/>
          <p:nvPr/>
        </p:nvSpPr>
        <p:spPr bwMode="auto">
          <a:xfrm>
            <a:off x="5333308" y="3971133"/>
            <a:ext cx="1443643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Keynotes files</a:t>
            </a:r>
            <a:endParaRPr lang="es-ES" altLang="zh-CN"/>
          </a:p>
        </p:txBody>
      </p:sp>
      <p:sp>
        <p:nvSpPr>
          <p:cNvPr id="36917" name="AutoShape 53"/>
          <p:cNvSpPr/>
          <p:nvPr/>
        </p:nvSpPr>
        <p:spPr bwMode="auto">
          <a:xfrm>
            <a:off x="5333308" y="4214814"/>
            <a:ext cx="1443643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Powerpoint file</a:t>
            </a:r>
            <a:endParaRPr lang="es-ES" altLang="zh-CN"/>
          </a:p>
        </p:txBody>
      </p:sp>
      <p:sp>
        <p:nvSpPr>
          <p:cNvPr id="36918" name="AutoShape 54"/>
          <p:cNvSpPr/>
          <p:nvPr/>
        </p:nvSpPr>
        <p:spPr bwMode="auto">
          <a:xfrm>
            <a:off x="5333308" y="4452937"/>
            <a:ext cx="1443643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Flyer templates</a:t>
            </a:r>
            <a:endParaRPr lang="es-ES" altLang="zh-CN"/>
          </a:p>
        </p:txBody>
      </p:sp>
      <p:sp>
        <p:nvSpPr>
          <p:cNvPr id="36919" name="AutoShape 55"/>
          <p:cNvSpPr/>
          <p:nvPr/>
        </p:nvSpPr>
        <p:spPr bwMode="auto">
          <a:xfrm>
            <a:off x="5333308" y="4690271"/>
            <a:ext cx="1443643" cy="2373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Resume template</a:t>
            </a:r>
            <a:endParaRPr lang="es-ES" altLang="zh-CN"/>
          </a:p>
        </p:txBody>
      </p:sp>
      <p:sp>
        <p:nvSpPr>
          <p:cNvPr id="36920" name="AutoShape 56"/>
          <p:cNvSpPr/>
          <p:nvPr/>
        </p:nvSpPr>
        <p:spPr bwMode="auto">
          <a:xfrm>
            <a:off x="5333308" y="4927602"/>
            <a:ext cx="1443643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Mockup template</a:t>
            </a:r>
            <a:endParaRPr lang="es-ES" altLang="zh-CN"/>
          </a:p>
        </p:txBody>
      </p:sp>
      <p:sp>
        <p:nvSpPr>
          <p:cNvPr id="36921" name="AutoShape 57"/>
          <p:cNvSpPr/>
          <p:nvPr/>
        </p:nvSpPr>
        <p:spPr bwMode="auto">
          <a:xfrm>
            <a:off x="5208705" y="3822701"/>
            <a:ext cx="1692849" cy="11113"/>
          </a:xfrm>
          <a:custGeom>
            <a:avLst/>
            <a:gdLst>
              <a:gd name="T0" fmla="*/ 1693069 w 21600"/>
              <a:gd name="T1" fmla="*/ 11113 h 21600"/>
              <a:gd name="T2" fmla="*/ 1693069 w 21600"/>
              <a:gd name="T3" fmla="*/ 11113 h 21600"/>
              <a:gd name="T4" fmla="*/ 1693069 w 21600"/>
              <a:gd name="T5" fmla="*/ 11113 h 21600"/>
              <a:gd name="T6" fmla="*/ 1693069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922" name="AutoShape 58"/>
          <p:cNvSpPr/>
          <p:nvPr/>
        </p:nvSpPr>
        <p:spPr bwMode="auto">
          <a:xfrm>
            <a:off x="9071383" y="2779713"/>
            <a:ext cx="1693642" cy="3023395"/>
          </a:xfrm>
          <a:custGeom>
            <a:avLst/>
            <a:gdLst>
              <a:gd name="T0" fmla="*/ 1693863 w 21600"/>
              <a:gd name="T1" fmla="*/ 3023394 h 21600"/>
              <a:gd name="T2" fmla="*/ 1693863 w 21600"/>
              <a:gd name="T3" fmla="*/ 3023394 h 21600"/>
              <a:gd name="T4" fmla="*/ 1693863 w 21600"/>
              <a:gd name="T5" fmla="*/ 3023394 h 21600"/>
              <a:gd name="T6" fmla="*/ 1693863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923" name="AutoShape 59"/>
          <p:cNvSpPr/>
          <p:nvPr/>
        </p:nvSpPr>
        <p:spPr bwMode="auto">
          <a:xfrm>
            <a:off x="9071383" y="2770189"/>
            <a:ext cx="1693642" cy="344487"/>
          </a:xfrm>
          <a:custGeom>
            <a:avLst/>
            <a:gdLst>
              <a:gd name="T0" fmla="*/ 1693863 w 21600"/>
              <a:gd name="T1" fmla="*/ 344488 h 21600"/>
              <a:gd name="T2" fmla="*/ 1693863 w 21600"/>
              <a:gd name="T3" fmla="*/ 344488 h 21600"/>
              <a:gd name="T4" fmla="*/ 1693863 w 21600"/>
              <a:gd name="T5" fmla="*/ 344488 h 21600"/>
              <a:gd name="T6" fmla="*/ 1693863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6924" name="AutoShape 60"/>
          <p:cNvSpPr/>
          <p:nvPr/>
        </p:nvSpPr>
        <p:spPr bwMode="auto">
          <a:xfrm>
            <a:off x="9481697" y="2830513"/>
            <a:ext cx="873012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zh-CN" altLang="en-US" sz="12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12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925" name="AutoShape 61"/>
          <p:cNvSpPr/>
          <p:nvPr/>
        </p:nvSpPr>
        <p:spPr bwMode="auto">
          <a:xfrm>
            <a:off x="9071383" y="5473702"/>
            <a:ext cx="1693642" cy="732631"/>
          </a:xfrm>
          <a:custGeom>
            <a:avLst/>
            <a:gdLst>
              <a:gd name="T0" fmla="*/ 1693863 w 21600"/>
              <a:gd name="T1" fmla="*/ 732632 h 21600"/>
              <a:gd name="T2" fmla="*/ 1693863 w 21600"/>
              <a:gd name="T3" fmla="*/ 732632 h 21600"/>
              <a:gd name="T4" fmla="*/ 1693863 w 21600"/>
              <a:gd name="T5" fmla="*/ 732632 h 21600"/>
              <a:gd name="T6" fmla="*/ 1693863 w 21600"/>
              <a:gd name="T7" fmla="*/ 7326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926" name="AutoShape 62"/>
          <p:cNvSpPr/>
          <p:nvPr/>
        </p:nvSpPr>
        <p:spPr bwMode="auto">
          <a:xfrm>
            <a:off x="9493602" y="3151188"/>
            <a:ext cx="873012" cy="4516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2500" b="1">
                <a:solidFill>
                  <a:schemeClr val="tx2">
                    <a:lumMod val="75000"/>
                    <a:lumOff val="25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$350</a:t>
            </a:r>
            <a:endParaRPr lang="es-ES" altLang="zh-CN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927" name="AutoShape 63"/>
          <p:cNvSpPr/>
          <p:nvPr/>
        </p:nvSpPr>
        <p:spPr bwMode="auto">
          <a:xfrm>
            <a:off x="9481697" y="3532983"/>
            <a:ext cx="873012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2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Monthly</a:t>
            </a:r>
            <a:endParaRPr lang="es-ES" altLang="zh-CN"/>
          </a:p>
        </p:txBody>
      </p:sp>
      <p:sp>
        <p:nvSpPr>
          <p:cNvPr id="36928" name="AutoShape 64"/>
          <p:cNvSpPr/>
          <p:nvPr/>
        </p:nvSpPr>
        <p:spPr bwMode="auto">
          <a:xfrm>
            <a:off x="9228526" y="5587208"/>
            <a:ext cx="1318247" cy="5468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lnSpc>
                <a:spcPct val="120000"/>
              </a:lnSpc>
              <a:spcBef>
                <a:spcPts val="850"/>
              </a:spcBef>
            </a:pPr>
            <a:r>
              <a:rPr lang="zh-CN" altLang="en-US" sz="900" dirty="0">
                <a:solidFill>
                  <a:schemeClr val="bg1"/>
                </a:solidFill>
              </a:rPr>
              <a:t>在此输入您的图表说明文字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36929" name="AutoShape 65"/>
          <p:cNvSpPr/>
          <p:nvPr/>
        </p:nvSpPr>
        <p:spPr bwMode="auto">
          <a:xfrm>
            <a:off x="9196779" y="3964783"/>
            <a:ext cx="1442849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Keynotes files</a:t>
            </a:r>
            <a:endParaRPr lang="es-ES" altLang="zh-CN"/>
          </a:p>
        </p:txBody>
      </p:sp>
      <p:sp>
        <p:nvSpPr>
          <p:cNvPr id="36930" name="AutoShape 66"/>
          <p:cNvSpPr/>
          <p:nvPr/>
        </p:nvSpPr>
        <p:spPr bwMode="auto">
          <a:xfrm>
            <a:off x="9196779" y="4208464"/>
            <a:ext cx="1442849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Powerpoint file</a:t>
            </a:r>
            <a:endParaRPr lang="es-ES" altLang="zh-CN"/>
          </a:p>
        </p:txBody>
      </p:sp>
      <p:sp>
        <p:nvSpPr>
          <p:cNvPr id="36931" name="AutoShape 67"/>
          <p:cNvSpPr/>
          <p:nvPr/>
        </p:nvSpPr>
        <p:spPr bwMode="auto">
          <a:xfrm>
            <a:off x="9196779" y="4446587"/>
            <a:ext cx="1442849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Flyer templates</a:t>
            </a:r>
            <a:endParaRPr lang="es-ES" altLang="zh-CN"/>
          </a:p>
        </p:txBody>
      </p:sp>
      <p:sp>
        <p:nvSpPr>
          <p:cNvPr id="36932" name="AutoShape 68"/>
          <p:cNvSpPr/>
          <p:nvPr/>
        </p:nvSpPr>
        <p:spPr bwMode="auto">
          <a:xfrm>
            <a:off x="9196779" y="4683921"/>
            <a:ext cx="1442849" cy="2373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Resume template</a:t>
            </a:r>
            <a:endParaRPr lang="es-ES" altLang="zh-CN"/>
          </a:p>
        </p:txBody>
      </p:sp>
      <p:sp>
        <p:nvSpPr>
          <p:cNvPr id="36933" name="AutoShape 69"/>
          <p:cNvSpPr/>
          <p:nvPr/>
        </p:nvSpPr>
        <p:spPr bwMode="auto">
          <a:xfrm>
            <a:off x="9196779" y="4921252"/>
            <a:ext cx="1442849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Mockup template</a:t>
            </a:r>
            <a:endParaRPr lang="es-ES" altLang="zh-CN"/>
          </a:p>
        </p:txBody>
      </p:sp>
      <p:sp>
        <p:nvSpPr>
          <p:cNvPr id="36934" name="AutoShape 70"/>
          <p:cNvSpPr/>
          <p:nvPr/>
        </p:nvSpPr>
        <p:spPr bwMode="auto">
          <a:xfrm>
            <a:off x="9071383" y="3816351"/>
            <a:ext cx="1693642" cy="11113"/>
          </a:xfrm>
          <a:custGeom>
            <a:avLst/>
            <a:gdLst>
              <a:gd name="T0" fmla="*/ 1693863 w 21600"/>
              <a:gd name="T1" fmla="*/ 11113 h 21600"/>
              <a:gd name="T2" fmla="*/ 1693863 w 21600"/>
              <a:gd name="T3" fmla="*/ 11113 h 21600"/>
              <a:gd name="T4" fmla="*/ 1693863 w 21600"/>
              <a:gd name="T5" fmla="*/ 11113 h 21600"/>
              <a:gd name="T6" fmla="*/ 1693863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 animBg="1"/>
      <p:bldP spid="36871" grpId="0" animBg="1"/>
      <p:bldP spid="36872" grpId="0"/>
      <p:bldP spid="36873" grpId="0" animBg="1"/>
      <p:bldP spid="36874" grpId="0"/>
      <p:bldP spid="36875" grpId="0"/>
      <p:bldP spid="36876" grpId="0"/>
      <p:bldP spid="36877" grpId="0"/>
      <p:bldP spid="36878" grpId="0"/>
      <p:bldP spid="36879" grpId="0"/>
      <p:bldP spid="36880" grpId="0"/>
      <p:bldP spid="36881" grpId="0"/>
      <p:bldP spid="36882" grpId="0" animBg="1"/>
      <p:bldP spid="36883" grpId="0" animBg="1"/>
      <p:bldP spid="36884" grpId="0" animBg="1"/>
      <p:bldP spid="36885" grpId="0"/>
      <p:bldP spid="36886" grpId="0" animBg="1"/>
      <p:bldP spid="36887" grpId="0"/>
      <p:bldP spid="36888" grpId="0"/>
      <p:bldP spid="36889" grpId="0"/>
      <p:bldP spid="36890" grpId="0"/>
      <p:bldP spid="36891" grpId="0"/>
      <p:bldP spid="36892" grpId="0"/>
      <p:bldP spid="36893" grpId="0"/>
      <p:bldP spid="36894" grpId="0"/>
      <p:bldP spid="36895" grpId="0" animBg="1"/>
      <p:bldP spid="36896" grpId="0" animBg="1"/>
      <p:bldP spid="36897" grpId="0" animBg="1"/>
      <p:bldP spid="36898" grpId="0"/>
      <p:bldP spid="36899" grpId="0" animBg="1"/>
      <p:bldP spid="36900" grpId="0"/>
      <p:bldP spid="36901" grpId="0"/>
      <p:bldP spid="36902" grpId="0"/>
      <p:bldP spid="36903" grpId="0"/>
      <p:bldP spid="36904" grpId="0"/>
      <p:bldP spid="36905" grpId="0"/>
      <p:bldP spid="36906" grpId="0"/>
      <p:bldP spid="36907" grpId="0"/>
      <p:bldP spid="36908" grpId="0" animBg="1"/>
      <p:bldP spid="36909" grpId="0" animBg="1"/>
      <p:bldP spid="36910" grpId="0" animBg="1"/>
      <p:bldP spid="36911" grpId="0"/>
      <p:bldP spid="36912" grpId="0" animBg="1"/>
      <p:bldP spid="36913" grpId="0"/>
      <p:bldP spid="36914" grpId="0"/>
      <p:bldP spid="36915" grpId="0"/>
      <p:bldP spid="36916" grpId="0"/>
      <p:bldP spid="36917" grpId="0"/>
      <p:bldP spid="36918" grpId="0"/>
      <p:bldP spid="36919" grpId="0"/>
      <p:bldP spid="36920" grpId="0"/>
      <p:bldP spid="36921" grpId="0" animBg="1"/>
      <p:bldP spid="36922" grpId="0" animBg="1"/>
      <p:bldP spid="36923" grpId="0" animBg="1"/>
      <p:bldP spid="36924" grpId="0"/>
      <p:bldP spid="36925" grpId="0" animBg="1"/>
      <p:bldP spid="36926" grpId="0"/>
      <p:bldP spid="36927" grpId="0"/>
      <p:bldP spid="36928" grpId="0"/>
      <p:bldP spid="36929" grpId="0"/>
      <p:bldP spid="36930" grpId="0"/>
      <p:bldP spid="36931" grpId="0"/>
      <p:bldP spid="36932" grpId="0"/>
      <p:bldP spid="36933" grpId="0"/>
      <p:bldP spid="369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794" y="1427401"/>
            <a:ext cx="6373580" cy="1418861"/>
            <a:chOff x="0" y="638606"/>
            <a:chExt cx="6167437" cy="1373215"/>
          </a:xfrm>
          <a:solidFill>
            <a:schemeClr val="accent1"/>
          </a:solidFill>
        </p:grpSpPr>
        <p:sp>
          <p:nvSpPr>
            <p:cNvPr id="62" name="矩形 61"/>
            <p:cNvSpPr/>
            <p:nvPr/>
          </p:nvSpPr>
          <p:spPr bwMode="auto">
            <a:xfrm>
              <a:off x="0" y="638606"/>
              <a:ext cx="1157288" cy="10814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3117057" y="1232911"/>
              <a:ext cx="2808685" cy="7789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4" name="矩形 28"/>
            <p:cNvSpPr/>
            <p:nvPr/>
          </p:nvSpPr>
          <p:spPr bwMode="auto">
            <a:xfrm>
              <a:off x="1157288" y="638607"/>
              <a:ext cx="1959769" cy="1373214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6712" h="1280593">
                  <a:moveTo>
                    <a:pt x="0" y="0"/>
                  </a:moveTo>
                  <a:lnTo>
                    <a:pt x="1826712" y="555625"/>
                  </a:lnTo>
                  <a:lnTo>
                    <a:pt x="1826712" y="1280593"/>
                  </a:ln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5" name="TextBox 40"/>
            <p:cNvSpPr txBox="1">
              <a:spLocks noChangeArrowheads="1"/>
            </p:cNvSpPr>
            <p:nvPr/>
          </p:nvSpPr>
          <p:spPr bwMode="auto">
            <a:xfrm>
              <a:off x="138685" y="810841"/>
              <a:ext cx="853757" cy="76702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等腰三角形 66"/>
            <p:cNvSpPr/>
            <p:nvPr/>
          </p:nvSpPr>
          <p:spPr bwMode="auto">
            <a:xfrm rot="5400000">
              <a:off x="5906052" y="1501517"/>
              <a:ext cx="281074" cy="24169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AutoShape 1"/>
            <p:cNvSpPr/>
            <p:nvPr/>
          </p:nvSpPr>
          <p:spPr bwMode="auto">
            <a:xfrm>
              <a:off x="3127772" y="1429425"/>
              <a:ext cx="2805113" cy="52165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zh-CN" sz="1100" dirty="0">
                <a:cs typeface="Helvetica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9" name="矩形 15"/>
            <p:cNvSpPr>
              <a:spLocks noChangeArrowheads="1"/>
            </p:cNvSpPr>
            <p:nvPr/>
          </p:nvSpPr>
          <p:spPr bwMode="auto">
            <a:xfrm>
              <a:off x="3574615" y="1477065"/>
              <a:ext cx="1920953" cy="4244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anose="020B0604020202020204" pitchFamily="34" charset="0"/>
                  <a:sym typeface="微软雅黑" panose="020B0503020204020204" pitchFamily="34" charset="-122"/>
                </a:rPr>
                <a:t>点击添加标题</a:t>
              </a:r>
              <a:endParaRPr lang="zh-CN" altLang="zh-CN" sz="1200">
                <a:solidFill>
                  <a:schemeClr val="bg1"/>
                </a:solidFill>
                <a:ea typeface="微软雅黑" panose="020B0503020204020204" pitchFamily="34" charset="-122"/>
                <a:cs typeface="Helvetica" panose="020B0604020202020204" pitchFamily="34" charset="0"/>
              </a:endParaRPr>
            </a:p>
          </p:txBody>
        </p:sp>
      </p:grpSp>
      <p:sp>
        <p:nvSpPr>
          <p:cNvPr id="101" name="矩形 100"/>
          <p:cNvSpPr/>
          <p:nvPr/>
        </p:nvSpPr>
        <p:spPr bwMode="auto">
          <a:xfrm>
            <a:off x="3229420" y="2041460"/>
            <a:ext cx="580760" cy="320935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" name="矩形 101"/>
          <p:cNvSpPr/>
          <p:nvPr/>
        </p:nvSpPr>
        <p:spPr bwMode="auto">
          <a:xfrm rot="10800000">
            <a:off x="598780" y="1394055"/>
            <a:ext cx="579529" cy="445347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3" name="矩形 13"/>
          <p:cNvSpPr>
            <a:spLocks noChangeArrowheads="1"/>
          </p:cNvSpPr>
          <p:nvPr/>
        </p:nvSpPr>
        <p:spPr bwMode="auto">
          <a:xfrm>
            <a:off x="6764471" y="2017345"/>
            <a:ext cx="3747447" cy="83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13"/>
          <p:cNvSpPr>
            <a:spLocks noChangeArrowheads="1"/>
          </p:cNvSpPr>
          <p:nvPr/>
        </p:nvSpPr>
        <p:spPr bwMode="auto">
          <a:xfrm>
            <a:off x="6764471" y="2818452"/>
            <a:ext cx="3747447" cy="83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3"/>
          <p:cNvSpPr>
            <a:spLocks noChangeArrowheads="1"/>
          </p:cNvSpPr>
          <p:nvPr/>
        </p:nvSpPr>
        <p:spPr bwMode="auto">
          <a:xfrm>
            <a:off x="6764471" y="3620791"/>
            <a:ext cx="3747447" cy="83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13"/>
          <p:cNvSpPr>
            <a:spLocks noChangeArrowheads="1"/>
          </p:cNvSpPr>
          <p:nvPr/>
        </p:nvSpPr>
        <p:spPr bwMode="auto">
          <a:xfrm>
            <a:off x="6764471" y="4421900"/>
            <a:ext cx="3747447" cy="83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794" y="2539847"/>
            <a:ext cx="6373580" cy="1118599"/>
            <a:chOff x="0" y="1905473"/>
            <a:chExt cx="4780807" cy="839208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1905473"/>
              <a:ext cx="4780807" cy="839208"/>
              <a:chOff x="0" y="1715264"/>
              <a:chExt cx="6167437" cy="1082613"/>
            </a:xfrm>
            <a:solidFill>
              <a:schemeClr val="accent2"/>
            </a:solidFill>
          </p:grpSpPr>
          <p:sp>
            <p:nvSpPr>
              <p:cNvPr id="71" name="矩形 70"/>
              <p:cNvSpPr/>
              <p:nvPr/>
            </p:nvSpPr>
            <p:spPr bwMode="auto">
              <a:xfrm>
                <a:off x="0" y="1715264"/>
                <a:ext cx="1157288" cy="10814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 bwMode="auto">
              <a:xfrm>
                <a:off x="3117057" y="2008247"/>
                <a:ext cx="2808685" cy="780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3" name="矩形 28"/>
              <p:cNvSpPr/>
              <p:nvPr/>
            </p:nvSpPr>
            <p:spPr bwMode="auto">
              <a:xfrm>
                <a:off x="1157288" y="1717646"/>
                <a:ext cx="1963341" cy="1080231"/>
              </a:xfrm>
              <a:custGeom>
                <a:avLst/>
                <a:gdLst>
                  <a:gd name="connsiteX0" fmla="*/ 0 w 1826712"/>
                  <a:gd name="connsiteY0" fmla="*/ 0 h 1280593"/>
                  <a:gd name="connsiteX1" fmla="*/ 1826712 w 1826712"/>
                  <a:gd name="connsiteY1" fmla="*/ 0 h 1280593"/>
                  <a:gd name="connsiteX2" fmla="*/ 1826712 w 1826712"/>
                  <a:gd name="connsiteY2" fmla="*/ 1280593 h 1280593"/>
                  <a:gd name="connsiteX3" fmla="*/ 0 w 1826712"/>
                  <a:gd name="connsiteY3" fmla="*/ 1280593 h 1280593"/>
                  <a:gd name="connsiteX4" fmla="*/ 0 w 1826712"/>
                  <a:gd name="connsiteY4" fmla="*/ 0 h 1280593"/>
                  <a:gd name="connsiteX0-1" fmla="*/ 0 w 1826712"/>
                  <a:gd name="connsiteY0-2" fmla="*/ 0 h 1280593"/>
                  <a:gd name="connsiteX1-3" fmla="*/ 1826712 w 1826712"/>
                  <a:gd name="connsiteY1-4" fmla="*/ 0 h 1280593"/>
                  <a:gd name="connsiteX2-5" fmla="*/ 1826712 w 1826712"/>
                  <a:gd name="connsiteY2-6" fmla="*/ 1280593 h 1280593"/>
                  <a:gd name="connsiteX3-7" fmla="*/ 0 w 1826712"/>
                  <a:gd name="connsiteY3-8" fmla="*/ 1007543 h 1280593"/>
                  <a:gd name="connsiteX4-9" fmla="*/ 0 w 1826712"/>
                  <a:gd name="connsiteY4-10" fmla="*/ 0 h 1280593"/>
                  <a:gd name="connsiteX0-11" fmla="*/ 0 w 1826712"/>
                  <a:gd name="connsiteY0-12" fmla="*/ 0 h 1280593"/>
                  <a:gd name="connsiteX1-13" fmla="*/ 1826712 w 1826712"/>
                  <a:gd name="connsiteY1-14" fmla="*/ 555625 h 1280593"/>
                  <a:gd name="connsiteX2-15" fmla="*/ 1826712 w 1826712"/>
                  <a:gd name="connsiteY2-16" fmla="*/ 1280593 h 1280593"/>
                  <a:gd name="connsiteX3-17" fmla="*/ 0 w 1826712"/>
                  <a:gd name="connsiteY3-18" fmla="*/ 1007543 h 1280593"/>
                  <a:gd name="connsiteX4-19" fmla="*/ 0 w 1826712"/>
                  <a:gd name="connsiteY4-20" fmla="*/ 0 h 1280593"/>
                  <a:gd name="connsiteX0-21" fmla="*/ 0 w 1829887"/>
                  <a:gd name="connsiteY0-22" fmla="*/ 0 h 1280593"/>
                  <a:gd name="connsiteX1-23" fmla="*/ 1829887 w 1829887"/>
                  <a:gd name="connsiteY1-24" fmla="*/ 273050 h 1280593"/>
                  <a:gd name="connsiteX2-25" fmla="*/ 1826712 w 1829887"/>
                  <a:gd name="connsiteY2-26" fmla="*/ 1280593 h 1280593"/>
                  <a:gd name="connsiteX3-27" fmla="*/ 0 w 1829887"/>
                  <a:gd name="connsiteY3-28" fmla="*/ 1007543 h 1280593"/>
                  <a:gd name="connsiteX4-29" fmla="*/ 0 w 1829887"/>
                  <a:gd name="connsiteY4-30" fmla="*/ 0 h 1280593"/>
                  <a:gd name="connsiteX0-31" fmla="*/ 0 w 1830192"/>
                  <a:gd name="connsiteY0-32" fmla="*/ 0 h 1007543"/>
                  <a:gd name="connsiteX1-33" fmla="*/ 1829887 w 1830192"/>
                  <a:gd name="connsiteY1-34" fmla="*/ 273050 h 1007543"/>
                  <a:gd name="connsiteX2-35" fmla="*/ 1829887 w 1830192"/>
                  <a:gd name="connsiteY2-36" fmla="*/ 998018 h 1007543"/>
                  <a:gd name="connsiteX3-37" fmla="*/ 0 w 1830192"/>
                  <a:gd name="connsiteY3-38" fmla="*/ 1007543 h 1007543"/>
                  <a:gd name="connsiteX4-39" fmla="*/ 0 w 1830192"/>
                  <a:gd name="connsiteY4-40" fmla="*/ 0 h 1007543"/>
                  <a:gd name="connsiteX0-41" fmla="*/ 0 w 1829887"/>
                  <a:gd name="connsiteY0-42" fmla="*/ 0 h 1007543"/>
                  <a:gd name="connsiteX1-43" fmla="*/ 1829887 w 1829887"/>
                  <a:gd name="connsiteY1-44" fmla="*/ 273050 h 1007543"/>
                  <a:gd name="connsiteX2-45" fmla="*/ 1823537 w 1829887"/>
                  <a:gd name="connsiteY2-46" fmla="*/ 1001193 h 1007543"/>
                  <a:gd name="connsiteX3-47" fmla="*/ 0 w 1829887"/>
                  <a:gd name="connsiteY3-48" fmla="*/ 1007543 h 1007543"/>
                  <a:gd name="connsiteX4-49" fmla="*/ 0 w 1829887"/>
                  <a:gd name="connsiteY4-50" fmla="*/ 0 h 1007543"/>
                  <a:gd name="connsiteX0-51" fmla="*/ 0 w 1830192"/>
                  <a:gd name="connsiteY0-52" fmla="*/ 0 h 1007543"/>
                  <a:gd name="connsiteX1-53" fmla="*/ 1829887 w 1830192"/>
                  <a:gd name="connsiteY1-54" fmla="*/ 273050 h 1007543"/>
                  <a:gd name="connsiteX2-55" fmla="*/ 1829887 w 1830192"/>
                  <a:gd name="connsiteY2-56" fmla="*/ 1001193 h 1007543"/>
                  <a:gd name="connsiteX3-57" fmla="*/ 0 w 1830192"/>
                  <a:gd name="connsiteY3-58" fmla="*/ 1007543 h 1007543"/>
                  <a:gd name="connsiteX4-59" fmla="*/ 0 w 1830192"/>
                  <a:gd name="connsiteY4-60" fmla="*/ 0 h 1007543"/>
                  <a:gd name="connsiteX0-61" fmla="*/ 0 w 1829887"/>
                  <a:gd name="connsiteY0-62" fmla="*/ 0 h 1007543"/>
                  <a:gd name="connsiteX1-63" fmla="*/ 1829887 w 1829887"/>
                  <a:gd name="connsiteY1-64" fmla="*/ 273050 h 1007543"/>
                  <a:gd name="connsiteX2-65" fmla="*/ 1826712 w 1829887"/>
                  <a:gd name="connsiteY2-66" fmla="*/ 1001193 h 1007543"/>
                  <a:gd name="connsiteX3-67" fmla="*/ 0 w 1829887"/>
                  <a:gd name="connsiteY3-68" fmla="*/ 1007543 h 1007543"/>
                  <a:gd name="connsiteX4-69" fmla="*/ 0 w 1829887"/>
                  <a:gd name="connsiteY4-70" fmla="*/ 0 h 1007543"/>
                  <a:gd name="connsiteX0-71" fmla="*/ 0 w 1833980"/>
                  <a:gd name="connsiteY0-72" fmla="*/ 0 h 1007543"/>
                  <a:gd name="connsiteX1-73" fmla="*/ 1829887 w 1833980"/>
                  <a:gd name="connsiteY1-74" fmla="*/ 273050 h 1007543"/>
                  <a:gd name="connsiteX2-75" fmla="*/ 1833856 w 1833980"/>
                  <a:gd name="connsiteY2-76" fmla="*/ 1001193 h 1007543"/>
                  <a:gd name="connsiteX3-77" fmla="*/ 0 w 1833980"/>
                  <a:gd name="connsiteY3-78" fmla="*/ 1007543 h 1007543"/>
                  <a:gd name="connsiteX4-79" fmla="*/ 0 w 1833980"/>
                  <a:gd name="connsiteY4-80" fmla="*/ 0 h 1007543"/>
                  <a:gd name="connsiteX0-81" fmla="*/ 0 w 1829887"/>
                  <a:gd name="connsiteY0-82" fmla="*/ 0 h 1007543"/>
                  <a:gd name="connsiteX1-83" fmla="*/ 1829887 w 1829887"/>
                  <a:gd name="connsiteY1-84" fmla="*/ 273050 h 1007543"/>
                  <a:gd name="connsiteX2-85" fmla="*/ 1829093 w 1829887"/>
                  <a:gd name="connsiteY2-86" fmla="*/ 1003575 h 1007543"/>
                  <a:gd name="connsiteX3-87" fmla="*/ 0 w 1829887"/>
                  <a:gd name="connsiteY3-88" fmla="*/ 1007543 h 1007543"/>
                  <a:gd name="connsiteX4-89" fmla="*/ 0 w 1829887"/>
                  <a:gd name="connsiteY4-90" fmla="*/ 0 h 10075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29887" h="1007543">
                    <a:moveTo>
                      <a:pt x="0" y="0"/>
                    </a:moveTo>
                    <a:lnTo>
                      <a:pt x="1829887" y="273050"/>
                    </a:lnTo>
                    <a:cubicBezTo>
                      <a:pt x="1828829" y="608898"/>
                      <a:pt x="1830151" y="667727"/>
                      <a:pt x="1829093" y="1003575"/>
                    </a:cubicBezTo>
                    <a:lnTo>
                      <a:pt x="0" y="10075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76" name="等腰三角形 75"/>
              <p:cNvSpPr/>
              <p:nvPr/>
            </p:nvSpPr>
            <p:spPr bwMode="auto">
              <a:xfrm rot="5400000">
                <a:off x="5906647" y="2277449"/>
                <a:ext cx="279883" cy="2416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矩形 46"/>
              <p:cNvSpPr>
                <a:spLocks noChangeArrowheads="1"/>
              </p:cNvSpPr>
              <p:nvPr/>
            </p:nvSpPr>
            <p:spPr bwMode="auto">
              <a:xfrm>
                <a:off x="3574615" y="2263120"/>
                <a:ext cx="1920953" cy="42447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 panose="020B0604020202020204" pitchFamily="34" charset="0"/>
                    <a:sym typeface="微软雅黑" panose="020B0503020204020204" pitchFamily="34" charset="-122"/>
                  </a:rPr>
                  <a:t>点击添加标题</a:t>
                </a:r>
                <a:endParaRPr lang="zh-CN" altLang="zh-CN" sz="1200" dirty="0">
                  <a:solidFill>
                    <a:schemeClr val="bg1"/>
                  </a:solidFill>
                  <a:ea typeface="微软雅黑" panose="020B0503020204020204" pitchFamily="34" charset="-122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10" name="TextBox 40"/>
            <p:cNvSpPr txBox="1">
              <a:spLocks noChangeArrowheads="1"/>
            </p:cNvSpPr>
            <p:nvPr/>
          </p:nvSpPr>
          <p:spPr bwMode="auto">
            <a:xfrm>
              <a:off x="107504" y="2026224"/>
              <a:ext cx="661806" cy="5945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794" y="3639985"/>
            <a:ext cx="6373580" cy="1123520"/>
            <a:chOff x="0" y="2730832"/>
            <a:chExt cx="4780807" cy="842900"/>
          </a:xfrm>
        </p:grpSpPr>
        <p:grpSp>
          <p:nvGrpSpPr>
            <p:cNvPr id="78" name="组合 77"/>
            <p:cNvGrpSpPr/>
            <p:nvPr/>
          </p:nvGrpSpPr>
          <p:grpSpPr>
            <a:xfrm>
              <a:off x="0" y="2730832"/>
              <a:ext cx="4780807" cy="842900"/>
              <a:chOff x="0" y="2780011"/>
              <a:chExt cx="6167437" cy="1087375"/>
            </a:xfrm>
            <a:solidFill>
              <a:schemeClr val="accent3"/>
            </a:solidFill>
          </p:grpSpPr>
          <p:sp>
            <p:nvSpPr>
              <p:cNvPr id="79" name="矩形 78"/>
              <p:cNvSpPr/>
              <p:nvPr/>
            </p:nvSpPr>
            <p:spPr bwMode="auto">
              <a:xfrm>
                <a:off x="0" y="2785965"/>
                <a:ext cx="1157288" cy="10814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3117057" y="2780011"/>
                <a:ext cx="2808685" cy="780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1" name="矩形 28"/>
              <p:cNvSpPr/>
              <p:nvPr/>
            </p:nvSpPr>
            <p:spPr bwMode="auto">
              <a:xfrm>
                <a:off x="1157287" y="2790729"/>
                <a:ext cx="1966913" cy="1076657"/>
              </a:xfrm>
              <a:custGeom>
                <a:avLst/>
                <a:gdLst>
                  <a:gd name="connsiteX0" fmla="*/ 0 w 1826712"/>
                  <a:gd name="connsiteY0" fmla="*/ 0 h 1280593"/>
                  <a:gd name="connsiteX1" fmla="*/ 1826712 w 1826712"/>
                  <a:gd name="connsiteY1" fmla="*/ 0 h 1280593"/>
                  <a:gd name="connsiteX2" fmla="*/ 1826712 w 1826712"/>
                  <a:gd name="connsiteY2" fmla="*/ 1280593 h 1280593"/>
                  <a:gd name="connsiteX3" fmla="*/ 0 w 1826712"/>
                  <a:gd name="connsiteY3" fmla="*/ 1280593 h 1280593"/>
                  <a:gd name="connsiteX4" fmla="*/ 0 w 1826712"/>
                  <a:gd name="connsiteY4" fmla="*/ 0 h 1280593"/>
                  <a:gd name="connsiteX0-1" fmla="*/ 0 w 1826712"/>
                  <a:gd name="connsiteY0-2" fmla="*/ 0 h 1280593"/>
                  <a:gd name="connsiteX1-3" fmla="*/ 1826712 w 1826712"/>
                  <a:gd name="connsiteY1-4" fmla="*/ 0 h 1280593"/>
                  <a:gd name="connsiteX2-5" fmla="*/ 1826712 w 1826712"/>
                  <a:gd name="connsiteY2-6" fmla="*/ 1280593 h 1280593"/>
                  <a:gd name="connsiteX3-7" fmla="*/ 0 w 1826712"/>
                  <a:gd name="connsiteY3-8" fmla="*/ 1007543 h 1280593"/>
                  <a:gd name="connsiteX4-9" fmla="*/ 0 w 1826712"/>
                  <a:gd name="connsiteY4-10" fmla="*/ 0 h 1280593"/>
                  <a:gd name="connsiteX0-11" fmla="*/ 0 w 1826712"/>
                  <a:gd name="connsiteY0-12" fmla="*/ 0 h 1280593"/>
                  <a:gd name="connsiteX1-13" fmla="*/ 1826712 w 1826712"/>
                  <a:gd name="connsiteY1-14" fmla="*/ 555625 h 1280593"/>
                  <a:gd name="connsiteX2-15" fmla="*/ 1826712 w 1826712"/>
                  <a:gd name="connsiteY2-16" fmla="*/ 1280593 h 1280593"/>
                  <a:gd name="connsiteX3-17" fmla="*/ 0 w 1826712"/>
                  <a:gd name="connsiteY3-18" fmla="*/ 1007543 h 1280593"/>
                  <a:gd name="connsiteX4-19" fmla="*/ 0 w 1826712"/>
                  <a:gd name="connsiteY4-20" fmla="*/ 0 h 1280593"/>
                  <a:gd name="connsiteX0-21" fmla="*/ 0 w 1829887"/>
                  <a:gd name="connsiteY0-22" fmla="*/ 0 h 1280593"/>
                  <a:gd name="connsiteX1-23" fmla="*/ 1829887 w 1829887"/>
                  <a:gd name="connsiteY1-24" fmla="*/ 273050 h 1280593"/>
                  <a:gd name="connsiteX2-25" fmla="*/ 1826712 w 1829887"/>
                  <a:gd name="connsiteY2-26" fmla="*/ 1280593 h 1280593"/>
                  <a:gd name="connsiteX3-27" fmla="*/ 0 w 1829887"/>
                  <a:gd name="connsiteY3-28" fmla="*/ 1007543 h 1280593"/>
                  <a:gd name="connsiteX4-29" fmla="*/ 0 w 1829887"/>
                  <a:gd name="connsiteY4-30" fmla="*/ 0 h 1280593"/>
                  <a:gd name="connsiteX0-31" fmla="*/ 0 w 1830192"/>
                  <a:gd name="connsiteY0-32" fmla="*/ 0 h 1007543"/>
                  <a:gd name="connsiteX1-33" fmla="*/ 1829887 w 1830192"/>
                  <a:gd name="connsiteY1-34" fmla="*/ 273050 h 1007543"/>
                  <a:gd name="connsiteX2-35" fmla="*/ 1829887 w 1830192"/>
                  <a:gd name="connsiteY2-36" fmla="*/ 998018 h 1007543"/>
                  <a:gd name="connsiteX3-37" fmla="*/ 0 w 1830192"/>
                  <a:gd name="connsiteY3-38" fmla="*/ 1007543 h 1007543"/>
                  <a:gd name="connsiteX4-39" fmla="*/ 0 w 1830192"/>
                  <a:gd name="connsiteY4-40" fmla="*/ 0 h 1007543"/>
                  <a:gd name="connsiteX0-41" fmla="*/ 0 w 1829887"/>
                  <a:gd name="connsiteY0-42" fmla="*/ 0 h 1007543"/>
                  <a:gd name="connsiteX1-43" fmla="*/ 1829887 w 1829887"/>
                  <a:gd name="connsiteY1-44" fmla="*/ 273050 h 1007543"/>
                  <a:gd name="connsiteX2-45" fmla="*/ 1823537 w 1829887"/>
                  <a:gd name="connsiteY2-46" fmla="*/ 1001193 h 1007543"/>
                  <a:gd name="connsiteX3-47" fmla="*/ 0 w 1829887"/>
                  <a:gd name="connsiteY3-48" fmla="*/ 1007543 h 1007543"/>
                  <a:gd name="connsiteX4-49" fmla="*/ 0 w 1829887"/>
                  <a:gd name="connsiteY4-50" fmla="*/ 0 h 1007543"/>
                  <a:gd name="connsiteX0-51" fmla="*/ 0 w 1830192"/>
                  <a:gd name="connsiteY0-52" fmla="*/ 0 h 1007543"/>
                  <a:gd name="connsiteX1-53" fmla="*/ 1829887 w 1830192"/>
                  <a:gd name="connsiteY1-54" fmla="*/ 273050 h 1007543"/>
                  <a:gd name="connsiteX2-55" fmla="*/ 1829887 w 1830192"/>
                  <a:gd name="connsiteY2-56" fmla="*/ 1001193 h 1007543"/>
                  <a:gd name="connsiteX3-57" fmla="*/ 0 w 1830192"/>
                  <a:gd name="connsiteY3-58" fmla="*/ 1007543 h 1007543"/>
                  <a:gd name="connsiteX4-59" fmla="*/ 0 w 1830192"/>
                  <a:gd name="connsiteY4-60" fmla="*/ 0 h 1007543"/>
                  <a:gd name="connsiteX0-61" fmla="*/ 0 w 1829887"/>
                  <a:gd name="connsiteY0-62" fmla="*/ 0 h 1007543"/>
                  <a:gd name="connsiteX1-63" fmla="*/ 1829887 w 1829887"/>
                  <a:gd name="connsiteY1-64" fmla="*/ 273050 h 1007543"/>
                  <a:gd name="connsiteX2-65" fmla="*/ 1826712 w 1829887"/>
                  <a:gd name="connsiteY2-66" fmla="*/ 1001193 h 1007543"/>
                  <a:gd name="connsiteX3-67" fmla="*/ 0 w 1829887"/>
                  <a:gd name="connsiteY3-68" fmla="*/ 1007543 h 1007543"/>
                  <a:gd name="connsiteX4-69" fmla="*/ 0 w 1829887"/>
                  <a:gd name="connsiteY4-70" fmla="*/ 0 h 1007543"/>
                  <a:gd name="connsiteX0-71" fmla="*/ 0 w 1829887"/>
                  <a:gd name="connsiteY0-72" fmla="*/ 0 h 1001193"/>
                  <a:gd name="connsiteX1-73" fmla="*/ 1829887 w 1829887"/>
                  <a:gd name="connsiteY1-74" fmla="*/ 273050 h 1001193"/>
                  <a:gd name="connsiteX2-75" fmla="*/ 1826712 w 1829887"/>
                  <a:gd name="connsiteY2-76" fmla="*/ 1001193 h 1001193"/>
                  <a:gd name="connsiteX3-77" fmla="*/ 0 w 1829887"/>
                  <a:gd name="connsiteY3-78" fmla="*/ 998018 h 1001193"/>
                  <a:gd name="connsiteX4-79" fmla="*/ 0 w 1829887"/>
                  <a:gd name="connsiteY4-80" fmla="*/ 0 h 1001193"/>
                  <a:gd name="connsiteX0-81" fmla="*/ 0 w 1832268"/>
                  <a:gd name="connsiteY0-82" fmla="*/ 5556 h 1006749"/>
                  <a:gd name="connsiteX1-83" fmla="*/ 1832268 w 1832268"/>
                  <a:gd name="connsiteY1-84" fmla="*/ 0 h 1006749"/>
                  <a:gd name="connsiteX2-85" fmla="*/ 1826712 w 1832268"/>
                  <a:gd name="connsiteY2-86" fmla="*/ 1006749 h 1006749"/>
                  <a:gd name="connsiteX3-87" fmla="*/ 0 w 1832268"/>
                  <a:gd name="connsiteY3-88" fmla="*/ 1003574 h 1006749"/>
                  <a:gd name="connsiteX4-89" fmla="*/ 0 w 1832268"/>
                  <a:gd name="connsiteY4-90" fmla="*/ 5556 h 1006749"/>
                  <a:gd name="connsiteX0-91" fmla="*/ 0 w 1832268"/>
                  <a:gd name="connsiteY0-92" fmla="*/ 5556 h 1003574"/>
                  <a:gd name="connsiteX1-93" fmla="*/ 1832268 w 1832268"/>
                  <a:gd name="connsiteY1-94" fmla="*/ 0 h 1003574"/>
                  <a:gd name="connsiteX2-95" fmla="*/ 1829093 w 1832268"/>
                  <a:gd name="connsiteY2-96" fmla="*/ 720999 h 1003574"/>
                  <a:gd name="connsiteX3-97" fmla="*/ 0 w 1832268"/>
                  <a:gd name="connsiteY3-98" fmla="*/ 1003574 h 1003574"/>
                  <a:gd name="connsiteX4-99" fmla="*/ 0 w 1832268"/>
                  <a:gd name="connsiteY4-100" fmla="*/ 5556 h 1003574"/>
                  <a:gd name="connsiteX0-101" fmla="*/ 0 w 1834048"/>
                  <a:gd name="connsiteY0-102" fmla="*/ 5556 h 1003574"/>
                  <a:gd name="connsiteX1-103" fmla="*/ 1832268 w 1834048"/>
                  <a:gd name="connsiteY1-104" fmla="*/ 0 h 1003574"/>
                  <a:gd name="connsiteX2-105" fmla="*/ 1833856 w 1834048"/>
                  <a:gd name="connsiteY2-106" fmla="*/ 720999 h 1003574"/>
                  <a:gd name="connsiteX3-107" fmla="*/ 0 w 1834048"/>
                  <a:gd name="connsiteY3-108" fmla="*/ 1003574 h 1003574"/>
                  <a:gd name="connsiteX4-109" fmla="*/ 0 w 1834048"/>
                  <a:gd name="connsiteY4-110" fmla="*/ 5556 h 100357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34048" h="1003574">
                    <a:moveTo>
                      <a:pt x="0" y="5556"/>
                    </a:moveTo>
                    <a:lnTo>
                      <a:pt x="1832268" y="0"/>
                    </a:lnTo>
                    <a:cubicBezTo>
                      <a:pt x="1831210" y="335848"/>
                      <a:pt x="1834914" y="385151"/>
                      <a:pt x="1833856" y="720999"/>
                    </a:cubicBezTo>
                    <a:lnTo>
                      <a:pt x="0" y="1003574"/>
                    </a:lnTo>
                    <a:lnTo>
                      <a:pt x="0" y="55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grpSp>
            <p:nvGrpSpPr>
              <p:cNvPr id="83" name="Group 173"/>
              <p:cNvGrpSpPr>
                <a:grpSpLocks noChangeAspect="1"/>
              </p:cNvGrpSpPr>
              <p:nvPr/>
            </p:nvGrpSpPr>
            <p:grpSpPr bwMode="auto">
              <a:xfrm>
                <a:off x="1968066" y="2845652"/>
                <a:ext cx="276691" cy="315443"/>
                <a:chOff x="-1908175" y="1651000"/>
                <a:chExt cx="1373187" cy="1557338"/>
              </a:xfrm>
              <a:grpFill/>
            </p:grpSpPr>
            <p:sp>
              <p:nvSpPr>
                <p:cNvPr id="86" name="Freeform 19"/>
                <p:cNvSpPr>
                  <a:spLocks noEditPoints="1"/>
                </p:cNvSpPr>
                <p:nvPr/>
              </p:nvSpPr>
              <p:spPr bwMode="auto">
                <a:xfrm>
                  <a:off x="-1908175" y="1798638"/>
                  <a:ext cx="641350" cy="641350"/>
                </a:xfrm>
                <a:custGeom>
                  <a:avLst/>
                  <a:gdLst>
                    <a:gd name="T0" fmla="*/ 171 w 171"/>
                    <a:gd name="T1" fmla="*/ 79 h 171"/>
                    <a:gd name="T2" fmla="*/ 168 w 171"/>
                    <a:gd name="T3" fmla="*/ 77 h 171"/>
                    <a:gd name="T4" fmla="*/ 152 w 171"/>
                    <a:gd name="T5" fmla="*/ 65 h 171"/>
                    <a:gd name="T6" fmla="*/ 165 w 171"/>
                    <a:gd name="T7" fmla="*/ 54 h 171"/>
                    <a:gd name="T8" fmla="*/ 161 w 171"/>
                    <a:gd name="T9" fmla="*/ 52 h 171"/>
                    <a:gd name="T10" fmla="*/ 142 w 171"/>
                    <a:gd name="T11" fmla="*/ 45 h 171"/>
                    <a:gd name="T12" fmla="*/ 152 w 171"/>
                    <a:gd name="T13" fmla="*/ 32 h 171"/>
                    <a:gd name="T14" fmla="*/ 147 w 171"/>
                    <a:gd name="T15" fmla="*/ 30 h 171"/>
                    <a:gd name="T16" fmla="*/ 127 w 171"/>
                    <a:gd name="T17" fmla="*/ 30 h 171"/>
                    <a:gd name="T18" fmla="*/ 132 w 171"/>
                    <a:gd name="T19" fmla="*/ 15 h 171"/>
                    <a:gd name="T20" fmla="*/ 127 w 171"/>
                    <a:gd name="T21" fmla="*/ 14 h 171"/>
                    <a:gd name="T22" fmla="*/ 108 w 171"/>
                    <a:gd name="T23" fmla="*/ 20 h 171"/>
                    <a:gd name="T24" fmla="*/ 108 w 171"/>
                    <a:gd name="T25" fmla="*/ 5 h 171"/>
                    <a:gd name="T26" fmla="*/ 103 w 171"/>
                    <a:gd name="T27" fmla="*/ 4 h 171"/>
                    <a:gd name="T28" fmla="*/ 86 w 171"/>
                    <a:gd name="T29" fmla="*/ 16 h 171"/>
                    <a:gd name="T30" fmla="*/ 79 w 171"/>
                    <a:gd name="T31" fmla="*/ 0 h 171"/>
                    <a:gd name="T32" fmla="*/ 77 w 171"/>
                    <a:gd name="T33" fmla="*/ 3 h 171"/>
                    <a:gd name="T34" fmla="*/ 65 w 171"/>
                    <a:gd name="T35" fmla="*/ 19 h 171"/>
                    <a:gd name="T36" fmla="*/ 53 w 171"/>
                    <a:gd name="T37" fmla="*/ 6 h 171"/>
                    <a:gd name="T38" fmla="*/ 52 w 171"/>
                    <a:gd name="T39" fmla="*/ 10 h 171"/>
                    <a:gd name="T40" fmla="*/ 45 w 171"/>
                    <a:gd name="T41" fmla="*/ 29 h 171"/>
                    <a:gd name="T42" fmla="*/ 30 w 171"/>
                    <a:gd name="T43" fmla="*/ 20 h 171"/>
                    <a:gd name="T44" fmla="*/ 30 w 171"/>
                    <a:gd name="T45" fmla="*/ 24 h 171"/>
                    <a:gd name="T46" fmla="*/ 30 w 171"/>
                    <a:gd name="T47" fmla="*/ 44 h 171"/>
                    <a:gd name="T48" fmla="*/ 13 w 171"/>
                    <a:gd name="T49" fmla="*/ 40 h 171"/>
                    <a:gd name="T50" fmla="*/ 14 w 171"/>
                    <a:gd name="T51" fmla="*/ 44 h 171"/>
                    <a:gd name="T52" fmla="*/ 20 w 171"/>
                    <a:gd name="T53" fmla="*/ 63 h 171"/>
                    <a:gd name="T54" fmla="*/ 2 w 171"/>
                    <a:gd name="T55" fmla="*/ 65 h 171"/>
                    <a:gd name="T56" fmla="*/ 4 w 171"/>
                    <a:gd name="T57" fmla="*/ 68 h 171"/>
                    <a:gd name="T58" fmla="*/ 16 w 171"/>
                    <a:gd name="T59" fmla="*/ 84 h 171"/>
                    <a:gd name="T60" fmla="*/ 0 w 171"/>
                    <a:gd name="T61" fmla="*/ 91 h 171"/>
                    <a:gd name="T62" fmla="*/ 3 w 171"/>
                    <a:gd name="T63" fmla="*/ 94 h 171"/>
                    <a:gd name="T64" fmla="*/ 19 w 171"/>
                    <a:gd name="T65" fmla="*/ 106 h 171"/>
                    <a:gd name="T66" fmla="*/ 6 w 171"/>
                    <a:gd name="T67" fmla="*/ 116 h 171"/>
                    <a:gd name="T68" fmla="*/ 10 w 171"/>
                    <a:gd name="T69" fmla="*/ 119 h 171"/>
                    <a:gd name="T70" fmla="*/ 29 w 171"/>
                    <a:gd name="T71" fmla="*/ 125 h 171"/>
                    <a:gd name="T72" fmla="*/ 19 w 171"/>
                    <a:gd name="T73" fmla="*/ 139 h 171"/>
                    <a:gd name="T74" fmla="*/ 24 w 171"/>
                    <a:gd name="T75" fmla="*/ 141 h 171"/>
                    <a:gd name="T76" fmla="*/ 44 w 171"/>
                    <a:gd name="T77" fmla="*/ 141 h 171"/>
                    <a:gd name="T78" fmla="*/ 39 w 171"/>
                    <a:gd name="T79" fmla="*/ 156 h 171"/>
                    <a:gd name="T80" fmla="*/ 44 w 171"/>
                    <a:gd name="T81" fmla="*/ 157 h 171"/>
                    <a:gd name="T82" fmla="*/ 63 w 171"/>
                    <a:gd name="T83" fmla="*/ 151 h 171"/>
                    <a:gd name="T84" fmla="*/ 63 w 171"/>
                    <a:gd name="T85" fmla="*/ 166 h 171"/>
                    <a:gd name="T86" fmla="*/ 68 w 171"/>
                    <a:gd name="T87" fmla="*/ 166 h 171"/>
                    <a:gd name="T88" fmla="*/ 85 w 171"/>
                    <a:gd name="T89" fmla="*/ 155 h 171"/>
                    <a:gd name="T90" fmla="*/ 91 w 171"/>
                    <a:gd name="T91" fmla="*/ 171 h 171"/>
                    <a:gd name="T92" fmla="*/ 94 w 171"/>
                    <a:gd name="T93" fmla="*/ 168 h 171"/>
                    <a:gd name="T94" fmla="*/ 96 w 171"/>
                    <a:gd name="T95" fmla="*/ 154 h 171"/>
                    <a:gd name="T96" fmla="*/ 114 w 171"/>
                    <a:gd name="T97" fmla="*/ 163 h 171"/>
                    <a:gd name="T98" fmla="*/ 119 w 171"/>
                    <a:gd name="T99" fmla="*/ 162 h 171"/>
                    <a:gd name="T100" fmla="*/ 117 w 171"/>
                    <a:gd name="T101" fmla="*/ 147 h 171"/>
                    <a:gd name="T102" fmla="*/ 137 w 171"/>
                    <a:gd name="T103" fmla="*/ 150 h 171"/>
                    <a:gd name="T104" fmla="*/ 142 w 171"/>
                    <a:gd name="T105" fmla="*/ 149 h 171"/>
                    <a:gd name="T106" fmla="*/ 135 w 171"/>
                    <a:gd name="T107" fmla="*/ 134 h 171"/>
                    <a:gd name="T108" fmla="*/ 154 w 171"/>
                    <a:gd name="T109" fmla="*/ 131 h 171"/>
                    <a:gd name="T110" fmla="*/ 159 w 171"/>
                    <a:gd name="T111" fmla="*/ 129 h 171"/>
                    <a:gd name="T112" fmla="*/ 147 w 171"/>
                    <a:gd name="T113" fmla="*/ 117 h 171"/>
                    <a:gd name="T114" fmla="*/ 165 w 171"/>
                    <a:gd name="T115" fmla="*/ 108 h 171"/>
                    <a:gd name="T116" fmla="*/ 169 w 171"/>
                    <a:gd name="T117" fmla="*/ 105 h 171"/>
                    <a:gd name="T118" fmla="*/ 154 w 171"/>
                    <a:gd name="T119" fmla="*/ 96 h 171"/>
                    <a:gd name="T120" fmla="*/ 168 w 171"/>
                    <a:gd name="T121" fmla="*/ 82 h 171"/>
                    <a:gd name="T122" fmla="*/ 70 w 171"/>
                    <a:gd name="T123" fmla="*/ 85 h 171"/>
                    <a:gd name="T124" fmla="*/ 101 w 171"/>
                    <a:gd name="T125" fmla="*/ 8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71" h="171">
                      <a:moveTo>
                        <a:pt x="168" y="82"/>
                      </a:moveTo>
                      <a:cubicBezTo>
                        <a:pt x="170" y="82"/>
                        <a:pt x="171" y="81"/>
                        <a:pt x="171" y="79"/>
                      </a:cubicBezTo>
                      <a:cubicBezTo>
                        <a:pt x="171" y="79"/>
                        <a:pt x="171" y="79"/>
                        <a:pt x="171" y="79"/>
                      </a:cubicBezTo>
                      <a:cubicBezTo>
                        <a:pt x="171" y="78"/>
                        <a:pt x="169" y="77"/>
                        <a:pt x="168" y="77"/>
                      </a:cubicBezTo>
                      <a:cubicBezTo>
                        <a:pt x="154" y="75"/>
                        <a:pt x="154" y="75"/>
                        <a:pt x="154" y="75"/>
                      </a:cubicBezTo>
                      <a:cubicBezTo>
                        <a:pt x="154" y="71"/>
                        <a:pt x="153" y="68"/>
                        <a:pt x="152" y="65"/>
                      </a:cubicBezTo>
                      <a:cubicBezTo>
                        <a:pt x="163" y="57"/>
                        <a:pt x="163" y="57"/>
                        <a:pt x="163" y="57"/>
                      </a:cubicBezTo>
                      <a:cubicBezTo>
                        <a:pt x="164" y="56"/>
                        <a:pt x="165" y="55"/>
                        <a:pt x="165" y="54"/>
                      </a:cubicBezTo>
                      <a:cubicBezTo>
                        <a:pt x="165" y="54"/>
                        <a:pt x="165" y="53"/>
                        <a:pt x="165" y="53"/>
                      </a:cubicBezTo>
                      <a:cubicBezTo>
                        <a:pt x="164" y="52"/>
                        <a:pt x="163" y="51"/>
                        <a:pt x="161" y="52"/>
                      </a:cubicBezTo>
                      <a:cubicBezTo>
                        <a:pt x="147" y="54"/>
                        <a:pt x="147" y="54"/>
                        <a:pt x="147" y="54"/>
                      </a:cubicBezTo>
                      <a:cubicBezTo>
                        <a:pt x="146" y="51"/>
                        <a:pt x="144" y="48"/>
                        <a:pt x="142" y="45"/>
                      </a:cubicBezTo>
                      <a:cubicBezTo>
                        <a:pt x="151" y="34"/>
                        <a:pt x="151" y="34"/>
                        <a:pt x="151" y="34"/>
                      </a:cubicBezTo>
                      <a:cubicBezTo>
                        <a:pt x="151" y="34"/>
                        <a:pt x="152" y="33"/>
                        <a:pt x="152" y="32"/>
                      </a:cubicBezTo>
                      <a:cubicBezTo>
                        <a:pt x="152" y="31"/>
                        <a:pt x="151" y="31"/>
                        <a:pt x="151" y="30"/>
                      </a:cubicBezTo>
                      <a:cubicBezTo>
                        <a:pt x="150" y="29"/>
                        <a:pt x="148" y="29"/>
                        <a:pt x="147" y="30"/>
                      </a:cubicBezTo>
                      <a:cubicBezTo>
                        <a:pt x="135" y="36"/>
                        <a:pt x="135" y="36"/>
                        <a:pt x="135" y="36"/>
                      </a:cubicBezTo>
                      <a:cubicBezTo>
                        <a:pt x="132" y="34"/>
                        <a:pt x="130" y="32"/>
                        <a:pt x="127" y="30"/>
                      </a:cubicBezTo>
                      <a:cubicBezTo>
                        <a:pt x="132" y="16"/>
                        <a:pt x="132" y="16"/>
                        <a:pt x="132" y="16"/>
                      </a:cubicBezTo>
                      <a:cubicBezTo>
                        <a:pt x="132" y="16"/>
                        <a:pt x="132" y="16"/>
                        <a:pt x="132" y="15"/>
                      </a:cubicBezTo>
                      <a:cubicBezTo>
                        <a:pt x="132" y="14"/>
                        <a:pt x="132" y="13"/>
                        <a:pt x="131" y="13"/>
                      </a:cubicBezTo>
                      <a:cubicBezTo>
                        <a:pt x="129" y="12"/>
                        <a:pt x="128" y="12"/>
                        <a:pt x="127" y="14"/>
                      </a:cubicBezTo>
                      <a:cubicBezTo>
                        <a:pt x="117" y="23"/>
                        <a:pt x="117" y="23"/>
                        <a:pt x="117" y="23"/>
                      </a:cubicBezTo>
                      <a:cubicBezTo>
                        <a:pt x="114" y="22"/>
                        <a:pt x="111" y="21"/>
                        <a:pt x="108" y="20"/>
                      </a:cubicBezTo>
                      <a:cubicBezTo>
                        <a:pt x="108" y="6"/>
                        <a:pt x="108" y="6"/>
                        <a:pt x="108" y="6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4"/>
                        <a:pt x="107" y="3"/>
                        <a:pt x="106" y="2"/>
                      </a:cubicBezTo>
                      <a:cubicBezTo>
                        <a:pt x="105" y="2"/>
                        <a:pt x="103" y="3"/>
                        <a:pt x="103" y="4"/>
                      </a:cubicBezTo>
                      <a:cubicBezTo>
                        <a:pt x="96" y="17"/>
                        <a:pt x="96" y="17"/>
                        <a:pt x="96" y="17"/>
                      </a:cubicBezTo>
                      <a:cubicBezTo>
                        <a:pt x="93" y="16"/>
                        <a:pt x="90" y="16"/>
                        <a:pt x="86" y="16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2" y="1"/>
                        <a:pt x="81" y="0"/>
                        <a:pt x="79" y="0"/>
                      </a:cubicBezTo>
                      <a:cubicBezTo>
                        <a:pt x="78" y="0"/>
                        <a:pt x="77" y="1"/>
                        <a:pt x="77" y="3"/>
                      </a:cubicBezTo>
                      <a:cubicBezTo>
                        <a:pt x="77" y="3"/>
                        <a:pt x="77" y="3"/>
                        <a:pt x="77" y="3"/>
                      </a:cubicBezTo>
                      <a:cubicBezTo>
                        <a:pt x="75" y="17"/>
                        <a:pt x="75" y="17"/>
                        <a:pt x="75" y="17"/>
                      </a:cubicBezTo>
                      <a:cubicBezTo>
                        <a:pt x="71" y="17"/>
                        <a:pt x="68" y="18"/>
                        <a:pt x="65" y="19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6" y="6"/>
                        <a:pt x="55" y="5"/>
                        <a:pt x="53" y="6"/>
                      </a:cubicBezTo>
                      <a:cubicBezTo>
                        <a:pt x="52" y="6"/>
                        <a:pt x="52" y="7"/>
                        <a:pt x="52" y="9"/>
                      </a:cubicBezTo>
                      <a:cubicBezTo>
                        <a:pt x="52" y="9"/>
                        <a:pt x="52" y="9"/>
                        <a:pt x="52" y="10"/>
                      </a:cubicBezTo>
                      <a:cubicBezTo>
                        <a:pt x="54" y="23"/>
                        <a:pt x="54" y="23"/>
                        <a:pt x="54" y="23"/>
                      </a:cubicBezTo>
                      <a:cubicBezTo>
                        <a:pt x="51" y="25"/>
                        <a:pt x="48" y="27"/>
                        <a:pt x="45" y="29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3" y="19"/>
                        <a:pt x="32" y="19"/>
                        <a:pt x="30" y="20"/>
                      </a:cubicBezTo>
                      <a:cubicBezTo>
                        <a:pt x="30" y="20"/>
                        <a:pt x="29" y="21"/>
                        <a:pt x="29" y="22"/>
                      </a:cubicBezTo>
                      <a:cubicBezTo>
                        <a:pt x="29" y="23"/>
                        <a:pt x="30" y="23"/>
                        <a:pt x="30" y="24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4" y="39"/>
                        <a:pt x="32" y="41"/>
                        <a:pt x="30" y="44"/>
                      </a:cubicBezTo>
                      <a:cubicBezTo>
                        <a:pt x="17" y="39"/>
                        <a:pt x="17" y="39"/>
                        <a:pt x="17" y="39"/>
                      </a:cubicBezTo>
                      <a:cubicBezTo>
                        <a:pt x="15" y="38"/>
                        <a:pt x="14" y="39"/>
                        <a:pt x="13" y="40"/>
                      </a:cubicBezTo>
                      <a:cubicBezTo>
                        <a:pt x="13" y="41"/>
                        <a:pt x="12" y="41"/>
                        <a:pt x="12" y="42"/>
                      </a:cubicBezTo>
                      <a:cubicBezTo>
                        <a:pt x="12" y="42"/>
                        <a:pt x="13" y="43"/>
                        <a:pt x="14" y="44"/>
                      </a:cubicBezTo>
                      <a:cubicBezTo>
                        <a:pt x="24" y="54"/>
                        <a:pt x="24" y="54"/>
                        <a:pt x="24" y="54"/>
                      </a:cubicBezTo>
                      <a:cubicBezTo>
                        <a:pt x="22" y="57"/>
                        <a:pt x="21" y="60"/>
                        <a:pt x="20" y="63"/>
                      </a:cubicBezTo>
                      <a:cubicBezTo>
                        <a:pt x="6" y="63"/>
                        <a:pt x="6" y="63"/>
                        <a:pt x="6" y="63"/>
                      </a:cubicBezTo>
                      <a:cubicBezTo>
                        <a:pt x="4" y="62"/>
                        <a:pt x="3" y="63"/>
                        <a:pt x="2" y="65"/>
                      </a:cubicBezTo>
                      <a:cubicBezTo>
                        <a:pt x="2" y="65"/>
                        <a:pt x="2" y="65"/>
                        <a:pt x="2" y="65"/>
                      </a:cubicBezTo>
                      <a:cubicBezTo>
                        <a:pt x="2" y="67"/>
                        <a:pt x="3" y="68"/>
                        <a:pt x="4" y="68"/>
                      </a:cubicBezTo>
                      <a:cubicBezTo>
                        <a:pt x="17" y="74"/>
                        <a:pt x="17" y="74"/>
                        <a:pt x="17" y="74"/>
                      </a:cubicBezTo>
                      <a:cubicBezTo>
                        <a:pt x="16" y="78"/>
                        <a:pt x="16" y="81"/>
                        <a:pt x="16" y="84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1" y="89"/>
                        <a:pt x="0" y="90"/>
                        <a:pt x="0" y="91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0" y="93"/>
                        <a:pt x="2" y="94"/>
                        <a:pt x="3" y="94"/>
                      </a:cubicBezTo>
                      <a:cubicBezTo>
                        <a:pt x="17" y="96"/>
                        <a:pt x="17" y="96"/>
                        <a:pt x="17" y="96"/>
                      </a:cubicBezTo>
                      <a:cubicBezTo>
                        <a:pt x="17" y="99"/>
                        <a:pt x="18" y="103"/>
                        <a:pt x="19" y="106"/>
                      </a:cubicBezTo>
                      <a:cubicBezTo>
                        <a:pt x="8" y="114"/>
                        <a:pt x="8" y="114"/>
                        <a:pt x="8" y="114"/>
                      </a:cubicBezTo>
                      <a:cubicBezTo>
                        <a:pt x="7" y="114"/>
                        <a:pt x="6" y="115"/>
                        <a:pt x="6" y="116"/>
                      </a:cubicBezTo>
                      <a:cubicBezTo>
                        <a:pt x="6" y="117"/>
                        <a:pt x="6" y="117"/>
                        <a:pt x="6" y="118"/>
                      </a:cubicBezTo>
                      <a:cubicBezTo>
                        <a:pt x="7" y="119"/>
                        <a:pt x="8" y="120"/>
                        <a:pt x="10" y="119"/>
                      </a:cubicBezTo>
                      <a:cubicBezTo>
                        <a:pt x="24" y="117"/>
                        <a:pt x="24" y="117"/>
                        <a:pt x="24" y="117"/>
                      </a:cubicBezTo>
                      <a:cubicBezTo>
                        <a:pt x="25" y="120"/>
                        <a:pt x="27" y="123"/>
                        <a:pt x="29" y="125"/>
                      </a:cubicBezTo>
                      <a:cubicBezTo>
                        <a:pt x="20" y="137"/>
                        <a:pt x="20" y="137"/>
                        <a:pt x="20" y="137"/>
                      </a:cubicBezTo>
                      <a:cubicBezTo>
                        <a:pt x="20" y="137"/>
                        <a:pt x="19" y="138"/>
                        <a:pt x="19" y="139"/>
                      </a:cubicBezTo>
                      <a:cubicBezTo>
                        <a:pt x="19" y="139"/>
                        <a:pt x="20" y="140"/>
                        <a:pt x="20" y="140"/>
                      </a:cubicBezTo>
                      <a:cubicBezTo>
                        <a:pt x="21" y="142"/>
                        <a:pt x="23" y="142"/>
                        <a:pt x="24" y="141"/>
                      </a:cubicBezTo>
                      <a:cubicBezTo>
                        <a:pt x="36" y="134"/>
                        <a:pt x="36" y="134"/>
                        <a:pt x="36" y="134"/>
                      </a:cubicBezTo>
                      <a:cubicBezTo>
                        <a:pt x="39" y="137"/>
                        <a:pt x="41" y="139"/>
                        <a:pt x="44" y="141"/>
                      </a:cubicBezTo>
                      <a:cubicBezTo>
                        <a:pt x="39" y="154"/>
                        <a:pt x="39" y="154"/>
                        <a:pt x="39" y="154"/>
                      </a:cubicBezTo>
                      <a:cubicBezTo>
                        <a:pt x="39" y="155"/>
                        <a:pt x="39" y="155"/>
                        <a:pt x="39" y="156"/>
                      </a:cubicBezTo>
                      <a:cubicBezTo>
                        <a:pt x="39" y="157"/>
                        <a:pt x="39" y="157"/>
                        <a:pt x="40" y="158"/>
                      </a:cubicBezTo>
                      <a:cubicBezTo>
                        <a:pt x="42" y="159"/>
                        <a:pt x="43" y="158"/>
                        <a:pt x="44" y="157"/>
                      </a:cubicBezTo>
                      <a:cubicBezTo>
                        <a:pt x="54" y="147"/>
                        <a:pt x="54" y="147"/>
                        <a:pt x="54" y="147"/>
                      </a:cubicBezTo>
                      <a:cubicBezTo>
                        <a:pt x="57" y="149"/>
                        <a:pt x="60" y="150"/>
                        <a:pt x="63" y="151"/>
                      </a:cubicBezTo>
                      <a:cubicBezTo>
                        <a:pt x="63" y="165"/>
                        <a:pt x="63" y="165"/>
                        <a:pt x="63" y="165"/>
                      </a:cubicBezTo>
                      <a:cubicBezTo>
                        <a:pt x="63" y="165"/>
                        <a:pt x="63" y="166"/>
                        <a:pt x="63" y="166"/>
                      </a:cubicBezTo>
                      <a:cubicBezTo>
                        <a:pt x="63" y="167"/>
                        <a:pt x="64" y="168"/>
                        <a:pt x="65" y="168"/>
                      </a:cubicBezTo>
                      <a:cubicBezTo>
                        <a:pt x="66" y="169"/>
                        <a:pt x="68" y="168"/>
                        <a:pt x="68" y="166"/>
                      </a:cubicBezTo>
                      <a:cubicBezTo>
                        <a:pt x="75" y="154"/>
                        <a:pt x="75" y="154"/>
                        <a:pt x="75" y="154"/>
                      </a:cubicBezTo>
                      <a:cubicBezTo>
                        <a:pt x="78" y="154"/>
                        <a:pt x="81" y="155"/>
                        <a:pt x="85" y="155"/>
                      </a:cubicBezTo>
                      <a:cubicBezTo>
                        <a:pt x="89" y="168"/>
                        <a:pt x="89" y="168"/>
                        <a:pt x="89" y="168"/>
                      </a:cubicBezTo>
                      <a:cubicBezTo>
                        <a:pt x="89" y="170"/>
                        <a:pt x="90" y="171"/>
                        <a:pt x="91" y="171"/>
                      </a:cubicBezTo>
                      <a:cubicBezTo>
                        <a:pt x="91" y="171"/>
                        <a:pt x="92" y="171"/>
                        <a:pt x="92" y="171"/>
                      </a:cubicBezTo>
                      <a:cubicBezTo>
                        <a:pt x="93" y="171"/>
                        <a:pt x="94" y="169"/>
                        <a:pt x="94" y="168"/>
                      </a:cubicBezTo>
                      <a:cubicBezTo>
                        <a:pt x="94" y="168"/>
                        <a:pt x="94" y="168"/>
                        <a:pt x="94" y="168"/>
                      </a:cubicBezTo>
                      <a:cubicBezTo>
                        <a:pt x="96" y="154"/>
                        <a:pt x="96" y="154"/>
                        <a:pt x="96" y="154"/>
                      </a:cubicBezTo>
                      <a:cubicBezTo>
                        <a:pt x="100" y="153"/>
                        <a:pt x="103" y="153"/>
                        <a:pt x="106" y="152"/>
                      </a:cubicBezTo>
                      <a:cubicBezTo>
                        <a:pt x="114" y="163"/>
                        <a:pt x="114" y="163"/>
                        <a:pt x="114" y="163"/>
                      </a:cubicBezTo>
                      <a:cubicBezTo>
                        <a:pt x="115" y="165"/>
                        <a:pt x="116" y="165"/>
                        <a:pt x="118" y="165"/>
                      </a:cubicBezTo>
                      <a:cubicBezTo>
                        <a:pt x="119" y="164"/>
                        <a:pt x="119" y="163"/>
                        <a:pt x="119" y="162"/>
                      </a:cubicBezTo>
                      <a:cubicBezTo>
                        <a:pt x="119" y="162"/>
                        <a:pt x="119" y="161"/>
                        <a:pt x="119" y="161"/>
                      </a:cubicBezTo>
                      <a:cubicBezTo>
                        <a:pt x="117" y="147"/>
                        <a:pt x="117" y="147"/>
                        <a:pt x="117" y="147"/>
                      </a:cubicBezTo>
                      <a:cubicBezTo>
                        <a:pt x="120" y="146"/>
                        <a:pt x="123" y="144"/>
                        <a:pt x="126" y="142"/>
                      </a:cubicBezTo>
                      <a:cubicBezTo>
                        <a:pt x="137" y="150"/>
                        <a:pt x="137" y="150"/>
                        <a:pt x="137" y="150"/>
                      </a:cubicBezTo>
                      <a:cubicBezTo>
                        <a:pt x="138" y="152"/>
                        <a:pt x="139" y="152"/>
                        <a:pt x="141" y="151"/>
                      </a:cubicBezTo>
                      <a:cubicBezTo>
                        <a:pt x="141" y="150"/>
                        <a:pt x="142" y="149"/>
                        <a:pt x="142" y="149"/>
                      </a:cubicBezTo>
                      <a:cubicBezTo>
                        <a:pt x="142" y="148"/>
                        <a:pt x="141" y="147"/>
                        <a:pt x="141" y="147"/>
                      </a:cubicBezTo>
                      <a:cubicBezTo>
                        <a:pt x="135" y="134"/>
                        <a:pt x="135" y="134"/>
                        <a:pt x="135" y="134"/>
                      </a:cubicBezTo>
                      <a:cubicBezTo>
                        <a:pt x="137" y="132"/>
                        <a:pt x="139" y="130"/>
                        <a:pt x="141" y="127"/>
                      </a:cubicBezTo>
                      <a:cubicBezTo>
                        <a:pt x="154" y="131"/>
                        <a:pt x="154" y="131"/>
                        <a:pt x="154" y="131"/>
                      </a:cubicBezTo>
                      <a:cubicBezTo>
                        <a:pt x="156" y="132"/>
                        <a:pt x="157" y="132"/>
                        <a:pt x="158" y="131"/>
                      </a:cubicBezTo>
                      <a:cubicBezTo>
                        <a:pt x="158" y="130"/>
                        <a:pt x="159" y="130"/>
                        <a:pt x="159" y="129"/>
                      </a:cubicBezTo>
                      <a:cubicBezTo>
                        <a:pt x="159" y="128"/>
                        <a:pt x="158" y="127"/>
                        <a:pt x="157" y="127"/>
                      </a:cubicBezTo>
                      <a:cubicBezTo>
                        <a:pt x="147" y="117"/>
                        <a:pt x="147" y="117"/>
                        <a:pt x="147" y="117"/>
                      </a:cubicBezTo>
                      <a:cubicBezTo>
                        <a:pt x="149" y="114"/>
                        <a:pt x="150" y="111"/>
                        <a:pt x="151" y="108"/>
                      </a:cubicBezTo>
                      <a:cubicBezTo>
                        <a:pt x="165" y="108"/>
                        <a:pt x="165" y="108"/>
                        <a:pt x="165" y="108"/>
                      </a:cubicBezTo>
                      <a:cubicBezTo>
                        <a:pt x="167" y="108"/>
                        <a:pt x="168" y="107"/>
                        <a:pt x="169" y="106"/>
                      </a:cubicBezTo>
                      <a:cubicBezTo>
                        <a:pt x="169" y="106"/>
                        <a:pt x="169" y="105"/>
                        <a:pt x="169" y="105"/>
                      </a:cubicBezTo>
                      <a:cubicBezTo>
                        <a:pt x="169" y="104"/>
                        <a:pt x="168" y="103"/>
                        <a:pt x="167" y="103"/>
                      </a:cubicBezTo>
                      <a:cubicBezTo>
                        <a:pt x="154" y="96"/>
                        <a:pt x="154" y="96"/>
                        <a:pt x="154" y="96"/>
                      </a:cubicBezTo>
                      <a:cubicBezTo>
                        <a:pt x="155" y="93"/>
                        <a:pt x="155" y="90"/>
                        <a:pt x="155" y="86"/>
                      </a:cubicBezTo>
                      <a:lnTo>
                        <a:pt x="168" y="82"/>
                      </a:lnTo>
                      <a:close/>
                      <a:moveTo>
                        <a:pt x="86" y="101"/>
                      </a:moveTo>
                      <a:cubicBezTo>
                        <a:pt x="77" y="101"/>
                        <a:pt x="70" y="94"/>
                        <a:pt x="70" y="85"/>
                      </a:cubicBezTo>
                      <a:cubicBezTo>
                        <a:pt x="70" y="77"/>
                        <a:pt x="77" y="70"/>
                        <a:pt x="86" y="70"/>
                      </a:cubicBezTo>
                      <a:cubicBezTo>
                        <a:pt x="94" y="70"/>
                        <a:pt x="101" y="77"/>
                        <a:pt x="101" y="85"/>
                      </a:cubicBezTo>
                      <a:cubicBezTo>
                        <a:pt x="101" y="94"/>
                        <a:pt x="94" y="101"/>
                        <a:pt x="86" y="1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7" name="Freeform 20"/>
                <p:cNvSpPr>
                  <a:spLocks noEditPoints="1"/>
                </p:cNvSpPr>
                <p:nvPr/>
              </p:nvSpPr>
              <p:spPr bwMode="auto">
                <a:xfrm>
                  <a:off x="-1333500" y="1651000"/>
                  <a:ext cx="454025" cy="454025"/>
                </a:xfrm>
                <a:custGeom>
                  <a:avLst/>
                  <a:gdLst>
                    <a:gd name="T0" fmla="*/ 121 w 121"/>
                    <a:gd name="T1" fmla="*/ 56 h 121"/>
                    <a:gd name="T2" fmla="*/ 119 w 121"/>
                    <a:gd name="T3" fmla="*/ 54 h 121"/>
                    <a:gd name="T4" fmla="*/ 108 w 121"/>
                    <a:gd name="T5" fmla="*/ 46 h 121"/>
                    <a:gd name="T6" fmla="*/ 117 w 121"/>
                    <a:gd name="T7" fmla="*/ 38 h 121"/>
                    <a:gd name="T8" fmla="*/ 115 w 121"/>
                    <a:gd name="T9" fmla="*/ 37 h 121"/>
                    <a:gd name="T10" fmla="*/ 101 w 121"/>
                    <a:gd name="T11" fmla="*/ 32 h 121"/>
                    <a:gd name="T12" fmla="*/ 108 w 121"/>
                    <a:gd name="T13" fmla="*/ 23 h 121"/>
                    <a:gd name="T14" fmla="*/ 105 w 121"/>
                    <a:gd name="T15" fmla="*/ 21 h 121"/>
                    <a:gd name="T16" fmla="*/ 90 w 121"/>
                    <a:gd name="T17" fmla="*/ 21 h 121"/>
                    <a:gd name="T18" fmla="*/ 94 w 121"/>
                    <a:gd name="T19" fmla="*/ 11 h 121"/>
                    <a:gd name="T20" fmla="*/ 90 w 121"/>
                    <a:gd name="T21" fmla="*/ 10 h 121"/>
                    <a:gd name="T22" fmla="*/ 77 w 121"/>
                    <a:gd name="T23" fmla="*/ 14 h 121"/>
                    <a:gd name="T24" fmla="*/ 77 w 121"/>
                    <a:gd name="T25" fmla="*/ 3 h 121"/>
                    <a:gd name="T26" fmla="*/ 73 w 121"/>
                    <a:gd name="T27" fmla="*/ 3 h 121"/>
                    <a:gd name="T28" fmla="*/ 61 w 121"/>
                    <a:gd name="T29" fmla="*/ 11 h 121"/>
                    <a:gd name="T30" fmla="*/ 56 w 121"/>
                    <a:gd name="T31" fmla="*/ 0 h 121"/>
                    <a:gd name="T32" fmla="*/ 55 w 121"/>
                    <a:gd name="T33" fmla="*/ 2 h 121"/>
                    <a:gd name="T34" fmla="*/ 46 w 121"/>
                    <a:gd name="T35" fmla="*/ 13 h 121"/>
                    <a:gd name="T36" fmla="*/ 38 w 121"/>
                    <a:gd name="T37" fmla="*/ 4 h 121"/>
                    <a:gd name="T38" fmla="*/ 37 w 121"/>
                    <a:gd name="T39" fmla="*/ 7 h 121"/>
                    <a:gd name="T40" fmla="*/ 32 w 121"/>
                    <a:gd name="T41" fmla="*/ 20 h 121"/>
                    <a:gd name="T42" fmla="*/ 22 w 121"/>
                    <a:gd name="T43" fmla="*/ 14 h 121"/>
                    <a:gd name="T44" fmla="*/ 21 w 121"/>
                    <a:gd name="T45" fmla="*/ 17 h 121"/>
                    <a:gd name="T46" fmla="*/ 21 w 121"/>
                    <a:gd name="T47" fmla="*/ 31 h 121"/>
                    <a:gd name="T48" fmla="*/ 9 w 121"/>
                    <a:gd name="T49" fmla="*/ 28 h 121"/>
                    <a:gd name="T50" fmla="*/ 10 w 121"/>
                    <a:gd name="T51" fmla="*/ 31 h 121"/>
                    <a:gd name="T52" fmla="*/ 14 w 121"/>
                    <a:gd name="T53" fmla="*/ 45 h 121"/>
                    <a:gd name="T54" fmla="*/ 2 w 121"/>
                    <a:gd name="T55" fmla="*/ 46 h 121"/>
                    <a:gd name="T56" fmla="*/ 3 w 121"/>
                    <a:gd name="T57" fmla="*/ 48 h 121"/>
                    <a:gd name="T58" fmla="*/ 11 w 121"/>
                    <a:gd name="T59" fmla="*/ 60 h 121"/>
                    <a:gd name="T60" fmla="*/ 0 w 121"/>
                    <a:gd name="T61" fmla="*/ 65 h 121"/>
                    <a:gd name="T62" fmla="*/ 2 w 121"/>
                    <a:gd name="T63" fmla="*/ 67 h 121"/>
                    <a:gd name="T64" fmla="*/ 14 w 121"/>
                    <a:gd name="T65" fmla="*/ 75 h 121"/>
                    <a:gd name="T66" fmla="*/ 4 w 121"/>
                    <a:gd name="T67" fmla="*/ 83 h 121"/>
                    <a:gd name="T68" fmla="*/ 7 w 121"/>
                    <a:gd name="T69" fmla="*/ 84 h 121"/>
                    <a:gd name="T70" fmla="*/ 20 w 121"/>
                    <a:gd name="T71" fmla="*/ 89 h 121"/>
                    <a:gd name="T72" fmla="*/ 14 w 121"/>
                    <a:gd name="T73" fmla="*/ 98 h 121"/>
                    <a:gd name="T74" fmla="*/ 17 w 121"/>
                    <a:gd name="T75" fmla="*/ 100 h 121"/>
                    <a:gd name="T76" fmla="*/ 31 w 121"/>
                    <a:gd name="T77" fmla="*/ 100 h 121"/>
                    <a:gd name="T78" fmla="*/ 28 w 121"/>
                    <a:gd name="T79" fmla="*/ 110 h 121"/>
                    <a:gd name="T80" fmla="*/ 31 w 121"/>
                    <a:gd name="T81" fmla="*/ 112 h 121"/>
                    <a:gd name="T82" fmla="*/ 45 w 121"/>
                    <a:gd name="T83" fmla="*/ 107 h 121"/>
                    <a:gd name="T84" fmla="*/ 45 w 121"/>
                    <a:gd name="T85" fmla="*/ 118 h 121"/>
                    <a:gd name="T86" fmla="*/ 49 w 121"/>
                    <a:gd name="T87" fmla="*/ 118 h 121"/>
                    <a:gd name="T88" fmla="*/ 60 w 121"/>
                    <a:gd name="T89" fmla="*/ 110 h 121"/>
                    <a:gd name="T90" fmla="*/ 65 w 121"/>
                    <a:gd name="T91" fmla="*/ 121 h 121"/>
                    <a:gd name="T92" fmla="*/ 67 w 121"/>
                    <a:gd name="T93" fmla="*/ 119 h 121"/>
                    <a:gd name="T94" fmla="*/ 68 w 121"/>
                    <a:gd name="T95" fmla="*/ 109 h 121"/>
                    <a:gd name="T96" fmla="*/ 81 w 121"/>
                    <a:gd name="T97" fmla="*/ 116 h 121"/>
                    <a:gd name="T98" fmla="*/ 85 w 121"/>
                    <a:gd name="T99" fmla="*/ 115 h 121"/>
                    <a:gd name="T100" fmla="*/ 83 w 121"/>
                    <a:gd name="T101" fmla="*/ 104 h 121"/>
                    <a:gd name="T102" fmla="*/ 97 w 121"/>
                    <a:gd name="T103" fmla="*/ 107 h 121"/>
                    <a:gd name="T104" fmla="*/ 101 w 121"/>
                    <a:gd name="T105" fmla="*/ 106 h 121"/>
                    <a:gd name="T106" fmla="*/ 96 w 121"/>
                    <a:gd name="T107" fmla="*/ 95 h 121"/>
                    <a:gd name="T108" fmla="*/ 110 w 121"/>
                    <a:gd name="T109" fmla="*/ 93 h 121"/>
                    <a:gd name="T110" fmla="*/ 113 w 121"/>
                    <a:gd name="T111" fmla="*/ 92 h 121"/>
                    <a:gd name="T112" fmla="*/ 105 w 121"/>
                    <a:gd name="T113" fmla="*/ 83 h 121"/>
                    <a:gd name="T114" fmla="*/ 117 w 121"/>
                    <a:gd name="T115" fmla="*/ 77 h 121"/>
                    <a:gd name="T116" fmla="*/ 120 w 121"/>
                    <a:gd name="T117" fmla="*/ 75 h 121"/>
                    <a:gd name="T118" fmla="*/ 109 w 121"/>
                    <a:gd name="T119" fmla="*/ 68 h 121"/>
                    <a:gd name="T120" fmla="*/ 120 w 121"/>
                    <a:gd name="T121" fmla="*/ 58 h 121"/>
                    <a:gd name="T122" fmla="*/ 50 w 121"/>
                    <a:gd name="T123" fmla="*/ 61 h 121"/>
                    <a:gd name="T124" fmla="*/ 72 w 121"/>
                    <a:gd name="T125" fmla="*/ 6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1" h="121">
                      <a:moveTo>
                        <a:pt x="120" y="58"/>
                      </a:moveTo>
                      <a:cubicBezTo>
                        <a:pt x="121" y="58"/>
                        <a:pt x="121" y="57"/>
                        <a:pt x="121" y="56"/>
                      </a:cubicBezTo>
                      <a:cubicBezTo>
                        <a:pt x="121" y="56"/>
                        <a:pt x="121" y="56"/>
                        <a:pt x="121" y="56"/>
                      </a:cubicBezTo>
                      <a:cubicBezTo>
                        <a:pt x="121" y="55"/>
                        <a:pt x="120" y="54"/>
                        <a:pt x="119" y="54"/>
                      </a:cubicBezTo>
                      <a:cubicBezTo>
                        <a:pt x="110" y="53"/>
                        <a:pt x="110" y="53"/>
                        <a:pt x="110" y="53"/>
                      </a:cubicBezTo>
                      <a:cubicBezTo>
                        <a:pt x="109" y="50"/>
                        <a:pt x="109" y="48"/>
                        <a:pt x="108" y="46"/>
                      </a:cubicBezTo>
                      <a:cubicBezTo>
                        <a:pt x="116" y="40"/>
                        <a:pt x="116" y="40"/>
                        <a:pt x="116" y="40"/>
                      </a:cubicBezTo>
                      <a:cubicBezTo>
                        <a:pt x="117" y="40"/>
                        <a:pt x="117" y="39"/>
                        <a:pt x="117" y="38"/>
                      </a:cubicBezTo>
                      <a:cubicBezTo>
                        <a:pt x="117" y="38"/>
                        <a:pt x="117" y="38"/>
                        <a:pt x="117" y="38"/>
                      </a:cubicBezTo>
                      <a:cubicBezTo>
                        <a:pt x="117" y="37"/>
                        <a:pt x="116" y="36"/>
                        <a:pt x="115" y="37"/>
                      </a:cubicBezTo>
                      <a:cubicBezTo>
                        <a:pt x="105" y="38"/>
                        <a:pt x="105" y="38"/>
                        <a:pt x="105" y="38"/>
                      </a:cubicBezTo>
                      <a:cubicBezTo>
                        <a:pt x="104" y="36"/>
                        <a:pt x="102" y="34"/>
                        <a:pt x="101" y="32"/>
                      </a:cubicBezTo>
                      <a:cubicBezTo>
                        <a:pt x="107" y="24"/>
                        <a:pt x="107" y="24"/>
                        <a:pt x="107" y="24"/>
                      </a:cubicBezTo>
                      <a:cubicBezTo>
                        <a:pt x="108" y="24"/>
                        <a:pt x="108" y="23"/>
                        <a:pt x="108" y="23"/>
                      </a:cubicBezTo>
                      <a:cubicBezTo>
                        <a:pt x="108" y="22"/>
                        <a:pt x="108" y="22"/>
                        <a:pt x="107" y="21"/>
                      </a:cubicBezTo>
                      <a:cubicBezTo>
                        <a:pt x="107" y="21"/>
                        <a:pt x="105" y="20"/>
                        <a:pt x="105" y="21"/>
                      </a:cubicBezTo>
                      <a:cubicBezTo>
                        <a:pt x="96" y="26"/>
                        <a:pt x="96" y="26"/>
                        <a:pt x="96" y="26"/>
                      </a:cubicBezTo>
                      <a:cubicBezTo>
                        <a:pt x="94" y="24"/>
                        <a:pt x="92" y="22"/>
                        <a:pt x="90" y="21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0"/>
                        <a:pt x="94" y="9"/>
                        <a:pt x="93" y="9"/>
                      </a:cubicBezTo>
                      <a:cubicBezTo>
                        <a:pt x="92" y="8"/>
                        <a:pt x="91" y="9"/>
                        <a:pt x="90" y="10"/>
                      </a:cubicBezTo>
                      <a:cubicBezTo>
                        <a:pt x="83" y="17"/>
                        <a:pt x="83" y="17"/>
                        <a:pt x="83" y="17"/>
                      </a:cubicBezTo>
                      <a:cubicBezTo>
                        <a:pt x="81" y="15"/>
                        <a:pt x="79" y="15"/>
                        <a:pt x="77" y="14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7" y="4"/>
                        <a:pt x="77" y="4"/>
                        <a:pt x="77" y="3"/>
                      </a:cubicBezTo>
                      <a:cubicBezTo>
                        <a:pt x="77" y="2"/>
                        <a:pt x="76" y="2"/>
                        <a:pt x="75" y="1"/>
                      </a:cubicBezTo>
                      <a:cubicBezTo>
                        <a:pt x="74" y="1"/>
                        <a:pt x="73" y="2"/>
                        <a:pt x="73" y="3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6" y="11"/>
                        <a:pt x="64" y="11"/>
                        <a:pt x="61" y="11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8" y="1"/>
                        <a:pt x="58" y="0"/>
                        <a:pt x="56" y="0"/>
                      </a:cubicBezTo>
                      <a:cubicBezTo>
                        <a:pt x="55" y="0"/>
                        <a:pt x="55" y="1"/>
                        <a:pt x="55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1" y="12"/>
                        <a:pt x="48" y="13"/>
                        <a:pt x="46" y="13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4"/>
                        <a:pt x="39" y="4"/>
                        <a:pt x="38" y="4"/>
                      </a:cubicBezTo>
                      <a:cubicBezTo>
                        <a:pt x="37" y="4"/>
                        <a:pt x="37" y="5"/>
                        <a:pt x="37" y="6"/>
                      </a:cubicBezTo>
                      <a:cubicBezTo>
                        <a:pt x="37" y="6"/>
                        <a:pt x="37" y="6"/>
                        <a:pt x="37" y="7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6" y="18"/>
                        <a:pt x="34" y="19"/>
                        <a:pt x="32" y="20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3"/>
                        <a:pt x="22" y="13"/>
                        <a:pt x="22" y="14"/>
                      </a:cubicBezTo>
                      <a:cubicBezTo>
                        <a:pt x="21" y="14"/>
                        <a:pt x="21" y="15"/>
                        <a:pt x="21" y="15"/>
                      </a:cubicBezTo>
                      <a:cubicBezTo>
                        <a:pt x="21" y="16"/>
                        <a:pt x="21" y="16"/>
                        <a:pt x="21" y="17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4" y="27"/>
                        <a:pt x="23" y="29"/>
                        <a:pt x="21" y="31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1" y="27"/>
                        <a:pt x="10" y="27"/>
                        <a:pt x="9" y="28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30"/>
                        <a:pt x="9" y="31"/>
                        <a:pt x="10" y="31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6" y="40"/>
                        <a:pt x="15" y="42"/>
                        <a:pt x="14" y="45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3" y="44"/>
                        <a:pt x="2" y="45"/>
                        <a:pt x="2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2" y="47"/>
                        <a:pt x="2" y="48"/>
                        <a:pt x="3" y="48"/>
                      </a:cubicBezTo>
                      <a:cubicBezTo>
                        <a:pt x="12" y="53"/>
                        <a:pt x="12" y="53"/>
                        <a:pt x="12" y="53"/>
                      </a:cubicBezTo>
                      <a:cubicBezTo>
                        <a:pt x="12" y="55"/>
                        <a:pt x="11" y="57"/>
                        <a:pt x="11" y="60"/>
                      </a:cubicBezTo>
                      <a:cubicBezTo>
                        <a:pt x="2" y="63"/>
                        <a:pt x="2" y="63"/>
                        <a:pt x="2" y="63"/>
                      </a:cubicBezTo>
                      <a:cubicBezTo>
                        <a:pt x="1" y="63"/>
                        <a:pt x="0" y="64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66"/>
                        <a:pt x="1" y="67"/>
                        <a:pt x="2" y="67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2" y="71"/>
                        <a:pt x="13" y="73"/>
                        <a:pt x="14" y="75"/>
                      </a:cubicBezTo>
                      <a:cubicBezTo>
                        <a:pt x="5" y="81"/>
                        <a:pt x="5" y="81"/>
                        <a:pt x="5" y="81"/>
                      </a:cubicBezTo>
                      <a:cubicBezTo>
                        <a:pt x="5" y="81"/>
                        <a:pt x="4" y="82"/>
                        <a:pt x="4" y="83"/>
                      </a:cubicBezTo>
                      <a:cubicBezTo>
                        <a:pt x="4" y="83"/>
                        <a:pt x="4" y="83"/>
                        <a:pt x="4" y="83"/>
                      </a:cubicBezTo>
                      <a:cubicBezTo>
                        <a:pt x="5" y="84"/>
                        <a:pt x="6" y="85"/>
                        <a:pt x="7" y="84"/>
                      </a:cubicBezTo>
                      <a:cubicBezTo>
                        <a:pt x="17" y="83"/>
                        <a:pt x="17" y="83"/>
                        <a:pt x="17" y="83"/>
                      </a:cubicBezTo>
                      <a:cubicBezTo>
                        <a:pt x="18" y="85"/>
                        <a:pt x="19" y="87"/>
                        <a:pt x="20" y="89"/>
                      </a:cubicBezTo>
                      <a:cubicBezTo>
                        <a:pt x="14" y="97"/>
                        <a:pt x="14" y="97"/>
                        <a:pt x="14" y="97"/>
                      </a:cubicBezTo>
                      <a:cubicBezTo>
                        <a:pt x="14" y="97"/>
                        <a:pt x="14" y="98"/>
                        <a:pt x="14" y="98"/>
                      </a:cubicBezTo>
                      <a:cubicBezTo>
                        <a:pt x="14" y="99"/>
                        <a:pt x="14" y="99"/>
                        <a:pt x="14" y="100"/>
                      </a:cubicBezTo>
                      <a:cubicBezTo>
                        <a:pt x="15" y="100"/>
                        <a:pt x="16" y="101"/>
                        <a:pt x="17" y="100"/>
                      </a:cubicBezTo>
                      <a:cubicBezTo>
                        <a:pt x="26" y="95"/>
                        <a:pt x="26" y="95"/>
                        <a:pt x="26" y="95"/>
                      </a:cubicBezTo>
                      <a:cubicBezTo>
                        <a:pt x="28" y="97"/>
                        <a:pt x="29" y="99"/>
                        <a:pt x="31" y="100"/>
                      </a:cubicBezTo>
                      <a:cubicBezTo>
                        <a:pt x="28" y="109"/>
                        <a:pt x="28" y="109"/>
                        <a:pt x="28" y="109"/>
                      </a:cubicBezTo>
                      <a:cubicBezTo>
                        <a:pt x="28" y="110"/>
                        <a:pt x="28" y="110"/>
                        <a:pt x="28" y="110"/>
                      </a:cubicBezTo>
                      <a:cubicBezTo>
                        <a:pt x="28" y="111"/>
                        <a:pt x="28" y="112"/>
                        <a:pt x="29" y="112"/>
                      </a:cubicBezTo>
                      <a:cubicBezTo>
                        <a:pt x="30" y="113"/>
                        <a:pt x="31" y="112"/>
                        <a:pt x="31" y="112"/>
                      </a:cubicBezTo>
                      <a:cubicBezTo>
                        <a:pt x="38" y="104"/>
                        <a:pt x="38" y="104"/>
                        <a:pt x="38" y="104"/>
                      </a:cubicBezTo>
                      <a:cubicBezTo>
                        <a:pt x="40" y="106"/>
                        <a:pt x="43" y="106"/>
                        <a:pt x="45" y="107"/>
                      </a:cubicBezTo>
                      <a:cubicBezTo>
                        <a:pt x="45" y="117"/>
                        <a:pt x="45" y="117"/>
                        <a:pt x="45" y="117"/>
                      </a:cubicBezTo>
                      <a:cubicBezTo>
                        <a:pt x="45" y="117"/>
                        <a:pt x="45" y="117"/>
                        <a:pt x="45" y="118"/>
                      </a:cubicBezTo>
                      <a:cubicBezTo>
                        <a:pt x="45" y="119"/>
                        <a:pt x="45" y="119"/>
                        <a:pt x="46" y="120"/>
                      </a:cubicBezTo>
                      <a:cubicBezTo>
                        <a:pt x="47" y="120"/>
                        <a:pt x="48" y="119"/>
                        <a:pt x="49" y="118"/>
                      </a:cubicBezTo>
                      <a:cubicBezTo>
                        <a:pt x="53" y="109"/>
                        <a:pt x="53" y="109"/>
                        <a:pt x="53" y="109"/>
                      </a:cubicBezTo>
                      <a:cubicBezTo>
                        <a:pt x="55" y="110"/>
                        <a:pt x="58" y="110"/>
                        <a:pt x="60" y="110"/>
                      </a:cubicBezTo>
                      <a:cubicBezTo>
                        <a:pt x="63" y="119"/>
                        <a:pt x="63" y="119"/>
                        <a:pt x="63" y="119"/>
                      </a:cubicBezTo>
                      <a:cubicBezTo>
                        <a:pt x="63" y="120"/>
                        <a:pt x="64" y="121"/>
                        <a:pt x="65" y="121"/>
                      </a:cubicBezTo>
                      <a:cubicBezTo>
                        <a:pt x="65" y="121"/>
                        <a:pt x="65" y="121"/>
                        <a:pt x="65" y="121"/>
                      </a:cubicBezTo>
                      <a:cubicBezTo>
                        <a:pt x="66" y="121"/>
                        <a:pt x="67" y="120"/>
                        <a:pt x="67" y="119"/>
                      </a:cubicBezTo>
                      <a:cubicBezTo>
                        <a:pt x="67" y="119"/>
                        <a:pt x="67" y="119"/>
                        <a:pt x="67" y="119"/>
                      </a:cubicBezTo>
                      <a:cubicBezTo>
                        <a:pt x="68" y="109"/>
                        <a:pt x="68" y="109"/>
                        <a:pt x="68" y="109"/>
                      </a:cubicBezTo>
                      <a:cubicBezTo>
                        <a:pt x="71" y="109"/>
                        <a:pt x="73" y="108"/>
                        <a:pt x="75" y="108"/>
                      </a:cubicBezTo>
                      <a:cubicBezTo>
                        <a:pt x="81" y="116"/>
                        <a:pt x="81" y="116"/>
                        <a:pt x="81" y="116"/>
                      </a:cubicBezTo>
                      <a:cubicBezTo>
                        <a:pt x="82" y="117"/>
                        <a:pt x="83" y="117"/>
                        <a:pt x="84" y="117"/>
                      </a:cubicBezTo>
                      <a:cubicBezTo>
                        <a:pt x="84" y="117"/>
                        <a:pt x="85" y="116"/>
                        <a:pt x="85" y="115"/>
                      </a:cubicBezTo>
                      <a:cubicBezTo>
                        <a:pt x="85" y="115"/>
                        <a:pt x="85" y="115"/>
                        <a:pt x="85" y="114"/>
                      </a:cubicBezTo>
                      <a:cubicBezTo>
                        <a:pt x="83" y="104"/>
                        <a:pt x="83" y="104"/>
                        <a:pt x="83" y="104"/>
                      </a:cubicBezTo>
                      <a:cubicBezTo>
                        <a:pt x="85" y="103"/>
                        <a:pt x="87" y="102"/>
                        <a:pt x="89" y="101"/>
                      </a:cubicBezTo>
                      <a:cubicBezTo>
                        <a:pt x="97" y="107"/>
                        <a:pt x="97" y="107"/>
                        <a:pt x="97" y="107"/>
                      </a:cubicBezTo>
                      <a:cubicBezTo>
                        <a:pt x="98" y="108"/>
                        <a:pt x="99" y="108"/>
                        <a:pt x="100" y="107"/>
                      </a:cubicBezTo>
                      <a:cubicBezTo>
                        <a:pt x="100" y="107"/>
                        <a:pt x="101" y="106"/>
                        <a:pt x="101" y="106"/>
                      </a:cubicBezTo>
                      <a:cubicBezTo>
                        <a:pt x="101" y="105"/>
                        <a:pt x="100" y="105"/>
                        <a:pt x="100" y="104"/>
                      </a:cubicBezTo>
                      <a:cubicBezTo>
                        <a:pt x="96" y="95"/>
                        <a:pt x="96" y="95"/>
                        <a:pt x="96" y="95"/>
                      </a:cubicBezTo>
                      <a:cubicBezTo>
                        <a:pt x="97" y="94"/>
                        <a:pt x="99" y="92"/>
                        <a:pt x="100" y="90"/>
                      </a:cubicBezTo>
                      <a:cubicBezTo>
                        <a:pt x="110" y="93"/>
                        <a:pt x="110" y="93"/>
                        <a:pt x="110" y="93"/>
                      </a:cubicBezTo>
                      <a:cubicBezTo>
                        <a:pt x="111" y="94"/>
                        <a:pt x="112" y="94"/>
                        <a:pt x="112" y="93"/>
                      </a:cubicBezTo>
                      <a:cubicBezTo>
                        <a:pt x="113" y="92"/>
                        <a:pt x="113" y="92"/>
                        <a:pt x="113" y="92"/>
                      </a:cubicBezTo>
                      <a:cubicBezTo>
                        <a:pt x="113" y="91"/>
                        <a:pt x="112" y="90"/>
                        <a:pt x="112" y="90"/>
                      </a:cubicBezTo>
                      <a:cubicBezTo>
                        <a:pt x="105" y="83"/>
                        <a:pt x="105" y="83"/>
                        <a:pt x="105" y="83"/>
                      </a:cubicBezTo>
                      <a:cubicBezTo>
                        <a:pt x="106" y="81"/>
                        <a:pt x="107" y="79"/>
                        <a:pt x="107" y="76"/>
                      </a:cubicBezTo>
                      <a:cubicBezTo>
                        <a:pt x="117" y="77"/>
                        <a:pt x="117" y="77"/>
                        <a:pt x="117" y="77"/>
                      </a:cubicBezTo>
                      <a:cubicBezTo>
                        <a:pt x="118" y="77"/>
                        <a:pt x="120" y="76"/>
                        <a:pt x="120" y="75"/>
                      </a:cubicBezTo>
                      <a:cubicBezTo>
                        <a:pt x="120" y="75"/>
                        <a:pt x="120" y="75"/>
                        <a:pt x="120" y="75"/>
                      </a:cubicBezTo>
                      <a:cubicBezTo>
                        <a:pt x="120" y="74"/>
                        <a:pt x="119" y="73"/>
                        <a:pt x="118" y="73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10" y="66"/>
                        <a:pt x="110" y="64"/>
                        <a:pt x="110" y="61"/>
                      </a:cubicBezTo>
                      <a:lnTo>
                        <a:pt x="120" y="58"/>
                      </a:lnTo>
                      <a:close/>
                      <a:moveTo>
                        <a:pt x="61" y="72"/>
                      </a:moveTo>
                      <a:cubicBezTo>
                        <a:pt x="55" y="72"/>
                        <a:pt x="50" y="67"/>
                        <a:pt x="50" y="61"/>
                      </a:cubicBezTo>
                      <a:cubicBezTo>
                        <a:pt x="50" y="54"/>
                        <a:pt x="55" y="49"/>
                        <a:pt x="61" y="49"/>
                      </a:cubicBezTo>
                      <a:cubicBezTo>
                        <a:pt x="67" y="49"/>
                        <a:pt x="72" y="54"/>
                        <a:pt x="72" y="61"/>
                      </a:cubicBezTo>
                      <a:cubicBezTo>
                        <a:pt x="72" y="67"/>
                        <a:pt x="67" y="72"/>
                        <a:pt x="61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Oval 21"/>
                <p:cNvSpPr>
                  <a:spLocks noChangeArrowheads="1"/>
                </p:cNvSpPr>
                <p:nvPr/>
              </p:nvSpPr>
              <p:spPr bwMode="auto">
                <a:xfrm>
                  <a:off x="-1055688" y="2462213"/>
                  <a:ext cx="171450" cy="1714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" name="Oval 22"/>
                <p:cNvSpPr>
                  <a:spLocks noChangeArrowheads="1"/>
                </p:cNvSpPr>
                <p:nvPr/>
              </p:nvSpPr>
              <p:spPr bwMode="auto">
                <a:xfrm>
                  <a:off x="-1776413" y="2792413"/>
                  <a:ext cx="115888" cy="1190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1" name="Oval 24"/>
                <p:cNvSpPr>
                  <a:spLocks noChangeArrowheads="1"/>
                </p:cNvSpPr>
                <p:nvPr/>
              </p:nvSpPr>
              <p:spPr bwMode="auto">
                <a:xfrm>
                  <a:off x="-1333500" y="3128963"/>
                  <a:ext cx="77788" cy="7937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" name="Freeform 25"/>
                <p:cNvSpPr/>
                <p:nvPr/>
              </p:nvSpPr>
              <p:spPr bwMode="auto">
                <a:xfrm>
                  <a:off x="-1423988" y="2082800"/>
                  <a:ext cx="889000" cy="357188"/>
                </a:xfrm>
                <a:custGeom>
                  <a:avLst/>
                  <a:gdLst>
                    <a:gd name="T0" fmla="*/ 218 w 237"/>
                    <a:gd name="T1" fmla="*/ 95 h 95"/>
                    <a:gd name="T2" fmla="*/ 217 w 237"/>
                    <a:gd name="T3" fmla="*/ 94 h 95"/>
                    <a:gd name="T4" fmla="*/ 234 w 237"/>
                    <a:gd name="T5" fmla="*/ 82 h 95"/>
                    <a:gd name="T6" fmla="*/ 237 w 237"/>
                    <a:gd name="T7" fmla="*/ 79 h 95"/>
                    <a:gd name="T8" fmla="*/ 236 w 237"/>
                    <a:gd name="T9" fmla="*/ 77 h 95"/>
                    <a:gd name="T10" fmla="*/ 231 w 237"/>
                    <a:gd name="T11" fmla="*/ 75 h 95"/>
                    <a:gd name="T12" fmla="*/ 211 w 237"/>
                    <a:gd name="T13" fmla="*/ 78 h 95"/>
                    <a:gd name="T14" fmla="*/ 203 w 237"/>
                    <a:gd name="T15" fmla="*/ 66 h 95"/>
                    <a:gd name="T16" fmla="*/ 216 w 237"/>
                    <a:gd name="T17" fmla="*/ 49 h 95"/>
                    <a:gd name="T18" fmla="*/ 217 w 237"/>
                    <a:gd name="T19" fmla="*/ 46 h 95"/>
                    <a:gd name="T20" fmla="*/ 216 w 237"/>
                    <a:gd name="T21" fmla="*/ 44 h 95"/>
                    <a:gd name="T22" fmla="*/ 211 w 237"/>
                    <a:gd name="T23" fmla="*/ 43 h 95"/>
                    <a:gd name="T24" fmla="*/ 192 w 237"/>
                    <a:gd name="T25" fmla="*/ 53 h 95"/>
                    <a:gd name="T26" fmla="*/ 181 w 237"/>
                    <a:gd name="T27" fmla="*/ 43 h 95"/>
                    <a:gd name="T28" fmla="*/ 188 w 237"/>
                    <a:gd name="T29" fmla="*/ 24 h 95"/>
                    <a:gd name="T30" fmla="*/ 189 w 237"/>
                    <a:gd name="T31" fmla="*/ 22 h 95"/>
                    <a:gd name="T32" fmla="*/ 187 w 237"/>
                    <a:gd name="T33" fmla="*/ 18 h 95"/>
                    <a:gd name="T34" fmla="*/ 181 w 237"/>
                    <a:gd name="T35" fmla="*/ 20 h 95"/>
                    <a:gd name="T36" fmla="*/ 167 w 237"/>
                    <a:gd name="T37" fmla="*/ 34 h 95"/>
                    <a:gd name="T38" fmla="*/ 153 w 237"/>
                    <a:gd name="T39" fmla="*/ 28 h 95"/>
                    <a:gd name="T40" fmla="*/ 154 w 237"/>
                    <a:gd name="T41" fmla="*/ 8 h 95"/>
                    <a:gd name="T42" fmla="*/ 154 w 237"/>
                    <a:gd name="T43" fmla="*/ 7 h 95"/>
                    <a:gd name="T44" fmla="*/ 151 w 237"/>
                    <a:gd name="T45" fmla="*/ 3 h 95"/>
                    <a:gd name="T46" fmla="*/ 146 w 237"/>
                    <a:gd name="T47" fmla="*/ 6 h 95"/>
                    <a:gd name="T48" fmla="*/ 137 w 237"/>
                    <a:gd name="T49" fmla="*/ 24 h 95"/>
                    <a:gd name="T50" fmla="*/ 122 w 237"/>
                    <a:gd name="T51" fmla="*/ 23 h 95"/>
                    <a:gd name="T52" fmla="*/ 116 w 237"/>
                    <a:gd name="T53" fmla="*/ 4 h 95"/>
                    <a:gd name="T54" fmla="*/ 112 w 237"/>
                    <a:gd name="T55" fmla="*/ 0 h 95"/>
                    <a:gd name="T56" fmla="*/ 108 w 237"/>
                    <a:gd name="T57" fmla="*/ 4 h 95"/>
                    <a:gd name="T58" fmla="*/ 108 w 237"/>
                    <a:gd name="T59" fmla="*/ 4 h 95"/>
                    <a:gd name="T60" fmla="*/ 105 w 237"/>
                    <a:gd name="T61" fmla="*/ 24 h 95"/>
                    <a:gd name="T62" fmla="*/ 91 w 237"/>
                    <a:gd name="T63" fmla="*/ 28 h 95"/>
                    <a:gd name="T64" fmla="*/ 79 w 237"/>
                    <a:gd name="T65" fmla="*/ 11 h 95"/>
                    <a:gd name="T66" fmla="*/ 74 w 237"/>
                    <a:gd name="T67" fmla="*/ 9 h 95"/>
                    <a:gd name="T68" fmla="*/ 71 w 237"/>
                    <a:gd name="T69" fmla="*/ 12 h 95"/>
                    <a:gd name="T70" fmla="*/ 72 w 237"/>
                    <a:gd name="T71" fmla="*/ 14 h 95"/>
                    <a:gd name="T72" fmla="*/ 75 w 237"/>
                    <a:gd name="T73" fmla="*/ 34 h 95"/>
                    <a:gd name="T74" fmla="*/ 63 w 237"/>
                    <a:gd name="T75" fmla="*/ 42 h 95"/>
                    <a:gd name="T76" fmla="*/ 46 w 237"/>
                    <a:gd name="T77" fmla="*/ 29 h 95"/>
                    <a:gd name="T78" fmla="*/ 41 w 237"/>
                    <a:gd name="T79" fmla="*/ 29 h 95"/>
                    <a:gd name="T80" fmla="*/ 39 w 237"/>
                    <a:gd name="T81" fmla="*/ 32 h 95"/>
                    <a:gd name="T82" fmla="*/ 40 w 237"/>
                    <a:gd name="T83" fmla="*/ 34 h 95"/>
                    <a:gd name="T84" fmla="*/ 49 w 237"/>
                    <a:gd name="T85" fmla="*/ 53 h 95"/>
                    <a:gd name="T86" fmla="*/ 40 w 237"/>
                    <a:gd name="T87" fmla="*/ 64 h 95"/>
                    <a:gd name="T88" fmla="*/ 21 w 237"/>
                    <a:gd name="T89" fmla="*/ 57 h 95"/>
                    <a:gd name="T90" fmla="*/ 15 w 237"/>
                    <a:gd name="T91" fmla="*/ 58 h 95"/>
                    <a:gd name="T92" fmla="*/ 14 w 237"/>
                    <a:gd name="T93" fmla="*/ 60 h 95"/>
                    <a:gd name="T94" fmla="*/ 16 w 237"/>
                    <a:gd name="T95" fmla="*/ 64 h 95"/>
                    <a:gd name="T96" fmla="*/ 31 w 237"/>
                    <a:gd name="T97" fmla="*/ 78 h 95"/>
                    <a:gd name="T98" fmla="*/ 25 w 237"/>
                    <a:gd name="T99" fmla="*/ 92 h 95"/>
                    <a:gd name="T100" fmla="*/ 5 w 237"/>
                    <a:gd name="T101" fmla="*/ 91 h 95"/>
                    <a:gd name="T102" fmla="*/ 0 w 237"/>
                    <a:gd name="T103" fmla="*/ 94 h 95"/>
                    <a:gd name="T104" fmla="*/ 0 w 237"/>
                    <a:gd name="T105" fmla="*/ 95 h 95"/>
                    <a:gd name="T106" fmla="*/ 218 w 237"/>
                    <a:gd name="T107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37" h="95">
                      <a:moveTo>
                        <a:pt x="218" y="95"/>
                      </a:moveTo>
                      <a:cubicBezTo>
                        <a:pt x="218" y="95"/>
                        <a:pt x="217" y="94"/>
                        <a:pt x="217" y="94"/>
                      </a:cubicBezTo>
                      <a:cubicBezTo>
                        <a:pt x="234" y="82"/>
                        <a:pt x="234" y="82"/>
                        <a:pt x="234" y="82"/>
                      </a:cubicBezTo>
                      <a:cubicBezTo>
                        <a:pt x="236" y="82"/>
                        <a:pt x="237" y="80"/>
                        <a:pt x="237" y="79"/>
                      </a:cubicBezTo>
                      <a:cubicBezTo>
                        <a:pt x="237" y="78"/>
                        <a:pt x="236" y="78"/>
                        <a:pt x="236" y="77"/>
                      </a:cubicBezTo>
                      <a:cubicBezTo>
                        <a:pt x="235" y="75"/>
                        <a:pt x="233" y="74"/>
                        <a:pt x="231" y="75"/>
                      </a:cubicBezTo>
                      <a:cubicBezTo>
                        <a:pt x="211" y="78"/>
                        <a:pt x="211" y="78"/>
                        <a:pt x="211" y="78"/>
                      </a:cubicBezTo>
                      <a:cubicBezTo>
                        <a:pt x="209" y="74"/>
                        <a:pt x="206" y="70"/>
                        <a:pt x="203" y="66"/>
                      </a:cubicBezTo>
                      <a:cubicBezTo>
                        <a:pt x="216" y="49"/>
                        <a:pt x="216" y="49"/>
                        <a:pt x="216" y="49"/>
                      </a:cubicBezTo>
                      <a:cubicBezTo>
                        <a:pt x="217" y="49"/>
                        <a:pt x="217" y="48"/>
                        <a:pt x="217" y="46"/>
                      </a:cubicBezTo>
                      <a:cubicBezTo>
                        <a:pt x="217" y="46"/>
                        <a:pt x="217" y="45"/>
                        <a:pt x="216" y="44"/>
                      </a:cubicBezTo>
                      <a:cubicBezTo>
                        <a:pt x="215" y="42"/>
                        <a:pt x="212" y="42"/>
                        <a:pt x="211" y="43"/>
                      </a:cubicBezTo>
                      <a:cubicBezTo>
                        <a:pt x="192" y="53"/>
                        <a:pt x="192" y="53"/>
                        <a:pt x="192" y="53"/>
                      </a:cubicBezTo>
                      <a:cubicBezTo>
                        <a:pt x="189" y="49"/>
                        <a:pt x="185" y="46"/>
                        <a:pt x="181" y="43"/>
                      </a:cubicBezTo>
                      <a:cubicBezTo>
                        <a:pt x="188" y="24"/>
                        <a:pt x="188" y="24"/>
                        <a:pt x="188" y="24"/>
                      </a:cubicBezTo>
                      <a:cubicBezTo>
                        <a:pt x="188" y="23"/>
                        <a:pt x="189" y="22"/>
                        <a:pt x="189" y="22"/>
                      </a:cubicBezTo>
                      <a:cubicBezTo>
                        <a:pt x="189" y="20"/>
                        <a:pt x="188" y="19"/>
                        <a:pt x="187" y="18"/>
                      </a:cubicBezTo>
                      <a:cubicBezTo>
                        <a:pt x="185" y="17"/>
                        <a:pt x="182" y="18"/>
                        <a:pt x="181" y="20"/>
                      </a:cubicBezTo>
                      <a:cubicBezTo>
                        <a:pt x="167" y="34"/>
                        <a:pt x="167" y="34"/>
                        <a:pt x="167" y="34"/>
                      </a:cubicBezTo>
                      <a:cubicBezTo>
                        <a:pt x="162" y="32"/>
                        <a:pt x="158" y="30"/>
                        <a:pt x="153" y="28"/>
                      </a:cubicBezTo>
                      <a:cubicBezTo>
                        <a:pt x="154" y="8"/>
                        <a:pt x="154" y="8"/>
                        <a:pt x="154" y="8"/>
                      </a:cubicBezTo>
                      <a:cubicBezTo>
                        <a:pt x="154" y="8"/>
                        <a:pt x="154" y="7"/>
                        <a:pt x="154" y="7"/>
                      </a:cubicBezTo>
                      <a:cubicBezTo>
                        <a:pt x="154" y="5"/>
                        <a:pt x="153" y="4"/>
                        <a:pt x="151" y="3"/>
                      </a:cubicBezTo>
                      <a:cubicBezTo>
                        <a:pt x="149" y="3"/>
                        <a:pt x="146" y="4"/>
                        <a:pt x="146" y="6"/>
                      </a:cubicBezTo>
                      <a:cubicBezTo>
                        <a:pt x="137" y="24"/>
                        <a:pt x="137" y="24"/>
                        <a:pt x="137" y="24"/>
                      </a:cubicBezTo>
                      <a:cubicBezTo>
                        <a:pt x="132" y="24"/>
                        <a:pt x="127" y="23"/>
                        <a:pt x="122" y="23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16" y="1"/>
                        <a:pt x="114" y="0"/>
                        <a:pt x="112" y="0"/>
                      </a:cubicBezTo>
                      <a:cubicBezTo>
                        <a:pt x="110" y="0"/>
                        <a:pt x="108" y="2"/>
                        <a:pt x="108" y="4"/>
                      </a:cubicBez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5" y="24"/>
                        <a:pt x="105" y="24"/>
                        <a:pt x="105" y="24"/>
                      </a:cubicBezTo>
                      <a:cubicBezTo>
                        <a:pt x="100" y="25"/>
                        <a:pt x="95" y="26"/>
                        <a:pt x="91" y="28"/>
                      </a:cubicBezTo>
                      <a:cubicBezTo>
                        <a:pt x="79" y="11"/>
                        <a:pt x="79" y="11"/>
                        <a:pt x="79" y="11"/>
                      </a:cubicBezTo>
                      <a:cubicBezTo>
                        <a:pt x="78" y="9"/>
                        <a:pt x="76" y="8"/>
                        <a:pt x="74" y="9"/>
                      </a:cubicBezTo>
                      <a:cubicBezTo>
                        <a:pt x="72" y="9"/>
                        <a:pt x="71" y="11"/>
                        <a:pt x="71" y="12"/>
                      </a:cubicBezTo>
                      <a:cubicBezTo>
                        <a:pt x="71" y="13"/>
                        <a:pt x="72" y="13"/>
                        <a:pt x="72" y="14"/>
                      </a:cubicBezTo>
                      <a:cubicBezTo>
                        <a:pt x="75" y="34"/>
                        <a:pt x="75" y="34"/>
                        <a:pt x="75" y="34"/>
                      </a:cubicBezTo>
                      <a:cubicBezTo>
                        <a:pt x="71" y="36"/>
                        <a:pt x="66" y="39"/>
                        <a:pt x="63" y="42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5" y="28"/>
                        <a:pt x="42" y="27"/>
                        <a:pt x="41" y="29"/>
                      </a:cubicBezTo>
                      <a:cubicBezTo>
                        <a:pt x="40" y="30"/>
                        <a:pt x="39" y="31"/>
                        <a:pt x="39" y="32"/>
                      </a:cubicBezTo>
                      <a:cubicBezTo>
                        <a:pt x="39" y="33"/>
                        <a:pt x="39" y="34"/>
                        <a:pt x="40" y="34"/>
                      </a:cubicBezTo>
                      <a:cubicBezTo>
                        <a:pt x="49" y="53"/>
                        <a:pt x="49" y="53"/>
                        <a:pt x="49" y="53"/>
                      </a:cubicBezTo>
                      <a:cubicBezTo>
                        <a:pt x="46" y="56"/>
                        <a:pt x="43" y="60"/>
                        <a:pt x="40" y="64"/>
                      </a:cubicBezTo>
                      <a:cubicBezTo>
                        <a:pt x="21" y="57"/>
                        <a:pt x="21" y="57"/>
                        <a:pt x="21" y="57"/>
                      </a:cubicBezTo>
                      <a:cubicBezTo>
                        <a:pt x="19" y="56"/>
                        <a:pt x="16" y="56"/>
                        <a:pt x="15" y="58"/>
                      </a:cubicBezTo>
                      <a:cubicBezTo>
                        <a:pt x="15" y="59"/>
                        <a:pt x="14" y="60"/>
                        <a:pt x="14" y="60"/>
                      </a:cubicBezTo>
                      <a:cubicBezTo>
                        <a:pt x="14" y="62"/>
                        <a:pt x="15" y="63"/>
                        <a:pt x="16" y="64"/>
                      </a:cubicBezTo>
                      <a:cubicBezTo>
                        <a:pt x="31" y="78"/>
                        <a:pt x="31" y="78"/>
                        <a:pt x="31" y="78"/>
                      </a:cubicBezTo>
                      <a:cubicBezTo>
                        <a:pt x="29" y="82"/>
                        <a:pt x="27" y="87"/>
                        <a:pt x="25" y="92"/>
                      </a:cubicBezTo>
                      <a:cubicBezTo>
                        <a:pt x="5" y="91"/>
                        <a:pt x="5" y="91"/>
                        <a:pt x="5" y="91"/>
                      </a:cubicBezTo>
                      <a:cubicBezTo>
                        <a:pt x="3" y="91"/>
                        <a:pt x="0" y="92"/>
                        <a:pt x="0" y="94"/>
                      </a:cubicBezTo>
                      <a:cubicBezTo>
                        <a:pt x="0" y="94"/>
                        <a:pt x="0" y="95"/>
                        <a:pt x="0" y="95"/>
                      </a:cubicBezTo>
                      <a:lnTo>
                        <a:pt x="218" y="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84" name="等腰三角形 83"/>
              <p:cNvSpPr/>
              <p:nvPr/>
            </p:nvSpPr>
            <p:spPr bwMode="auto">
              <a:xfrm rot="5400000">
                <a:off x="5906647" y="3049213"/>
                <a:ext cx="279883" cy="2416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矩形 82"/>
              <p:cNvSpPr>
                <a:spLocks noChangeArrowheads="1"/>
              </p:cNvSpPr>
              <p:nvPr/>
            </p:nvSpPr>
            <p:spPr bwMode="auto">
              <a:xfrm>
                <a:off x="3574615" y="3050366"/>
                <a:ext cx="1920953" cy="42447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 panose="020B0604020202020204" pitchFamily="34" charset="0"/>
                    <a:sym typeface="微软雅黑" panose="020B0503020204020204" pitchFamily="34" charset="-122"/>
                  </a:rPr>
                  <a:t>点击添加标题</a:t>
                </a:r>
                <a:endParaRPr lang="zh-CN" altLang="zh-CN" sz="1200">
                  <a:solidFill>
                    <a:schemeClr val="bg1"/>
                  </a:solidFill>
                  <a:ea typeface="微软雅黑" panose="020B0503020204020204" pitchFamily="34" charset="-122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11" name="TextBox 40"/>
            <p:cNvSpPr txBox="1">
              <a:spLocks noChangeArrowheads="1"/>
            </p:cNvSpPr>
            <p:nvPr/>
          </p:nvSpPr>
          <p:spPr bwMode="auto">
            <a:xfrm>
              <a:off x="107504" y="2864424"/>
              <a:ext cx="661806" cy="5945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94" y="4443556"/>
            <a:ext cx="6373580" cy="1437319"/>
            <a:chOff x="0" y="3333695"/>
            <a:chExt cx="4780807" cy="1078322"/>
          </a:xfrm>
        </p:grpSpPr>
        <p:grpSp>
          <p:nvGrpSpPr>
            <p:cNvPr id="93" name="组合 92"/>
            <p:cNvGrpSpPr/>
            <p:nvPr/>
          </p:nvGrpSpPr>
          <p:grpSpPr>
            <a:xfrm>
              <a:off x="0" y="3333695"/>
              <a:ext cx="4780807" cy="1078322"/>
              <a:chOff x="0" y="3557729"/>
              <a:chExt cx="6167437" cy="1391079"/>
            </a:xfrm>
            <a:solidFill>
              <a:schemeClr val="accent4"/>
            </a:solidFill>
          </p:grpSpPr>
          <p:sp>
            <p:nvSpPr>
              <p:cNvPr id="94" name="矩形 93"/>
              <p:cNvSpPr/>
              <p:nvPr/>
            </p:nvSpPr>
            <p:spPr bwMode="auto">
              <a:xfrm>
                <a:off x="0" y="3867387"/>
                <a:ext cx="1157288" cy="10814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 bwMode="auto">
              <a:xfrm>
                <a:off x="3117057" y="3560111"/>
                <a:ext cx="2808685" cy="7789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6" name="矩形 28"/>
              <p:cNvSpPr/>
              <p:nvPr/>
            </p:nvSpPr>
            <p:spPr bwMode="auto">
              <a:xfrm>
                <a:off x="1152525" y="3557729"/>
                <a:ext cx="1970485" cy="1391079"/>
              </a:xfrm>
              <a:custGeom>
                <a:avLst/>
                <a:gdLst>
                  <a:gd name="connsiteX0" fmla="*/ 0 w 1826712"/>
                  <a:gd name="connsiteY0" fmla="*/ 0 h 1280593"/>
                  <a:gd name="connsiteX1" fmla="*/ 1826712 w 1826712"/>
                  <a:gd name="connsiteY1" fmla="*/ 0 h 1280593"/>
                  <a:gd name="connsiteX2" fmla="*/ 1826712 w 1826712"/>
                  <a:gd name="connsiteY2" fmla="*/ 1280593 h 1280593"/>
                  <a:gd name="connsiteX3" fmla="*/ 0 w 1826712"/>
                  <a:gd name="connsiteY3" fmla="*/ 1280593 h 1280593"/>
                  <a:gd name="connsiteX4" fmla="*/ 0 w 1826712"/>
                  <a:gd name="connsiteY4" fmla="*/ 0 h 1280593"/>
                  <a:gd name="connsiteX0-1" fmla="*/ 0 w 1826712"/>
                  <a:gd name="connsiteY0-2" fmla="*/ 0 h 1280593"/>
                  <a:gd name="connsiteX1-3" fmla="*/ 1826712 w 1826712"/>
                  <a:gd name="connsiteY1-4" fmla="*/ 0 h 1280593"/>
                  <a:gd name="connsiteX2-5" fmla="*/ 1826712 w 1826712"/>
                  <a:gd name="connsiteY2-6" fmla="*/ 1280593 h 1280593"/>
                  <a:gd name="connsiteX3-7" fmla="*/ 0 w 1826712"/>
                  <a:gd name="connsiteY3-8" fmla="*/ 1007543 h 1280593"/>
                  <a:gd name="connsiteX4-9" fmla="*/ 0 w 1826712"/>
                  <a:gd name="connsiteY4-10" fmla="*/ 0 h 1280593"/>
                  <a:gd name="connsiteX0-11" fmla="*/ 0 w 1826712"/>
                  <a:gd name="connsiteY0-12" fmla="*/ 0 h 1280593"/>
                  <a:gd name="connsiteX1-13" fmla="*/ 1826712 w 1826712"/>
                  <a:gd name="connsiteY1-14" fmla="*/ 555625 h 1280593"/>
                  <a:gd name="connsiteX2-15" fmla="*/ 1826712 w 1826712"/>
                  <a:gd name="connsiteY2-16" fmla="*/ 1280593 h 1280593"/>
                  <a:gd name="connsiteX3-17" fmla="*/ 0 w 1826712"/>
                  <a:gd name="connsiteY3-18" fmla="*/ 1007543 h 1280593"/>
                  <a:gd name="connsiteX4-19" fmla="*/ 0 w 1826712"/>
                  <a:gd name="connsiteY4-20" fmla="*/ 0 h 1280593"/>
                  <a:gd name="connsiteX0-21" fmla="*/ 0 w 1829887"/>
                  <a:gd name="connsiteY0-22" fmla="*/ 0 h 1280593"/>
                  <a:gd name="connsiteX1-23" fmla="*/ 1829887 w 1829887"/>
                  <a:gd name="connsiteY1-24" fmla="*/ 273050 h 1280593"/>
                  <a:gd name="connsiteX2-25" fmla="*/ 1826712 w 1829887"/>
                  <a:gd name="connsiteY2-26" fmla="*/ 1280593 h 1280593"/>
                  <a:gd name="connsiteX3-27" fmla="*/ 0 w 1829887"/>
                  <a:gd name="connsiteY3-28" fmla="*/ 1007543 h 1280593"/>
                  <a:gd name="connsiteX4-29" fmla="*/ 0 w 1829887"/>
                  <a:gd name="connsiteY4-30" fmla="*/ 0 h 1280593"/>
                  <a:gd name="connsiteX0-31" fmla="*/ 0 w 1830192"/>
                  <a:gd name="connsiteY0-32" fmla="*/ 0 h 1007543"/>
                  <a:gd name="connsiteX1-33" fmla="*/ 1829887 w 1830192"/>
                  <a:gd name="connsiteY1-34" fmla="*/ 273050 h 1007543"/>
                  <a:gd name="connsiteX2-35" fmla="*/ 1829887 w 1830192"/>
                  <a:gd name="connsiteY2-36" fmla="*/ 998018 h 1007543"/>
                  <a:gd name="connsiteX3-37" fmla="*/ 0 w 1830192"/>
                  <a:gd name="connsiteY3-38" fmla="*/ 1007543 h 1007543"/>
                  <a:gd name="connsiteX4-39" fmla="*/ 0 w 1830192"/>
                  <a:gd name="connsiteY4-40" fmla="*/ 0 h 1007543"/>
                  <a:gd name="connsiteX0-41" fmla="*/ 0 w 1829887"/>
                  <a:gd name="connsiteY0-42" fmla="*/ 0 h 1007543"/>
                  <a:gd name="connsiteX1-43" fmla="*/ 1829887 w 1829887"/>
                  <a:gd name="connsiteY1-44" fmla="*/ 273050 h 1007543"/>
                  <a:gd name="connsiteX2-45" fmla="*/ 1823537 w 1829887"/>
                  <a:gd name="connsiteY2-46" fmla="*/ 1001193 h 1007543"/>
                  <a:gd name="connsiteX3-47" fmla="*/ 0 w 1829887"/>
                  <a:gd name="connsiteY3-48" fmla="*/ 1007543 h 1007543"/>
                  <a:gd name="connsiteX4-49" fmla="*/ 0 w 1829887"/>
                  <a:gd name="connsiteY4-50" fmla="*/ 0 h 1007543"/>
                  <a:gd name="connsiteX0-51" fmla="*/ 0 w 1830192"/>
                  <a:gd name="connsiteY0-52" fmla="*/ 0 h 1007543"/>
                  <a:gd name="connsiteX1-53" fmla="*/ 1829887 w 1830192"/>
                  <a:gd name="connsiteY1-54" fmla="*/ 273050 h 1007543"/>
                  <a:gd name="connsiteX2-55" fmla="*/ 1829887 w 1830192"/>
                  <a:gd name="connsiteY2-56" fmla="*/ 1001193 h 1007543"/>
                  <a:gd name="connsiteX3-57" fmla="*/ 0 w 1830192"/>
                  <a:gd name="connsiteY3-58" fmla="*/ 1007543 h 1007543"/>
                  <a:gd name="connsiteX4-59" fmla="*/ 0 w 1830192"/>
                  <a:gd name="connsiteY4-60" fmla="*/ 0 h 1007543"/>
                  <a:gd name="connsiteX0-61" fmla="*/ 0 w 1829887"/>
                  <a:gd name="connsiteY0-62" fmla="*/ 0 h 1007543"/>
                  <a:gd name="connsiteX1-63" fmla="*/ 1829887 w 1829887"/>
                  <a:gd name="connsiteY1-64" fmla="*/ 273050 h 1007543"/>
                  <a:gd name="connsiteX2-65" fmla="*/ 1826712 w 1829887"/>
                  <a:gd name="connsiteY2-66" fmla="*/ 1001193 h 1007543"/>
                  <a:gd name="connsiteX3-67" fmla="*/ 0 w 1829887"/>
                  <a:gd name="connsiteY3-68" fmla="*/ 1007543 h 1007543"/>
                  <a:gd name="connsiteX4-69" fmla="*/ 0 w 1829887"/>
                  <a:gd name="connsiteY4-70" fmla="*/ 0 h 1007543"/>
                  <a:gd name="connsiteX0-71" fmla="*/ 0 w 1829887"/>
                  <a:gd name="connsiteY0-72" fmla="*/ 0 h 1001193"/>
                  <a:gd name="connsiteX1-73" fmla="*/ 1829887 w 1829887"/>
                  <a:gd name="connsiteY1-74" fmla="*/ 273050 h 1001193"/>
                  <a:gd name="connsiteX2-75" fmla="*/ 1826712 w 1829887"/>
                  <a:gd name="connsiteY2-76" fmla="*/ 1001193 h 1001193"/>
                  <a:gd name="connsiteX3-77" fmla="*/ 0 w 1829887"/>
                  <a:gd name="connsiteY3-78" fmla="*/ 998018 h 1001193"/>
                  <a:gd name="connsiteX4-79" fmla="*/ 0 w 1829887"/>
                  <a:gd name="connsiteY4-80" fmla="*/ 0 h 1001193"/>
                  <a:gd name="connsiteX0-81" fmla="*/ 0 w 1832268"/>
                  <a:gd name="connsiteY0-82" fmla="*/ 5556 h 1006749"/>
                  <a:gd name="connsiteX1-83" fmla="*/ 1832268 w 1832268"/>
                  <a:gd name="connsiteY1-84" fmla="*/ 0 h 1006749"/>
                  <a:gd name="connsiteX2-85" fmla="*/ 1826712 w 1832268"/>
                  <a:gd name="connsiteY2-86" fmla="*/ 1006749 h 1006749"/>
                  <a:gd name="connsiteX3-87" fmla="*/ 0 w 1832268"/>
                  <a:gd name="connsiteY3-88" fmla="*/ 1003574 h 1006749"/>
                  <a:gd name="connsiteX4-89" fmla="*/ 0 w 1832268"/>
                  <a:gd name="connsiteY4-90" fmla="*/ 5556 h 1006749"/>
                  <a:gd name="connsiteX0-91" fmla="*/ 0 w 1832268"/>
                  <a:gd name="connsiteY0-92" fmla="*/ 5556 h 1003574"/>
                  <a:gd name="connsiteX1-93" fmla="*/ 1832268 w 1832268"/>
                  <a:gd name="connsiteY1-94" fmla="*/ 0 h 1003574"/>
                  <a:gd name="connsiteX2-95" fmla="*/ 1829093 w 1832268"/>
                  <a:gd name="connsiteY2-96" fmla="*/ 720999 h 1003574"/>
                  <a:gd name="connsiteX3-97" fmla="*/ 0 w 1832268"/>
                  <a:gd name="connsiteY3-98" fmla="*/ 1003574 h 1003574"/>
                  <a:gd name="connsiteX4-99" fmla="*/ 0 w 1832268"/>
                  <a:gd name="connsiteY4-100" fmla="*/ 5556 h 1003574"/>
                  <a:gd name="connsiteX0-101" fmla="*/ 0 w 1834649"/>
                  <a:gd name="connsiteY0-102" fmla="*/ 793 h 1003574"/>
                  <a:gd name="connsiteX1-103" fmla="*/ 1834649 w 1834649"/>
                  <a:gd name="connsiteY1-104" fmla="*/ 0 h 1003574"/>
                  <a:gd name="connsiteX2-105" fmla="*/ 1831474 w 1834649"/>
                  <a:gd name="connsiteY2-106" fmla="*/ 720999 h 1003574"/>
                  <a:gd name="connsiteX3-107" fmla="*/ 2381 w 1834649"/>
                  <a:gd name="connsiteY3-108" fmla="*/ 1003574 h 1003574"/>
                  <a:gd name="connsiteX4-109" fmla="*/ 0 w 1834649"/>
                  <a:gd name="connsiteY4-110" fmla="*/ 793 h 1003574"/>
                  <a:gd name="connsiteX0-111" fmla="*/ 0 w 1834649"/>
                  <a:gd name="connsiteY0-112" fmla="*/ 284162 h 1286943"/>
                  <a:gd name="connsiteX1-113" fmla="*/ 1834649 w 1834649"/>
                  <a:gd name="connsiteY1-114" fmla="*/ 0 h 1286943"/>
                  <a:gd name="connsiteX2-115" fmla="*/ 1831474 w 1834649"/>
                  <a:gd name="connsiteY2-116" fmla="*/ 1004368 h 1286943"/>
                  <a:gd name="connsiteX3-117" fmla="*/ 2381 w 1834649"/>
                  <a:gd name="connsiteY3-118" fmla="*/ 1286943 h 1286943"/>
                  <a:gd name="connsiteX4-119" fmla="*/ 0 w 1834649"/>
                  <a:gd name="connsiteY4-120" fmla="*/ 284162 h 1286943"/>
                  <a:gd name="connsiteX0-121" fmla="*/ 0 w 1834649"/>
                  <a:gd name="connsiteY0-122" fmla="*/ 284162 h 1286943"/>
                  <a:gd name="connsiteX1-123" fmla="*/ 1834649 w 1834649"/>
                  <a:gd name="connsiteY1-124" fmla="*/ 0 h 1286943"/>
                  <a:gd name="connsiteX2-125" fmla="*/ 1829093 w 1834649"/>
                  <a:gd name="connsiteY2-126" fmla="*/ 721000 h 1286943"/>
                  <a:gd name="connsiteX3-127" fmla="*/ 2381 w 1834649"/>
                  <a:gd name="connsiteY3-128" fmla="*/ 1286943 h 1286943"/>
                  <a:gd name="connsiteX4-129" fmla="*/ 0 w 1834649"/>
                  <a:gd name="connsiteY4-130" fmla="*/ 284162 h 1286943"/>
                  <a:gd name="connsiteX0-131" fmla="*/ 229 w 1834878"/>
                  <a:gd name="connsiteY0-132" fmla="*/ 284162 h 1289324"/>
                  <a:gd name="connsiteX1-133" fmla="*/ 1834878 w 1834878"/>
                  <a:gd name="connsiteY1-134" fmla="*/ 0 h 1289324"/>
                  <a:gd name="connsiteX2-135" fmla="*/ 1829322 w 1834878"/>
                  <a:gd name="connsiteY2-136" fmla="*/ 721000 h 1289324"/>
                  <a:gd name="connsiteX3-137" fmla="*/ 229 w 1834878"/>
                  <a:gd name="connsiteY3-138" fmla="*/ 1289324 h 1289324"/>
                  <a:gd name="connsiteX4-139" fmla="*/ 229 w 1834878"/>
                  <a:gd name="connsiteY4-140" fmla="*/ 284162 h 1289324"/>
                  <a:gd name="connsiteX0-141" fmla="*/ 2486 w 1837135"/>
                  <a:gd name="connsiteY0-142" fmla="*/ 284162 h 1296468"/>
                  <a:gd name="connsiteX1-143" fmla="*/ 1837135 w 1837135"/>
                  <a:gd name="connsiteY1-144" fmla="*/ 0 h 1296468"/>
                  <a:gd name="connsiteX2-145" fmla="*/ 1831579 w 1837135"/>
                  <a:gd name="connsiteY2-146" fmla="*/ 721000 h 1296468"/>
                  <a:gd name="connsiteX3-147" fmla="*/ 105 w 1837135"/>
                  <a:gd name="connsiteY3-148" fmla="*/ 1296468 h 1296468"/>
                  <a:gd name="connsiteX4-149" fmla="*/ 2486 w 1837135"/>
                  <a:gd name="connsiteY4-150" fmla="*/ 284162 h 1296468"/>
                  <a:gd name="connsiteX0-151" fmla="*/ 2486 w 1837135"/>
                  <a:gd name="connsiteY0-152" fmla="*/ 284162 h 1296468"/>
                  <a:gd name="connsiteX1-153" fmla="*/ 1837135 w 1837135"/>
                  <a:gd name="connsiteY1-154" fmla="*/ 0 h 1296468"/>
                  <a:gd name="connsiteX2-155" fmla="*/ 1836342 w 1837135"/>
                  <a:gd name="connsiteY2-156" fmla="*/ 728144 h 1296468"/>
                  <a:gd name="connsiteX3-157" fmla="*/ 105 w 1837135"/>
                  <a:gd name="connsiteY3-158" fmla="*/ 1296468 h 1296468"/>
                  <a:gd name="connsiteX4-159" fmla="*/ 2486 w 1837135"/>
                  <a:gd name="connsiteY4-160" fmla="*/ 284162 h 1296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37135" h="1296468">
                    <a:moveTo>
                      <a:pt x="2486" y="284162"/>
                    </a:moveTo>
                    <a:lnTo>
                      <a:pt x="1837135" y="0"/>
                    </a:lnTo>
                    <a:cubicBezTo>
                      <a:pt x="1836077" y="335848"/>
                      <a:pt x="1837400" y="392296"/>
                      <a:pt x="1836342" y="728144"/>
                    </a:cubicBezTo>
                    <a:lnTo>
                      <a:pt x="105" y="1296468"/>
                    </a:lnTo>
                    <a:cubicBezTo>
                      <a:pt x="-689" y="962208"/>
                      <a:pt x="3280" y="618422"/>
                      <a:pt x="2486" y="2841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9" name="等腰三角形 98"/>
              <p:cNvSpPr/>
              <p:nvPr/>
            </p:nvSpPr>
            <p:spPr bwMode="auto">
              <a:xfrm rot="5400000">
                <a:off x="5906647" y="3829313"/>
                <a:ext cx="279884" cy="2416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矩形 83"/>
              <p:cNvSpPr>
                <a:spLocks noChangeArrowheads="1"/>
              </p:cNvSpPr>
              <p:nvPr/>
            </p:nvSpPr>
            <p:spPr bwMode="auto">
              <a:xfrm>
                <a:off x="3574615" y="3836421"/>
                <a:ext cx="1920953" cy="42447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 panose="020B0604020202020204" pitchFamily="34" charset="0"/>
                    <a:sym typeface="微软雅黑" panose="020B0503020204020204" pitchFamily="34" charset="-122"/>
                  </a:rPr>
                  <a:t>点击添加标题</a:t>
                </a:r>
                <a:endParaRPr lang="zh-CN" altLang="zh-CN" sz="1200">
                  <a:solidFill>
                    <a:schemeClr val="bg1"/>
                  </a:solidFill>
                  <a:ea typeface="微软雅黑" panose="020B0503020204020204" pitchFamily="34" charset="-122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12" name="TextBox 40"/>
            <p:cNvSpPr txBox="1">
              <a:spLocks noChangeArrowheads="1"/>
            </p:cNvSpPr>
            <p:nvPr/>
          </p:nvSpPr>
          <p:spPr bwMode="auto">
            <a:xfrm>
              <a:off x="107504" y="3689924"/>
              <a:ext cx="661806" cy="5945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/>
      <p:bldP spid="104" grpId="0"/>
      <p:bldP spid="105" grpId="0"/>
      <p:bldP spid="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lbow Connector 1"/>
          <p:cNvCxnSpPr/>
          <p:nvPr/>
        </p:nvCxnSpPr>
        <p:spPr>
          <a:xfrm rot="5400000" flipH="1" flipV="1">
            <a:off x="3119812" y="2979912"/>
            <a:ext cx="239713" cy="2652367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"/>
          <p:cNvGrpSpPr/>
          <p:nvPr/>
        </p:nvGrpSpPr>
        <p:grpSpPr bwMode="auto">
          <a:xfrm>
            <a:off x="1832532" y="1743077"/>
            <a:ext cx="3820616" cy="606425"/>
            <a:chOff x="687602" y="840984"/>
            <a:chExt cx="3554105" cy="682225"/>
          </a:xfrm>
        </p:grpSpPr>
        <p:cxnSp>
          <p:nvCxnSpPr>
            <p:cNvPr id="26" name="Straight Connector 3"/>
            <p:cNvCxnSpPr/>
            <p:nvPr/>
          </p:nvCxnSpPr>
          <p:spPr>
            <a:xfrm flipV="1">
              <a:off x="4231371" y="840984"/>
              <a:ext cx="0" cy="4589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4"/>
            <p:cNvCxnSpPr/>
            <p:nvPr/>
          </p:nvCxnSpPr>
          <p:spPr>
            <a:xfrm flipH="1">
              <a:off x="687602" y="853486"/>
              <a:ext cx="355410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5"/>
            <p:cNvCxnSpPr/>
            <p:nvPr/>
          </p:nvCxnSpPr>
          <p:spPr>
            <a:xfrm>
              <a:off x="697938" y="840984"/>
              <a:ext cx="0" cy="6822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6"/>
          <p:cNvGrpSpPr/>
          <p:nvPr/>
        </p:nvGrpSpPr>
        <p:grpSpPr bwMode="auto">
          <a:xfrm>
            <a:off x="7688057" y="1849440"/>
            <a:ext cx="2501574" cy="1431925"/>
            <a:chOff x="7661892" y="1982230"/>
            <a:chExt cx="2501232" cy="1432427"/>
          </a:xfrm>
        </p:grpSpPr>
        <p:cxnSp>
          <p:nvCxnSpPr>
            <p:cNvPr id="31" name="Straight Connector 7"/>
            <p:cNvCxnSpPr/>
            <p:nvPr/>
          </p:nvCxnSpPr>
          <p:spPr>
            <a:xfrm flipH="1">
              <a:off x="7661892" y="3401953"/>
              <a:ext cx="2809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8"/>
            <p:cNvCxnSpPr/>
            <p:nvPr/>
          </p:nvCxnSpPr>
          <p:spPr>
            <a:xfrm flipV="1">
              <a:off x="7939630" y="1982230"/>
              <a:ext cx="0" cy="143242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9"/>
            <p:cNvCxnSpPr/>
            <p:nvPr/>
          </p:nvCxnSpPr>
          <p:spPr>
            <a:xfrm>
              <a:off x="7933282" y="1996522"/>
              <a:ext cx="222984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0"/>
            <p:cNvCxnSpPr/>
            <p:nvPr/>
          </p:nvCxnSpPr>
          <p:spPr>
            <a:xfrm flipV="1">
              <a:off x="10155188" y="1982230"/>
              <a:ext cx="0" cy="2731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11"/>
          <p:cNvGrpSpPr/>
          <p:nvPr/>
        </p:nvGrpSpPr>
        <p:grpSpPr bwMode="auto">
          <a:xfrm>
            <a:off x="6522984" y="3878263"/>
            <a:ext cx="3658710" cy="1898650"/>
            <a:chOff x="6496424" y="4011740"/>
            <a:chExt cx="3658298" cy="1899044"/>
          </a:xfrm>
        </p:grpSpPr>
        <p:cxnSp>
          <p:nvCxnSpPr>
            <p:cNvPr id="36" name="Straight Connector 12"/>
            <p:cNvCxnSpPr/>
            <p:nvPr/>
          </p:nvCxnSpPr>
          <p:spPr>
            <a:xfrm>
              <a:off x="6496424" y="5871088"/>
              <a:ext cx="130936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3"/>
            <p:cNvCxnSpPr/>
            <p:nvPr/>
          </p:nvCxnSpPr>
          <p:spPr>
            <a:xfrm flipV="1">
              <a:off x="6496424" y="5450313"/>
              <a:ext cx="0" cy="4318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4"/>
            <p:cNvCxnSpPr/>
            <p:nvPr/>
          </p:nvCxnSpPr>
          <p:spPr>
            <a:xfrm flipV="1">
              <a:off x="7812141" y="4062551"/>
              <a:ext cx="0" cy="184823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5"/>
            <p:cNvCxnSpPr/>
            <p:nvPr/>
          </p:nvCxnSpPr>
          <p:spPr>
            <a:xfrm flipV="1">
              <a:off x="7807380" y="4026030"/>
              <a:ext cx="2347342" cy="4763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6"/>
            <p:cNvCxnSpPr/>
            <p:nvPr/>
          </p:nvCxnSpPr>
          <p:spPr>
            <a:xfrm flipV="1">
              <a:off x="10154722" y="4011740"/>
              <a:ext cx="0" cy="4318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7"/>
          <p:cNvGrpSpPr/>
          <p:nvPr/>
        </p:nvGrpSpPr>
        <p:grpSpPr bwMode="auto">
          <a:xfrm>
            <a:off x="903965" y="2432116"/>
            <a:ext cx="2955541" cy="770612"/>
            <a:chOff x="1603804" y="2220559"/>
            <a:chExt cx="2955174" cy="770630"/>
          </a:xfrm>
        </p:grpSpPr>
        <p:sp>
          <p:nvSpPr>
            <p:cNvPr id="42" name="Text Placeholder 2"/>
            <p:cNvSpPr txBox="1"/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Strategy</a:t>
              </a: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79985" y="2560292"/>
              <a:ext cx="2878993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450340"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44" name="Group 50"/>
          <p:cNvGrpSpPr/>
          <p:nvPr/>
        </p:nvGrpSpPr>
        <p:grpSpPr bwMode="auto">
          <a:xfrm>
            <a:off x="903965" y="4543699"/>
            <a:ext cx="2955541" cy="770612"/>
            <a:chOff x="1603804" y="2220559"/>
            <a:chExt cx="2955174" cy="770630"/>
          </a:xfrm>
        </p:grpSpPr>
        <p:sp>
          <p:nvSpPr>
            <p:cNvPr id="45" name="Text Placeholder 2"/>
            <p:cNvSpPr txBox="1"/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Costumer</a:t>
              </a: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79985" y="2560292"/>
              <a:ext cx="2878993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450340"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47" name="Group 53"/>
          <p:cNvGrpSpPr/>
          <p:nvPr/>
        </p:nvGrpSpPr>
        <p:grpSpPr bwMode="auto">
          <a:xfrm>
            <a:off x="8197578" y="4351737"/>
            <a:ext cx="2960303" cy="770612"/>
            <a:chOff x="1679271" y="2220559"/>
            <a:chExt cx="2959965" cy="770630"/>
          </a:xfrm>
        </p:grpSpPr>
        <p:sp>
          <p:nvSpPr>
            <p:cNvPr id="48" name="Text Placeholder 2"/>
            <p:cNvSpPr txBox="1"/>
            <p:nvPr/>
          </p:nvSpPr>
          <p:spPr>
            <a:xfrm>
              <a:off x="2625190" y="2220559"/>
              <a:ext cx="2014046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Analyze</a:t>
              </a: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79271" y="2560292"/>
              <a:ext cx="2879022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450340"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50" name="Group 56"/>
          <p:cNvGrpSpPr/>
          <p:nvPr/>
        </p:nvGrpSpPr>
        <p:grpSpPr bwMode="auto">
          <a:xfrm>
            <a:off x="8197578" y="2295925"/>
            <a:ext cx="2960303" cy="770612"/>
            <a:chOff x="1679271" y="2220559"/>
            <a:chExt cx="2959965" cy="770630"/>
          </a:xfrm>
        </p:grpSpPr>
        <p:sp>
          <p:nvSpPr>
            <p:cNvPr id="51" name="Text Placeholder 2"/>
            <p:cNvSpPr txBox="1"/>
            <p:nvPr/>
          </p:nvSpPr>
          <p:spPr>
            <a:xfrm>
              <a:off x="2625190" y="2220559"/>
              <a:ext cx="2014046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Product</a:t>
              </a: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79271" y="2560292"/>
              <a:ext cx="2879022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450340"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17"/>
          <p:cNvGrpSpPr/>
          <p:nvPr/>
        </p:nvGrpSpPr>
        <p:grpSpPr bwMode="auto">
          <a:xfrm>
            <a:off x="4267440" y="1928815"/>
            <a:ext cx="3641251" cy="3641725"/>
            <a:chOff x="4266588" y="1928705"/>
            <a:chExt cx="3641651" cy="3641446"/>
          </a:xfrm>
        </p:grpSpPr>
        <p:grpSp>
          <p:nvGrpSpPr>
            <p:cNvPr id="54" name="Group 28"/>
            <p:cNvGrpSpPr/>
            <p:nvPr/>
          </p:nvGrpSpPr>
          <p:grpSpPr bwMode="auto">
            <a:xfrm>
              <a:off x="4266588" y="1928705"/>
              <a:ext cx="3641651" cy="3641446"/>
              <a:chOff x="4239694" y="2062055"/>
              <a:chExt cx="3641651" cy="3641446"/>
            </a:xfrm>
          </p:grpSpPr>
          <p:sp>
            <p:nvSpPr>
              <p:cNvPr id="59" name="Freeform 3"/>
              <p:cNvSpPr>
                <a:spLocks noChangeArrowheads="1"/>
              </p:cNvSpPr>
              <p:nvPr/>
            </p:nvSpPr>
            <p:spPr bwMode="auto">
              <a:xfrm rot="13978264">
                <a:off x="4254033" y="3385875"/>
                <a:ext cx="1858821" cy="1887500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Freeform 3"/>
              <p:cNvSpPr>
                <a:spLocks noChangeArrowheads="1"/>
              </p:cNvSpPr>
              <p:nvPr/>
            </p:nvSpPr>
            <p:spPr bwMode="auto">
              <a:xfrm rot="3202081">
                <a:off x="6007392" y="2500911"/>
                <a:ext cx="1860407" cy="1887499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1" name="Freeform 3"/>
              <p:cNvSpPr>
                <a:spLocks noChangeArrowheads="1"/>
              </p:cNvSpPr>
              <p:nvPr/>
            </p:nvSpPr>
            <p:spPr bwMode="auto">
              <a:xfrm rot="19397468">
                <a:off x="4695298" y="2062055"/>
                <a:ext cx="1860512" cy="1887392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2" name="Freeform 35"/>
              <p:cNvSpPr>
                <a:spLocks noChangeArrowheads="1"/>
              </p:cNvSpPr>
              <p:nvPr/>
            </p:nvSpPr>
            <p:spPr bwMode="auto">
              <a:xfrm rot="8579122">
                <a:off x="5565230" y="3816108"/>
                <a:ext cx="1860512" cy="1887393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55" name="Freeform 11"/>
            <p:cNvSpPr>
              <a:spLocks noEditPoints="1"/>
            </p:cNvSpPr>
            <p:nvPr/>
          </p:nvSpPr>
          <p:spPr bwMode="auto">
            <a:xfrm>
              <a:off x="4845175" y="3947979"/>
              <a:ext cx="571344" cy="472924"/>
            </a:xfrm>
            <a:custGeom>
              <a:avLst/>
              <a:gdLst>
                <a:gd name="T0" fmla="*/ 517594 w 287"/>
                <a:gd name="T1" fmla="*/ 155646 h 237"/>
                <a:gd name="T2" fmla="*/ 485742 w 287"/>
                <a:gd name="T3" fmla="*/ 187573 h 237"/>
                <a:gd name="T4" fmla="*/ 517594 w 287"/>
                <a:gd name="T5" fmla="*/ 221496 h 237"/>
                <a:gd name="T6" fmla="*/ 551437 w 287"/>
                <a:gd name="T7" fmla="*/ 187573 h 237"/>
                <a:gd name="T8" fmla="*/ 517594 w 287"/>
                <a:gd name="T9" fmla="*/ 155646 h 237"/>
                <a:gd name="T10" fmla="*/ 53750 w 287"/>
                <a:gd name="T11" fmla="*/ 155646 h 237"/>
                <a:gd name="T12" fmla="*/ 21898 w 287"/>
                <a:gd name="T13" fmla="*/ 187573 h 237"/>
                <a:gd name="T14" fmla="*/ 53750 w 287"/>
                <a:gd name="T15" fmla="*/ 221496 h 237"/>
                <a:gd name="T16" fmla="*/ 85602 w 287"/>
                <a:gd name="T17" fmla="*/ 187573 h 237"/>
                <a:gd name="T18" fmla="*/ 53750 w 287"/>
                <a:gd name="T19" fmla="*/ 155646 h 237"/>
                <a:gd name="T20" fmla="*/ 422038 w 287"/>
                <a:gd name="T21" fmla="*/ 97778 h 237"/>
                <a:gd name="T22" fmla="*/ 374260 w 287"/>
                <a:gd name="T23" fmla="*/ 145669 h 237"/>
                <a:gd name="T24" fmla="*/ 422038 w 287"/>
                <a:gd name="T25" fmla="*/ 193560 h 237"/>
                <a:gd name="T26" fmla="*/ 469816 w 287"/>
                <a:gd name="T27" fmla="*/ 145669 h 237"/>
                <a:gd name="T28" fmla="*/ 422038 w 287"/>
                <a:gd name="T29" fmla="*/ 97778 h 237"/>
                <a:gd name="T30" fmla="*/ 571344 w 287"/>
                <a:gd name="T31" fmla="*/ 391110 h 237"/>
                <a:gd name="T32" fmla="*/ 515603 w 287"/>
                <a:gd name="T33" fmla="*/ 391110 h 237"/>
                <a:gd name="T34" fmla="*/ 515603 w 287"/>
                <a:gd name="T35" fmla="*/ 289342 h 237"/>
                <a:gd name="T36" fmla="*/ 503659 w 287"/>
                <a:gd name="T37" fmla="*/ 241451 h 237"/>
                <a:gd name="T38" fmla="*/ 517594 w 287"/>
                <a:gd name="T39" fmla="*/ 239455 h 237"/>
                <a:gd name="T40" fmla="*/ 571344 w 287"/>
                <a:gd name="T41" fmla="*/ 293333 h 237"/>
                <a:gd name="T42" fmla="*/ 571344 w 287"/>
                <a:gd name="T43" fmla="*/ 391110 h 237"/>
                <a:gd name="T44" fmla="*/ 149306 w 287"/>
                <a:gd name="T45" fmla="*/ 97778 h 237"/>
                <a:gd name="T46" fmla="*/ 101528 w 287"/>
                <a:gd name="T47" fmla="*/ 145669 h 237"/>
                <a:gd name="T48" fmla="*/ 149306 w 287"/>
                <a:gd name="T49" fmla="*/ 193560 h 237"/>
                <a:gd name="T50" fmla="*/ 197084 w 287"/>
                <a:gd name="T51" fmla="*/ 145669 h 237"/>
                <a:gd name="T52" fmla="*/ 149306 w 287"/>
                <a:gd name="T53" fmla="*/ 97778 h 237"/>
                <a:gd name="T54" fmla="*/ 53750 w 287"/>
                <a:gd name="T55" fmla="*/ 239455 h 237"/>
                <a:gd name="T56" fmla="*/ 67685 w 287"/>
                <a:gd name="T57" fmla="*/ 241451 h 237"/>
                <a:gd name="T58" fmla="*/ 55741 w 287"/>
                <a:gd name="T59" fmla="*/ 289342 h 237"/>
                <a:gd name="T60" fmla="*/ 55741 w 287"/>
                <a:gd name="T61" fmla="*/ 391110 h 237"/>
                <a:gd name="T62" fmla="*/ 0 w 287"/>
                <a:gd name="T63" fmla="*/ 391110 h 237"/>
                <a:gd name="T64" fmla="*/ 0 w 287"/>
                <a:gd name="T65" fmla="*/ 293333 h 237"/>
                <a:gd name="T66" fmla="*/ 53750 w 287"/>
                <a:gd name="T67" fmla="*/ 239455 h 237"/>
                <a:gd name="T68" fmla="*/ 286667 w 287"/>
                <a:gd name="T69" fmla="*/ 0 h 237"/>
                <a:gd name="T70" fmla="*/ 215001 w 287"/>
                <a:gd name="T71" fmla="*/ 71837 h 237"/>
                <a:gd name="T72" fmla="*/ 286667 w 287"/>
                <a:gd name="T73" fmla="*/ 143673 h 237"/>
                <a:gd name="T74" fmla="*/ 356343 w 287"/>
                <a:gd name="T75" fmla="*/ 71837 h 237"/>
                <a:gd name="T76" fmla="*/ 286667 w 287"/>
                <a:gd name="T77" fmla="*/ 0 h 237"/>
                <a:gd name="T78" fmla="*/ 499677 w 287"/>
                <a:gd name="T79" fmla="*/ 427028 h 237"/>
                <a:gd name="T80" fmla="*/ 414075 w 287"/>
                <a:gd name="T81" fmla="*/ 427028 h 237"/>
                <a:gd name="T82" fmla="*/ 414075 w 287"/>
                <a:gd name="T83" fmla="*/ 273378 h 237"/>
                <a:gd name="T84" fmla="*/ 400140 w 287"/>
                <a:gd name="T85" fmla="*/ 215510 h 237"/>
                <a:gd name="T86" fmla="*/ 422038 w 287"/>
                <a:gd name="T87" fmla="*/ 211519 h 237"/>
                <a:gd name="T88" fmla="*/ 499677 w 287"/>
                <a:gd name="T89" fmla="*/ 289342 h 237"/>
                <a:gd name="T90" fmla="*/ 499677 w 287"/>
                <a:gd name="T91" fmla="*/ 427028 h 237"/>
                <a:gd name="T92" fmla="*/ 157269 w 287"/>
                <a:gd name="T93" fmla="*/ 273378 h 237"/>
                <a:gd name="T94" fmla="*/ 157269 w 287"/>
                <a:gd name="T95" fmla="*/ 427028 h 237"/>
                <a:gd name="T96" fmla="*/ 73658 w 287"/>
                <a:gd name="T97" fmla="*/ 427028 h 237"/>
                <a:gd name="T98" fmla="*/ 73658 w 287"/>
                <a:gd name="T99" fmla="*/ 289342 h 237"/>
                <a:gd name="T100" fmla="*/ 149306 w 287"/>
                <a:gd name="T101" fmla="*/ 211519 h 237"/>
                <a:gd name="T102" fmla="*/ 171204 w 287"/>
                <a:gd name="T103" fmla="*/ 215510 h 237"/>
                <a:gd name="T104" fmla="*/ 157269 w 287"/>
                <a:gd name="T105" fmla="*/ 273378 h 237"/>
                <a:gd name="T106" fmla="*/ 175186 w 287"/>
                <a:gd name="T107" fmla="*/ 472924 h 237"/>
                <a:gd name="T108" fmla="*/ 398149 w 287"/>
                <a:gd name="T109" fmla="*/ 472924 h 237"/>
                <a:gd name="T110" fmla="*/ 398149 w 287"/>
                <a:gd name="T111" fmla="*/ 273378 h 237"/>
                <a:gd name="T112" fmla="*/ 286667 w 287"/>
                <a:gd name="T113" fmla="*/ 161632 h 237"/>
                <a:gd name="T114" fmla="*/ 175186 w 287"/>
                <a:gd name="T115" fmla="*/ 273378 h 237"/>
                <a:gd name="T116" fmla="*/ 175186 w 287"/>
                <a:gd name="T117" fmla="*/ 472924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6" name="Shape 719"/>
            <p:cNvSpPr/>
            <p:nvPr/>
          </p:nvSpPr>
          <p:spPr bwMode="auto">
            <a:xfrm>
              <a:off x="6255015" y="4464163"/>
              <a:ext cx="536606" cy="461488"/>
            </a:xfrm>
            <a:custGeom>
              <a:avLst/>
              <a:gdLst>
                <a:gd name="T0" fmla="*/ 268303 w 21332"/>
                <a:gd name="T1" fmla="*/ 230744 h 21446"/>
                <a:gd name="T2" fmla="*/ 268303 w 21332"/>
                <a:gd name="T3" fmla="*/ 230744 h 21446"/>
                <a:gd name="T4" fmla="*/ 268303 w 21332"/>
                <a:gd name="T5" fmla="*/ 230744 h 21446"/>
                <a:gd name="T6" fmla="*/ 268303 w 21332"/>
                <a:gd name="T7" fmla="*/ 230744 h 2144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7" name="Shape 1090"/>
            <p:cNvSpPr/>
            <p:nvPr/>
          </p:nvSpPr>
          <p:spPr bwMode="auto">
            <a:xfrm>
              <a:off x="5403115" y="2570067"/>
              <a:ext cx="540523" cy="459118"/>
            </a:xfrm>
            <a:custGeom>
              <a:avLst/>
              <a:gdLst>
                <a:gd name="T0" fmla="*/ 270262 w 21600"/>
                <a:gd name="T1" fmla="*/ 229559 h 21600"/>
                <a:gd name="T2" fmla="*/ 270262 w 21600"/>
                <a:gd name="T3" fmla="*/ 229559 h 21600"/>
                <a:gd name="T4" fmla="*/ 270262 w 21600"/>
                <a:gd name="T5" fmla="*/ 229559 h 21600"/>
                <a:gd name="T6" fmla="*/ 270262 w 21600"/>
                <a:gd name="T7" fmla="*/ 22955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8" name="Shape 3659"/>
            <p:cNvSpPr/>
            <p:nvPr/>
          </p:nvSpPr>
          <p:spPr bwMode="auto">
            <a:xfrm>
              <a:off x="6770425" y="3007602"/>
              <a:ext cx="607596" cy="569645"/>
            </a:xfrm>
            <a:custGeom>
              <a:avLst/>
              <a:gdLst>
                <a:gd name="T0" fmla="*/ 303798 w 20993"/>
                <a:gd name="T1" fmla="*/ 284823 h 21440"/>
                <a:gd name="T2" fmla="*/ 303798 w 20993"/>
                <a:gd name="T3" fmla="*/ 284823 h 21440"/>
                <a:gd name="T4" fmla="*/ 303798 w 20993"/>
                <a:gd name="T5" fmla="*/ 284823 h 21440"/>
                <a:gd name="T6" fmla="*/ 303798 w 20993"/>
                <a:gd name="T7" fmla="*/ 284823 h 2144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072">
      <a:dk1>
        <a:srgbClr val="000000"/>
      </a:dk1>
      <a:lt1>
        <a:srgbClr val="FFFFFF"/>
      </a:lt1>
      <a:dk2>
        <a:srgbClr val="0089D2"/>
      </a:dk2>
      <a:lt2>
        <a:srgbClr val="28B5F4"/>
      </a:lt2>
      <a:accent1>
        <a:srgbClr val="0089D2"/>
      </a:accent1>
      <a:accent2>
        <a:srgbClr val="039BE6"/>
      </a:accent2>
      <a:accent3>
        <a:srgbClr val="00A7F3"/>
      </a:accent3>
      <a:accent4>
        <a:srgbClr val="28B5F4"/>
      </a:accent4>
      <a:accent5>
        <a:srgbClr val="4FC2F9"/>
      </a:accent5>
      <a:accent6>
        <a:srgbClr val="80D5F9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6954</Words>
  <Application>WPS 演示</Application>
  <PresentationFormat>宽屏</PresentationFormat>
  <Paragraphs>977</Paragraphs>
  <Slides>38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71" baseType="lpstr">
      <vt:lpstr>Arial</vt:lpstr>
      <vt:lpstr>宋体</vt:lpstr>
      <vt:lpstr>Wingdings</vt:lpstr>
      <vt:lpstr>微软雅黑</vt:lpstr>
      <vt:lpstr>华文琥珀</vt:lpstr>
      <vt:lpstr>Roboto Condensed</vt:lpstr>
      <vt:lpstr>Arial</vt:lpstr>
      <vt:lpstr>Lato</vt:lpstr>
      <vt:lpstr>Calibri</vt:lpstr>
      <vt:lpstr>Helvetica</vt:lpstr>
      <vt:lpstr>Fira Sans SemiBold Italic</vt:lpstr>
      <vt:lpstr>Clear Sans</vt:lpstr>
      <vt:lpstr>Open Sans</vt:lpstr>
      <vt:lpstr>Impact</vt:lpstr>
      <vt:lpstr>Arial Black</vt:lpstr>
      <vt:lpstr>MS PGothic</vt:lpstr>
      <vt:lpstr>Neris Thin</vt:lpstr>
      <vt:lpstr>FontAwesome</vt:lpstr>
      <vt:lpstr>Roboto condensed</vt:lpstr>
      <vt:lpstr>Lato Light</vt:lpstr>
      <vt:lpstr>Calibri</vt:lpstr>
      <vt:lpstr>Gill Sans</vt:lpstr>
      <vt:lpstr>Open Sans Condensed Light</vt:lpstr>
      <vt:lpstr>Bebas Neue</vt:lpstr>
      <vt:lpstr>Agency FB</vt:lpstr>
      <vt:lpstr>Gill Sans</vt:lpstr>
      <vt:lpstr>Helvetica</vt:lpstr>
      <vt:lpstr>Roboto</vt:lpstr>
      <vt:lpstr>GoodVibrationsROB</vt:lpstr>
      <vt:lpstr>Malgun Gothic</vt:lpstr>
      <vt:lpstr>Gill Sans MT</vt:lpstr>
      <vt:lpstr>Office 主题</vt:lpstr>
      <vt:lpstr>自定义设计方案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25</cp:revision>
  <dcterms:created xsi:type="dcterms:W3CDTF">2015-05-05T08:02:00Z</dcterms:created>
  <dcterms:modified xsi:type="dcterms:W3CDTF">2017-05-04T07:05:57Z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