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5" r:id="rId7"/>
    <p:sldId id="292" r:id="rId8"/>
    <p:sldId id="263" r:id="rId9"/>
    <p:sldId id="264" r:id="rId10"/>
    <p:sldId id="266" r:id="rId11"/>
    <p:sldId id="275" r:id="rId12"/>
    <p:sldId id="276" r:id="rId13"/>
    <p:sldId id="277" r:id="rId14"/>
    <p:sldId id="259" r:id="rId15"/>
    <p:sldId id="278" r:id="rId16"/>
    <p:sldId id="279" r:id="rId17"/>
    <p:sldId id="285" r:id="rId18"/>
    <p:sldId id="286" r:id="rId19"/>
    <p:sldId id="287" r:id="rId20"/>
    <p:sldId id="288" r:id="rId21"/>
    <p:sldId id="289" r:id="rId22"/>
    <p:sldId id="268" r:id="rId23"/>
    <p:sldId id="260" r:id="rId24"/>
    <p:sldId id="269" r:id="rId25"/>
    <p:sldId id="270" r:id="rId26"/>
    <p:sldId id="271" r:id="rId27"/>
    <p:sldId id="272" r:id="rId28"/>
    <p:sldId id="273" r:id="rId29"/>
    <p:sldId id="274" r:id="rId30"/>
    <p:sldId id="290" r:id="rId31"/>
    <p:sldId id="291" r:id="rId32"/>
    <p:sldId id="261" r:id="rId33"/>
    <p:sldId id="293" r:id="rId34"/>
    <p:sldId id="280" r:id="rId35"/>
    <p:sldId id="281" r:id="rId36"/>
    <p:sldId id="282" r:id="rId37"/>
    <p:sldId id="283" r:id="rId38"/>
    <p:sldId id="284" r:id="rId39"/>
    <p:sldId id="267" r:id="rId40"/>
    <p:sldId id="294" r:id="rId4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B420"/>
    <a:srgbClr val="FF9224"/>
    <a:srgbClr val="E9EFE5"/>
    <a:srgbClr val="488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6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B977-F61E-48D8-9B6D-E755EA68281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327CE-9C48-42EC-A174-D90BEA2C188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F4D7-21BF-4B9F-909B-69D1BB8ABA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26801-65A8-4CC1-BD63-24D4EF37D7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F4D7-21BF-4B9F-909B-69D1BB8ABA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openxmlformats.org/officeDocument/2006/relationships/image" Target="../media/image3.png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4.png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3061" y="2467750"/>
            <a:ext cx="584967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7200" b="1" spc="2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教师说课</a:t>
            </a:r>
            <a:r>
              <a:rPr lang="en-US" altLang="zh-CN" sz="7200" b="1" spc="2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7200" b="1" spc="2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5069" y="1889652"/>
            <a:ext cx="381386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教师演讲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竞聘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学校汇报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职称评比</a:t>
            </a:r>
            <a:endParaRPr lang="zh-CN" altLang="en-US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PA_直接连接符 3"/>
          <p:cNvCxnSpPr/>
          <p:nvPr>
            <p:custDataLst>
              <p:tags r:id="rId3"/>
            </p:custDataLst>
          </p:nvPr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4"/>
            </p:custDataLst>
          </p:nvPr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文本框 5"/>
          <p:cNvSpPr txBox="1"/>
          <p:nvPr>
            <p:custDataLst>
              <p:tags r:id="rId5"/>
            </p:custDataLst>
          </p:nvPr>
        </p:nvSpPr>
        <p:spPr>
          <a:xfrm>
            <a:off x="1815069" y="3997869"/>
            <a:ext cx="2914696" cy="84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演讲者：情缘素材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演讲日期：</a:t>
            </a:r>
            <a:r>
              <a:rPr lang="en-US" altLang="zh-CN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2017.10.15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A_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pic>
        <p:nvPicPr>
          <p:cNvPr id="11" name="PA_July - Somewhe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862596" y="-2735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grpSp>
        <p:nvGrpSpPr>
          <p:cNvPr id="17" name="Group 8"/>
          <p:cNvGrpSpPr/>
          <p:nvPr/>
        </p:nvGrpSpPr>
        <p:grpSpPr bwMode="auto">
          <a:xfrm>
            <a:off x="4262762" y="2329917"/>
            <a:ext cx="2124783" cy="2249605"/>
            <a:chOff x="1694" y="1460"/>
            <a:chExt cx="1186" cy="1256"/>
          </a:xfrm>
        </p:grpSpPr>
        <p:sp>
          <p:nvSpPr>
            <p:cNvPr id="18" name="Freeform 9"/>
            <p:cNvSpPr/>
            <p:nvPr/>
          </p:nvSpPr>
          <p:spPr bwMode="auto">
            <a:xfrm>
              <a:off x="1694" y="1460"/>
              <a:ext cx="1186" cy="837"/>
            </a:xfrm>
            <a:custGeom>
              <a:avLst/>
              <a:gdLst>
                <a:gd name="T0" fmla="*/ 0 w 1186"/>
                <a:gd name="T1" fmla="*/ 246 h 837"/>
                <a:gd name="T2" fmla="*/ 0 w 1186"/>
                <a:gd name="T3" fmla="*/ 246 h 837"/>
                <a:gd name="T4" fmla="*/ 58 w 1186"/>
                <a:gd name="T5" fmla="*/ 218 h 837"/>
                <a:gd name="T6" fmla="*/ 120 w 1186"/>
                <a:gd name="T7" fmla="*/ 192 h 837"/>
                <a:gd name="T8" fmla="*/ 182 w 1186"/>
                <a:gd name="T9" fmla="*/ 167 h 837"/>
                <a:gd name="T10" fmla="*/ 248 w 1186"/>
                <a:gd name="T11" fmla="*/ 144 h 837"/>
                <a:gd name="T12" fmla="*/ 316 w 1186"/>
                <a:gd name="T13" fmla="*/ 121 h 837"/>
                <a:gd name="T14" fmla="*/ 386 w 1186"/>
                <a:gd name="T15" fmla="*/ 101 h 837"/>
                <a:gd name="T16" fmla="*/ 459 w 1186"/>
                <a:gd name="T17" fmla="*/ 82 h 837"/>
                <a:gd name="T18" fmla="*/ 533 w 1186"/>
                <a:gd name="T19" fmla="*/ 65 h 837"/>
                <a:gd name="T20" fmla="*/ 610 w 1186"/>
                <a:gd name="T21" fmla="*/ 51 h 837"/>
                <a:gd name="T22" fmla="*/ 687 w 1186"/>
                <a:gd name="T23" fmla="*/ 38 h 837"/>
                <a:gd name="T24" fmla="*/ 767 w 1186"/>
                <a:gd name="T25" fmla="*/ 27 h 837"/>
                <a:gd name="T26" fmla="*/ 848 w 1186"/>
                <a:gd name="T27" fmla="*/ 17 h 837"/>
                <a:gd name="T28" fmla="*/ 930 w 1186"/>
                <a:gd name="T29" fmla="*/ 10 h 837"/>
                <a:gd name="T30" fmla="*/ 1015 w 1186"/>
                <a:gd name="T31" fmla="*/ 4 h 837"/>
                <a:gd name="T32" fmla="*/ 1099 w 1186"/>
                <a:gd name="T33" fmla="*/ 1 h 837"/>
                <a:gd name="T34" fmla="*/ 1186 w 1186"/>
                <a:gd name="T35" fmla="*/ 0 h 837"/>
                <a:gd name="T36" fmla="*/ 1186 w 1186"/>
                <a:gd name="T37" fmla="*/ 837 h 837"/>
                <a:gd name="T38" fmla="*/ 0 w 1186"/>
                <a:gd name="T39" fmla="*/ 246 h 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86"/>
                <a:gd name="T61" fmla="*/ 0 h 837"/>
                <a:gd name="T62" fmla="*/ 1186 w 1186"/>
                <a:gd name="T63" fmla="*/ 837 h 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86" h="837">
                  <a:moveTo>
                    <a:pt x="0" y="246"/>
                  </a:moveTo>
                  <a:lnTo>
                    <a:pt x="0" y="246"/>
                  </a:lnTo>
                  <a:lnTo>
                    <a:pt x="58" y="218"/>
                  </a:lnTo>
                  <a:lnTo>
                    <a:pt x="120" y="192"/>
                  </a:lnTo>
                  <a:lnTo>
                    <a:pt x="182" y="167"/>
                  </a:lnTo>
                  <a:lnTo>
                    <a:pt x="248" y="144"/>
                  </a:lnTo>
                  <a:lnTo>
                    <a:pt x="316" y="121"/>
                  </a:lnTo>
                  <a:lnTo>
                    <a:pt x="386" y="101"/>
                  </a:lnTo>
                  <a:lnTo>
                    <a:pt x="459" y="82"/>
                  </a:lnTo>
                  <a:lnTo>
                    <a:pt x="533" y="65"/>
                  </a:lnTo>
                  <a:lnTo>
                    <a:pt x="610" y="51"/>
                  </a:lnTo>
                  <a:lnTo>
                    <a:pt x="687" y="38"/>
                  </a:lnTo>
                  <a:lnTo>
                    <a:pt x="767" y="27"/>
                  </a:lnTo>
                  <a:lnTo>
                    <a:pt x="848" y="17"/>
                  </a:lnTo>
                  <a:lnTo>
                    <a:pt x="930" y="10"/>
                  </a:lnTo>
                  <a:lnTo>
                    <a:pt x="1015" y="4"/>
                  </a:lnTo>
                  <a:lnTo>
                    <a:pt x="1099" y="1"/>
                  </a:lnTo>
                  <a:lnTo>
                    <a:pt x="1186" y="0"/>
                  </a:lnTo>
                  <a:lnTo>
                    <a:pt x="1186" y="837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1694" y="1706"/>
              <a:ext cx="1186" cy="1010"/>
            </a:xfrm>
            <a:custGeom>
              <a:avLst/>
              <a:gdLst>
                <a:gd name="T0" fmla="*/ 1186 w 1186"/>
                <a:gd name="T1" fmla="*/ 591 h 1010"/>
                <a:gd name="T2" fmla="*/ 0 w 1186"/>
                <a:gd name="T3" fmla="*/ 0 h 1010"/>
                <a:gd name="T4" fmla="*/ 0 w 1186"/>
                <a:gd name="T5" fmla="*/ 419 h 1010"/>
                <a:gd name="T6" fmla="*/ 1186 w 1186"/>
                <a:gd name="T7" fmla="*/ 1010 h 1010"/>
                <a:gd name="T8" fmla="*/ 1186 w 1186"/>
                <a:gd name="T9" fmla="*/ 591 h 10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1010"/>
                <a:gd name="T17" fmla="*/ 1186 w 1186"/>
                <a:gd name="T18" fmla="*/ 1010 h 10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1010">
                  <a:moveTo>
                    <a:pt x="1186" y="591"/>
                  </a:moveTo>
                  <a:lnTo>
                    <a:pt x="0" y="0"/>
                  </a:lnTo>
                  <a:lnTo>
                    <a:pt x="0" y="419"/>
                  </a:lnTo>
                  <a:lnTo>
                    <a:pt x="1186" y="1010"/>
                  </a:lnTo>
                  <a:lnTo>
                    <a:pt x="1186" y="59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" name="Group 11"/>
          <p:cNvGrpSpPr/>
          <p:nvPr/>
        </p:nvGrpSpPr>
        <p:grpSpPr bwMode="auto">
          <a:xfrm>
            <a:off x="6387546" y="2518682"/>
            <a:ext cx="2124783" cy="2060841"/>
            <a:chOff x="2880" y="1565"/>
            <a:chExt cx="1185" cy="1151"/>
          </a:xfrm>
        </p:grpSpPr>
        <p:sp>
          <p:nvSpPr>
            <p:cNvPr id="21" name="Freeform 12"/>
            <p:cNvSpPr/>
            <p:nvPr/>
          </p:nvSpPr>
          <p:spPr bwMode="auto">
            <a:xfrm>
              <a:off x="2880" y="1565"/>
              <a:ext cx="1185" cy="838"/>
            </a:xfrm>
            <a:custGeom>
              <a:avLst/>
              <a:gdLst>
                <a:gd name="T0" fmla="*/ 1185 w 1185"/>
                <a:gd name="T1" fmla="*/ 245 h 838"/>
                <a:gd name="T2" fmla="*/ 1185 w 1185"/>
                <a:gd name="T3" fmla="*/ 245 h 838"/>
                <a:gd name="T4" fmla="*/ 1127 w 1185"/>
                <a:gd name="T5" fmla="*/ 218 h 838"/>
                <a:gd name="T6" fmla="*/ 1065 w 1185"/>
                <a:gd name="T7" fmla="*/ 191 h 838"/>
                <a:gd name="T8" fmla="*/ 1003 w 1185"/>
                <a:gd name="T9" fmla="*/ 167 h 838"/>
                <a:gd name="T10" fmla="*/ 937 w 1185"/>
                <a:gd name="T11" fmla="*/ 143 h 838"/>
                <a:gd name="T12" fmla="*/ 869 w 1185"/>
                <a:gd name="T13" fmla="*/ 121 h 838"/>
                <a:gd name="T14" fmla="*/ 799 w 1185"/>
                <a:gd name="T15" fmla="*/ 101 h 838"/>
                <a:gd name="T16" fmla="*/ 726 w 1185"/>
                <a:gd name="T17" fmla="*/ 83 h 838"/>
                <a:gd name="T18" fmla="*/ 652 w 1185"/>
                <a:gd name="T19" fmla="*/ 66 h 838"/>
                <a:gd name="T20" fmla="*/ 575 w 1185"/>
                <a:gd name="T21" fmla="*/ 50 h 838"/>
                <a:gd name="T22" fmla="*/ 498 w 1185"/>
                <a:gd name="T23" fmla="*/ 37 h 838"/>
                <a:gd name="T24" fmla="*/ 418 w 1185"/>
                <a:gd name="T25" fmla="*/ 26 h 838"/>
                <a:gd name="T26" fmla="*/ 337 w 1185"/>
                <a:gd name="T27" fmla="*/ 17 h 838"/>
                <a:gd name="T28" fmla="*/ 255 w 1185"/>
                <a:gd name="T29" fmla="*/ 10 h 838"/>
                <a:gd name="T30" fmla="*/ 170 w 1185"/>
                <a:gd name="T31" fmla="*/ 5 h 838"/>
                <a:gd name="T32" fmla="*/ 86 w 1185"/>
                <a:gd name="T33" fmla="*/ 2 h 838"/>
                <a:gd name="T34" fmla="*/ 0 w 1185"/>
                <a:gd name="T35" fmla="*/ 0 h 838"/>
                <a:gd name="T36" fmla="*/ 0 w 1185"/>
                <a:gd name="T37" fmla="*/ 838 h 838"/>
                <a:gd name="T38" fmla="*/ 1185 w 1185"/>
                <a:gd name="T39" fmla="*/ 245 h 8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85"/>
                <a:gd name="T61" fmla="*/ 0 h 838"/>
                <a:gd name="T62" fmla="*/ 1185 w 1185"/>
                <a:gd name="T63" fmla="*/ 838 h 8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85" h="838">
                  <a:moveTo>
                    <a:pt x="1185" y="245"/>
                  </a:moveTo>
                  <a:lnTo>
                    <a:pt x="1185" y="245"/>
                  </a:lnTo>
                  <a:lnTo>
                    <a:pt x="1127" y="218"/>
                  </a:lnTo>
                  <a:lnTo>
                    <a:pt x="1065" y="191"/>
                  </a:lnTo>
                  <a:lnTo>
                    <a:pt x="1003" y="167"/>
                  </a:lnTo>
                  <a:lnTo>
                    <a:pt x="937" y="143"/>
                  </a:lnTo>
                  <a:lnTo>
                    <a:pt x="869" y="121"/>
                  </a:lnTo>
                  <a:lnTo>
                    <a:pt x="799" y="101"/>
                  </a:lnTo>
                  <a:lnTo>
                    <a:pt x="726" y="83"/>
                  </a:lnTo>
                  <a:lnTo>
                    <a:pt x="652" y="66"/>
                  </a:lnTo>
                  <a:lnTo>
                    <a:pt x="575" y="50"/>
                  </a:lnTo>
                  <a:lnTo>
                    <a:pt x="498" y="37"/>
                  </a:lnTo>
                  <a:lnTo>
                    <a:pt x="418" y="26"/>
                  </a:lnTo>
                  <a:lnTo>
                    <a:pt x="337" y="17"/>
                  </a:lnTo>
                  <a:lnTo>
                    <a:pt x="255" y="10"/>
                  </a:lnTo>
                  <a:lnTo>
                    <a:pt x="170" y="5"/>
                  </a:lnTo>
                  <a:lnTo>
                    <a:pt x="86" y="2"/>
                  </a:lnTo>
                  <a:lnTo>
                    <a:pt x="0" y="0"/>
                  </a:lnTo>
                  <a:lnTo>
                    <a:pt x="0" y="838"/>
                  </a:lnTo>
                  <a:lnTo>
                    <a:pt x="1185" y="2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2880" y="1810"/>
              <a:ext cx="1185" cy="906"/>
            </a:xfrm>
            <a:custGeom>
              <a:avLst/>
              <a:gdLst>
                <a:gd name="T0" fmla="*/ 0 w 1185"/>
                <a:gd name="T1" fmla="*/ 593 h 906"/>
                <a:gd name="T2" fmla="*/ 1185 w 1185"/>
                <a:gd name="T3" fmla="*/ 0 h 906"/>
                <a:gd name="T4" fmla="*/ 1185 w 1185"/>
                <a:gd name="T5" fmla="*/ 315 h 906"/>
                <a:gd name="T6" fmla="*/ 0 w 1185"/>
                <a:gd name="T7" fmla="*/ 906 h 906"/>
                <a:gd name="T8" fmla="*/ 0 w 1185"/>
                <a:gd name="T9" fmla="*/ 593 h 9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5"/>
                <a:gd name="T16" fmla="*/ 0 h 906"/>
                <a:gd name="T17" fmla="*/ 1185 w 1185"/>
                <a:gd name="T18" fmla="*/ 906 h 9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5" h="906">
                  <a:moveTo>
                    <a:pt x="0" y="593"/>
                  </a:moveTo>
                  <a:lnTo>
                    <a:pt x="1185" y="0"/>
                  </a:lnTo>
                  <a:lnTo>
                    <a:pt x="1185" y="315"/>
                  </a:lnTo>
                  <a:lnTo>
                    <a:pt x="0" y="906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" name="Group 14"/>
          <p:cNvGrpSpPr/>
          <p:nvPr/>
        </p:nvGrpSpPr>
        <p:grpSpPr bwMode="auto">
          <a:xfrm>
            <a:off x="3381326" y="2580955"/>
            <a:ext cx="3004273" cy="1996623"/>
            <a:chOff x="1204" y="1601"/>
            <a:chExt cx="1676" cy="1115"/>
          </a:xfrm>
        </p:grpSpPr>
        <p:sp>
          <p:nvSpPr>
            <p:cNvPr id="24" name="Freeform 15"/>
            <p:cNvSpPr/>
            <p:nvPr/>
          </p:nvSpPr>
          <p:spPr bwMode="auto">
            <a:xfrm>
              <a:off x="1204" y="1601"/>
              <a:ext cx="1676" cy="592"/>
            </a:xfrm>
            <a:custGeom>
              <a:avLst/>
              <a:gdLst>
                <a:gd name="T0" fmla="*/ 1676 w 1676"/>
                <a:gd name="T1" fmla="*/ 592 h 592"/>
                <a:gd name="T2" fmla="*/ 490 w 1676"/>
                <a:gd name="T3" fmla="*/ 0 h 592"/>
                <a:gd name="T4" fmla="*/ 490 w 1676"/>
                <a:gd name="T5" fmla="*/ 0 h 592"/>
                <a:gd name="T6" fmla="*/ 436 w 1676"/>
                <a:gd name="T7" fmla="*/ 28 h 592"/>
                <a:gd name="T8" fmla="*/ 383 w 1676"/>
                <a:gd name="T9" fmla="*/ 60 h 592"/>
                <a:gd name="T10" fmla="*/ 333 w 1676"/>
                <a:gd name="T11" fmla="*/ 91 h 592"/>
                <a:gd name="T12" fmla="*/ 286 w 1676"/>
                <a:gd name="T13" fmla="*/ 124 h 592"/>
                <a:gd name="T14" fmla="*/ 242 w 1676"/>
                <a:gd name="T15" fmla="*/ 158 h 592"/>
                <a:gd name="T16" fmla="*/ 202 w 1676"/>
                <a:gd name="T17" fmla="*/ 194 h 592"/>
                <a:gd name="T18" fmla="*/ 165 w 1676"/>
                <a:gd name="T19" fmla="*/ 229 h 592"/>
                <a:gd name="T20" fmla="*/ 131 w 1676"/>
                <a:gd name="T21" fmla="*/ 266 h 592"/>
                <a:gd name="T22" fmla="*/ 101 w 1676"/>
                <a:gd name="T23" fmla="*/ 305 h 592"/>
                <a:gd name="T24" fmla="*/ 88 w 1676"/>
                <a:gd name="T25" fmla="*/ 323 h 592"/>
                <a:gd name="T26" fmla="*/ 75 w 1676"/>
                <a:gd name="T27" fmla="*/ 343 h 592"/>
                <a:gd name="T28" fmla="*/ 64 w 1676"/>
                <a:gd name="T29" fmla="*/ 363 h 592"/>
                <a:gd name="T30" fmla="*/ 53 w 1676"/>
                <a:gd name="T31" fmla="*/ 383 h 592"/>
                <a:gd name="T32" fmla="*/ 43 w 1676"/>
                <a:gd name="T33" fmla="*/ 403 h 592"/>
                <a:gd name="T34" fmla="*/ 34 w 1676"/>
                <a:gd name="T35" fmla="*/ 423 h 592"/>
                <a:gd name="T36" fmla="*/ 25 w 1676"/>
                <a:gd name="T37" fmla="*/ 444 h 592"/>
                <a:gd name="T38" fmla="*/ 20 w 1676"/>
                <a:gd name="T39" fmla="*/ 464 h 592"/>
                <a:gd name="T40" fmla="*/ 13 w 1676"/>
                <a:gd name="T41" fmla="*/ 486 h 592"/>
                <a:gd name="T42" fmla="*/ 8 w 1676"/>
                <a:gd name="T43" fmla="*/ 507 h 592"/>
                <a:gd name="T44" fmla="*/ 4 w 1676"/>
                <a:gd name="T45" fmla="*/ 528 h 592"/>
                <a:gd name="T46" fmla="*/ 3 w 1676"/>
                <a:gd name="T47" fmla="*/ 550 h 592"/>
                <a:gd name="T48" fmla="*/ 0 w 1676"/>
                <a:gd name="T49" fmla="*/ 571 h 592"/>
                <a:gd name="T50" fmla="*/ 0 w 1676"/>
                <a:gd name="T51" fmla="*/ 592 h 592"/>
                <a:gd name="T52" fmla="*/ 1676 w 1676"/>
                <a:gd name="T53" fmla="*/ 592 h 5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6"/>
                <a:gd name="T82" fmla="*/ 0 h 592"/>
                <a:gd name="T83" fmla="*/ 1676 w 1676"/>
                <a:gd name="T84" fmla="*/ 592 h 59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6" h="592">
                  <a:moveTo>
                    <a:pt x="1676" y="592"/>
                  </a:moveTo>
                  <a:lnTo>
                    <a:pt x="490" y="0"/>
                  </a:lnTo>
                  <a:lnTo>
                    <a:pt x="436" y="28"/>
                  </a:lnTo>
                  <a:lnTo>
                    <a:pt x="383" y="60"/>
                  </a:lnTo>
                  <a:lnTo>
                    <a:pt x="333" y="91"/>
                  </a:lnTo>
                  <a:lnTo>
                    <a:pt x="286" y="124"/>
                  </a:lnTo>
                  <a:lnTo>
                    <a:pt x="242" y="158"/>
                  </a:lnTo>
                  <a:lnTo>
                    <a:pt x="202" y="194"/>
                  </a:lnTo>
                  <a:lnTo>
                    <a:pt x="165" y="229"/>
                  </a:lnTo>
                  <a:lnTo>
                    <a:pt x="131" y="266"/>
                  </a:lnTo>
                  <a:lnTo>
                    <a:pt x="101" y="305"/>
                  </a:lnTo>
                  <a:lnTo>
                    <a:pt x="88" y="323"/>
                  </a:lnTo>
                  <a:lnTo>
                    <a:pt x="75" y="343"/>
                  </a:lnTo>
                  <a:lnTo>
                    <a:pt x="64" y="363"/>
                  </a:lnTo>
                  <a:lnTo>
                    <a:pt x="53" y="383"/>
                  </a:lnTo>
                  <a:lnTo>
                    <a:pt x="43" y="403"/>
                  </a:lnTo>
                  <a:lnTo>
                    <a:pt x="34" y="423"/>
                  </a:lnTo>
                  <a:lnTo>
                    <a:pt x="25" y="444"/>
                  </a:lnTo>
                  <a:lnTo>
                    <a:pt x="20" y="464"/>
                  </a:lnTo>
                  <a:lnTo>
                    <a:pt x="13" y="486"/>
                  </a:lnTo>
                  <a:lnTo>
                    <a:pt x="8" y="507"/>
                  </a:lnTo>
                  <a:lnTo>
                    <a:pt x="4" y="528"/>
                  </a:lnTo>
                  <a:lnTo>
                    <a:pt x="3" y="550"/>
                  </a:lnTo>
                  <a:lnTo>
                    <a:pt x="0" y="571"/>
                  </a:lnTo>
                  <a:lnTo>
                    <a:pt x="0" y="592"/>
                  </a:lnTo>
                  <a:lnTo>
                    <a:pt x="1676" y="5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1204" y="2193"/>
              <a:ext cx="1676" cy="52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" name="Group 17"/>
          <p:cNvGrpSpPr/>
          <p:nvPr/>
        </p:nvGrpSpPr>
        <p:grpSpPr bwMode="auto">
          <a:xfrm>
            <a:off x="6520829" y="3052298"/>
            <a:ext cx="3002326" cy="1432275"/>
            <a:chOff x="2880" y="1916"/>
            <a:chExt cx="1675" cy="800"/>
          </a:xfrm>
        </p:grpSpPr>
        <p:sp>
          <p:nvSpPr>
            <p:cNvPr id="27" name="Freeform 18"/>
            <p:cNvSpPr/>
            <p:nvPr/>
          </p:nvSpPr>
          <p:spPr bwMode="auto">
            <a:xfrm>
              <a:off x="2880" y="1916"/>
              <a:ext cx="1675" cy="591"/>
            </a:xfrm>
            <a:custGeom>
              <a:avLst/>
              <a:gdLst>
                <a:gd name="T0" fmla="*/ 0 w 1675"/>
                <a:gd name="T1" fmla="*/ 591 h 591"/>
                <a:gd name="T2" fmla="*/ 1185 w 1675"/>
                <a:gd name="T3" fmla="*/ 0 h 591"/>
                <a:gd name="T4" fmla="*/ 1185 w 1675"/>
                <a:gd name="T5" fmla="*/ 0 h 591"/>
                <a:gd name="T6" fmla="*/ 1239 w 1675"/>
                <a:gd name="T7" fmla="*/ 28 h 591"/>
                <a:gd name="T8" fmla="*/ 1292 w 1675"/>
                <a:gd name="T9" fmla="*/ 58 h 591"/>
                <a:gd name="T10" fmla="*/ 1342 w 1675"/>
                <a:gd name="T11" fmla="*/ 89 h 591"/>
                <a:gd name="T12" fmla="*/ 1389 w 1675"/>
                <a:gd name="T13" fmla="*/ 124 h 591"/>
                <a:gd name="T14" fmla="*/ 1433 w 1675"/>
                <a:gd name="T15" fmla="*/ 156 h 591"/>
                <a:gd name="T16" fmla="*/ 1473 w 1675"/>
                <a:gd name="T17" fmla="*/ 192 h 591"/>
                <a:gd name="T18" fmla="*/ 1510 w 1675"/>
                <a:gd name="T19" fmla="*/ 228 h 591"/>
                <a:gd name="T20" fmla="*/ 1544 w 1675"/>
                <a:gd name="T21" fmla="*/ 265 h 591"/>
                <a:gd name="T22" fmla="*/ 1574 w 1675"/>
                <a:gd name="T23" fmla="*/ 303 h 591"/>
                <a:gd name="T24" fmla="*/ 1587 w 1675"/>
                <a:gd name="T25" fmla="*/ 323 h 591"/>
                <a:gd name="T26" fmla="*/ 1600 w 1675"/>
                <a:gd name="T27" fmla="*/ 342 h 591"/>
                <a:gd name="T28" fmla="*/ 1611 w 1675"/>
                <a:gd name="T29" fmla="*/ 361 h 591"/>
                <a:gd name="T30" fmla="*/ 1622 w 1675"/>
                <a:gd name="T31" fmla="*/ 381 h 591"/>
                <a:gd name="T32" fmla="*/ 1632 w 1675"/>
                <a:gd name="T33" fmla="*/ 401 h 591"/>
                <a:gd name="T34" fmla="*/ 1641 w 1675"/>
                <a:gd name="T35" fmla="*/ 423 h 591"/>
                <a:gd name="T36" fmla="*/ 1650 w 1675"/>
                <a:gd name="T37" fmla="*/ 443 h 591"/>
                <a:gd name="T38" fmla="*/ 1655 w 1675"/>
                <a:gd name="T39" fmla="*/ 464 h 591"/>
                <a:gd name="T40" fmla="*/ 1662 w 1675"/>
                <a:gd name="T41" fmla="*/ 484 h 591"/>
                <a:gd name="T42" fmla="*/ 1667 w 1675"/>
                <a:gd name="T43" fmla="*/ 505 h 591"/>
                <a:gd name="T44" fmla="*/ 1671 w 1675"/>
                <a:gd name="T45" fmla="*/ 527 h 591"/>
                <a:gd name="T46" fmla="*/ 1672 w 1675"/>
                <a:gd name="T47" fmla="*/ 548 h 591"/>
                <a:gd name="T48" fmla="*/ 1675 w 1675"/>
                <a:gd name="T49" fmla="*/ 569 h 591"/>
                <a:gd name="T50" fmla="*/ 1675 w 1675"/>
                <a:gd name="T51" fmla="*/ 591 h 591"/>
                <a:gd name="T52" fmla="*/ 0 w 1675"/>
                <a:gd name="T53" fmla="*/ 591 h 5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5"/>
                <a:gd name="T82" fmla="*/ 0 h 591"/>
                <a:gd name="T83" fmla="*/ 1675 w 1675"/>
                <a:gd name="T84" fmla="*/ 591 h 5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5" h="591">
                  <a:moveTo>
                    <a:pt x="0" y="591"/>
                  </a:moveTo>
                  <a:lnTo>
                    <a:pt x="1185" y="0"/>
                  </a:lnTo>
                  <a:lnTo>
                    <a:pt x="1239" y="28"/>
                  </a:lnTo>
                  <a:lnTo>
                    <a:pt x="1292" y="58"/>
                  </a:lnTo>
                  <a:lnTo>
                    <a:pt x="1342" y="89"/>
                  </a:lnTo>
                  <a:lnTo>
                    <a:pt x="1389" y="124"/>
                  </a:lnTo>
                  <a:lnTo>
                    <a:pt x="1433" y="156"/>
                  </a:lnTo>
                  <a:lnTo>
                    <a:pt x="1473" y="192"/>
                  </a:lnTo>
                  <a:lnTo>
                    <a:pt x="1510" y="228"/>
                  </a:lnTo>
                  <a:lnTo>
                    <a:pt x="1544" y="265"/>
                  </a:lnTo>
                  <a:lnTo>
                    <a:pt x="1574" y="303"/>
                  </a:lnTo>
                  <a:lnTo>
                    <a:pt x="1587" y="323"/>
                  </a:lnTo>
                  <a:lnTo>
                    <a:pt x="1600" y="342"/>
                  </a:lnTo>
                  <a:lnTo>
                    <a:pt x="1611" y="361"/>
                  </a:lnTo>
                  <a:lnTo>
                    <a:pt x="1622" y="381"/>
                  </a:lnTo>
                  <a:lnTo>
                    <a:pt x="1632" y="401"/>
                  </a:lnTo>
                  <a:lnTo>
                    <a:pt x="1641" y="423"/>
                  </a:lnTo>
                  <a:lnTo>
                    <a:pt x="1650" y="443"/>
                  </a:lnTo>
                  <a:lnTo>
                    <a:pt x="1655" y="464"/>
                  </a:lnTo>
                  <a:lnTo>
                    <a:pt x="1662" y="484"/>
                  </a:lnTo>
                  <a:lnTo>
                    <a:pt x="1667" y="505"/>
                  </a:lnTo>
                  <a:lnTo>
                    <a:pt x="1671" y="527"/>
                  </a:lnTo>
                  <a:lnTo>
                    <a:pt x="1672" y="548"/>
                  </a:lnTo>
                  <a:lnTo>
                    <a:pt x="1675" y="569"/>
                  </a:lnTo>
                  <a:lnTo>
                    <a:pt x="1675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2880" y="2507"/>
              <a:ext cx="1675" cy="20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" name="Group 20"/>
          <p:cNvGrpSpPr/>
          <p:nvPr/>
        </p:nvGrpSpPr>
        <p:grpSpPr bwMode="auto">
          <a:xfrm>
            <a:off x="2723654" y="3454720"/>
            <a:ext cx="3002326" cy="2185387"/>
            <a:chOff x="1204" y="2088"/>
            <a:chExt cx="1676" cy="1221"/>
          </a:xfrm>
        </p:grpSpPr>
        <p:sp>
          <p:nvSpPr>
            <p:cNvPr id="30" name="Freeform 21"/>
            <p:cNvSpPr/>
            <p:nvPr/>
          </p:nvSpPr>
          <p:spPr bwMode="auto">
            <a:xfrm>
              <a:off x="1204" y="2088"/>
              <a:ext cx="1676" cy="593"/>
            </a:xfrm>
            <a:custGeom>
              <a:avLst/>
              <a:gdLst>
                <a:gd name="T0" fmla="*/ 1676 w 1676"/>
                <a:gd name="T1" fmla="*/ 0 h 593"/>
                <a:gd name="T2" fmla="*/ 490 w 1676"/>
                <a:gd name="T3" fmla="*/ 593 h 593"/>
                <a:gd name="T4" fmla="*/ 490 w 1676"/>
                <a:gd name="T5" fmla="*/ 593 h 593"/>
                <a:gd name="T6" fmla="*/ 436 w 1676"/>
                <a:gd name="T7" fmla="*/ 564 h 593"/>
                <a:gd name="T8" fmla="*/ 383 w 1676"/>
                <a:gd name="T9" fmla="*/ 533 h 593"/>
                <a:gd name="T10" fmla="*/ 333 w 1676"/>
                <a:gd name="T11" fmla="*/ 501 h 593"/>
                <a:gd name="T12" fmla="*/ 286 w 1676"/>
                <a:gd name="T13" fmla="*/ 469 h 593"/>
                <a:gd name="T14" fmla="*/ 242 w 1676"/>
                <a:gd name="T15" fmla="*/ 434 h 593"/>
                <a:gd name="T16" fmla="*/ 202 w 1676"/>
                <a:gd name="T17" fmla="*/ 400 h 593"/>
                <a:gd name="T18" fmla="*/ 165 w 1676"/>
                <a:gd name="T19" fmla="*/ 363 h 593"/>
                <a:gd name="T20" fmla="*/ 131 w 1676"/>
                <a:gd name="T21" fmla="*/ 326 h 593"/>
                <a:gd name="T22" fmla="*/ 101 w 1676"/>
                <a:gd name="T23" fmla="*/ 288 h 593"/>
                <a:gd name="T24" fmla="*/ 88 w 1676"/>
                <a:gd name="T25" fmla="*/ 269 h 593"/>
                <a:gd name="T26" fmla="*/ 75 w 1676"/>
                <a:gd name="T27" fmla="*/ 249 h 593"/>
                <a:gd name="T28" fmla="*/ 64 w 1676"/>
                <a:gd name="T29" fmla="*/ 229 h 593"/>
                <a:gd name="T30" fmla="*/ 53 w 1676"/>
                <a:gd name="T31" fmla="*/ 209 h 593"/>
                <a:gd name="T32" fmla="*/ 43 w 1676"/>
                <a:gd name="T33" fmla="*/ 189 h 593"/>
                <a:gd name="T34" fmla="*/ 34 w 1676"/>
                <a:gd name="T35" fmla="*/ 170 h 593"/>
                <a:gd name="T36" fmla="*/ 25 w 1676"/>
                <a:gd name="T37" fmla="*/ 148 h 593"/>
                <a:gd name="T38" fmla="*/ 20 w 1676"/>
                <a:gd name="T39" fmla="*/ 128 h 593"/>
                <a:gd name="T40" fmla="*/ 13 w 1676"/>
                <a:gd name="T41" fmla="*/ 107 h 593"/>
                <a:gd name="T42" fmla="*/ 8 w 1676"/>
                <a:gd name="T43" fmla="*/ 85 h 593"/>
                <a:gd name="T44" fmla="*/ 4 w 1676"/>
                <a:gd name="T45" fmla="*/ 66 h 593"/>
                <a:gd name="T46" fmla="*/ 3 w 1676"/>
                <a:gd name="T47" fmla="*/ 44 h 593"/>
                <a:gd name="T48" fmla="*/ 0 w 1676"/>
                <a:gd name="T49" fmla="*/ 21 h 593"/>
                <a:gd name="T50" fmla="*/ 0 w 1676"/>
                <a:gd name="T51" fmla="*/ 0 h 593"/>
                <a:gd name="T52" fmla="*/ 1676 w 1676"/>
                <a:gd name="T53" fmla="*/ 0 h 5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6"/>
                <a:gd name="T82" fmla="*/ 0 h 593"/>
                <a:gd name="T83" fmla="*/ 1676 w 1676"/>
                <a:gd name="T84" fmla="*/ 593 h 59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6" h="593">
                  <a:moveTo>
                    <a:pt x="1676" y="0"/>
                  </a:moveTo>
                  <a:lnTo>
                    <a:pt x="490" y="593"/>
                  </a:lnTo>
                  <a:lnTo>
                    <a:pt x="436" y="564"/>
                  </a:lnTo>
                  <a:lnTo>
                    <a:pt x="383" y="533"/>
                  </a:lnTo>
                  <a:lnTo>
                    <a:pt x="333" y="501"/>
                  </a:lnTo>
                  <a:lnTo>
                    <a:pt x="286" y="469"/>
                  </a:lnTo>
                  <a:lnTo>
                    <a:pt x="242" y="434"/>
                  </a:lnTo>
                  <a:lnTo>
                    <a:pt x="202" y="400"/>
                  </a:lnTo>
                  <a:lnTo>
                    <a:pt x="165" y="363"/>
                  </a:lnTo>
                  <a:lnTo>
                    <a:pt x="131" y="326"/>
                  </a:lnTo>
                  <a:lnTo>
                    <a:pt x="101" y="288"/>
                  </a:lnTo>
                  <a:lnTo>
                    <a:pt x="88" y="269"/>
                  </a:lnTo>
                  <a:lnTo>
                    <a:pt x="75" y="249"/>
                  </a:lnTo>
                  <a:lnTo>
                    <a:pt x="64" y="229"/>
                  </a:lnTo>
                  <a:lnTo>
                    <a:pt x="53" y="209"/>
                  </a:lnTo>
                  <a:lnTo>
                    <a:pt x="43" y="189"/>
                  </a:lnTo>
                  <a:lnTo>
                    <a:pt x="34" y="170"/>
                  </a:lnTo>
                  <a:lnTo>
                    <a:pt x="25" y="148"/>
                  </a:lnTo>
                  <a:lnTo>
                    <a:pt x="20" y="128"/>
                  </a:lnTo>
                  <a:lnTo>
                    <a:pt x="13" y="107"/>
                  </a:lnTo>
                  <a:lnTo>
                    <a:pt x="8" y="85"/>
                  </a:lnTo>
                  <a:lnTo>
                    <a:pt x="4" y="66"/>
                  </a:lnTo>
                  <a:lnTo>
                    <a:pt x="3" y="44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/>
          </p:nvSpPr>
          <p:spPr bwMode="auto">
            <a:xfrm>
              <a:off x="1204" y="2088"/>
              <a:ext cx="490" cy="1221"/>
            </a:xfrm>
            <a:custGeom>
              <a:avLst/>
              <a:gdLst>
                <a:gd name="T0" fmla="*/ 490 w 490"/>
                <a:gd name="T1" fmla="*/ 593 h 1221"/>
                <a:gd name="T2" fmla="*/ 490 w 490"/>
                <a:gd name="T3" fmla="*/ 593 h 1221"/>
                <a:gd name="T4" fmla="*/ 436 w 490"/>
                <a:gd name="T5" fmla="*/ 564 h 1221"/>
                <a:gd name="T6" fmla="*/ 383 w 490"/>
                <a:gd name="T7" fmla="*/ 533 h 1221"/>
                <a:gd name="T8" fmla="*/ 333 w 490"/>
                <a:gd name="T9" fmla="*/ 501 h 1221"/>
                <a:gd name="T10" fmla="*/ 286 w 490"/>
                <a:gd name="T11" fmla="*/ 469 h 1221"/>
                <a:gd name="T12" fmla="*/ 242 w 490"/>
                <a:gd name="T13" fmla="*/ 434 h 1221"/>
                <a:gd name="T14" fmla="*/ 202 w 490"/>
                <a:gd name="T15" fmla="*/ 400 h 1221"/>
                <a:gd name="T16" fmla="*/ 165 w 490"/>
                <a:gd name="T17" fmla="*/ 363 h 1221"/>
                <a:gd name="T18" fmla="*/ 131 w 490"/>
                <a:gd name="T19" fmla="*/ 326 h 1221"/>
                <a:gd name="T20" fmla="*/ 101 w 490"/>
                <a:gd name="T21" fmla="*/ 288 h 1221"/>
                <a:gd name="T22" fmla="*/ 88 w 490"/>
                <a:gd name="T23" fmla="*/ 269 h 1221"/>
                <a:gd name="T24" fmla="*/ 75 w 490"/>
                <a:gd name="T25" fmla="*/ 249 h 1221"/>
                <a:gd name="T26" fmla="*/ 64 w 490"/>
                <a:gd name="T27" fmla="*/ 229 h 1221"/>
                <a:gd name="T28" fmla="*/ 53 w 490"/>
                <a:gd name="T29" fmla="*/ 209 h 1221"/>
                <a:gd name="T30" fmla="*/ 43 w 490"/>
                <a:gd name="T31" fmla="*/ 189 h 1221"/>
                <a:gd name="T32" fmla="*/ 34 w 490"/>
                <a:gd name="T33" fmla="*/ 170 h 1221"/>
                <a:gd name="T34" fmla="*/ 25 w 490"/>
                <a:gd name="T35" fmla="*/ 148 h 1221"/>
                <a:gd name="T36" fmla="*/ 20 w 490"/>
                <a:gd name="T37" fmla="*/ 128 h 1221"/>
                <a:gd name="T38" fmla="*/ 13 w 490"/>
                <a:gd name="T39" fmla="*/ 107 h 1221"/>
                <a:gd name="T40" fmla="*/ 8 w 490"/>
                <a:gd name="T41" fmla="*/ 85 h 1221"/>
                <a:gd name="T42" fmla="*/ 4 w 490"/>
                <a:gd name="T43" fmla="*/ 66 h 1221"/>
                <a:gd name="T44" fmla="*/ 3 w 490"/>
                <a:gd name="T45" fmla="*/ 44 h 1221"/>
                <a:gd name="T46" fmla="*/ 0 w 490"/>
                <a:gd name="T47" fmla="*/ 21 h 1221"/>
                <a:gd name="T48" fmla="*/ 0 w 490"/>
                <a:gd name="T49" fmla="*/ 0 h 1221"/>
                <a:gd name="T50" fmla="*/ 0 w 490"/>
                <a:gd name="T51" fmla="*/ 628 h 1221"/>
                <a:gd name="T52" fmla="*/ 0 w 490"/>
                <a:gd name="T53" fmla="*/ 628 h 1221"/>
                <a:gd name="T54" fmla="*/ 0 w 490"/>
                <a:gd name="T55" fmla="*/ 650 h 1221"/>
                <a:gd name="T56" fmla="*/ 3 w 490"/>
                <a:gd name="T57" fmla="*/ 672 h 1221"/>
                <a:gd name="T58" fmla="*/ 4 w 490"/>
                <a:gd name="T59" fmla="*/ 694 h 1221"/>
                <a:gd name="T60" fmla="*/ 8 w 490"/>
                <a:gd name="T61" fmla="*/ 714 h 1221"/>
                <a:gd name="T62" fmla="*/ 13 w 490"/>
                <a:gd name="T63" fmla="*/ 735 h 1221"/>
                <a:gd name="T64" fmla="*/ 20 w 490"/>
                <a:gd name="T65" fmla="*/ 756 h 1221"/>
                <a:gd name="T66" fmla="*/ 25 w 490"/>
                <a:gd name="T67" fmla="*/ 776 h 1221"/>
                <a:gd name="T68" fmla="*/ 34 w 490"/>
                <a:gd name="T69" fmla="*/ 798 h 1221"/>
                <a:gd name="T70" fmla="*/ 43 w 490"/>
                <a:gd name="T71" fmla="*/ 818 h 1221"/>
                <a:gd name="T72" fmla="*/ 53 w 490"/>
                <a:gd name="T73" fmla="*/ 838 h 1221"/>
                <a:gd name="T74" fmla="*/ 64 w 490"/>
                <a:gd name="T75" fmla="*/ 858 h 1221"/>
                <a:gd name="T76" fmla="*/ 75 w 490"/>
                <a:gd name="T77" fmla="*/ 877 h 1221"/>
                <a:gd name="T78" fmla="*/ 88 w 490"/>
                <a:gd name="T79" fmla="*/ 897 h 1221"/>
                <a:gd name="T80" fmla="*/ 101 w 490"/>
                <a:gd name="T81" fmla="*/ 916 h 1221"/>
                <a:gd name="T82" fmla="*/ 131 w 490"/>
                <a:gd name="T83" fmla="*/ 954 h 1221"/>
                <a:gd name="T84" fmla="*/ 165 w 490"/>
                <a:gd name="T85" fmla="*/ 991 h 1221"/>
                <a:gd name="T86" fmla="*/ 202 w 490"/>
                <a:gd name="T87" fmla="*/ 1028 h 1221"/>
                <a:gd name="T88" fmla="*/ 242 w 490"/>
                <a:gd name="T89" fmla="*/ 1063 h 1221"/>
                <a:gd name="T90" fmla="*/ 286 w 490"/>
                <a:gd name="T91" fmla="*/ 1097 h 1221"/>
                <a:gd name="T92" fmla="*/ 333 w 490"/>
                <a:gd name="T93" fmla="*/ 1130 h 1221"/>
                <a:gd name="T94" fmla="*/ 383 w 490"/>
                <a:gd name="T95" fmla="*/ 1161 h 1221"/>
                <a:gd name="T96" fmla="*/ 436 w 490"/>
                <a:gd name="T97" fmla="*/ 1192 h 1221"/>
                <a:gd name="T98" fmla="*/ 490 w 490"/>
                <a:gd name="T99" fmla="*/ 1221 h 1221"/>
                <a:gd name="T100" fmla="*/ 490 w 490"/>
                <a:gd name="T101" fmla="*/ 593 h 1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1221"/>
                <a:gd name="T155" fmla="*/ 490 w 490"/>
                <a:gd name="T156" fmla="*/ 1221 h 1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1221">
                  <a:moveTo>
                    <a:pt x="490" y="593"/>
                  </a:moveTo>
                  <a:lnTo>
                    <a:pt x="490" y="593"/>
                  </a:lnTo>
                  <a:lnTo>
                    <a:pt x="436" y="564"/>
                  </a:lnTo>
                  <a:lnTo>
                    <a:pt x="383" y="533"/>
                  </a:lnTo>
                  <a:lnTo>
                    <a:pt x="333" y="501"/>
                  </a:lnTo>
                  <a:lnTo>
                    <a:pt x="286" y="469"/>
                  </a:lnTo>
                  <a:lnTo>
                    <a:pt x="242" y="434"/>
                  </a:lnTo>
                  <a:lnTo>
                    <a:pt x="202" y="400"/>
                  </a:lnTo>
                  <a:lnTo>
                    <a:pt x="165" y="363"/>
                  </a:lnTo>
                  <a:lnTo>
                    <a:pt x="131" y="326"/>
                  </a:lnTo>
                  <a:lnTo>
                    <a:pt x="101" y="288"/>
                  </a:lnTo>
                  <a:lnTo>
                    <a:pt x="88" y="269"/>
                  </a:lnTo>
                  <a:lnTo>
                    <a:pt x="75" y="249"/>
                  </a:lnTo>
                  <a:lnTo>
                    <a:pt x="64" y="229"/>
                  </a:lnTo>
                  <a:lnTo>
                    <a:pt x="53" y="209"/>
                  </a:lnTo>
                  <a:lnTo>
                    <a:pt x="43" y="189"/>
                  </a:lnTo>
                  <a:lnTo>
                    <a:pt x="34" y="170"/>
                  </a:lnTo>
                  <a:lnTo>
                    <a:pt x="25" y="148"/>
                  </a:lnTo>
                  <a:lnTo>
                    <a:pt x="20" y="128"/>
                  </a:lnTo>
                  <a:lnTo>
                    <a:pt x="13" y="107"/>
                  </a:lnTo>
                  <a:lnTo>
                    <a:pt x="8" y="85"/>
                  </a:lnTo>
                  <a:lnTo>
                    <a:pt x="4" y="66"/>
                  </a:lnTo>
                  <a:lnTo>
                    <a:pt x="3" y="44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628"/>
                  </a:lnTo>
                  <a:lnTo>
                    <a:pt x="0" y="650"/>
                  </a:lnTo>
                  <a:lnTo>
                    <a:pt x="3" y="672"/>
                  </a:lnTo>
                  <a:lnTo>
                    <a:pt x="4" y="694"/>
                  </a:lnTo>
                  <a:lnTo>
                    <a:pt x="8" y="714"/>
                  </a:lnTo>
                  <a:lnTo>
                    <a:pt x="13" y="735"/>
                  </a:lnTo>
                  <a:lnTo>
                    <a:pt x="20" y="756"/>
                  </a:lnTo>
                  <a:lnTo>
                    <a:pt x="25" y="776"/>
                  </a:lnTo>
                  <a:lnTo>
                    <a:pt x="34" y="798"/>
                  </a:lnTo>
                  <a:lnTo>
                    <a:pt x="43" y="818"/>
                  </a:lnTo>
                  <a:lnTo>
                    <a:pt x="53" y="838"/>
                  </a:lnTo>
                  <a:lnTo>
                    <a:pt x="64" y="858"/>
                  </a:lnTo>
                  <a:lnTo>
                    <a:pt x="75" y="877"/>
                  </a:lnTo>
                  <a:lnTo>
                    <a:pt x="88" y="897"/>
                  </a:lnTo>
                  <a:lnTo>
                    <a:pt x="101" y="916"/>
                  </a:lnTo>
                  <a:lnTo>
                    <a:pt x="131" y="954"/>
                  </a:lnTo>
                  <a:lnTo>
                    <a:pt x="165" y="991"/>
                  </a:lnTo>
                  <a:lnTo>
                    <a:pt x="202" y="1028"/>
                  </a:lnTo>
                  <a:lnTo>
                    <a:pt x="242" y="1063"/>
                  </a:lnTo>
                  <a:lnTo>
                    <a:pt x="286" y="1097"/>
                  </a:lnTo>
                  <a:lnTo>
                    <a:pt x="333" y="1130"/>
                  </a:lnTo>
                  <a:lnTo>
                    <a:pt x="383" y="1161"/>
                  </a:lnTo>
                  <a:lnTo>
                    <a:pt x="436" y="1192"/>
                  </a:lnTo>
                  <a:lnTo>
                    <a:pt x="490" y="1221"/>
                  </a:lnTo>
                  <a:lnTo>
                    <a:pt x="490" y="59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1694" y="2088"/>
              <a:ext cx="1186" cy="1221"/>
            </a:xfrm>
            <a:custGeom>
              <a:avLst/>
              <a:gdLst>
                <a:gd name="T0" fmla="*/ 1186 w 1186"/>
                <a:gd name="T1" fmla="*/ 628 h 1221"/>
                <a:gd name="T2" fmla="*/ 0 w 1186"/>
                <a:gd name="T3" fmla="*/ 1221 h 1221"/>
                <a:gd name="T4" fmla="*/ 0 w 1186"/>
                <a:gd name="T5" fmla="*/ 593 h 1221"/>
                <a:gd name="T6" fmla="*/ 1186 w 1186"/>
                <a:gd name="T7" fmla="*/ 0 h 1221"/>
                <a:gd name="T8" fmla="*/ 1186 w 1186"/>
                <a:gd name="T9" fmla="*/ 628 h 1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1221"/>
                <a:gd name="T17" fmla="*/ 1186 w 1186"/>
                <a:gd name="T18" fmla="*/ 1221 h 1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1221">
                  <a:moveTo>
                    <a:pt x="1186" y="628"/>
                  </a:moveTo>
                  <a:lnTo>
                    <a:pt x="0" y="1221"/>
                  </a:lnTo>
                  <a:lnTo>
                    <a:pt x="0" y="593"/>
                  </a:lnTo>
                  <a:lnTo>
                    <a:pt x="1186" y="0"/>
                  </a:lnTo>
                  <a:lnTo>
                    <a:pt x="1186" y="628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" name="Group 24"/>
          <p:cNvGrpSpPr/>
          <p:nvPr/>
        </p:nvGrpSpPr>
        <p:grpSpPr bwMode="auto">
          <a:xfrm>
            <a:off x="6387544" y="4392704"/>
            <a:ext cx="3002326" cy="1247403"/>
            <a:chOff x="2880" y="2612"/>
            <a:chExt cx="1675" cy="697"/>
          </a:xfrm>
        </p:grpSpPr>
        <p:sp>
          <p:nvSpPr>
            <p:cNvPr id="34" name="Freeform 25"/>
            <p:cNvSpPr/>
            <p:nvPr/>
          </p:nvSpPr>
          <p:spPr bwMode="auto">
            <a:xfrm>
              <a:off x="2880" y="2612"/>
              <a:ext cx="1675" cy="593"/>
            </a:xfrm>
            <a:custGeom>
              <a:avLst/>
              <a:gdLst>
                <a:gd name="T0" fmla="*/ 0 w 1675"/>
                <a:gd name="T1" fmla="*/ 0 h 593"/>
                <a:gd name="T2" fmla="*/ 1185 w 1675"/>
                <a:gd name="T3" fmla="*/ 593 h 593"/>
                <a:gd name="T4" fmla="*/ 1185 w 1675"/>
                <a:gd name="T5" fmla="*/ 593 h 593"/>
                <a:gd name="T6" fmla="*/ 1239 w 1675"/>
                <a:gd name="T7" fmla="*/ 563 h 593"/>
                <a:gd name="T8" fmla="*/ 1292 w 1675"/>
                <a:gd name="T9" fmla="*/ 533 h 593"/>
                <a:gd name="T10" fmla="*/ 1342 w 1675"/>
                <a:gd name="T11" fmla="*/ 502 h 593"/>
                <a:gd name="T12" fmla="*/ 1389 w 1675"/>
                <a:gd name="T13" fmla="*/ 469 h 593"/>
                <a:gd name="T14" fmla="*/ 1433 w 1675"/>
                <a:gd name="T15" fmla="*/ 435 h 593"/>
                <a:gd name="T16" fmla="*/ 1473 w 1675"/>
                <a:gd name="T17" fmla="*/ 399 h 593"/>
                <a:gd name="T18" fmla="*/ 1510 w 1675"/>
                <a:gd name="T19" fmla="*/ 363 h 593"/>
                <a:gd name="T20" fmla="*/ 1544 w 1675"/>
                <a:gd name="T21" fmla="*/ 326 h 593"/>
                <a:gd name="T22" fmla="*/ 1574 w 1675"/>
                <a:gd name="T23" fmla="*/ 288 h 593"/>
                <a:gd name="T24" fmla="*/ 1587 w 1675"/>
                <a:gd name="T25" fmla="*/ 268 h 593"/>
                <a:gd name="T26" fmla="*/ 1600 w 1675"/>
                <a:gd name="T27" fmla="*/ 249 h 593"/>
                <a:gd name="T28" fmla="*/ 1611 w 1675"/>
                <a:gd name="T29" fmla="*/ 230 h 593"/>
                <a:gd name="T30" fmla="*/ 1622 w 1675"/>
                <a:gd name="T31" fmla="*/ 210 h 593"/>
                <a:gd name="T32" fmla="*/ 1632 w 1675"/>
                <a:gd name="T33" fmla="*/ 190 h 593"/>
                <a:gd name="T34" fmla="*/ 1641 w 1675"/>
                <a:gd name="T35" fmla="*/ 168 h 593"/>
                <a:gd name="T36" fmla="*/ 1650 w 1675"/>
                <a:gd name="T37" fmla="*/ 148 h 593"/>
                <a:gd name="T38" fmla="*/ 1655 w 1675"/>
                <a:gd name="T39" fmla="*/ 127 h 593"/>
                <a:gd name="T40" fmla="*/ 1662 w 1675"/>
                <a:gd name="T41" fmla="*/ 107 h 593"/>
                <a:gd name="T42" fmla="*/ 1667 w 1675"/>
                <a:gd name="T43" fmla="*/ 86 h 593"/>
                <a:gd name="T44" fmla="*/ 1671 w 1675"/>
                <a:gd name="T45" fmla="*/ 64 h 593"/>
                <a:gd name="T46" fmla="*/ 1672 w 1675"/>
                <a:gd name="T47" fmla="*/ 43 h 593"/>
                <a:gd name="T48" fmla="*/ 1675 w 1675"/>
                <a:gd name="T49" fmla="*/ 22 h 593"/>
                <a:gd name="T50" fmla="*/ 1675 w 1675"/>
                <a:gd name="T51" fmla="*/ 0 h 593"/>
                <a:gd name="T52" fmla="*/ 0 w 1675"/>
                <a:gd name="T53" fmla="*/ 0 h 5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5"/>
                <a:gd name="T82" fmla="*/ 0 h 593"/>
                <a:gd name="T83" fmla="*/ 1675 w 1675"/>
                <a:gd name="T84" fmla="*/ 593 h 59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5" h="593">
                  <a:moveTo>
                    <a:pt x="0" y="0"/>
                  </a:moveTo>
                  <a:lnTo>
                    <a:pt x="1185" y="593"/>
                  </a:lnTo>
                  <a:lnTo>
                    <a:pt x="1239" y="563"/>
                  </a:lnTo>
                  <a:lnTo>
                    <a:pt x="1292" y="533"/>
                  </a:lnTo>
                  <a:lnTo>
                    <a:pt x="1342" y="502"/>
                  </a:lnTo>
                  <a:lnTo>
                    <a:pt x="1389" y="469"/>
                  </a:lnTo>
                  <a:lnTo>
                    <a:pt x="1433" y="435"/>
                  </a:lnTo>
                  <a:lnTo>
                    <a:pt x="1473" y="399"/>
                  </a:lnTo>
                  <a:lnTo>
                    <a:pt x="1510" y="363"/>
                  </a:lnTo>
                  <a:lnTo>
                    <a:pt x="1544" y="326"/>
                  </a:lnTo>
                  <a:lnTo>
                    <a:pt x="1574" y="288"/>
                  </a:lnTo>
                  <a:lnTo>
                    <a:pt x="1587" y="268"/>
                  </a:lnTo>
                  <a:lnTo>
                    <a:pt x="1600" y="249"/>
                  </a:lnTo>
                  <a:lnTo>
                    <a:pt x="1611" y="230"/>
                  </a:lnTo>
                  <a:lnTo>
                    <a:pt x="1622" y="210"/>
                  </a:lnTo>
                  <a:lnTo>
                    <a:pt x="1632" y="190"/>
                  </a:lnTo>
                  <a:lnTo>
                    <a:pt x="1641" y="168"/>
                  </a:lnTo>
                  <a:lnTo>
                    <a:pt x="1650" y="148"/>
                  </a:lnTo>
                  <a:lnTo>
                    <a:pt x="1655" y="127"/>
                  </a:lnTo>
                  <a:lnTo>
                    <a:pt x="1662" y="107"/>
                  </a:lnTo>
                  <a:lnTo>
                    <a:pt x="1667" y="86"/>
                  </a:lnTo>
                  <a:lnTo>
                    <a:pt x="1671" y="64"/>
                  </a:lnTo>
                  <a:lnTo>
                    <a:pt x="1672" y="43"/>
                  </a:lnTo>
                  <a:lnTo>
                    <a:pt x="1675" y="22"/>
                  </a:lnTo>
                  <a:lnTo>
                    <a:pt x="16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Freeform 26"/>
            <p:cNvSpPr/>
            <p:nvPr/>
          </p:nvSpPr>
          <p:spPr bwMode="auto">
            <a:xfrm>
              <a:off x="4065" y="2612"/>
              <a:ext cx="490" cy="697"/>
            </a:xfrm>
            <a:custGeom>
              <a:avLst/>
              <a:gdLst>
                <a:gd name="T0" fmla="*/ 0 w 490"/>
                <a:gd name="T1" fmla="*/ 593 h 697"/>
                <a:gd name="T2" fmla="*/ 0 w 490"/>
                <a:gd name="T3" fmla="*/ 593 h 697"/>
                <a:gd name="T4" fmla="*/ 54 w 490"/>
                <a:gd name="T5" fmla="*/ 563 h 697"/>
                <a:gd name="T6" fmla="*/ 107 w 490"/>
                <a:gd name="T7" fmla="*/ 533 h 697"/>
                <a:gd name="T8" fmla="*/ 157 w 490"/>
                <a:gd name="T9" fmla="*/ 502 h 697"/>
                <a:gd name="T10" fmla="*/ 204 w 490"/>
                <a:gd name="T11" fmla="*/ 469 h 697"/>
                <a:gd name="T12" fmla="*/ 248 w 490"/>
                <a:gd name="T13" fmla="*/ 435 h 697"/>
                <a:gd name="T14" fmla="*/ 288 w 490"/>
                <a:gd name="T15" fmla="*/ 399 h 697"/>
                <a:gd name="T16" fmla="*/ 325 w 490"/>
                <a:gd name="T17" fmla="*/ 363 h 697"/>
                <a:gd name="T18" fmla="*/ 359 w 490"/>
                <a:gd name="T19" fmla="*/ 326 h 697"/>
                <a:gd name="T20" fmla="*/ 389 w 490"/>
                <a:gd name="T21" fmla="*/ 288 h 697"/>
                <a:gd name="T22" fmla="*/ 402 w 490"/>
                <a:gd name="T23" fmla="*/ 268 h 697"/>
                <a:gd name="T24" fmla="*/ 415 w 490"/>
                <a:gd name="T25" fmla="*/ 249 h 697"/>
                <a:gd name="T26" fmla="*/ 426 w 490"/>
                <a:gd name="T27" fmla="*/ 230 h 697"/>
                <a:gd name="T28" fmla="*/ 437 w 490"/>
                <a:gd name="T29" fmla="*/ 210 h 697"/>
                <a:gd name="T30" fmla="*/ 447 w 490"/>
                <a:gd name="T31" fmla="*/ 190 h 697"/>
                <a:gd name="T32" fmla="*/ 456 w 490"/>
                <a:gd name="T33" fmla="*/ 168 h 697"/>
                <a:gd name="T34" fmla="*/ 465 w 490"/>
                <a:gd name="T35" fmla="*/ 148 h 697"/>
                <a:gd name="T36" fmla="*/ 470 w 490"/>
                <a:gd name="T37" fmla="*/ 127 h 697"/>
                <a:gd name="T38" fmla="*/ 477 w 490"/>
                <a:gd name="T39" fmla="*/ 107 h 697"/>
                <a:gd name="T40" fmla="*/ 482 w 490"/>
                <a:gd name="T41" fmla="*/ 86 h 697"/>
                <a:gd name="T42" fmla="*/ 486 w 490"/>
                <a:gd name="T43" fmla="*/ 64 h 697"/>
                <a:gd name="T44" fmla="*/ 487 w 490"/>
                <a:gd name="T45" fmla="*/ 43 h 697"/>
                <a:gd name="T46" fmla="*/ 490 w 490"/>
                <a:gd name="T47" fmla="*/ 22 h 697"/>
                <a:gd name="T48" fmla="*/ 490 w 490"/>
                <a:gd name="T49" fmla="*/ 0 h 697"/>
                <a:gd name="T50" fmla="*/ 490 w 490"/>
                <a:gd name="T51" fmla="*/ 104 h 697"/>
                <a:gd name="T52" fmla="*/ 490 w 490"/>
                <a:gd name="T53" fmla="*/ 104 h 697"/>
                <a:gd name="T54" fmla="*/ 490 w 490"/>
                <a:gd name="T55" fmla="*/ 126 h 697"/>
                <a:gd name="T56" fmla="*/ 487 w 490"/>
                <a:gd name="T57" fmla="*/ 148 h 697"/>
                <a:gd name="T58" fmla="*/ 486 w 490"/>
                <a:gd name="T59" fmla="*/ 170 h 697"/>
                <a:gd name="T60" fmla="*/ 482 w 490"/>
                <a:gd name="T61" fmla="*/ 190 h 697"/>
                <a:gd name="T62" fmla="*/ 477 w 490"/>
                <a:gd name="T63" fmla="*/ 211 h 697"/>
                <a:gd name="T64" fmla="*/ 470 w 490"/>
                <a:gd name="T65" fmla="*/ 232 h 697"/>
                <a:gd name="T66" fmla="*/ 465 w 490"/>
                <a:gd name="T67" fmla="*/ 252 h 697"/>
                <a:gd name="T68" fmla="*/ 456 w 490"/>
                <a:gd name="T69" fmla="*/ 274 h 697"/>
                <a:gd name="T70" fmla="*/ 447 w 490"/>
                <a:gd name="T71" fmla="*/ 294 h 697"/>
                <a:gd name="T72" fmla="*/ 437 w 490"/>
                <a:gd name="T73" fmla="*/ 314 h 697"/>
                <a:gd name="T74" fmla="*/ 426 w 490"/>
                <a:gd name="T75" fmla="*/ 334 h 697"/>
                <a:gd name="T76" fmla="*/ 415 w 490"/>
                <a:gd name="T77" fmla="*/ 353 h 697"/>
                <a:gd name="T78" fmla="*/ 402 w 490"/>
                <a:gd name="T79" fmla="*/ 373 h 697"/>
                <a:gd name="T80" fmla="*/ 389 w 490"/>
                <a:gd name="T81" fmla="*/ 392 h 697"/>
                <a:gd name="T82" fmla="*/ 359 w 490"/>
                <a:gd name="T83" fmla="*/ 430 h 697"/>
                <a:gd name="T84" fmla="*/ 325 w 490"/>
                <a:gd name="T85" fmla="*/ 467 h 697"/>
                <a:gd name="T86" fmla="*/ 288 w 490"/>
                <a:gd name="T87" fmla="*/ 504 h 697"/>
                <a:gd name="T88" fmla="*/ 248 w 490"/>
                <a:gd name="T89" fmla="*/ 539 h 697"/>
                <a:gd name="T90" fmla="*/ 204 w 490"/>
                <a:gd name="T91" fmla="*/ 573 h 697"/>
                <a:gd name="T92" fmla="*/ 157 w 490"/>
                <a:gd name="T93" fmla="*/ 606 h 697"/>
                <a:gd name="T94" fmla="*/ 107 w 490"/>
                <a:gd name="T95" fmla="*/ 637 h 697"/>
                <a:gd name="T96" fmla="*/ 54 w 490"/>
                <a:gd name="T97" fmla="*/ 668 h 697"/>
                <a:gd name="T98" fmla="*/ 0 w 490"/>
                <a:gd name="T99" fmla="*/ 697 h 697"/>
                <a:gd name="T100" fmla="*/ 0 w 490"/>
                <a:gd name="T101" fmla="*/ 593 h 6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697"/>
                <a:gd name="T155" fmla="*/ 490 w 490"/>
                <a:gd name="T156" fmla="*/ 697 h 6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697">
                  <a:moveTo>
                    <a:pt x="0" y="593"/>
                  </a:moveTo>
                  <a:lnTo>
                    <a:pt x="0" y="593"/>
                  </a:lnTo>
                  <a:lnTo>
                    <a:pt x="54" y="563"/>
                  </a:lnTo>
                  <a:lnTo>
                    <a:pt x="107" y="533"/>
                  </a:lnTo>
                  <a:lnTo>
                    <a:pt x="157" y="502"/>
                  </a:lnTo>
                  <a:lnTo>
                    <a:pt x="204" y="469"/>
                  </a:lnTo>
                  <a:lnTo>
                    <a:pt x="248" y="435"/>
                  </a:lnTo>
                  <a:lnTo>
                    <a:pt x="288" y="399"/>
                  </a:lnTo>
                  <a:lnTo>
                    <a:pt x="325" y="363"/>
                  </a:lnTo>
                  <a:lnTo>
                    <a:pt x="359" y="326"/>
                  </a:lnTo>
                  <a:lnTo>
                    <a:pt x="389" y="288"/>
                  </a:lnTo>
                  <a:lnTo>
                    <a:pt x="402" y="268"/>
                  </a:lnTo>
                  <a:lnTo>
                    <a:pt x="415" y="249"/>
                  </a:lnTo>
                  <a:lnTo>
                    <a:pt x="426" y="230"/>
                  </a:lnTo>
                  <a:lnTo>
                    <a:pt x="437" y="210"/>
                  </a:lnTo>
                  <a:lnTo>
                    <a:pt x="447" y="190"/>
                  </a:lnTo>
                  <a:lnTo>
                    <a:pt x="456" y="168"/>
                  </a:lnTo>
                  <a:lnTo>
                    <a:pt x="465" y="148"/>
                  </a:lnTo>
                  <a:lnTo>
                    <a:pt x="470" y="127"/>
                  </a:lnTo>
                  <a:lnTo>
                    <a:pt x="477" y="107"/>
                  </a:lnTo>
                  <a:lnTo>
                    <a:pt x="482" y="86"/>
                  </a:lnTo>
                  <a:lnTo>
                    <a:pt x="486" y="64"/>
                  </a:lnTo>
                  <a:lnTo>
                    <a:pt x="487" y="43"/>
                  </a:lnTo>
                  <a:lnTo>
                    <a:pt x="490" y="22"/>
                  </a:lnTo>
                  <a:lnTo>
                    <a:pt x="490" y="0"/>
                  </a:lnTo>
                  <a:lnTo>
                    <a:pt x="490" y="104"/>
                  </a:lnTo>
                  <a:lnTo>
                    <a:pt x="490" y="126"/>
                  </a:lnTo>
                  <a:lnTo>
                    <a:pt x="487" y="148"/>
                  </a:lnTo>
                  <a:lnTo>
                    <a:pt x="486" y="170"/>
                  </a:lnTo>
                  <a:lnTo>
                    <a:pt x="482" y="190"/>
                  </a:lnTo>
                  <a:lnTo>
                    <a:pt x="477" y="211"/>
                  </a:lnTo>
                  <a:lnTo>
                    <a:pt x="470" y="232"/>
                  </a:lnTo>
                  <a:lnTo>
                    <a:pt x="465" y="252"/>
                  </a:lnTo>
                  <a:lnTo>
                    <a:pt x="456" y="274"/>
                  </a:lnTo>
                  <a:lnTo>
                    <a:pt x="447" y="294"/>
                  </a:lnTo>
                  <a:lnTo>
                    <a:pt x="437" y="314"/>
                  </a:lnTo>
                  <a:lnTo>
                    <a:pt x="426" y="334"/>
                  </a:lnTo>
                  <a:lnTo>
                    <a:pt x="415" y="353"/>
                  </a:lnTo>
                  <a:lnTo>
                    <a:pt x="402" y="373"/>
                  </a:lnTo>
                  <a:lnTo>
                    <a:pt x="389" y="392"/>
                  </a:lnTo>
                  <a:lnTo>
                    <a:pt x="359" y="430"/>
                  </a:lnTo>
                  <a:lnTo>
                    <a:pt x="325" y="467"/>
                  </a:lnTo>
                  <a:lnTo>
                    <a:pt x="288" y="504"/>
                  </a:lnTo>
                  <a:lnTo>
                    <a:pt x="248" y="539"/>
                  </a:lnTo>
                  <a:lnTo>
                    <a:pt x="204" y="573"/>
                  </a:lnTo>
                  <a:lnTo>
                    <a:pt x="157" y="606"/>
                  </a:lnTo>
                  <a:lnTo>
                    <a:pt x="107" y="637"/>
                  </a:lnTo>
                  <a:lnTo>
                    <a:pt x="54" y="668"/>
                  </a:lnTo>
                  <a:lnTo>
                    <a:pt x="0" y="697"/>
                  </a:lnTo>
                  <a:lnTo>
                    <a:pt x="0" y="593"/>
                  </a:lnTo>
                  <a:close/>
                </a:path>
              </a:pathLst>
            </a:custGeom>
            <a:gradFill rotWithShape="1">
              <a:gsLst>
                <a:gs pos="0">
                  <a:srgbClr val="777777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2880" y="2612"/>
              <a:ext cx="1185" cy="697"/>
            </a:xfrm>
            <a:custGeom>
              <a:avLst/>
              <a:gdLst>
                <a:gd name="T0" fmla="*/ 0 w 1185"/>
                <a:gd name="T1" fmla="*/ 104 h 697"/>
                <a:gd name="T2" fmla="*/ 1185 w 1185"/>
                <a:gd name="T3" fmla="*/ 697 h 697"/>
                <a:gd name="T4" fmla="*/ 1185 w 1185"/>
                <a:gd name="T5" fmla="*/ 593 h 697"/>
                <a:gd name="T6" fmla="*/ 0 w 1185"/>
                <a:gd name="T7" fmla="*/ 0 h 697"/>
                <a:gd name="T8" fmla="*/ 0 w 1185"/>
                <a:gd name="T9" fmla="*/ 104 h 6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5"/>
                <a:gd name="T16" fmla="*/ 0 h 697"/>
                <a:gd name="T17" fmla="*/ 1185 w 1185"/>
                <a:gd name="T18" fmla="*/ 697 h 6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5" h="697">
                  <a:moveTo>
                    <a:pt x="0" y="104"/>
                  </a:moveTo>
                  <a:lnTo>
                    <a:pt x="1185" y="697"/>
                  </a:lnTo>
                  <a:lnTo>
                    <a:pt x="1185" y="593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" name="Arc 28"/>
          <p:cNvSpPr/>
          <p:nvPr/>
        </p:nvSpPr>
        <p:spPr bwMode="auto">
          <a:xfrm>
            <a:off x="5815487" y="1623510"/>
            <a:ext cx="1346474" cy="725868"/>
          </a:xfrm>
          <a:custGeom>
            <a:avLst/>
            <a:gdLst>
              <a:gd name="T0" fmla="*/ 0 w 40011"/>
              <a:gd name="T1" fmla="*/ 0 h 21600"/>
              <a:gd name="T2" fmla="*/ 0 w 40011"/>
              <a:gd name="T3" fmla="*/ 0 h 21600"/>
              <a:gd name="T4" fmla="*/ 0 w 40011"/>
              <a:gd name="T5" fmla="*/ 0 h 21600"/>
              <a:gd name="T6" fmla="*/ 0 60000 65536"/>
              <a:gd name="T7" fmla="*/ 0 60000 65536"/>
              <a:gd name="T8" fmla="*/ 0 60000 65536"/>
              <a:gd name="T9" fmla="*/ 0 w 40011"/>
              <a:gd name="T10" fmla="*/ 0 h 21600"/>
              <a:gd name="T11" fmla="*/ 40011 w 4001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11" h="21600" fill="none" extrusionOk="0">
                <a:moveTo>
                  <a:pt x="0" y="10366"/>
                </a:moveTo>
                <a:cubicBezTo>
                  <a:pt x="3920" y="3928"/>
                  <a:pt x="10912" y="-1"/>
                  <a:pt x="18449" y="0"/>
                </a:cubicBezTo>
                <a:cubicBezTo>
                  <a:pt x="29878" y="0"/>
                  <a:pt x="39329" y="8903"/>
                  <a:pt x="40010" y="20313"/>
                </a:cubicBezTo>
              </a:path>
              <a:path w="40011" h="21600" stroke="0" extrusionOk="0">
                <a:moveTo>
                  <a:pt x="0" y="10366"/>
                </a:moveTo>
                <a:cubicBezTo>
                  <a:pt x="3920" y="3928"/>
                  <a:pt x="10912" y="-1"/>
                  <a:pt x="18449" y="0"/>
                </a:cubicBezTo>
                <a:cubicBezTo>
                  <a:pt x="29878" y="0"/>
                  <a:pt x="39329" y="8903"/>
                  <a:pt x="40010" y="20313"/>
                </a:cubicBezTo>
                <a:lnTo>
                  <a:pt x="18449" y="21600"/>
                </a:lnTo>
                <a:close/>
              </a:path>
            </a:pathLst>
          </a:custGeom>
          <a:noFill/>
          <a:ln w="31750" cap="rnd">
            <a:solidFill>
              <a:schemeClr val="bg1">
                <a:lumMod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08" tIns="60954" rIns="121908" bIns="60954" anchor="ctr"/>
          <a:lstStyle/>
          <a:p>
            <a:endParaRPr lang="zh-CN" altLang="en-US"/>
          </a:p>
        </p:txBody>
      </p:sp>
      <p:sp>
        <p:nvSpPr>
          <p:cNvPr id="38" name="Arc 29"/>
          <p:cNvSpPr/>
          <p:nvPr/>
        </p:nvSpPr>
        <p:spPr bwMode="auto">
          <a:xfrm>
            <a:off x="8136795" y="2201479"/>
            <a:ext cx="1163573" cy="1029448"/>
          </a:xfrm>
          <a:custGeom>
            <a:avLst/>
            <a:gdLst>
              <a:gd name="T0" fmla="*/ 0 w 36840"/>
              <a:gd name="T1" fmla="*/ 0 h 32562"/>
              <a:gd name="T2" fmla="*/ 0 w 36840"/>
              <a:gd name="T3" fmla="*/ 0 h 32562"/>
              <a:gd name="T4" fmla="*/ 0 w 36840"/>
              <a:gd name="T5" fmla="*/ 0 h 32562"/>
              <a:gd name="T6" fmla="*/ 0 60000 65536"/>
              <a:gd name="T7" fmla="*/ 0 60000 65536"/>
              <a:gd name="T8" fmla="*/ 0 60000 65536"/>
              <a:gd name="T9" fmla="*/ 0 w 36840"/>
              <a:gd name="T10" fmla="*/ 0 h 32562"/>
              <a:gd name="T11" fmla="*/ 36840 w 36840"/>
              <a:gd name="T12" fmla="*/ 32562 h 325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840" h="32562" fill="none" extrusionOk="0">
                <a:moveTo>
                  <a:pt x="0" y="6293"/>
                </a:moveTo>
                <a:cubicBezTo>
                  <a:pt x="4048" y="2262"/>
                  <a:pt x="9527" y="-1"/>
                  <a:pt x="15240" y="0"/>
                </a:cubicBezTo>
                <a:cubicBezTo>
                  <a:pt x="27169" y="0"/>
                  <a:pt x="36840" y="9670"/>
                  <a:pt x="36840" y="21600"/>
                </a:cubicBezTo>
                <a:cubicBezTo>
                  <a:pt x="36840" y="25455"/>
                  <a:pt x="35808" y="29240"/>
                  <a:pt x="33851" y="32562"/>
                </a:cubicBezTo>
              </a:path>
              <a:path w="36840" h="32562" stroke="0" extrusionOk="0">
                <a:moveTo>
                  <a:pt x="0" y="6293"/>
                </a:moveTo>
                <a:cubicBezTo>
                  <a:pt x="4048" y="2262"/>
                  <a:pt x="9527" y="-1"/>
                  <a:pt x="15240" y="0"/>
                </a:cubicBezTo>
                <a:cubicBezTo>
                  <a:pt x="27169" y="0"/>
                  <a:pt x="36840" y="9670"/>
                  <a:pt x="36840" y="21600"/>
                </a:cubicBezTo>
                <a:cubicBezTo>
                  <a:pt x="36840" y="25455"/>
                  <a:pt x="35808" y="29240"/>
                  <a:pt x="33851" y="32562"/>
                </a:cubicBezTo>
                <a:lnTo>
                  <a:pt x="15240" y="21600"/>
                </a:lnTo>
                <a:close/>
              </a:path>
            </a:pathLst>
          </a:custGeom>
          <a:noFill/>
          <a:ln w="31750" cap="rnd">
            <a:solidFill>
              <a:schemeClr val="bg1">
                <a:lumMod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08" tIns="60954" rIns="121908" bIns="60954" anchor="ctr"/>
          <a:lstStyle/>
          <a:p>
            <a:endParaRPr lang="zh-CN" altLang="en-US"/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7669808" y="4493898"/>
            <a:ext cx="1587751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7535550" y="3604288"/>
            <a:ext cx="1764816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949363" y="3544237"/>
            <a:ext cx="2072248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4712234" y="2604307"/>
            <a:ext cx="1764816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6434243" y="2826154"/>
            <a:ext cx="1587751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601422" y="2993620"/>
            <a:ext cx="1764816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8"/>
          <p:cNvSpPr txBox="1"/>
          <p:nvPr/>
        </p:nvSpPr>
        <p:spPr>
          <a:xfrm>
            <a:off x="4663702" y="5094907"/>
            <a:ext cx="2884914" cy="7181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请在此输入你的标题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8"/>
          <p:cNvSpPr txBox="1"/>
          <p:nvPr/>
        </p:nvSpPr>
        <p:spPr>
          <a:xfrm>
            <a:off x="2752772" y="1580097"/>
            <a:ext cx="2884914" cy="7181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请在此输入你的标题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8"/>
          <p:cNvSpPr txBox="1"/>
          <p:nvPr/>
        </p:nvSpPr>
        <p:spPr>
          <a:xfrm>
            <a:off x="7161961" y="1441463"/>
            <a:ext cx="2884914" cy="7181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请在此输入你的标题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6016749" y="1116650"/>
            <a:ext cx="1425144" cy="535068"/>
            <a:chOff x="1454150" y="1619598"/>
            <a:chExt cx="768222" cy="288390"/>
          </a:xfrm>
        </p:grpSpPr>
        <p:sp>
          <p:nvSpPr>
            <p:cNvPr id="4" name="Freeform 7"/>
            <p:cNvSpPr/>
            <p:nvPr/>
          </p:nvSpPr>
          <p:spPr bwMode="auto">
            <a:xfrm>
              <a:off x="1454150" y="1640163"/>
              <a:ext cx="142875" cy="247650"/>
            </a:xfrm>
            <a:custGeom>
              <a:avLst/>
              <a:gdLst>
                <a:gd name="T0" fmla="*/ 3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1 w 90"/>
                <a:gd name="T11" fmla="*/ 78 h 156"/>
                <a:gd name="T12" fmla="*/ 3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3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1" y="78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1560513" y="1640163"/>
              <a:ext cx="142875" cy="247650"/>
            </a:xfrm>
            <a:custGeom>
              <a:avLst/>
              <a:gdLst>
                <a:gd name="T0" fmla="*/ 0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0 w 90"/>
                <a:gd name="T11" fmla="*/ 78 h 156"/>
                <a:gd name="T12" fmla="*/ 0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0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0" y="7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662113" y="1640163"/>
              <a:ext cx="141288" cy="247650"/>
            </a:xfrm>
            <a:custGeom>
              <a:avLst/>
              <a:gdLst>
                <a:gd name="T0" fmla="*/ 2 w 89"/>
                <a:gd name="T1" fmla="*/ 42 h 156"/>
                <a:gd name="T2" fmla="*/ 0 w 89"/>
                <a:gd name="T3" fmla="*/ 0 h 156"/>
                <a:gd name="T4" fmla="*/ 89 w 89"/>
                <a:gd name="T5" fmla="*/ 78 h 156"/>
                <a:gd name="T6" fmla="*/ 0 w 89"/>
                <a:gd name="T7" fmla="*/ 156 h 156"/>
                <a:gd name="T8" fmla="*/ 0 w 89"/>
                <a:gd name="T9" fmla="*/ 113 h 156"/>
                <a:gd name="T10" fmla="*/ 42 w 89"/>
                <a:gd name="T11" fmla="*/ 78 h 156"/>
                <a:gd name="T12" fmla="*/ 2 w 89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6">
                  <a:moveTo>
                    <a:pt x="2" y="42"/>
                  </a:moveTo>
                  <a:lnTo>
                    <a:pt x="0" y="0"/>
                  </a:lnTo>
                  <a:lnTo>
                    <a:pt x="89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2" y="78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870103" y="1619988"/>
              <a:ext cx="288000" cy="28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8" name="矩形 7"/>
            <p:cNvSpPr>
              <a:spLocks noChangeAspect="1"/>
            </p:cNvSpPr>
            <p:nvPr/>
          </p:nvSpPr>
          <p:spPr>
            <a:xfrm>
              <a:off x="1826372" y="1619598"/>
              <a:ext cx="396000" cy="273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defRPr/>
              </a:pPr>
              <a:r>
                <a:rPr lang="en-US" altLang="zh-CN" sz="27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zh-CN" sz="27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837283" y="2916686"/>
            <a:ext cx="1418793" cy="552596"/>
            <a:chOff x="1454150" y="1610150"/>
            <a:chExt cx="764798" cy="297838"/>
          </a:xfrm>
        </p:grpSpPr>
        <p:sp>
          <p:nvSpPr>
            <p:cNvPr id="10" name="Freeform 7"/>
            <p:cNvSpPr/>
            <p:nvPr/>
          </p:nvSpPr>
          <p:spPr bwMode="auto">
            <a:xfrm>
              <a:off x="1454150" y="1640163"/>
              <a:ext cx="142875" cy="247650"/>
            </a:xfrm>
            <a:custGeom>
              <a:avLst/>
              <a:gdLst>
                <a:gd name="T0" fmla="*/ 3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1 w 90"/>
                <a:gd name="T11" fmla="*/ 78 h 156"/>
                <a:gd name="T12" fmla="*/ 3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3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1" y="78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1560513" y="1640163"/>
              <a:ext cx="142875" cy="247650"/>
            </a:xfrm>
            <a:custGeom>
              <a:avLst/>
              <a:gdLst>
                <a:gd name="T0" fmla="*/ 0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0 w 90"/>
                <a:gd name="T11" fmla="*/ 78 h 156"/>
                <a:gd name="T12" fmla="*/ 0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0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0" y="7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1662113" y="1640163"/>
              <a:ext cx="141288" cy="247650"/>
            </a:xfrm>
            <a:custGeom>
              <a:avLst/>
              <a:gdLst>
                <a:gd name="T0" fmla="*/ 2 w 89"/>
                <a:gd name="T1" fmla="*/ 42 h 156"/>
                <a:gd name="T2" fmla="*/ 0 w 89"/>
                <a:gd name="T3" fmla="*/ 0 h 156"/>
                <a:gd name="T4" fmla="*/ 89 w 89"/>
                <a:gd name="T5" fmla="*/ 78 h 156"/>
                <a:gd name="T6" fmla="*/ 0 w 89"/>
                <a:gd name="T7" fmla="*/ 156 h 156"/>
                <a:gd name="T8" fmla="*/ 0 w 89"/>
                <a:gd name="T9" fmla="*/ 113 h 156"/>
                <a:gd name="T10" fmla="*/ 42 w 89"/>
                <a:gd name="T11" fmla="*/ 78 h 156"/>
                <a:gd name="T12" fmla="*/ 2 w 89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6">
                  <a:moveTo>
                    <a:pt x="2" y="42"/>
                  </a:moveTo>
                  <a:lnTo>
                    <a:pt x="0" y="0"/>
                  </a:lnTo>
                  <a:lnTo>
                    <a:pt x="89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2" y="78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870103" y="1619988"/>
              <a:ext cx="288000" cy="28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1822948" y="1610150"/>
              <a:ext cx="396000" cy="273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defRPr/>
              </a:pPr>
              <a:r>
                <a:rPr lang="en-US" altLang="zh-CN" sz="27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zh-CN" sz="27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8681091" y="3774239"/>
            <a:ext cx="1406096" cy="534349"/>
            <a:chOff x="1454150" y="1619988"/>
            <a:chExt cx="757953" cy="288002"/>
          </a:xfrm>
        </p:grpSpPr>
        <p:sp>
          <p:nvSpPr>
            <p:cNvPr id="16" name="Freeform 7"/>
            <p:cNvSpPr/>
            <p:nvPr/>
          </p:nvSpPr>
          <p:spPr bwMode="auto">
            <a:xfrm>
              <a:off x="1454150" y="1640163"/>
              <a:ext cx="142875" cy="247650"/>
            </a:xfrm>
            <a:custGeom>
              <a:avLst/>
              <a:gdLst>
                <a:gd name="T0" fmla="*/ 3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1 w 90"/>
                <a:gd name="T11" fmla="*/ 78 h 156"/>
                <a:gd name="T12" fmla="*/ 3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3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1" y="78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1560513" y="1640163"/>
              <a:ext cx="142875" cy="247650"/>
            </a:xfrm>
            <a:custGeom>
              <a:avLst/>
              <a:gdLst>
                <a:gd name="T0" fmla="*/ 0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0 w 90"/>
                <a:gd name="T11" fmla="*/ 78 h 156"/>
                <a:gd name="T12" fmla="*/ 0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0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0" y="7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1662113" y="1640163"/>
              <a:ext cx="141288" cy="247650"/>
            </a:xfrm>
            <a:custGeom>
              <a:avLst/>
              <a:gdLst>
                <a:gd name="T0" fmla="*/ 2 w 89"/>
                <a:gd name="T1" fmla="*/ 42 h 156"/>
                <a:gd name="T2" fmla="*/ 0 w 89"/>
                <a:gd name="T3" fmla="*/ 0 h 156"/>
                <a:gd name="T4" fmla="*/ 89 w 89"/>
                <a:gd name="T5" fmla="*/ 78 h 156"/>
                <a:gd name="T6" fmla="*/ 0 w 89"/>
                <a:gd name="T7" fmla="*/ 156 h 156"/>
                <a:gd name="T8" fmla="*/ 0 w 89"/>
                <a:gd name="T9" fmla="*/ 113 h 156"/>
                <a:gd name="T10" fmla="*/ 42 w 89"/>
                <a:gd name="T11" fmla="*/ 78 h 156"/>
                <a:gd name="T12" fmla="*/ 2 w 89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6">
                  <a:moveTo>
                    <a:pt x="2" y="42"/>
                  </a:moveTo>
                  <a:lnTo>
                    <a:pt x="0" y="0"/>
                  </a:lnTo>
                  <a:lnTo>
                    <a:pt x="89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2" y="78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1870102" y="1619988"/>
              <a:ext cx="287999" cy="28800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20" name="矩形 19"/>
            <p:cNvSpPr>
              <a:spLocks noChangeAspect="1"/>
            </p:cNvSpPr>
            <p:nvPr/>
          </p:nvSpPr>
          <p:spPr>
            <a:xfrm>
              <a:off x="1816103" y="1623238"/>
              <a:ext cx="396000" cy="273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defRPr/>
              </a:pPr>
              <a:r>
                <a:rPr lang="en-US" altLang="zh-CN" sz="27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zh-CN" sz="27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AutoShape 3"/>
          <p:cNvSpPr>
            <a:spLocks noChangeAspect="1" noChangeArrowheads="1" noTextEdit="1"/>
          </p:cNvSpPr>
          <p:nvPr/>
        </p:nvSpPr>
        <p:spPr bwMode="auto">
          <a:xfrm>
            <a:off x="3600049" y="1822727"/>
            <a:ext cx="4515272" cy="467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921173" y="3190817"/>
            <a:ext cx="2378586" cy="3110408"/>
            <a:chOff x="2942294" y="2175506"/>
            <a:chExt cx="1953039" cy="2553600"/>
          </a:xfrm>
        </p:grpSpPr>
        <p:sp>
          <p:nvSpPr>
            <p:cNvPr id="23" name="Freeform 5"/>
            <p:cNvSpPr/>
            <p:nvPr/>
          </p:nvSpPr>
          <p:spPr bwMode="auto">
            <a:xfrm>
              <a:off x="2942294" y="2175506"/>
              <a:ext cx="1953039" cy="2553600"/>
            </a:xfrm>
            <a:custGeom>
              <a:avLst/>
              <a:gdLst>
                <a:gd name="T0" fmla="*/ 421 w 843"/>
                <a:gd name="T1" fmla="*/ 0 h 1101"/>
                <a:gd name="T2" fmla="*/ 0 w 843"/>
                <a:gd name="T3" fmla="*/ 422 h 1101"/>
                <a:gd name="T4" fmla="*/ 297 w 843"/>
                <a:gd name="T5" fmla="*/ 826 h 1101"/>
                <a:gd name="T6" fmla="*/ 99 w 843"/>
                <a:gd name="T7" fmla="*/ 1101 h 1101"/>
                <a:gd name="T8" fmla="*/ 843 w 843"/>
                <a:gd name="T9" fmla="*/ 422 h 1101"/>
                <a:gd name="T10" fmla="*/ 421 w 843"/>
                <a:gd name="T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3" h="1101">
                  <a:moveTo>
                    <a:pt x="421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12"/>
                    <a:pt x="125" y="773"/>
                    <a:pt x="297" y="826"/>
                  </a:cubicBezTo>
                  <a:cubicBezTo>
                    <a:pt x="99" y="1101"/>
                    <a:pt x="99" y="1101"/>
                    <a:pt x="99" y="1101"/>
                  </a:cubicBezTo>
                  <a:cubicBezTo>
                    <a:pt x="351" y="945"/>
                    <a:pt x="843" y="767"/>
                    <a:pt x="843" y="422"/>
                  </a:cubicBezTo>
                  <a:cubicBezTo>
                    <a:pt x="843" y="189"/>
                    <a:pt x="65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274395" y="2992226"/>
              <a:ext cx="1288836" cy="416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点击添加文本</a:t>
              </a:r>
              <a:endParaRPr lang="en-US" altLang="zh-CN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6724" y="3084603"/>
            <a:ext cx="2119856" cy="2766805"/>
            <a:chOff x="4587544" y="2175506"/>
            <a:chExt cx="1590099" cy="2075104"/>
          </a:xfrm>
          <a:solidFill>
            <a:srgbClr val="0070C0"/>
          </a:solidFill>
        </p:grpSpPr>
        <p:sp>
          <p:nvSpPr>
            <p:cNvPr id="26" name="Freeform 8"/>
            <p:cNvSpPr/>
            <p:nvPr/>
          </p:nvSpPr>
          <p:spPr bwMode="auto">
            <a:xfrm flipH="1">
              <a:off x="4587544" y="2175506"/>
              <a:ext cx="1590099" cy="2075104"/>
            </a:xfrm>
            <a:custGeom>
              <a:avLst/>
              <a:gdLst>
                <a:gd name="T0" fmla="*/ 343 w 686"/>
                <a:gd name="T1" fmla="*/ 0 h 895"/>
                <a:gd name="T2" fmla="*/ 0 w 686"/>
                <a:gd name="T3" fmla="*/ 343 h 895"/>
                <a:gd name="T4" fmla="*/ 242 w 686"/>
                <a:gd name="T5" fmla="*/ 671 h 895"/>
                <a:gd name="T6" fmla="*/ 81 w 686"/>
                <a:gd name="T7" fmla="*/ 895 h 895"/>
                <a:gd name="T8" fmla="*/ 686 w 686"/>
                <a:gd name="T9" fmla="*/ 343 h 895"/>
                <a:gd name="T10" fmla="*/ 343 w 686"/>
                <a:gd name="T11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6" h="895">
                  <a:moveTo>
                    <a:pt x="343" y="0"/>
                  </a:moveTo>
                  <a:cubicBezTo>
                    <a:pt x="154" y="0"/>
                    <a:pt x="0" y="153"/>
                    <a:pt x="0" y="343"/>
                  </a:cubicBezTo>
                  <a:cubicBezTo>
                    <a:pt x="0" y="497"/>
                    <a:pt x="102" y="627"/>
                    <a:pt x="242" y="671"/>
                  </a:cubicBezTo>
                  <a:cubicBezTo>
                    <a:pt x="81" y="895"/>
                    <a:pt x="81" y="895"/>
                    <a:pt x="81" y="895"/>
                  </a:cubicBezTo>
                  <a:cubicBezTo>
                    <a:pt x="286" y="768"/>
                    <a:pt x="686" y="623"/>
                    <a:pt x="686" y="343"/>
                  </a:cubicBezTo>
                  <a:cubicBezTo>
                    <a:pt x="686" y="153"/>
                    <a:pt x="533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719841" y="2759070"/>
              <a:ext cx="1350546" cy="4328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1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点击添加文本</a:t>
              </a:r>
              <a:endParaRPr lang="en-US" altLang="zh-CN" sz="21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4198" y="3690806"/>
            <a:ext cx="2583990" cy="1496304"/>
            <a:chOff x="512619" y="2768105"/>
            <a:chExt cx="1938245" cy="1122228"/>
          </a:xfrm>
        </p:grpSpPr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512619" y="3156286"/>
              <a:ext cx="1938245" cy="7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点击此处添加内容点击此处添加内容点击此处添加内容点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12619" y="2768105"/>
              <a:ext cx="1523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此处添加标题内容</a:t>
              </a:r>
              <a:endPara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611281" y="1158755"/>
            <a:ext cx="2583990" cy="1496304"/>
            <a:chOff x="5708608" y="869066"/>
            <a:chExt cx="1938245" cy="1122228"/>
          </a:xfrm>
        </p:grpSpPr>
        <p:sp>
          <p:nvSpPr>
            <p:cNvPr id="32" name="矩形 1"/>
            <p:cNvSpPr>
              <a:spLocks noChangeArrowheads="1"/>
            </p:cNvSpPr>
            <p:nvPr/>
          </p:nvSpPr>
          <p:spPr bwMode="auto">
            <a:xfrm>
              <a:off x="5708608" y="1257247"/>
              <a:ext cx="1938245" cy="7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点击此处添加内容点击此处添加内容点击此处添加内容点</a:t>
              </a:r>
              <a:endParaRPr lang="zh-CN" alt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708608" y="869066"/>
              <a:ext cx="1523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此处添加标题内容</a:t>
              </a:r>
              <a:endPara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22261" y="4450092"/>
            <a:ext cx="2583990" cy="1496304"/>
            <a:chOff x="6447985" y="3337569"/>
            <a:chExt cx="1938245" cy="1122228"/>
          </a:xfrm>
        </p:grpSpPr>
        <p:sp>
          <p:nvSpPr>
            <p:cNvPr id="35" name="矩形 1"/>
            <p:cNvSpPr>
              <a:spLocks noChangeArrowheads="1"/>
            </p:cNvSpPr>
            <p:nvPr/>
          </p:nvSpPr>
          <p:spPr bwMode="auto">
            <a:xfrm>
              <a:off x="6447985" y="3725750"/>
              <a:ext cx="1938245" cy="7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点击此处添加内容点击此处添加内容点击此处添加内容点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447985" y="3337569"/>
              <a:ext cx="1523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此处添加标题内容</a:t>
              </a:r>
              <a:endPara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03000" y="1721184"/>
            <a:ext cx="1735809" cy="2265525"/>
            <a:chOff x="3827152" y="1152942"/>
            <a:chExt cx="1302026" cy="1699144"/>
          </a:xfrm>
        </p:grpSpPr>
        <p:sp>
          <p:nvSpPr>
            <p:cNvPr id="38" name="Freeform 10"/>
            <p:cNvSpPr/>
            <p:nvPr/>
          </p:nvSpPr>
          <p:spPr bwMode="auto">
            <a:xfrm>
              <a:off x="3827152" y="1152942"/>
              <a:ext cx="1302026" cy="1699144"/>
            </a:xfrm>
            <a:custGeom>
              <a:avLst/>
              <a:gdLst>
                <a:gd name="T0" fmla="*/ 281 w 562"/>
                <a:gd name="T1" fmla="*/ 733 h 733"/>
                <a:gd name="T2" fmla="*/ 562 w 562"/>
                <a:gd name="T3" fmla="*/ 452 h 733"/>
                <a:gd name="T4" fmla="*/ 364 w 562"/>
                <a:gd name="T5" fmla="*/ 184 h 733"/>
                <a:gd name="T6" fmla="*/ 496 w 562"/>
                <a:gd name="T7" fmla="*/ 0 h 733"/>
                <a:gd name="T8" fmla="*/ 0 w 562"/>
                <a:gd name="T9" fmla="*/ 452 h 733"/>
                <a:gd name="T10" fmla="*/ 281 w 562"/>
                <a:gd name="T11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733">
                  <a:moveTo>
                    <a:pt x="281" y="733"/>
                  </a:moveTo>
                  <a:cubicBezTo>
                    <a:pt x="436" y="733"/>
                    <a:pt x="562" y="607"/>
                    <a:pt x="562" y="452"/>
                  </a:cubicBezTo>
                  <a:cubicBezTo>
                    <a:pt x="562" y="326"/>
                    <a:pt x="478" y="219"/>
                    <a:pt x="364" y="184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328" y="104"/>
                    <a:pt x="0" y="223"/>
                    <a:pt x="0" y="452"/>
                  </a:cubicBezTo>
                  <a:cubicBezTo>
                    <a:pt x="0" y="607"/>
                    <a:pt x="126" y="733"/>
                    <a:pt x="281" y="733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865756" y="1978315"/>
              <a:ext cx="1235114" cy="3981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9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点击添加文本</a:t>
              </a:r>
              <a:endParaRPr lang="en-US" altLang="zh-CN" sz="19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 smtClean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教学设计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Part 2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数据 11"/>
          <p:cNvSpPr/>
          <p:nvPr/>
        </p:nvSpPr>
        <p:spPr>
          <a:xfrm>
            <a:off x="3792046" y="13940"/>
            <a:ext cx="7015417" cy="666987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46296"/>
              <a:gd name="connsiteY0-2" fmla="*/ 12060 h 12060"/>
              <a:gd name="connsiteX1-3" fmla="*/ 2000 w 46296"/>
              <a:gd name="connsiteY1-4" fmla="*/ 2060 h 12060"/>
              <a:gd name="connsiteX2-5" fmla="*/ 46296 w 46296"/>
              <a:gd name="connsiteY2-6" fmla="*/ 0 h 12060"/>
              <a:gd name="connsiteX3-7" fmla="*/ 8000 w 46296"/>
              <a:gd name="connsiteY3-8" fmla="*/ 12060 h 12060"/>
              <a:gd name="connsiteX4-9" fmla="*/ 0 w 46296"/>
              <a:gd name="connsiteY4-10" fmla="*/ 12060 h 12060"/>
              <a:gd name="connsiteX0-11" fmla="*/ 0 w 46296"/>
              <a:gd name="connsiteY0-12" fmla="*/ 12060 h 12060"/>
              <a:gd name="connsiteX1-13" fmla="*/ 43357 w 46296"/>
              <a:gd name="connsiteY1-14" fmla="*/ 23 h 12060"/>
              <a:gd name="connsiteX2-15" fmla="*/ 46296 w 46296"/>
              <a:gd name="connsiteY2-16" fmla="*/ 0 h 12060"/>
              <a:gd name="connsiteX3-17" fmla="*/ 8000 w 46296"/>
              <a:gd name="connsiteY3-18" fmla="*/ 12060 h 12060"/>
              <a:gd name="connsiteX4-19" fmla="*/ 0 w 46296"/>
              <a:gd name="connsiteY4-20" fmla="*/ 12060 h 12060"/>
              <a:gd name="connsiteX0-21" fmla="*/ 0 w 46296"/>
              <a:gd name="connsiteY0-22" fmla="*/ 12060 h 12060"/>
              <a:gd name="connsiteX1-23" fmla="*/ 43357 w 46296"/>
              <a:gd name="connsiteY1-24" fmla="*/ 23 h 12060"/>
              <a:gd name="connsiteX2-25" fmla="*/ 46296 w 46296"/>
              <a:gd name="connsiteY2-26" fmla="*/ 0 h 12060"/>
              <a:gd name="connsiteX3-27" fmla="*/ 3255 w 46296"/>
              <a:gd name="connsiteY3-28" fmla="*/ 12060 h 12060"/>
              <a:gd name="connsiteX4-29" fmla="*/ 0 w 46296"/>
              <a:gd name="connsiteY4-30" fmla="*/ 12060 h 12060"/>
              <a:gd name="connsiteX0-31" fmla="*/ 0 w 46296"/>
              <a:gd name="connsiteY0-32" fmla="*/ 12060 h 12060"/>
              <a:gd name="connsiteX1-33" fmla="*/ 43357 w 46296"/>
              <a:gd name="connsiteY1-34" fmla="*/ 23 h 12060"/>
              <a:gd name="connsiteX2-35" fmla="*/ 46296 w 46296"/>
              <a:gd name="connsiteY2-36" fmla="*/ 0 h 12060"/>
              <a:gd name="connsiteX3-37" fmla="*/ 4916 w 46296"/>
              <a:gd name="connsiteY3-38" fmla="*/ 12014 h 12060"/>
              <a:gd name="connsiteX4-39" fmla="*/ 0 w 46296"/>
              <a:gd name="connsiteY4-40" fmla="*/ 12060 h 12060"/>
              <a:gd name="connsiteX0-41" fmla="*/ 0 w 45031"/>
              <a:gd name="connsiteY0-42" fmla="*/ 12037 h 12037"/>
              <a:gd name="connsiteX1-43" fmla="*/ 42092 w 45031"/>
              <a:gd name="connsiteY1-44" fmla="*/ 23 h 12037"/>
              <a:gd name="connsiteX2-45" fmla="*/ 45031 w 45031"/>
              <a:gd name="connsiteY2-46" fmla="*/ 0 h 12037"/>
              <a:gd name="connsiteX3-47" fmla="*/ 3651 w 45031"/>
              <a:gd name="connsiteY3-48" fmla="*/ 12014 h 12037"/>
              <a:gd name="connsiteX4-49" fmla="*/ 0 w 45031"/>
              <a:gd name="connsiteY4-50" fmla="*/ 12037 h 12037"/>
              <a:gd name="connsiteX0-51" fmla="*/ 0 w 43924"/>
              <a:gd name="connsiteY0-52" fmla="*/ 12060 h 12060"/>
              <a:gd name="connsiteX1-53" fmla="*/ 42092 w 43924"/>
              <a:gd name="connsiteY1-54" fmla="*/ 46 h 12060"/>
              <a:gd name="connsiteX2-55" fmla="*/ 43924 w 43924"/>
              <a:gd name="connsiteY2-56" fmla="*/ 0 h 12060"/>
              <a:gd name="connsiteX3-57" fmla="*/ 3651 w 43924"/>
              <a:gd name="connsiteY3-58" fmla="*/ 12037 h 12060"/>
              <a:gd name="connsiteX4-59" fmla="*/ 0 w 43924"/>
              <a:gd name="connsiteY4-60" fmla="*/ 12060 h 12060"/>
              <a:gd name="connsiteX0-61" fmla="*/ 0 w 43924"/>
              <a:gd name="connsiteY0-62" fmla="*/ 12060 h 12060"/>
              <a:gd name="connsiteX1-63" fmla="*/ 42092 w 43924"/>
              <a:gd name="connsiteY1-64" fmla="*/ 46 h 12060"/>
              <a:gd name="connsiteX2-65" fmla="*/ 43924 w 43924"/>
              <a:gd name="connsiteY2-66" fmla="*/ 0 h 12060"/>
              <a:gd name="connsiteX3-67" fmla="*/ 2623 w 43924"/>
              <a:gd name="connsiteY3-68" fmla="*/ 12060 h 12060"/>
              <a:gd name="connsiteX4-69" fmla="*/ 0 w 43924"/>
              <a:gd name="connsiteY4-70" fmla="*/ 12060 h 12060"/>
              <a:gd name="connsiteX0-71" fmla="*/ 0 w 43924"/>
              <a:gd name="connsiteY0-72" fmla="*/ 12060 h 12060"/>
              <a:gd name="connsiteX1-73" fmla="*/ 41776 w 43924"/>
              <a:gd name="connsiteY1-74" fmla="*/ 46 h 12060"/>
              <a:gd name="connsiteX2-75" fmla="*/ 43924 w 43924"/>
              <a:gd name="connsiteY2-76" fmla="*/ 0 h 12060"/>
              <a:gd name="connsiteX3-77" fmla="*/ 2623 w 43924"/>
              <a:gd name="connsiteY3-78" fmla="*/ 12060 h 12060"/>
              <a:gd name="connsiteX4-79" fmla="*/ 0 w 43924"/>
              <a:gd name="connsiteY4-80" fmla="*/ 12060 h 12060"/>
              <a:gd name="connsiteX0-81" fmla="*/ 0 w 43687"/>
              <a:gd name="connsiteY0-82" fmla="*/ 12060 h 12060"/>
              <a:gd name="connsiteX1-83" fmla="*/ 41539 w 43687"/>
              <a:gd name="connsiteY1-84" fmla="*/ 46 h 12060"/>
              <a:gd name="connsiteX2-85" fmla="*/ 43687 w 43687"/>
              <a:gd name="connsiteY2-86" fmla="*/ 0 h 12060"/>
              <a:gd name="connsiteX3-87" fmla="*/ 2386 w 43687"/>
              <a:gd name="connsiteY3-88" fmla="*/ 12060 h 12060"/>
              <a:gd name="connsiteX4-89" fmla="*/ 0 w 43687"/>
              <a:gd name="connsiteY4-90" fmla="*/ 12060 h 12060"/>
              <a:gd name="connsiteX0-91" fmla="*/ 0 w 43687"/>
              <a:gd name="connsiteY0-92" fmla="*/ 12083 h 12083"/>
              <a:gd name="connsiteX1-93" fmla="*/ 41697 w 43687"/>
              <a:gd name="connsiteY1-94" fmla="*/ 0 h 12083"/>
              <a:gd name="connsiteX2-95" fmla="*/ 43687 w 43687"/>
              <a:gd name="connsiteY2-96" fmla="*/ 23 h 12083"/>
              <a:gd name="connsiteX3-97" fmla="*/ 2386 w 43687"/>
              <a:gd name="connsiteY3-98" fmla="*/ 12083 h 12083"/>
              <a:gd name="connsiteX4-99" fmla="*/ 0 w 43687"/>
              <a:gd name="connsiteY4-100" fmla="*/ 12083 h 120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687" h="12083">
                <a:moveTo>
                  <a:pt x="0" y="12083"/>
                </a:moveTo>
                <a:lnTo>
                  <a:pt x="41697" y="0"/>
                </a:lnTo>
                <a:lnTo>
                  <a:pt x="43687" y="23"/>
                </a:lnTo>
                <a:lnTo>
                  <a:pt x="2386" y="12083"/>
                </a:lnTo>
                <a:lnTo>
                  <a:pt x="0" y="12083"/>
                </a:lnTo>
                <a:close/>
              </a:path>
            </a:pathLst>
          </a:custGeom>
          <a:gradFill>
            <a:gsLst>
              <a:gs pos="6000">
                <a:schemeClr val="bg1"/>
              </a:gs>
              <a:gs pos="27000">
                <a:schemeClr val="bg1">
                  <a:lumMod val="75000"/>
                </a:schemeClr>
              </a:gs>
              <a:gs pos="94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/>
          </a:p>
        </p:txBody>
      </p:sp>
      <p:sp>
        <p:nvSpPr>
          <p:cNvPr id="75" name="Freeform 7"/>
          <p:cNvSpPr>
            <a:spLocks noEditPoints="1"/>
          </p:cNvSpPr>
          <p:nvPr/>
        </p:nvSpPr>
        <p:spPr bwMode="auto">
          <a:xfrm>
            <a:off x="3929237" y="26635"/>
            <a:ext cx="6846517" cy="6858000"/>
          </a:xfrm>
          <a:custGeom>
            <a:avLst/>
            <a:gdLst>
              <a:gd name="T0" fmla="*/ 1293 w 2586"/>
              <a:gd name="T1" fmla="*/ 1296 h 2590"/>
              <a:gd name="T2" fmla="*/ 1622 w 2586"/>
              <a:gd name="T3" fmla="*/ 964 h 2590"/>
              <a:gd name="T4" fmla="*/ 1850 w 2586"/>
              <a:gd name="T5" fmla="*/ 1192 h 2590"/>
              <a:gd name="T6" fmla="*/ 1966 w 2586"/>
              <a:gd name="T7" fmla="*/ 1073 h 2590"/>
              <a:gd name="T8" fmla="*/ 1966 w 2586"/>
              <a:gd name="T9" fmla="*/ 1640 h 2590"/>
              <a:gd name="T10" fmla="*/ 1402 w 2586"/>
              <a:gd name="T11" fmla="*/ 1640 h 2590"/>
              <a:gd name="T12" fmla="*/ 1518 w 2586"/>
              <a:gd name="T13" fmla="*/ 1521 h 2590"/>
              <a:gd name="T14" fmla="*/ 1293 w 2586"/>
              <a:gd name="T15" fmla="*/ 1296 h 2590"/>
              <a:gd name="T16" fmla="*/ 1293 w 2586"/>
              <a:gd name="T17" fmla="*/ 1358 h 2590"/>
              <a:gd name="T18" fmla="*/ 1229 w 2586"/>
              <a:gd name="T19" fmla="*/ 1358 h 2590"/>
              <a:gd name="T20" fmla="*/ 1293 w 2586"/>
              <a:gd name="T21" fmla="*/ 1294 h 2590"/>
              <a:gd name="T22" fmla="*/ 1293 w 2586"/>
              <a:gd name="T23" fmla="*/ 1296 h 2590"/>
              <a:gd name="T24" fmla="*/ 1923 w 2586"/>
              <a:gd name="T25" fmla="*/ 666 h 2590"/>
              <a:gd name="T26" fmla="*/ 1984 w 2586"/>
              <a:gd name="T27" fmla="*/ 602 h 2590"/>
              <a:gd name="T28" fmla="*/ 1984 w 2586"/>
              <a:gd name="T29" fmla="*/ 666 h 2590"/>
              <a:gd name="T30" fmla="*/ 1923 w 2586"/>
              <a:gd name="T31" fmla="*/ 666 h 2590"/>
              <a:gd name="T32" fmla="*/ 2586 w 2586"/>
              <a:gd name="T33" fmla="*/ 0 h 2590"/>
              <a:gd name="T34" fmla="*/ 0 w 2586"/>
              <a:gd name="T35" fmla="*/ 2590 h 2590"/>
              <a:gd name="T36" fmla="*/ 2586 w 2586"/>
              <a:gd name="T37" fmla="*/ 2590 h 2590"/>
              <a:gd name="T38" fmla="*/ 2586 w 2586"/>
              <a:gd name="T39" fmla="*/ 0 h 2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86" h="2590">
                <a:moveTo>
                  <a:pt x="1293" y="1296"/>
                </a:moveTo>
                <a:lnTo>
                  <a:pt x="1622" y="964"/>
                </a:lnTo>
                <a:lnTo>
                  <a:pt x="1850" y="1192"/>
                </a:lnTo>
                <a:lnTo>
                  <a:pt x="1966" y="1073"/>
                </a:lnTo>
                <a:lnTo>
                  <a:pt x="1966" y="1640"/>
                </a:lnTo>
                <a:lnTo>
                  <a:pt x="1402" y="1640"/>
                </a:lnTo>
                <a:lnTo>
                  <a:pt x="1518" y="1521"/>
                </a:lnTo>
                <a:lnTo>
                  <a:pt x="1293" y="1296"/>
                </a:lnTo>
                <a:lnTo>
                  <a:pt x="1293" y="1358"/>
                </a:lnTo>
                <a:lnTo>
                  <a:pt x="1229" y="1358"/>
                </a:lnTo>
                <a:lnTo>
                  <a:pt x="1293" y="1294"/>
                </a:lnTo>
                <a:lnTo>
                  <a:pt x="1293" y="1296"/>
                </a:lnTo>
                <a:moveTo>
                  <a:pt x="1923" y="666"/>
                </a:moveTo>
                <a:lnTo>
                  <a:pt x="1984" y="602"/>
                </a:lnTo>
                <a:lnTo>
                  <a:pt x="1984" y="666"/>
                </a:lnTo>
                <a:lnTo>
                  <a:pt x="1923" y="666"/>
                </a:lnTo>
                <a:moveTo>
                  <a:pt x="2586" y="0"/>
                </a:moveTo>
                <a:lnTo>
                  <a:pt x="0" y="2590"/>
                </a:lnTo>
                <a:lnTo>
                  <a:pt x="2586" y="2590"/>
                </a:lnTo>
                <a:lnTo>
                  <a:pt x="258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78" name="Freeform 10"/>
          <p:cNvSpPr/>
          <p:nvPr/>
        </p:nvSpPr>
        <p:spPr bwMode="auto">
          <a:xfrm>
            <a:off x="7546168" y="2393266"/>
            <a:ext cx="1781789" cy="1789964"/>
          </a:xfrm>
          <a:custGeom>
            <a:avLst/>
            <a:gdLst>
              <a:gd name="T0" fmla="*/ 0 w 673"/>
              <a:gd name="T1" fmla="*/ 332 h 676"/>
              <a:gd name="T2" fmla="*/ 225 w 673"/>
              <a:gd name="T3" fmla="*/ 557 h 676"/>
              <a:gd name="T4" fmla="*/ 109 w 673"/>
              <a:gd name="T5" fmla="*/ 676 h 676"/>
              <a:gd name="T6" fmla="*/ 673 w 673"/>
              <a:gd name="T7" fmla="*/ 676 h 676"/>
              <a:gd name="T8" fmla="*/ 673 w 673"/>
              <a:gd name="T9" fmla="*/ 109 h 676"/>
              <a:gd name="T10" fmla="*/ 557 w 673"/>
              <a:gd name="T11" fmla="*/ 228 h 676"/>
              <a:gd name="T12" fmla="*/ 329 w 673"/>
              <a:gd name="T13" fmla="*/ 0 h 676"/>
              <a:gd name="T14" fmla="*/ 0 w 673"/>
              <a:gd name="T15" fmla="*/ 332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3" h="676">
                <a:moveTo>
                  <a:pt x="0" y="332"/>
                </a:moveTo>
                <a:lnTo>
                  <a:pt x="225" y="557"/>
                </a:lnTo>
                <a:lnTo>
                  <a:pt x="109" y="676"/>
                </a:lnTo>
                <a:lnTo>
                  <a:pt x="673" y="676"/>
                </a:lnTo>
                <a:lnTo>
                  <a:pt x="673" y="109"/>
                </a:lnTo>
                <a:lnTo>
                  <a:pt x="557" y="228"/>
                </a:lnTo>
                <a:lnTo>
                  <a:pt x="329" y="0"/>
                </a:lnTo>
                <a:lnTo>
                  <a:pt x="0" y="3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95" name="Freeform 27"/>
          <p:cNvSpPr/>
          <p:nvPr/>
        </p:nvSpPr>
        <p:spPr bwMode="auto">
          <a:xfrm>
            <a:off x="7342079" y="1923425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104" name="文本框 47"/>
          <p:cNvSpPr txBox="1"/>
          <p:nvPr/>
        </p:nvSpPr>
        <p:spPr>
          <a:xfrm>
            <a:off x="5521397" y="863857"/>
            <a:ext cx="2151369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>
              <a:lnSpc>
                <a:spcPct val="121000"/>
              </a:lnSpc>
              <a:spcAft>
                <a:spcPts val="8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790128" y="960160"/>
            <a:ext cx="1477088" cy="1479477"/>
            <a:chOff x="6196924" y="700143"/>
            <a:chExt cx="1107960" cy="1109608"/>
          </a:xfrm>
        </p:grpSpPr>
        <p:grpSp>
          <p:nvGrpSpPr>
            <p:cNvPr id="7" name="组合 6"/>
            <p:cNvGrpSpPr/>
            <p:nvPr/>
          </p:nvGrpSpPr>
          <p:grpSpPr>
            <a:xfrm>
              <a:off x="6196924" y="700143"/>
              <a:ext cx="1107960" cy="1109608"/>
              <a:chOff x="5614583" y="639462"/>
              <a:chExt cx="1334531" cy="1336516"/>
            </a:xfrm>
          </p:grpSpPr>
          <p:sp>
            <p:nvSpPr>
              <p:cNvPr id="79" name="Freeform 11"/>
              <p:cNvSpPr/>
              <p:nvPr/>
            </p:nvSpPr>
            <p:spPr bwMode="auto">
              <a:xfrm>
                <a:off x="6827973" y="1195516"/>
                <a:ext cx="121141" cy="127098"/>
              </a:xfrm>
              <a:custGeom>
                <a:avLst/>
                <a:gdLst>
                  <a:gd name="T0" fmla="*/ 61 w 61"/>
                  <a:gd name="T1" fmla="*/ 0 h 64"/>
                  <a:gd name="T2" fmla="*/ 0 w 61"/>
                  <a:gd name="T3" fmla="*/ 64 h 64"/>
                  <a:gd name="T4" fmla="*/ 61 w 61"/>
                  <a:gd name="T5" fmla="*/ 64 h 64"/>
                  <a:gd name="T6" fmla="*/ 61 w 61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64">
                    <a:moveTo>
                      <a:pt x="61" y="0"/>
                    </a:moveTo>
                    <a:lnTo>
                      <a:pt x="0" y="64"/>
                    </a:lnTo>
                    <a:lnTo>
                      <a:pt x="61" y="6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21"/>
              <p:cNvSpPr/>
              <p:nvPr/>
            </p:nvSpPr>
            <p:spPr bwMode="auto">
              <a:xfrm>
                <a:off x="5614583" y="639462"/>
                <a:ext cx="1334530" cy="1336516"/>
              </a:xfrm>
              <a:custGeom>
                <a:avLst/>
                <a:gdLst>
                  <a:gd name="T0" fmla="*/ 672 w 672"/>
                  <a:gd name="T1" fmla="*/ 344 h 673"/>
                  <a:gd name="T2" fmla="*/ 448 w 672"/>
                  <a:gd name="T3" fmla="*/ 117 h 673"/>
                  <a:gd name="T4" fmla="*/ 564 w 672"/>
                  <a:gd name="T5" fmla="*/ 0 h 673"/>
                  <a:gd name="T6" fmla="*/ 0 w 672"/>
                  <a:gd name="T7" fmla="*/ 0 h 673"/>
                  <a:gd name="T8" fmla="*/ 0 w 672"/>
                  <a:gd name="T9" fmla="*/ 564 h 673"/>
                  <a:gd name="T10" fmla="*/ 116 w 672"/>
                  <a:gd name="T11" fmla="*/ 448 h 673"/>
                  <a:gd name="T12" fmla="*/ 343 w 672"/>
                  <a:gd name="T13" fmla="*/ 673 h 673"/>
                  <a:gd name="T14" fmla="*/ 672 w 672"/>
                  <a:gd name="T15" fmla="*/ 344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673">
                    <a:moveTo>
                      <a:pt x="672" y="344"/>
                    </a:moveTo>
                    <a:lnTo>
                      <a:pt x="448" y="117"/>
                    </a:lnTo>
                    <a:lnTo>
                      <a:pt x="564" y="0"/>
                    </a:lnTo>
                    <a:lnTo>
                      <a:pt x="0" y="0"/>
                    </a:lnTo>
                    <a:lnTo>
                      <a:pt x="0" y="564"/>
                    </a:lnTo>
                    <a:lnTo>
                      <a:pt x="116" y="448"/>
                    </a:lnTo>
                    <a:lnTo>
                      <a:pt x="343" y="673"/>
                    </a:lnTo>
                    <a:lnTo>
                      <a:pt x="672" y="3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7" name="文本框 173"/>
            <p:cNvSpPr txBox="1"/>
            <p:nvPr/>
          </p:nvSpPr>
          <p:spPr>
            <a:xfrm>
              <a:off x="6213955" y="704116"/>
              <a:ext cx="640162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00400" y="2989065"/>
            <a:ext cx="1613914" cy="1483872"/>
            <a:chOff x="4704433" y="2221823"/>
            <a:chExt cx="1210593" cy="1112904"/>
          </a:xfrm>
        </p:grpSpPr>
        <p:sp>
          <p:nvSpPr>
            <p:cNvPr id="83" name="Rectangle 15"/>
            <p:cNvSpPr>
              <a:spLocks noChangeArrowheads="1"/>
            </p:cNvSpPr>
            <p:nvPr/>
          </p:nvSpPr>
          <p:spPr bwMode="auto">
            <a:xfrm>
              <a:off x="5913039" y="2506498"/>
              <a:ext cx="1987" cy="1987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84" name="Freeform 16"/>
            <p:cNvSpPr/>
            <p:nvPr/>
          </p:nvSpPr>
          <p:spPr bwMode="auto">
            <a:xfrm>
              <a:off x="5913039" y="25064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704433" y="2221823"/>
              <a:ext cx="1109612" cy="1112904"/>
              <a:chOff x="4467240" y="2132467"/>
              <a:chExt cx="1109612" cy="1112904"/>
            </a:xfrm>
          </p:grpSpPr>
          <p:sp>
            <p:nvSpPr>
              <p:cNvPr id="81" name="Freeform 13"/>
              <p:cNvSpPr/>
              <p:nvPr/>
            </p:nvSpPr>
            <p:spPr bwMode="auto">
              <a:xfrm>
                <a:off x="5449754" y="2569764"/>
                <a:ext cx="127098" cy="127098"/>
              </a:xfrm>
              <a:custGeom>
                <a:avLst/>
                <a:gdLst>
                  <a:gd name="T0" fmla="*/ 64 w 64"/>
                  <a:gd name="T1" fmla="*/ 0 h 64"/>
                  <a:gd name="T2" fmla="*/ 0 w 64"/>
                  <a:gd name="T3" fmla="*/ 64 h 64"/>
                  <a:gd name="T4" fmla="*/ 64 w 64"/>
                  <a:gd name="T5" fmla="*/ 64 h 64"/>
                  <a:gd name="T6" fmla="*/ 64 w 64"/>
                  <a:gd name="T7" fmla="*/ 2 h 64"/>
                  <a:gd name="T8" fmla="*/ 64 w 64"/>
                  <a:gd name="T9" fmla="*/ 2 h 64"/>
                  <a:gd name="T10" fmla="*/ 64 w 64"/>
                  <a:gd name="T11" fmla="*/ 2 h 64"/>
                  <a:gd name="T12" fmla="*/ 64 w 64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64" y="0"/>
                    </a:moveTo>
                    <a:lnTo>
                      <a:pt x="0" y="64"/>
                    </a:lnTo>
                    <a:lnTo>
                      <a:pt x="64" y="64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3"/>
              <p:cNvSpPr/>
              <p:nvPr/>
            </p:nvSpPr>
            <p:spPr bwMode="auto">
              <a:xfrm>
                <a:off x="4467240" y="2132467"/>
                <a:ext cx="1109609" cy="1112904"/>
              </a:xfrm>
              <a:custGeom>
                <a:avLst/>
                <a:gdLst>
                  <a:gd name="T0" fmla="*/ 673 w 673"/>
                  <a:gd name="T1" fmla="*/ 344 h 675"/>
                  <a:gd name="T2" fmla="*/ 448 w 673"/>
                  <a:gd name="T3" fmla="*/ 119 h 675"/>
                  <a:gd name="T4" fmla="*/ 564 w 673"/>
                  <a:gd name="T5" fmla="*/ 0 h 675"/>
                  <a:gd name="T6" fmla="*/ 0 w 673"/>
                  <a:gd name="T7" fmla="*/ 0 h 675"/>
                  <a:gd name="T8" fmla="*/ 0 w 673"/>
                  <a:gd name="T9" fmla="*/ 566 h 675"/>
                  <a:gd name="T10" fmla="*/ 116 w 673"/>
                  <a:gd name="T11" fmla="*/ 448 h 675"/>
                  <a:gd name="T12" fmla="*/ 341 w 673"/>
                  <a:gd name="T13" fmla="*/ 675 h 675"/>
                  <a:gd name="T14" fmla="*/ 673 w 673"/>
                  <a:gd name="T15" fmla="*/ 344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3" h="675">
                    <a:moveTo>
                      <a:pt x="673" y="344"/>
                    </a:moveTo>
                    <a:lnTo>
                      <a:pt x="448" y="119"/>
                    </a:lnTo>
                    <a:lnTo>
                      <a:pt x="564" y="0"/>
                    </a:lnTo>
                    <a:lnTo>
                      <a:pt x="0" y="0"/>
                    </a:lnTo>
                    <a:lnTo>
                      <a:pt x="0" y="566"/>
                    </a:lnTo>
                    <a:lnTo>
                      <a:pt x="116" y="448"/>
                    </a:lnTo>
                    <a:lnTo>
                      <a:pt x="341" y="675"/>
                    </a:lnTo>
                    <a:lnTo>
                      <a:pt x="673" y="3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8" name="文本框 173"/>
            <p:cNvSpPr txBox="1"/>
            <p:nvPr/>
          </p:nvSpPr>
          <p:spPr>
            <a:xfrm>
              <a:off x="4704433" y="2224318"/>
              <a:ext cx="640163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85096" y="2630409"/>
            <a:ext cx="1489868" cy="1486072"/>
            <a:chOff x="5968119" y="1952831"/>
            <a:chExt cx="1117546" cy="1114554"/>
          </a:xfrm>
        </p:grpSpPr>
        <p:sp>
          <p:nvSpPr>
            <p:cNvPr id="77" name="Freeform 9"/>
            <p:cNvSpPr/>
            <p:nvPr/>
          </p:nvSpPr>
          <p:spPr bwMode="auto">
            <a:xfrm>
              <a:off x="5968119" y="1952831"/>
              <a:ext cx="1109608" cy="1114554"/>
            </a:xfrm>
            <a:custGeom>
              <a:avLst/>
              <a:gdLst>
                <a:gd name="T0" fmla="*/ 0 w 673"/>
                <a:gd name="T1" fmla="*/ 332 h 676"/>
                <a:gd name="T2" fmla="*/ 225 w 673"/>
                <a:gd name="T3" fmla="*/ 557 h 676"/>
                <a:gd name="T4" fmla="*/ 109 w 673"/>
                <a:gd name="T5" fmla="*/ 676 h 676"/>
                <a:gd name="T6" fmla="*/ 673 w 673"/>
                <a:gd name="T7" fmla="*/ 676 h 676"/>
                <a:gd name="T8" fmla="*/ 673 w 673"/>
                <a:gd name="T9" fmla="*/ 109 h 676"/>
                <a:gd name="T10" fmla="*/ 557 w 673"/>
                <a:gd name="T11" fmla="*/ 228 h 676"/>
                <a:gd name="T12" fmla="*/ 329 w 673"/>
                <a:gd name="T13" fmla="*/ 0 h 676"/>
                <a:gd name="T14" fmla="*/ 0 w 673"/>
                <a:gd name="T15" fmla="*/ 332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3" h="676">
                  <a:moveTo>
                    <a:pt x="0" y="332"/>
                  </a:moveTo>
                  <a:lnTo>
                    <a:pt x="225" y="557"/>
                  </a:lnTo>
                  <a:lnTo>
                    <a:pt x="109" y="676"/>
                  </a:lnTo>
                  <a:lnTo>
                    <a:pt x="673" y="676"/>
                  </a:lnTo>
                  <a:lnTo>
                    <a:pt x="673" y="109"/>
                  </a:lnTo>
                  <a:lnTo>
                    <a:pt x="557" y="228"/>
                  </a:lnTo>
                  <a:lnTo>
                    <a:pt x="329" y="0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文本框 173"/>
            <p:cNvSpPr txBox="1"/>
            <p:nvPr/>
          </p:nvSpPr>
          <p:spPr>
            <a:xfrm>
              <a:off x="6445503" y="2505693"/>
              <a:ext cx="640162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77620" y="4647855"/>
            <a:ext cx="1487671" cy="1479477"/>
            <a:chOff x="4462315" y="3465914"/>
            <a:chExt cx="1115898" cy="1109608"/>
          </a:xfrm>
        </p:grpSpPr>
        <p:sp>
          <p:nvSpPr>
            <p:cNvPr id="76" name="Freeform 8"/>
            <p:cNvSpPr/>
            <p:nvPr/>
          </p:nvSpPr>
          <p:spPr bwMode="auto">
            <a:xfrm>
              <a:off x="4462315" y="3465914"/>
              <a:ext cx="1107960" cy="1109608"/>
            </a:xfrm>
            <a:custGeom>
              <a:avLst/>
              <a:gdLst>
                <a:gd name="T0" fmla="*/ 0 w 672"/>
                <a:gd name="T1" fmla="*/ 332 h 673"/>
                <a:gd name="T2" fmla="*/ 224 w 672"/>
                <a:gd name="T3" fmla="*/ 557 h 673"/>
                <a:gd name="T4" fmla="*/ 108 w 672"/>
                <a:gd name="T5" fmla="*/ 673 h 673"/>
                <a:gd name="T6" fmla="*/ 672 w 672"/>
                <a:gd name="T7" fmla="*/ 673 h 673"/>
                <a:gd name="T8" fmla="*/ 672 w 672"/>
                <a:gd name="T9" fmla="*/ 109 h 673"/>
                <a:gd name="T10" fmla="*/ 556 w 672"/>
                <a:gd name="T11" fmla="*/ 225 h 673"/>
                <a:gd name="T12" fmla="*/ 329 w 672"/>
                <a:gd name="T13" fmla="*/ 0 h 673"/>
                <a:gd name="T14" fmla="*/ 0 w 672"/>
                <a:gd name="T15" fmla="*/ 33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673">
                  <a:moveTo>
                    <a:pt x="0" y="332"/>
                  </a:moveTo>
                  <a:lnTo>
                    <a:pt x="224" y="557"/>
                  </a:lnTo>
                  <a:lnTo>
                    <a:pt x="108" y="673"/>
                  </a:lnTo>
                  <a:lnTo>
                    <a:pt x="672" y="673"/>
                  </a:lnTo>
                  <a:lnTo>
                    <a:pt x="672" y="109"/>
                  </a:lnTo>
                  <a:lnTo>
                    <a:pt x="556" y="225"/>
                  </a:lnTo>
                  <a:lnTo>
                    <a:pt x="329" y="0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文本框 173"/>
            <p:cNvSpPr txBox="1"/>
            <p:nvPr/>
          </p:nvSpPr>
          <p:spPr>
            <a:xfrm>
              <a:off x="4938051" y="4013830"/>
              <a:ext cx="640162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52" name="Freeform 27"/>
          <p:cNvSpPr/>
          <p:nvPr/>
        </p:nvSpPr>
        <p:spPr bwMode="auto">
          <a:xfrm>
            <a:off x="5399411" y="3897801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53" name="文本框 47"/>
          <p:cNvSpPr txBox="1"/>
          <p:nvPr/>
        </p:nvSpPr>
        <p:spPr>
          <a:xfrm>
            <a:off x="3503713" y="2838233"/>
            <a:ext cx="2122213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>
              <a:lnSpc>
                <a:spcPct val="121000"/>
              </a:lnSpc>
              <a:spcAft>
                <a:spcPts val="8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27"/>
          <p:cNvSpPr/>
          <p:nvPr/>
        </p:nvSpPr>
        <p:spPr bwMode="auto">
          <a:xfrm>
            <a:off x="9138616" y="3897801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55" name="文本框 47"/>
          <p:cNvSpPr txBox="1"/>
          <p:nvPr/>
        </p:nvSpPr>
        <p:spPr>
          <a:xfrm>
            <a:off x="9060230" y="2838233"/>
            <a:ext cx="2323507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1000"/>
              </a:lnSpc>
              <a:spcAft>
                <a:spcPts val="8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27"/>
          <p:cNvSpPr/>
          <p:nvPr/>
        </p:nvSpPr>
        <p:spPr bwMode="auto">
          <a:xfrm>
            <a:off x="7160143" y="5860623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57" name="文本框 47"/>
          <p:cNvSpPr txBox="1"/>
          <p:nvPr/>
        </p:nvSpPr>
        <p:spPr>
          <a:xfrm>
            <a:off x="7081756" y="4801054"/>
            <a:ext cx="2246201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1000"/>
              </a:lnSpc>
              <a:spcAft>
                <a:spcPts val="8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36110" y="4012883"/>
            <a:ext cx="3455934" cy="1173643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marL="381000" indent="-381000" algn="just">
              <a:lnSpc>
                <a:spcPct val="110000"/>
              </a:lnSpc>
              <a:spcAft>
                <a:spcPts val="800"/>
              </a:spcAft>
              <a:buClr>
                <a:srgbClr val="CD1F39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这里输入您的文字这里输入您的文字这里输入您的文字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algn="just">
              <a:lnSpc>
                <a:spcPct val="110000"/>
              </a:lnSpc>
              <a:spcAft>
                <a:spcPts val="800"/>
              </a:spcAft>
              <a:buClr>
                <a:srgbClr val="CD1F39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这里输入您的文字这里输入您的文字这里输入您的文字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95"/>
          <p:cNvSpPr txBox="1"/>
          <p:nvPr/>
        </p:nvSpPr>
        <p:spPr>
          <a:xfrm>
            <a:off x="423696" y="3340807"/>
            <a:ext cx="3763576" cy="661710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zh-CN" sz="3700" b="1" dirty="0">
                <a:solidFill>
                  <a:schemeClr val="tx2"/>
                </a:solidFill>
                <a:ea typeface="微软雅黑" panose="020B0503020204020204" pitchFamily="34" charset="-122"/>
              </a:rPr>
              <a:t>Some Title Here</a:t>
            </a:r>
            <a:endParaRPr lang="zh-CN" altLang="en-US" sz="3700" b="1" dirty="0">
              <a:solidFill>
                <a:schemeClr val="tx2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5" grpId="0" animBg="1"/>
      <p:bldP spid="95" grpId="1" animBg="1"/>
      <p:bldP spid="104" grpId="0"/>
      <p:bldP spid="52" grpId="0" animBg="1"/>
      <p:bldP spid="52" grpId="1" animBg="1"/>
      <p:bldP spid="53" grpId="0"/>
      <p:bldP spid="54" grpId="0" animBg="1"/>
      <p:bldP spid="54" grpId="1" animBg="1"/>
      <p:bldP spid="55" grpId="0"/>
      <p:bldP spid="56" grpId="0" animBg="1"/>
      <p:bldP spid="56" grpId="1" animBg="1"/>
      <p:bldP spid="57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2172484" y="2964741"/>
            <a:ext cx="2065275" cy="1942127"/>
            <a:chOff x="1574308" y="1981867"/>
            <a:chExt cx="1549158" cy="1456595"/>
          </a:xfrm>
        </p:grpSpPr>
        <p:sp>
          <p:nvSpPr>
            <p:cNvPr id="12" name="Freeform 7"/>
            <p:cNvSpPr/>
            <p:nvPr/>
          </p:nvSpPr>
          <p:spPr bwMode="auto">
            <a:xfrm>
              <a:off x="1574308" y="1981867"/>
              <a:ext cx="1549158" cy="1456595"/>
            </a:xfrm>
            <a:custGeom>
              <a:avLst/>
              <a:gdLst>
                <a:gd name="T0" fmla="*/ 188 w 215"/>
                <a:gd name="T1" fmla="*/ 67 h 202"/>
                <a:gd name="T2" fmla="*/ 200 w 215"/>
                <a:gd name="T3" fmla="*/ 54 h 202"/>
                <a:gd name="T4" fmla="*/ 208 w 215"/>
                <a:gd name="T5" fmla="*/ 49 h 202"/>
                <a:gd name="T6" fmla="*/ 215 w 215"/>
                <a:gd name="T7" fmla="*/ 52 h 202"/>
                <a:gd name="T8" fmla="*/ 188 w 215"/>
                <a:gd name="T9" fmla="*/ 25 h 202"/>
                <a:gd name="T10" fmla="*/ 191 w 215"/>
                <a:gd name="T11" fmla="*/ 32 h 202"/>
                <a:gd name="T12" fmla="*/ 185 w 215"/>
                <a:gd name="T13" fmla="*/ 43 h 202"/>
                <a:gd name="T14" fmla="*/ 173 w 215"/>
                <a:gd name="T15" fmla="*/ 56 h 202"/>
                <a:gd name="T16" fmla="*/ 168 w 215"/>
                <a:gd name="T17" fmla="*/ 57 h 202"/>
                <a:gd name="T18" fmla="*/ 163 w 215"/>
                <a:gd name="T19" fmla="*/ 56 h 202"/>
                <a:gd name="T20" fmla="*/ 111 w 215"/>
                <a:gd name="T21" fmla="*/ 6 h 202"/>
                <a:gd name="T22" fmla="*/ 87 w 215"/>
                <a:gd name="T23" fmla="*/ 7 h 202"/>
                <a:gd name="T24" fmla="*/ 6 w 215"/>
                <a:gd name="T25" fmla="*/ 91 h 202"/>
                <a:gd name="T26" fmla="*/ 7 w 215"/>
                <a:gd name="T27" fmla="*/ 115 h 202"/>
                <a:gd name="T28" fmla="*/ 91 w 215"/>
                <a:gd name="T29" fmla="*/ 196 h 202"/>
                <a:gd name="T30" fmla="*/ 115 w 215"/>
                <a:gd name="T31" fmla="*/ 195 h 202"/>
                <a:gd name="T32" fmla="*/ 196 w 215"/>
                <a:gd name="T33" fmla="*/ 111 h 202"/>
                <a:gd name="T34" fmla="*/ 195 w 215"/>
                <a:gd name="T35" fmla="*/ 87 h 202"/>
                <a:gd name="T36" fmla="*/ 186 w 215"/>
                <a:gd name="T37" fmla="*/ 78 h 202"/>
                <a:gd name="T38" fmla="*/ 185 w 215"/>
                <a:gd name="T39" fmla="*/ 74 h 202"/>
                <a:gd name="T40" fmla="*/ 188 w 215"/>
                <a:gd name="T41" fmla="*/ 6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5" h="202">
                  <a:moveTo>
                    <a:pt x="188" y="67"/>
                  </a:moveTo>
                  <a:cubicBezTo>
                    <a:pt x="200" y="54"/>
                    <a:pt x="200" y="54"/>
                    <a:pt x="200" y="54"/>
                  </a:cubicBezTo>
                  <a:cubicBezTo>
                    <a:pt x="201" y="53"/>
                    <a:pt x="206" y="49"/>
                    <a:pt x="208" y="49"/>
                  </a:cubicBezTo>
                  <a:cubicBezTo>
                    <a:pt x="211" y="49"/>
                    <a:pt x="214" y="50"/>
                    <a:pt x="215" y="52"/>
                  </a:cubicBezTo>
                  <a:cubicBezTo>
                    <a:pt x="188" y="25"/>
                    <a:pt x="188" y="25"/>
                    <a:pt x="188" y="25"/>
                  </a:cubicBezTo>
                  <a:cubicBezTo>
                    <a:pt x="190" y="27"/>
                    <a:pt x="191" y="30"/>
                    <a:pt x="191" y="32"/>
                  </a:cubicBezTo>
                  <a:cubicBezTo>
                    <a:pt x="192" y="35"/>
                    <a:pt x="187" y="41"/>
                    <a:pt x="185" y="43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2" y="57"/>
                    <a:pt x="170" y="57"/>
                    <a:pt x="168" y="57"/>
                  </a:cubicBezTo>
                  <a:cubicBezTo>
                    <a:pt x="166" y="57"/>
                    <a:pt x="164" y="57"/>
                    <a:pt x="163" y="5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4" y="0"/>
                    <a:pt x="93" y="0"/>
                    <a:pt x="87" y="7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98"/>
                    <a:pt x="0" y="109"/>
                    <a:pt x="7" y="115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8" y="202"/>
                    <a:pt x="109" y="202"/>
                    <a:pt x="115" y="195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02" y="104"/>
                    <a:pt x="202" y="93"/>
                    <a:pt x="195" y="87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5" y="77"/>
                    <a:pt x="185" y="75"/>
                    <a:pt x="185" y="74"/>
                  </a:cubicBezTo>
                  <a:cubicBezTo>
                    <a:pt x="185" y="71"/>
                    <a:pt x="186" y="68"/>
                    <a:pt x="188" y="6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897" y="2099541"/>
              <a:ext cx="1322992" cy="127534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053607" y="2501644"/>
              <a:ext cx="486001" cy="395682"/>
              <a:chOff x="4956176" y="3307627"/>
              <a:chExt cx="358775" cy="292100"/>
            </a:xfrm>
          </p:grpSpPr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5068888" y="3407640"/>
                <a:ext cx="146050" cy="158750"/>
              </a:xfrm>
              <a:custGeom>
                <a:avLst/>
                <a:gdLst>
                  <a:gd name="T0" fmla="*/ 7 w 13"/>
                  <a:gd name="T1" fmla="*/ 0 h 14"/>
                  <a:gd name="T2" fmla="*/ 0 w 13"/>
                  <a:gd name="T3" fmla="*/ 7 h 14"/>
                  <a:gd name="T4" fmla="*/ 7 w 13"/>
                  <a:gd name="T5" fmla="*/ 14 h 14"/>
                  <a:gd name="T6" fmla="*/ 13 w 13"/>
                  <a:gd name="T7" fmla="*/ 7 h 14"/>
                  <a:gd name="T8" fmla="*/ 7 w 13"/>
                  <a:gd name="T9" fmla="*/ 0 h 14"/>
                  <a:gd name="T10" fmla="*/ 7 w 13"/>
                  <a:gd name="T11" fmla="*/ 12 h 14"/>
                  <a:gd name="T12" fmla="*/ 1 w 13"/>
                  <a:gd name="T13" fmla="*/ 7 h 14"/>
                  <a:gd name="T14" fmla="*/ 7 w 13"/>
                  <a:gd name="T15" fmla="*/ 2 h 14"/>
                  <a:gd name="T16" fmla="*/ 12 w 13"/>
                  <a:gd name="T17" fmla="*/ 7 h 14"/>
                  <a:gd name="T18" fmla="*/ 7 w 13"/>
                  <a:gd name="T1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0" y="14"/>
                      <a:pt x="13" y="11"/>
                      <a:pt x="13" y="7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  <a:moveTo>
                      <a:pt x="7" y="12"/>
                    </a:moveTo>
                    <a:cubicBezTo>
                      <a:pt x="4" y="12"/>
                      <a:pt x="1" y="10"/>
                      <a:pt x="1" y="7"/>
                    </a:cubicBezTo>
                    <a:cubicBezTo>
                      <a:pt x="1" y="4"/>
                      <a:pt x="4" y="2"/>
                      <a:pt x="7" y="2"/>
                    </a:cubicBezTo>
                    <a:cubicBezTo>
                      <a:pt x="10" y="2"/>
                      <a:pt x="12" y="4"/>
                      <a:pt x="12" y="7"/>
                    </a:cubicBezTo>
                    <a:cubicBezTo>
                      <a:pt x="12" y="10"/>
                      <a:pt x="10" y="12"/>
                      <a:pt x="7" y="1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Freeform 20"/>
              <p:cNvSpPr>
                <a:spLocks noEditPoints="1"/>
              </p:cNvSpPr>
              <p:nvPr/>
            </p:nvSpPr>
            <p:spPr bwMode="auto">
              <a:xfrm>
                <a:off x="4956176" y="3307627"/>
                <a:ext cx="358775" cy="292100"/>
              </a:xfrm>
              <a:custGeom>
                <a:avLst/>
                <a:gdLst>
                  <a:gd name="T0" fmla="*/ 30 w 32"/>
                  <a:gd name="T1" fmla="*/ 5 h 26"/>
                  <a:gd name="T2" fmla="*/ 23 w 32"/>
                  <a:gd name="T3" fmla="*/ 5 h 26"/>
                  <a:gd name="T4" fmla="*/ 23 w 32"/>
                  <a:gd name="T5" fmla="*/ 2 h 26"/>
                  <a:gd name="T6" fmla="*/ 21 w 32"/>
                  <a:gd name="T7" fmla="*/ 0 h 26"/>
                  <a:gd name="T8" fmla="*/ 13 w 32"/>
                  <a:gd name="T9" fmla="*/ 0 h 26"/>
                  <a:gd name="T10" fmla="*/ 11 w 32"/>
                  <a:gd name="T11" fmla="*/ 2 h 26"/>
                  <a:gd name="T12" fmla="*/ 11 w 32"/>
                  <a:gd name="T13" fmla="*/ 5 h 26"/>
                  <a:gd name="T14" fmla="*/ 9 w 32"/>
                  <a:gd name="T15" fmla="*/ 5 h 26"/>
                  <a:gd name="T16" fmla="*/ 9 w 32"/>
                  <a:gd name="T17" fmla="*/ 5 h 26"/>
                  <a:gd name="T18" fmla="*/ 8 w 32"/>
                  <a:gd name="T19" fmla="*/ 3 h 26"/>
                  <a:gd name="T20" fmla="*/ 4 w 32"/>
                  <a:gd name="T21" fmla="*/ 3 h 26"/>
                  <a:gd name="T22" fmla="*/ 3 w 32"/>
                  <a:gd name="T23" fmla="*/ 5 h 26"/>
                  <a:gd name="T24" fmla="*/ 3 w 32"/>
                  <a:gd name="T25" fmla="*/ 5 h 26"/>
                  <a:gd name="T26" fmla="*/ 2 w 32"/>
                  <a:gd name="T27" fmla="*/ 5 h 26"/>
                  <a:gd name="T28" fmla="*/ 0 w 32"/>
                  <a:gd name="T29" fmla="*/ 7 h 26"/>
                  <a:gd name="T30" fmla="*/ 0 w 32"/>
                  <a:gd name="T31" fmla="*/ 24 h 26"/>
                  <a:gd name="T32" fmla="*/ 2 w 32"/>
                  <a:gd name="T33" fmla="*/ 26 h 26"/>
                  <a:gd name="T34" fmla="*/ 30 w 32"/>
                  <a:gd name="T35" fmla="*/ 26 h 26"/>
                  <a:gd name="T36" fmla="*/ 32 w 32"/>
                  <a:gd name="T37" fmla="*/ 24 h 26"/>
                  <a:gd name="T38" fmla="*/ 32 w 32"/>
                  <a:gd name="T39" fmla="*/ 7 h 26"/>
                  <a:gd name="T40" fmla="*/ 30 w 32"/>
                  <a:gd name="T41" fmla="*/ 5 h 26"/>
                  <a:gd name="T42" fmla="*/ 7 w 32"/>
                  <a:gd name="T43" fmla="*/ 9 h 26"/>
                  <a:gd name="T44" fmla="*/ 3 w 32"/>
                  <a:gd name="T45" fmla="*/ 9 h 26"/>
                  <a:gd name="T46" fmla="*/ 2 w 32"/>
                  <a:gd name="T47" fmla="*/ 8 h 26"/>
                  <a:gd name="T48" fmla="*/ 3 w 32"/>
                  <a:gd name="T49" fmla="*/ 7 h 26"/>
                  <a:gd name="T50" fmla="*/ 7 w 32"/>
                  <a:gd name="T51" fmla="*/ 7 h 26"/>
                  <a:gd name="T52" fmla="*/ 8 w 32"/>
                  <a:gd name="T53" fmla="*/ 8 h 26"/>
                  <a:gd name="T54" fmla="*/ 7 w 32"/>
                  <a:gd name="T55" fmla="*/ 9 h 26"/>
                  <a:gd name="T56" fmla="*/ 14 w 32"/>
                  <a:gd name="T57" fmla="*/ 2 h 26"/>
                  <a:gd name="T58" fmla="*/ 20 w 32"/>
                  <a:gd name="T59" fmla="*/ 2 h 26"/>
                  <a:gd name="T60" fmla="*/ 21 w 32"/>
                  <a:gd name="T61" fmla="*/ 2 h 26"/>
                  <a:gd name="T62" fmla="*/ 20 w 32"/>
                  <a:gd name="T63" fmla="*/ 3 h 26"/>
                  <a:gd name="T64" fmla="*/ 14 w 32"/>
                  <a:gd name="T65" fmla="*/ 3 h 26"/>
                  <a:gd name="T66" fmla="*/ 13 w 32"/>
                  <a:gd name="T67" fmla="*/ 2 h 26"/>
                  <a:gd name="T68" fmla="*/ 14 w 32"/>
                  <a:gd name="T69" fmla="*/ 2 h 26"/>
                  <a:gd name="T70" fmla="*/ 17 w 32"/>
                  <a:gd name="T71" fmla="*/ 24 h 26"/>
                  <a:gd name="T72" fmla="*/ 9 w 32"/>
                  <a:gd name="T73" fmla="*/ 16 h 26"/>
                  <a:gd name="T74" fmla="*/ 17 w 32"/>
                  <a:gd name="T75" fmla="*/ 8 h 26"/>
                  <a:gd name="T76" fmla="*/ 25 w 32"/>
                  <a:gd name="T77" fmla="*/ 16 h 26"/>
                  <a:gd name="T78" fmla="*/ 17 w 32"/>
                  <a:gd name="T79" fmla="*/ 24 h 26"/>
                  <a:gd name="T80" fmla="*/ 29 w 32"/>
                  <a:gd name="T81" fmla="*/ 9 h 26"/>
                  <a:gd name="T82" fmla="*/ 27 w 32"/>
                  <a:gd name="T83" fmla="*/ 8 h 26"/>
                  <a:gd name="T84" fmla="*/ 29 w 32"/>
                  <a:gd name="T85" fmla="*/ 7 h 26"/>
                  <a:gd name="T86" fmla="*/ 30 w 32"/>
                  <a:gd name="T87" fmla="*/ 8 h 26"/>
                  <a:gd name="T88" fmla="*/ 29 w 32"/>
                  <a:gd name="T8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" h="26">
                    <a:moveTo>
                      <a:pt x="30" y="5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1" y="1"/>
                      <a:pt x="11" y="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1" y="26"/>
                      <a:pt x="2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6"/>
                      <a:pt x="32" y="26"/>
                      <a:pt x="32" y="24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6"/>
                      <a:pt x="31" y="5"/>
                      <a:pt x="30" y="5"/>
                    </a:cubicBezTo>
                    <a:close/>
                    <a:moveTo>
                      <a:pt x="7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2" y="9"/>
                      <a:pt x="2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8" y="9"/>
                      <a:pt x="7" y="9"/>
                      <a:pt x="7" y="9"/>
                    </a:cubicBezTo>
                    <a:close/>
                    <a:moveTo>
                      <a:pt x="14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lose/>
                    <a:moveTo>
                      <a:pt x="17" y="24"/>
                    </a:moveTo>
                    <a:cubicBezTo>
                      <a:pt x="12" y="24"/>
                      <a:pt x="9" y="20"/>
                      <a:pt x="9" y="16"/>
                    </a:cubicBezTo>
                    <a:cubicBezTo>
                      <a:pt x="9" y="11"/>
                      <a:pt x="12" y="8"/>
                      <a:pt x="17" y="8"/>
                    </a:cubicBezTo>
                    <a:cubicBezTo>
                      <a:pt x="21" y="8"/>
                      <a:pt x="25" y="11"/>
                      <a:pt x="25" y="16"/>
                    </a:cubicBezTo>
                    <a:cubicBezTo>
                      <a:pt x="25" y="20"/>
                      <a:pt x="21" y="24"/>
                      <a:pt x="17" y="24"/>
                    </a:cubicBezTo>
                    <a:close/>
                    <a:moveTo>
                      <a:pt x="29" y="9"/>
                    </a:moveTo>
                    <a:cubicBezTo>
                      <a:pt x="28" y="9"/>
                      <a:pt x="27" y="9"/>
                      <a:pt x="27" y="8"/>
                    </a:cubicBezTo>
                    <a:cubicBezTo>
                      <a:pt x="27" y="7"/>
                      <a:pt x="28" y="7"/>
                      <a:pt x="29" y="7"/>
                    </a:cubicBezTo>
                    <a:cubicBezTo>
                      <a:pt x="29" y="7"/>
                      <a:pt x="30" y="7"/>
                      <a:pt x="30" y="8"/>
                    </a:cubicBezTo>
                    <a:cubicBezTo>
                      <a:pt x="30" y="9"/>
                      <a:pt x="29" y="9"/>
                      <a:pt x="29" y="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3901456" y="2091329"/>
            <a:ext cx="1940518" cy="2094025"/>
            <a:chOff x="2871206" y="1326807"/>
            <a:chExt cx="1455578" cy="1570519"/>
          </a:xfrm>
        </p:grpSpPr>
        <p:sp>
          <p:nvSpPr>
            <p:cNvPr id="10" name="Freeform 8"/>
            <p:cNvSpPr/>
            <p:nvPr/>
          </p:nvSpPr>
          <p:spPr bwMode="auto">
            <a:xfrm>
              <a:off x="2871206" y="1326807"/>
              <a:ext cx="1455578" cy="1570519"/>
            </a:xfrm>
            <a:custGeom>
              <a:avLst/>
              <a:gdLst>
                <a:gd name="T0" fmla="*/ 195 w 202"/>
                <a:gd name="T1" fmla="*/ 87 h 218"/>
                <a:gd name="T2" fmla="*/ 111 w 202"/>
                <a:gd name="T3" fmla="*/ 7 h 218"/>
                <a:gd name="T4" fmla="*/ 87 w 202"/>
                <a:gd name="T5" fmla="*/ 7 h 218"/>
                <a:gd name="T6" fmla="*/ 7 w 202"/>
                <a:gd name="T7" fmla="*/ 91 h 218"/>
                <a:gd name="T8" fmla="*/ 7 w 202"/>
                <a:gd name="T9" fmla="*/ 115 h 218"/>
                <a:gd name="T10" fmla="*/ 91 w 202"/>
                <a:gd name="T11" fmla="*/ 196 h 218"/>
                <a:gd name="T12" fmla="*/ 116 w 202"/>
                <a:gd name="T13" fmla="*/ 195 h 218"/>
                <a:gd name="T14" fmla="*/ 121 w 202"/>
                <a:gd name="T15" fmla="*/ 189 h 218"/>
                <a:gd name="T16" fmla="*/ 127 w 202"/>
                <a:gd name="T17" fmla="*/ 187 h 218"/>
                <a:gd name="T18" fmla="*/ 134 w 202"/>
                <a:gd name="T19" fmla="*/ 190 h 218"/>
                <a:gd name="T20" fmla="*/ 147 w 202"/>
                <a:gd name="T21" fmla="*/ 202 h 218"/>
                <a:gd name="T22" fmla="*/ 152 w 202"/>
                <a:gd name="T23" fmla="*/ 211 h 218"/>
                <a:gd name="T24" fmla="*/ 149 w 202"/>
                <a:gd name="T25" fmla="*/ 218 h 218"/>
                <a:gd name="T26" fmla="*/ 175 w 202"/>
                <a:gd name="T27" fmla="*/ 191 h 218"/>
                <a:gd name="T28" fmla="*/ 168 w 202"/>
                <a:gd name="T29" fmla="*/ 194 h 218"/>
                <a:gd name="T30" fmla="*/ 158 w 202"/>
                <a:gd name="T31" fmla="*/ 188 h 218"/>
                <a:gd name="T32" fmla="*/ 145 w 202"/>
                <a:gd name="T33" fmla="*/ 176 h 218"/>
                <a:gd name="T34" fmla="*/ 143 w 202"/>
                <a:gd name="T35" fmla="*/ 170 h 218"/>
                <a:gd name="T36" fmla="*/ 145 w 202"/>
                <a:gd name="T37" fmla="*/ 164 h 218"/>
                <a:gd name="T38" fmla="*/ 129 w 202"/>
                <a:gd name="T39" fmla="*/ 181 h 218"/>
                <a:gd name="T40" fmla="*/ 196 w 202"/>
                <a:gd name="T41" fmla="*/ 111 h 218"/>
                <a:gd name="T42" fmla="*/ 195 w 202"/>
                <a:gd name="T43" fmla="*/ 8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218">
                  <a:moveTo>
                    <a:pt x="195" y="87"/>
                  </a:moveTo>
                  <a:cubicBezTo>
                    <a:pt x="111" y="7"/>
                    <a:pt x="111" y="7"/>
                    <a:pt x="111" y="7"/>
                  </a:cubicBezTo>
                  <a:cubicBezTo>
                    <a:pt x="104" y="0"/>
                    <a:pt x="94" y="0"/>
                    <a:pt x="87" y="7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0" y="98"/>
                    <a:pt x="0" y="109"/>
                    <a:pt x="7" y="115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8" y="202"/>
                    <a:pt x="109" y="202"/>
                    <a:pt x="116" y="195"/>
                  </a:cubicBezTo>
                  <a:cubicBezTo>
                    <a:pt x="121" y="189"/>
                    <a:pt x="121" y="189"/>
                    <a:pt x="121" y="189"/>
                  </a:cubicBezTo>
                  <a:cubicBezTo>
                    <a:pt x="123" y="188"/>
                    <a:pt x="125" y="187"/>
                    <a:pt x="127" y="187"/>
                  </a:cubicBezTo>
                  <a:cubicBezTo>
                    <a:pt x="130" y="187"/>
                    <a:pt x="132" y="188"/>
                    <a:pt x="134" y="190"/>
                  </a:cubicBezTo>
                  <a:cubicBezTo>
                    <a:pt x="147" y="202"/>
                    <a:pt x="147" y="202"/>
                    <a:pt x="147" y="202"/>
                  </a:cubicBezTo>
                  <a:cubicBezTo>
                    <a:pt x="148" y="204"/>
                    <a:pt x="152" y="209"/>
                    <a:pt x="152" y="211"/>
                  </a:cubicBezTo>
                  <a:cubicBezTo>
                    <a:pt x="152" y="213"/>
                    <a:pt x="151" y="216"/>
                    <a:pt x="149" y="218"/>
                  </a:cubicBezTo>
                  <a:cubicBezTo>
                    <a:pt x="175" y="191"/>
                    <a:pt x="175" y="191"/>
                    <a:pt x="175" y="191"/>
                  </a:cubicBezTo>
                  <a:cubicBezTo>
                    <a:pt x="174" y="193"/>
                    <a:pt x="171" y="194"/>
                    <a:pt x="168" y="194"/>
                  </a:cubicBezTo>
                  <a:cubicBezTo>
                    <a:pt x="166" y="194"/>
                    <a:pt x="160" y="190"/>
                    <a:pt x="158" y="188"/>
                  </a:cubicBezTo>
                  <a:cubicBezTo>
                    <a:pt x="145" y="176"/>
                    <a:pt x="145" y="176"/>
                    <a:pt x="145" y="176"/>
                  </a:cubicBezTo>
                  <a:cubicBezTo>
                    <a:pt x="144" y="174"/>
                    <a:pt x="143" y="172"/>
                    <a:pt x="143" y="170"/>
                  </a:cubicBezTo>
                  <a:cubicBezTo>
                    <a:pt x="143" y="168"/>
                    <a:pt x="144" y="166"/>
                    <a:pt x="145" y="164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02" y="104"/>
                    <a:pt x="202" y="93"/>
                    <a:pt x="195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488" y="1457930"/>
              <a:ext cx="1322992" cy="1275349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3344861" y="1831326"/>
              <a:ext cx="497855" cy="448070"/>
              <a:chOff x="6980238" y="2261465"/>
              <a:chExt cx="349250" cy="314325"/>
            </a:xfrm>
          </p:grpSpPr>
          <p:sp>
            <p:nvSpPr>
              <p:cNvPr id="26" name="Oval 21"/>
              <p:cNvSpPr>
                <a:spLocks noChangeArrowheads="1"/>
              </p:cNvSpPr>
              <p:nvPr/>
            </p:nvSpPr>
            <p:spPr bwMode="auto">
              <a:xfrm>
                <a:off x="7024688" y="2261465"/>
                <a:ext cx="123825" cy="111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6980238" y="2407515"/>
                <a:ext cx="214312" cy="168275"/>
              </a:xfrm>
              <a:custGeom>
                <a:avLst/>
                <a:gdLst>
                  <a:gd name="T0" fmla="*/ 10 w 19"/>
                  <a:gd name="T1" fmla="*/ 0 h 15"/>
                  <a:gd name="T2" fmla="*/ 0 w 19"/>
                  <a:gd name="T3" fmla="*/ 15 h 15"/>
                  <a:gd name="T4" fmla="*/ 19 w 19"/>
                  <a:gd name="T5" fmla="*/ 15 h 15"/>
                  <a:gd name="T6" fmla="*/ 10 w 19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">
                    <a:moveTo>
                      <a:pt x="10" y="0"/>
                    </a:moveTo>
                    <a:cubicBezTo>
                      <a:pt x="2" y="0"/>
                      <a:pt x="0" y="15"/>
                      <a:pt x="0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7" y="0"/>
                      <a:pt x="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Oval 23"/>
              <p:cNvSpPr>
                <a:spLocks noChangeArrowheads="1"/>
              </p:cNvSpPr>
              <p:nvPr/>
            </p:nvSpPr>
            <p:spPr bwMode="auto">
              <a:xfrm>
                <a:off x="7216776" y="2339252"/>
                <a:ext cx="88900" cy="9048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7194551" y="2451965"/>
                <a:ext cx="134937" cy="123825"/>
              </a:xfrm>
              <a:custGeom>
                <a:avLst/>
                <a:gdLst>
                  <a:gd name="T0" fmla="*/ 6 w 12"/>
                  <a:gd name="T1" fmla="*/ 0 h 11"/>
                  <a:gd name="T2" fmla="*/ 0 w 12"/>
                  <a:gd name="T3" fmla="*/ 5 h 11"/>
                  <a:gd name="T4" fmla="*/ 2 w 12"/>
                  <a:gd name="T5" fmla="*/ 11 h 11"/>
                  <a:gd name="T6" fmla="*/ 12 w 12"/>
                  <a:gd name="T7" fmla="*/ 11 h 11"/>
                  <a:gd name="T8" fmla="*/ 6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6" y="0"/>
                    </a:moveTo>
                    <a:cubicBezTo>
                      <a:pt x="3" y="0"/>
                      <a:pt x="1" y="2"/>
                      <a:pt x="0" y="5"/>
                    </a:cubicBezTo>
                    <a:cubicBezTo>
                      <a:pt x="1" y="8"/>
                      <a:pt x="2" y="11"/>
                      <a:pt x="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4910363" y="3686925"/>
            <a:ext cx="1987980" cy="1950265"/>
            <a:chOff x="3627985" y="2515884"/>
            <a:chExt cx="1491179" cy="1462699"/>
          </a:xfrm>
        </p:grpSpPr>
        <p:sp>
          <p:nvSpPr>
            <p:cNvPr id="6" name="Freeform 9"/>
            <p:cNvSpPr/>
            <p:nvPr/>
          </p:nvSpPr>
          <p:spPr bwMode="auto">
            <a:xfrm>
              <a:off x="3627985" y="2515884"/>
              <a:ext cx="1491179" cy="1462699"/>
            </a:xfrm>
            <a:custGeom>
              <a:avLst/>
              <a:gdLst>
                <a:gd name="T0" fmla="*/ 177 w 207"/>
                <a:gd name="T1" fmla="*/ 70 h 203"/>
                <a:gd name="T2" fmla="*/ 176 w 207"/>
                <a:gd name="T3" fmla="*/ 66 h 203"/>
                <a:gd name="T4" fmla="*/ 179 w 207"/>
                <a:gd name="T5" fmla="*/ 58 h 203"/>
                <a:gd name="T6" fmla="*/ 191 w 207"/>
                <a:gd name="T7" fmla="*/ 46 h 203"/>
                <a:gd name="T8" fmla="*/ 200 w 207"/>
                <a:gd name="T9" fmla="*/ 41 h 203"/>
                <a:gd name="T10" fmla="*/ 207 w 207"/>
                <a:gd name="T11" fmla="*/ 43 h 203"/>
                <a:gd name="T12" fmla="*/ 180 w 207"/>
                <a:gd name="T13" fmla="*/ 17 h 203"/>
                <a:gd name="T14" fmla="*/ 183 w 207"/>
                <a:gd name="T15" fmla="*/ 24 h 203"/>
                <a:gd name="T16" fmla="*/ 177 w 207"/>
                <a:gd name="T17" fmla="*/ 35 h 203"/>
                <a:gd name="T18" fmla="*/ 165 w 207"/>
                <a:gd name="T19" fmla="*/ 48 h 203"/>
                <a:gd name="T20" fmla="*/ 159 w 207"/>
                <a:gd name="T21" fmla="*/ 49 h 203"/>
                <a:gd name="T22" fmla="*/ 154 w 207"/>
                <a:gd name="T23" fmla="*/ 48 h 203"/>
                <a:gd name="T24" fmla="*/ 111 w 207"/>
                <a:gd name="T25" fmla="*/ 7 h 203"/>
                <a:gd name="T26" fmla="*/ 87 w 207"/>
                <a:gd name="T27" fmla="*/ 7 h 203"/>
                <a:gd name="T28" fmla="*/ 7 w 207"/>
                <a:gd name="T29" fmla="*/ 92 h 203"/>
                <a:gd name="T30" fmla="*/ 7 w 207"/>
                <a:gd name="T31" fmla="*/ 116 h 203"/>
                <a:gd name="T32" fmla="*/ 92 w 207"/>
                <a:gd name="T33" fmla="*/ 196 h 203"/>
                <a:gd name="T34" fmla="*/ 116 w 207"/>
                <a:gd name="T35" fmla="*/ 196 h 203"/>
                <a:gd name="T36" fmla="*/ 196 w 207"/>
                <a:gd name="T37" fmla="*/ 111 h 203"/>
                <a:gd name="T38" fmla="*/ 195 w 207"/>
                <a:gd name="T39" fmla="*/ 87 h 203"/>
                <a:gd name="T40" fmla="*/ 177 w 207"/>
                <a:gd name="T41" fmla="*/ 7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203">
                  <a:moveTo>
                    <a:pt x="177" y="70"/>
                  </a:moveTo>
                  <a:cubicBezTo>
                    <a:pt x="177" y="69"/>
                    <a:pt x="176" y="67"/>
                    <a:pt x="176" y="66"/>
                  </a:cubicBezTo>
                  <a:cubicBezTo>
                    <a:pt x="176" y="63"/>
                    <a:pt x="177" y="60"/>
                    <a:pt x="179" y="58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93" y="45"/>
                    <a:pt x="198" y="41"/>
                    <a:pt x="200" y="41"/>
                  </a:cubicBezTo>
                  <a:cubicBezTo>
                    <a:pt x="203" y="41"/>
                    <a:pt x="205" y="42"/>
                    <a:pt x="207" y="43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2" y="19"/>
                    <a:pt x="183" y="21"/>
                    <a:pt x="183" y="24"/>
                  </a:cubicBezTo>
                  <a:cubicBezTo>
                    <a:pt x="183" y="27"/>
                    <a:pt x="179" y="33"/>
                    <a:pt x="177" y="35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3" y="49"/>
                    <a:pt x="161" y="49"/>
                    <a:pt x="159" y="49"/>
                  </a:cubicBezTo>
                  <a:cubicBezTo>
                    <a:pt x="157" y="49"/>
                    <a:pt x="155" y="49"/>
                    <a:pt x="154" y="48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5" y="0"/>
                    <a:pt x="94" y="1"/>
                    <a:pt x="87" y="7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0" y="98"/>
                    <a:pt x="1" y="109"/>
                    <a:pt x="7" y="116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8" y="203"/>
                    <a:pt x="109" y="202"/>
                    <a:pt x="116" y="196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03" y="105"/>
                    <a:pt x="202" y="94"/>
                    <a:pt x="195" y="87"/>
                  </a:cubicBezTo>
                  <a:lnTo>
                    <a:pt x="177" y="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3728303" y="2652248"/>
              <a:ext cx="1322992" cy="1275349"/>
              <a:chOff x="3728303" y="2652248"/>
              <a:chExt cx="1322992" cy="127534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303" y="2652248"/>
                <a:ext cx="1322992" cy="1275349"/>
              </a:xfrm>
              <a:prstGeom prst="rect">
                <a:avLst/>
              </a:prstGeom>
            </p:spPr>
          </p:pic>
          <p:sp>
            <p:nvSpPr>
              <p:cNvPr id="30" name="Freeform 25"/>
              <p:cNvSpPr>
                <a:spLocks noEditPoints="1"/>
              </p:cNvSpPr>
              <p:nvPr/>
            </p:nvSpPr>
            <p:spPr bwMode="auto">
              <a:xfrm>
                <a:off x="4093418" y="3033873"/>
                <a:ext cx="466732" cy="434859"/>
              </a:xfrm>
              <a:custGeom>
                <a:avLst/>
                <a:gdLst>
                  <a:gd name="T0" fmla="*/ 27 w 29"/>
                  <a:gd name="T1" fmla="*/ 0 h 27"/>
                  <a:gd name="T2" fmla="*/ 8 w 29"/>
                  <a:gd name="T3" fmla="*/ 0 h 27"/>
                  <a:gd name="T4" fmla="*/ 6 w 29"/>
                  <a:gd name="T5" fmla="*/ 2 h 27"/>
                  <a:gd name="T6" fmla="*/ 6 w 29"/>
                  <a:gd name="T7" fmla="*/ 4 h 27"/>
                  <a:gd name="T8" fmla="*/ 6 w 29"/>
                  <a:gd name="T9" fmla="*/ 4 h 27"/>
                  <a:gd name="T10" fmla="*/ 6 w 29"/>
                  <a:gd name="T11" fmla="*/ 22 h 27"/>
                  <a:gd name="T12" fmla="*/ 4 w 29"/>
                  <a:gd name="T13" fmla="*/ 21 h 27"/>
                  <a:gd name="T14" fmla="*/ 0 w 29"/>
                  <a:gd name="T15" fmla="*/ 24 h 27"/>
                  <a:gd name="T16" fmla="*/ 4 w 29"/>
                  <a:gd name="T17" fmla="*/ 27 h 27"/>
                  <a:gd name="T18" fmla="*/ 8 w 29"/>
                  <a:gd name="T19" fmla="*/ 24 h 27"/>
                  <a:gd name="T20" fmla="*/ 8 w 29"/>
                  <a:gd name="T21" fmla="*/ 24 h 27"/>
                  <a:gd name="T22" fmla="*/ 8 w 29"/>
                  <a:gd name="T23" fmla="*/ 24 h 27"/>
                  <a:gd name="T24" fmla="*/ 8 w 29"/>
                  <a:gd name="T25" fmla="*/ 10 h 27"/>
                  <a:gd name="T26" fmla="*/ 28 w 29"/>
                  <a:gd name="T27" fmla="*/ 10 h 27"/>
                  <a:gd name="T28" fmla="*/ 28 w 29"/>
                  <a:gd name="T29" fmla="*/ 22 h 27"/>
                  <a:gd name="T30" fmla="*/ 25 w 29"/>
                  <a:gd name="T31" fmla="*/ 21 h 27"/>
                  <a:gd name="T32" fmla="*/ 21 w 29"/>
                  <a:gd name="T33" fmla="*/ 24 h 27"/>
                  <a:gd name="T34" fmla="*/ 25 w 29"/>
                  <a:gd name="T35" fmla="*/ 27 h 27"/>
                  <a:gd name="T36" fmla="*/ 29 w 29"/>
                  <a:gd name="T37" fmla="*/ 24 h 27"/>
                  <a:gd name="T38" fmla="*/ 29 w 29"/>
                  <a:gd name="T39" fmla="*/ 24 h 27"/>
                  <a:gd name="T40" fmla="*/ 29 w 29"/>
                  <a:gd name="T41" fmla="*/ 24 h 27"/>
                  <a:gd name="T42" fmla="*/ 29 w 29"/>
                  <a:gd name="T43" fmla="*/ 4 h 27"/>
                  <a:gd name="T44" fmla="*/ 29 w 29"/>
                  <a:gd name="T45" fmla="*/ 4 h 27"/>
                  <a:gd name="T46" fmla="*/ 29 w 29"/>
                  <a:gd name="T47" fmla="*/ 2 h 27"/>
                  <a:gd name="T48" fmla="*/ 27 w 29"/>
                  <a:gd name="T49" fmla="*/ 0 h 27"/>
                  <a:gd name="T50" fmla="*/ 8 w 29"/>
                  <a:gd name="T51" fmla="*/ 8 h 27"/>
                  <a:gd name="T52" fmla="*/ 8 w 29"/>
                  <a:gd name="T53" fmla="*/ 6 h 27"/>
                  <a:gd name="T54" fmla="*/ 8 w 29"/>
                  <a:gd name="T55" fmla="*/ 6 h 27"/>
                  <a:gd name="T56" fmla="*/ 27 w 29"/>
                  <a:gd name="T57" fmla="*/ 6 h 27"/>
                  <a:gd name="T58" fmla="*/ 28 w 29"/>
                  <a:gd name="T59" fmla="*/ 6 h 27"/>
                  <a:gd name="T60" fmla="*/ 28 w 29"/>
                  <a:gd name="T61" fmla="*/ 8 h 27"/>
                  <a:gd name="T62" fmla="*/ 8 w 29"/>
                  <a:gd name="T63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27">
                    <a:moveTo>
                      <a:pt x="2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1"/>
                      <a:pt x="6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1" y="21"/>
                      <a:pt x="0" y="23"/>
                      <a:pt x="0" y="24"/>
                    </a:cubicBezTo>
                    <a:cubicBezTo>
                      <a:pt x="0" y="26"/>
                      <a:pt x="1" y="27"/>
                      <a:pt x="4" y="27"/>
                    </a:cubicBezTo>
                    <a:cubicBezTo>
                      <a:pt x="6" y="27"/>
                      <a:pt x="8" y="26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7" y="21"/>
                      <a:pt x="26" y="21"/>
                      <a:pt x="25" y="21"/>
                    </a:cubicBezTo>
                    <a:cubicBezTo>
                      <a:pt x="23" y="21"/>
                      <a:pt x="21" y="23"/>
                      <a:pt x="21" y="24"/>
                    </a:cubicBezTo>
                    <a:cubicBezTo>
                      <a:pt x="21" y="26"/>
                      <a:pt x="23" y="27"/>
                      <a:pt x="25" y="27"/>
                    </a:cubicBezTo>
                    <a:cubicBezTo>
                      <a:pt x="27" y="27"/>
                      <a:pt x="29" y="26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8" y="0"/>
                      <a:pt x="27" y="0"/>
                    </a:cubicBezTo>
                    <a:close/>
                    <a:moveTo>
                      <a:pt x="8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8" y="6"/>
                    </a:cubicBezTo>
                    <a:cubicBezTo>
                      <a:pt x="28" y="8"/>
                      <a:pt x="28" y="8"/>
                      <a:pt x="28" y="8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548153" y="2725355"/>
            <a:ext cx="1950011" cy="1942127"/>
            <a:chOff x="4852664" y="1794707"/>
            <a:chExt cx="1462699" cy="1456595"/>
          </a:xfrm>
        </p:grpSpPr>
        <p:sp>
          <p:nvSpPr>
            <p:cNvPr id="8" name="Freeform 10"/>
            <p:cNvSpPr/>
            <p:nvPr/>
          </p:nvSpPr>
          <p:spPr bwMode="auto">
            <a:xfrm>
              <a:off x="4852664" y="1794707"/>
              <a:ext cx="1462699" cy="1456595"/>
            </a:xfrm>
            <a:custGeom>
              <a:avLst/>
              <a:gdLst>
                <a:gd name="T0" fmla="*/ 116 w 203"/>
                <a:gd name="T1" fmla="*/ 195 h 202"/>
                <a:gd name="T2" fmla="*/ 92 w 203"/>
                <a:gd name="T3" fmla="*/ 196 h 202"/>
                <a:gd name="T4" fmla="*/ 8 w 203"/>
                <a:gd name="T5" fmla="*/ 115 h 202"/>
                <a:gd name="T6" fmla="*/ 7 w 203"/>
                <a:gd name="T7" fmla="*/ 91 h 202"/>
                <a:gd name="T8" fmla="*/ 87 w 203"/>
                <a:gd name="T9" fmla="*/ 7 h 202"/>
                <a:gd name="T10" fmla="*/ 111 w 203"/>
                <a:gd name="T11" fmla="*/ 6 h 202"/>
                <a:gd name="T12" fmla="*/ 196 w 203"/>
                <a:gd name="T13" fmla="*/ 87 h 202"/>
                <a:gd name="T14" fmla="*/ 196 w 203"/>
                <a:gd name="T15" fmla="*/ 111 h 202"/>
                <a:gd name="T16" fmla="*/ 116 w 203"/>
                <a:gd name="T17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02">
                  <a:moveTo>
                    <a:pt x="116" y="195"/>
                  </a:moveTo>
                  <a:cubicBezTo>
                    <a:pt x="109" y="202"/>
                    <a:pt x="98" y="202"/>
                    <a:pt x="92" y="196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1" y="109"/>
                    <a:pt x="0" y="98"/>
                    <a:pt x="7" y="91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94" y="0"/>
                    <a:pt x="105" y="0"/>
                    <a:pt x="111" y="6"/>
                  </a:cubicBezTo>
                  <a:cubicBezTo>
                    <a:pt x="196" y="87"/>
                    <a:pt x="196" y="87"/>
                    <a:pt x="196" y="87"/>
                  </a:cubicBezTo>
                  <a:cubicBezTo>
                    <a:pt x="202" y="93"/>
                    <a:pt x="203" y="104"/>
                    <a:pt x="196" y="111"/>
                  </a:cubicBezTo>
                  <a:lnTo>
                    <a:pt x="116" y="1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975" y="1918797"/>
              <a:ext cx="1322992" cy="1275349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5318383" y="2261742"/>
              <a:ext cx="522524" cy="522526"/>
              <a:chOff x="10050463" y="2969490"/>
              <a:chExt cx="382587" cy="382588"/>
            </a:xfrm>
          </p:grpSpPr>
          <p:sp>
            <p:nvSpPr>
              <p:cNvPr id="32" name="Freeform 26"/>
              <p:cNvSpPr>
                <a:spLocks noEditPoints="1"/>
              </p:cNvSpPr>
              <p:nvPr/>
            </p:nvSpPr>
            <p:spPr bwMode="auto">
              <a:xfrm>
                <a:off x="10050463" y="2969490"/>
                <a:ext cx="382587" cy="382588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31 h 34"/>
                  <a:gd name="T12" fmla="*/ 2 w 34"/>
                  <a:gd name="T13" fmla="*/ 17 h 34"/>
                  <a:gd name="T14" fmla="*/ 17 w 34"/>
                  <a:gd name="T15" fmla="*/ 2 h 34"/>
                  <a:gd name="T16" fmla="*/ 31 w 34"/>
                  <a:gd name="T17" fmla="*/ 17 h 34"/>
                  <a:gd name="T18" fmla="*/ 17 w 34"/>
                  <a:gd name="T1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4"/>
                      <a:pt x="17" y="34"/>
                    </a:cubicBezTo>
                    <a:cubicBezTo>
                      <a:pt x="26" y="34"/>
                      <a:pt x="34" y="26"/>
                      <a:pt x="34" y="17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  <a:moveTo>
                      <a:pt x="17" y="31"/>
                    </a:moveTo>
                    <a:cubicBezTo>
                      <a:pt x="9" y="31"/>
                      <a:pt x="2" y="25"/>
                      <a:pt x="2" y="17"/>
                    </a:cubicBezTo>
                    <a:cubicBezTo>
                      <a:pt x="2" y="9"/>
                      <a:pt x="9" y="2"/>
                      <a:pt x="17" y="2"/>
                    </a:cubicBezTo>
                    <a:cubicBezTo>
                      <a:pt x="25" y="2"/>
                      <a:pt x="31" y="9"/>
                      <a:pt x="31" y="17"/>
                    </a:cubicBezTo>
                    <a:cubicBezTo>
                      <a:pt x="31" y="25"/>
                      <a:pt x="25" y="31"/>
                      <a:pt x="17" y="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10094913" y="3013940"/>
                <a:ext cx="293687" cy="282575"/>
              </a:xfrm>
              <a:custGeom>
                <a:avLst/>
                <a:gdLst>
                  <a:gd name="T0" fmla="*/ 13 w 26"/>
                  <a:gd name="T1" fmla="*/ 0 h 25"/>
                  <a:gd name="T2" fmla="*/ 0 w 26"/>
                  <a:gd name="T3" fmla="*/ 13 h 25"/>
                  <a:gd name="T4" fmla="*/ 13 w 26"/>
                  <a:gd name="T5" fmla="*/ 25 h 25"/>
                  <a:gd name="T6" fmla="*/ 26 w 26"/>
                  <a:gd name="T7" fmla="*/ 13 h 25"/>
                  <a:gd name="T8" fmla="*/ 13 w 26"/>
                  <a:gd name="T9" fmla="*/ 0 h 25"/>
                  <a:gd name="T10" fmla="*/ 21 w 26"/>
                  <a:gd name="T11" fmla="*/ 14 h 25"/>
                  <a:gd name="T12" fmla="*/ 12 w 26"/>
                  <a:gd name="T13" fmla="*/ 14 h 25"/>
                  <a:gd name="T14" fmla="*/ 12 w 26"/>
                  <a:gd name="T15" fmla="*/ 3 h 25"/>
                  <a:gd name="T16" fmla="*/ 14 w 26"/>
                  <a:gd name="T17" fmla="*/ 3 h 25"/>
                  <a:gd name="T18" fmla="*/ 14 w 26"/>
                  <a:gd name="T19" fmla="*/ 12 h 25"/>
                  <a:gd name="T20" fmla="*/ 21 w 26"/>
                  <a:gd name="T21" fmla="*/ 12 h 25"/>
                  <a:gd name="T22" fmla="*/ 21 w 26"/>
                  <a:gd name="T2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5"/>
                      <a:pt x="13" y="25"/>
                    </a:cubicBezTo>
                    <a:cubicBezTo>
                      <a:pt x="20" y="25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21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1" y="12"/>
                      <a:pt x="21" y="12"/>
                      <a:pt x="21" y="12"/>
                    </a:cubicBezTo>
                    <a:lnTo>
                      <a:pt x="21" y="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816102" y="4734600"/>
            <a:ext cx="2860336" cy="1238385"/>
            <a:chOff x="611560" y="3334925"/>
            <a:chExt cx="2145531" cy="928789"/>
          </a:xfrm>
        </p:grpSpPr>
        <p:sp>
          <p:nvSpPr>
            <p:cNvPr id="38" name="文本框 50"/>
            <p:cNvSpPr txBox="1"/>
            <p:nvPr/>
          </p:nvSpPr>
          <p:spPr>
            <a:xfrm>
              <a:off x="645275" y="3334925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39" name="文本框 51"/>
            <p:cNvSpPr txBox="1"/>
            <p:nvPr/>
          </p:nvSpPr>
          <p:spPr>
            <a:xfrm>
              <a:off x="611560" y="3764923"/>
              <a:ext cx="2145531" cy="49879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24013" y="1075394"/>
            <a:ext cx="2860336" cy="1229275"/>
            <a:chOff x="4067944" y="590521"/>
            <a:chExt cx="2145531" cy="921956"/>
          </a:xfrm>
        </p:grpSpPr>
        <p:sp>
          <p:nvSpPr>
            <p:cNvPr id="34" name="文本框 46"/>
            <p:cNvSpPr txBox="1"/>
            <p:nvPr/>
          </p:nvSpPr>
          <p:spPr>
            <a:xfrm>
              <a:off x="4086171" y="590521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51" name="文本框 51"/>
            <p:cNvSpPr txBox="1"/>
            <p:nvPr/>
          </p:nvSpPr>
          <p:spPr>
            <a:xfrm>
              <a:off x="4067944" y="1013687"/>
              <a:ext cx="2145531" cy="49879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690497" y="2561024"/>
            <a:ext cx="2860336" cy="1268617"/>
            <a:chOff x="6518125" y="1704743"/>
            <a:chExt cx="2145531" cy="951463"/>
          </a:xfrm>
        </p:grpSpPr>
        <p:sp>
          <p:nvSpPr>
            <p:cNvPr id="36" name="文本框 48"/>
            <p:cNvSpPr txBox="1"/>
            <p:nvPr/>
          </p:nvSpPr>
          <p:spPr>
            <a:xfrm>
              <a:off x="6555846" y="1704743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518125" y="2157415"/>
              <a:ext cx="2145531" cy="49879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812784" y="5122868"/>
            <a:ext cx="2860336" cy="1252801"/>
            <a:chOff x="5109657" y="3626126"/>
            <a:chExt cx="2145531" cy="939601"/>
          </a:xfrm>
        </p:grpSpPr>
        <p:sp>
          <p:nvSpPr>
            <p:cNvPr id="40" name="文本框 52"/>
            <p:cNvSpPr txBox="1"/>
            <p:nvPr/>
          </p:nvSpPr>
          <p:spPr>
            <a:xfrm>
              <a:off x="5145772" y="3626126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53" name="文本框 51"/>
            <p:cNvSpPr txBox="1"/>
            <p:nvPr/>
          </p:nvSpPr>
          <p:spPr>
            <a:xfrm>
              <a:off x="5109657" y="4066936"/>
              <a:ext cx="2145531" cy="49879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76572" y="2873125"/>
            <a:ext cx="366135" cy="682187"/>
            <a:chOff x="6369366" y="1913155"/>
            <a:chExt cx="274637" cy="511640"/>
          </a:xfrm>
        </p:grpSpPr>
        <p:sp>
          <p:nvSpPr>
            <p:cNvPr id="16" name="Freeform 13"/>
            <p:cNvSpPr/>
            <p:nvPr/>
          </p:nvSpPr>
          <p:spPr bwMode="auto">
            <a:xfrm>
              <a:off x="6369366" y="1913155"/>
              <a:ext cx="266500" cy="511640"/>
            </a:xfrm>
            <a:custGeom>
              <a:avLst/>
              <a:gdLst>
                <a:gd name="T0" fmla="*/ 0 w 262"/>
                <a:gd name="T1" fmla="*/ 503 h 503"/>
                <a:gd name="T2" fmla="*/ 0 w 262"/>
                <a:gd name="T3" fmla="*/ 262 h 503"/>
                <a:gd name="T4" fmla="*/ 262 w 262"/>
                <a:gd name="T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2" h="503">
                  <a:moveTo>
                    <a:pt x="0" y="503"/>
                  </a:moveTo>
                  <a:lnTo>
                    <a:pt x="0" y="262"/>
                  </a:lnTo>
                  <a:lnTo>
                    <a:pt x="262" y="0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6571784" y="1913155"/>
              <a:ext cx="72219" cy="65099"/>
            </a:xfrm>
            <a:custGeom>
              <a:avLst/>
              <a:gdLst>
                <a:gd name="T0" fmla="*/ 0 w 71"/>
                <a:gd name="T1" fmla="*/ 14 h 64"/>
                <a:gd name="T2" fmla="*/ 71 w 71"/>
                <a:gd name="T3" fmla="*/ 0 h 64"/>
                <a:gd name="T4" fmla="*/ 49 w 71"/>
                <a:gd name="T5" fmla="*/ 64 h 64"/>
                <a:gd name="T6" fmla="*/ 0 w 71"/>
                <a:gd name="T7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4">
                  <a:moveTo>
                    <a:pt x="0" y="14"/>
                  </a:moveTo>
                  <a:lnTo>
                    <a:pt x="71" y="0"/>
                  </a:lnTo>
                  <a:lnTo>
                    <a:pt x="49" y="6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784249" y="1388629"/>
            <a:ext cx="586494" cy="903931"/>
            <a:chOff x="3533387" y="799783"/>
            <a:chExt cx="439928" cy="677948"/>
          </a:xfrm>
        </p:grpSpPr>
        <p:sp>
          <p:nvSpPr>
            <p:cNvPr id="15" name="Freeform 12"/>
            <p:cNvSpPr/>
            <p:nvPr/>
          </p:nvSpPr>
          <p:spPr bwMode="auto">
            <a:xfrm>
              <a:off x="3533387" y="835893"/>
              <a:ext cx="403819" cy="641838"/>
            </a:xfrm>
            <a:custGeom>
              <a:avLst/>
              <a:gdLst>
                <a:gd name="T0" fmla="*/ 0 w 397"/>
                <a:gd name="T1" fmla="*/ 631 h 631"/>
                <a:gd name="T2" fmla="*/ 0 w 397"/>
                <a:gd name="T3" fmla="*/ 390 h 631"/>
                <a:gd name="T4" fmla="*/ 397 w 397"/>
                <a:gd name="T5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7" h="631">
                  <a:moveTo>
                    <a:pt x="0" y="631"/>
                  </a:moveTo>
                  <a:lnTo>
                    <a:pt x="0" y="390"/>
                  </a:lnTo>
                  <a:lnTo>
                    <a:pt x="397" y="0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3901096" y="799783"/>
              <a:ext cx="72219" cy="72220"/>
            </a:xfrm>
            <a:custGeom>
              <a:avLst/>
              <a:gdLst>
                <a:gd name="T0" fmla="*/ 0 w 71"/>
                <a:gd name="T1" fmla="*/ 21 h 71"/>
                <a:gd name="T2" fmla="*/ 71 w 71"/>
                <a:gd name="T3" fmla="*/ 0 h 71"/>
                <a:gd name="T4" fmla="*/ 50 w 71"/>
                <a:gd name="T5" fmla="*/ 71 h 71"/>
                <a:gd name="T6" fmla="*/ 0 w 71"/>
                <a:gd name="T7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1">
                  <a:moveTo>
                    <a:pt x="0" y="21"/>
                  </a:moveTo>
                  <a:lnTo>
                    <a:pt x="71" y="0"/>
                  </a:lnTo>
                  <a:lnTo>
                    <a:pt x="50" y="7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 flipH="1">
            <a:off x="2058096" y="4206420"/>
            <a:ext cx="443650" cy="868565"/>
            <a:chOff x="2315828" y="3517803"/>
            <a:chExt cx="411223" cy="651424"/>
          </a:xfrm>
        </p:grpSpPr>
        <p:sp>
          <p:nvSpPr>
            <p:cNvPr id="14" name="Freeform 11"/>
            <p:cNvSpPr/>
            <p:nvPr/>
          </p:nvSpPr>
          <p:spPr bwMode="auto">
            <a:xfrm>
              <a:off x="2315828" y="3517803"/>
              <a:ext cx="396699" cy="647942"/>
            </a:xfrm>
            <a:custGeom>
              <a:avLst/>
              <a:gdLst>
                <a:gd name="T0" fmla="*/ 0 w 390"/>
                <a:gd name="T1" fmla="*/ 0 h 637"/>
                <a:gd name="T2" fmla="*/ 0 w 390"/>
                <a:gd name="T3" fmla="*/ 241 h 637"/>
                <a:gd name="T4" fmla="*/ 390 w 390"/>
                <a:gd name="T5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637">
                  <a:moveTo>
                    <a:pt x="0" y="0"/>
                  </a:moveTo>
                  <a:lnTo>
                    <a:pt x="0" y="241"/>
                  </a:lnTo>
                  <a:lnTo>
                    <a:pt x="390" y="637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2654832" y="4098025"/>
              <a:ext cx="72219" cy="71202"/>
            </a:xfrm>
            <a:custGeom>
              <a:avLst/>
              <a:gdLst>
                <a:gd name="T0" fmla="*/ 0 w 71"/>
                <a:gd name="T1" fmla="*/ 49 h 70"/>
                <a:gd name="T2" fmla="*/ 50 w 71"/>
                <a:gd name="T3" fmla="*/ 0 h 70"/>
                <a:gd name="T4" fmla="*/ 71 w 71"/>
                <a:gd name="T5" fmla="*/ 70 h 70"/>
                <a:gd name="T6" fmla="*/ 0 w 71"/>
                <a:gd name="T7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0">
                  <a:moveTo>
                    <a:pt x="0" y="49"/>
                  </a:moveTo>
                  <a:lnTo>
                    <a:pt x="50" y="0"/>
                  </a:lnTo>
                  <a:lnTo>
                    <a:pt x="71" y="7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16845" y="5142936"/>
            <a:ext cx="374271" cy="382463"/>
            <a:chOff x="4384764" y="3954953"/>
            <a:chExt cx="280740" cy="534018"/>
          </a:xfrm>
        </p:grpSpPr>
        <p:sp>
          <p:nvSpPr>
            <p:cNvPr id="17" name="Freeform 14"/>
            <p:cNvSpPr/>
            <p:nvPr/>
          </p:nvSpPr>
          <p:spPr bwMode="auto">
            <a:xfrm>
              <a:off x="4384764" y="3954953"/>
              <a:ext cx="266500" cy="511640"/>
            </a:xfrm>
            <a:custGeom>
              <a:avLst/>
              <a:gdLst>
                <a:gd name="T0" fmla="*/ 0 w 262"/>
                <a:gd name="T1" fmla="*/ 0 h 503"/>
                <a:gd name="T2" fmla="*/ 0 w 262"/>
                <a:gd name="T3" fmla="*/ 241 h 503"/>
                <a:gd name="T4" fmla="*/ 262 w 262"/>
                <a:gd name="T5" fmla="*/ 50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2" h="503">
                  <a:moveTo>
                    <a:pt x="0" y="0"/>
                  </a:moveTo>
                  <a:lnTo>
                    <a:pt x="0" y="241"/>
                  </a:lnTo>
                  <a:lnTo>
                    <a:pt x="262" y="503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593285" y="4416751"/>
              <a:ext cx="72219" cy="72220"/>
            </a:xfrm>
            <a:custGeom>
              <a:avLst/>
              <a:gdLst>
                <a:gd name="T0" fmla="*/ 0 w 71"/>
                <a:gd name="T1" fmla="*/ 49 h 71"/>
                <a:gd name="T2" fmla="*/ 50 w 71"/>
                <a:gd name="T3" fmla="*/ 0 h 71"/>
                <a:gd name="T4" fmla="*/ 71 w 71"/>
                <a:gd name="T5" fmla="*/ 71 h 71"/>
                <a:gd name="T6" fmla="*/ 0 w 71"/>
                <a:gd name="T7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1">
                  <a:moveTo>
                    <a:pt x="0" y="49"/>
                  </a:moveTo>
                  <a:lnTo>
                    <a:pt x="50" y="0"/>
                  </a:lnTo>
                  <a:lnTo>
                    <a:pt x="71" y="7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 bwMode="auto">
          <a:xfrm>
            <a:off x="5940789" y="4210215"/>
            <a:ext cx="4107915" cy="1516241"/>
            <a:chOff x="1435171" y="3286879"/>
            <a:chExt cx="4298638" cy="1515668"/>
          </a:xfrm>
        </p:grpSpPr>
        <p:sp>
          <p:nvSpPr>
            <p:cNvPr id="28" name="TextBox 18"/>
            <p:cNvSpPr txBox="1">
              <a:spLocks noChangeArrowheads="1"/>
            </p:cNvSpPr>
            <p:nvPr/>
          </p:nvSpPr>
          <p:spPr bwMode="auto">
            <a:xfrm>
              <a:off x="1435171" y="3286879"/>
              <a:ext cx="1320299" cy="30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点击添加标题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445043" y="3602672"/>
              <a:ext cx="4288766" cy="1199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微软雅黑" panose="020B0503020204020204" pitchFamily="34" charset="-122"/>
                </a:rPr>
  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 bwMode="auto">
          <a:xfrm>
            <a:off x="6006820" y="2635659"/>
            <a:ext cx="3031246" cy="1407867"/>
            <a:chOff x="5132931" y="1230622"/>
            <a:chExt cx="3031551" cy="1406574"/>
          </a:xfrm>
        </p:grpSpPr>
        <p:grpSp>
          <p:nvGrpSpPr>
            <p:cNvPr id="31" name="组合 51"/>
            <p:cNvGrpSpPr/>
            <p:nvPr/>
          </p:nvGrpSpPr>
          <p:grpSpPr bwMode="auto">
            <a:xfrm>
              <a:off x="5132931" y="1268625"/>
              <a:ext cx="2523971" cy="1295779"/>
              <a:chOff x="4725693" y="729907"/>
              <a:chExt cx="2523971" cy="1531645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5138195" y="1078888"/>
                <a:ext cx="2106708" cy="210630"/>
              </a:xfrm>
              <a:prstGeom prst="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725693" y="729907"/>
                <a:ext cx="2521591" cy="20434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6097174" y="1386067"/>
                <a:ext cx="1147729" cy="213720"/>
              </a:xfrm>
              <a:prstGeom prst="rect">
                <a:avLst/>
              </a:prstGeom>
              <a:solidFill>
                <a:schemeClr val="accent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386091" y="1693524"/>
                <a:ext cx="849288" cy="218430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6964304" y="2045977"/>
                <a:ext cx="285360" cy="2155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sp>
          <p:nvSpPr>
            <p:cNvPr id="32" name="TextBox 52"/>
            <p:cNvSpPr txBox="1">
              <a:spLocks noChangeArrowheads="1"/>
            </p:cNvSpPr>
            <p:nvPr/>
          </p:nvSpPr>
          <p:spPr bwMode="auto">
            <a:xfrm>
              <a:off x="7631980" y="1230622"/>
              <a:ext cx="532502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42%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TextBox 53"/>
            <p:cNvSpPr txBox="1">
              <a:spLocks noChangeArrowheads="1"/>
            </p:cNvSpPr>
            <p:nvPr/>
          </p:nvSpPr>
          <p:spPr bwMode="auto">
            <a:xfrm>
              <a:off x="7631980" y="1513077"/>
              <a:ext cx="506855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31%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TextBox 54"/>
            <p:cNvSpPr txBox="1">
              <a:spLocks noChangeArrowheads="1"/>
            </p:cNvSpPr>
            <p:nvPr/>
          </p:nvSpPr>
          <p:spPr bwMode="auto">
            <a:xfrm>
              <a:off x="7631980" y="1795532"/>
              <a:ext cx="500443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15%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TextBox 55"/>
            <p:cNvSpPr txBox="1">
              <a:spLocks noChangeArrowheads="1"/>
            </p:cNvSpPr>
            <p:nvPr/>
          </p:nvSpPr>
          <p:spPr bwMode="auto">
            <a:xfrm>
              <a:off x="7654839" y="2077987"/>
              <a:ext cx="436325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9%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Box 56"/>
            <p:cNvSpPr txBox="1">
              <a:spLocks noChangeArrowheads="1"/>
            </p:cNvSpPr>
            <p:nvPr/>
          </p:nvSpPr>
          <p:spPr bwMode="auto">
            <a:xfrm>
              <a:off x="7654839" y="2360451"/>
              <a:ext cx="437927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3%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 bwMode="auto">
          <a:xfrm>
            <a:off x="8940851" y="2608613"/>
            <a:ext cx="1107852" cy="1399361"/>
            <a:chOff x="7485104" y="987574"/>
            <a:chExt cx="1107840" cy="1399296"/>
          </a:xfrm>
        </p:grpSpPr>
        <p:sp>
          <p:nvSpPr>
            <p:cNvPr id="43" name="矩形 42"/>
            <p:cNvSpPr/>
            <p:nvPr/>
          </p:nvSpPr>
          <p:spPr>
            <a:xfrm>
              <a:off x="7485104" y="987574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485104" y="1362207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485104" y="1735251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485104" y="2109884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314576" y="2473676"/>
            <a:ext cx="3203945" cy="3231968"/>
            <a:chOff x="564997" y="1140462"/>
            <a:chExt cx="3204362" cy="3231968"/>
          </a:xfrm>
        </p:grpSpPr>
        <p:grpSp>
          <p:nvGrpSpPr>
            <p:cNvPr id="48" name="组合 47"/>
            <p:cNvGrpSpPr/>
            <p:nvPr/>
          </p:nvGrpSpPr>
          <p:grpSpPr>
            <a:xfrm>
              <a:off x="2245450" y="1140462"/>
              <a:ext cx="1523909" cy="1523047"/>
              <a:chOff x="2093050" y="1140462"/>
              <a:chExt cx="1523909" cy="1523047"/>
            </a:xfrm>
          </p:grpSpPr>
          <p:sp>
            <p:nvSpPr>
              <p:cNvPr id="50" name="任意多边形 49"/>
              <p:cNvSpPr/>
              <p:nvPr/>
            </p:nvSpPr>
            <p:spPr bwMode="auto">
              <a:xfrm rot="16200000" flipH="1">
                <a:off x="2093481" y="1140031"/>
                <a:ext cx="1523047" cy="1523909"/>
              </a:xfrm>
              <a:custGeom>
                <a:avLst/>
                <a:gdLst>
                  <a:gd name="connsiteX0" fmla="*/ 1243018 w 1503362"/>
                  <a:gd name="connsiteY0" fmla="*/ 163516 h 1503362"/>
                  <a:gd name="connsiteX1" fmla="*/ 1336681 w 1503362"/>
                  <a:gd name="connsiteY1" fmla="*/ 69853 h 1503362"/>
                  <a:gd name="connsiteX2" fmla="*/ 1430344 w 1503362"/>
                  <a:gd name="connsiteY2" fmla="*/ 163516 h 1503362"/>
                  <a:gd name="connsiteX3" fmla="*/ 1336681 w 1503362"/>
                  <a:gd name="connsiteY3" fmla="*/ 257179 h 1503362"/>
                  <a:gd name="connsiteX4" fmla="*/ 1243018 w 1503362"/>
                  <a:gd name="connsiteY4" fmla="*/ 163516 h 1503362"/>
                  <a:gd name="connsiteX5" fmla="*/ 0 w 1503362"/>
                  <a:gd name="connsiteY5" fmla="*/ 751681 h 1503362"/>
                  <a:gd name="connsiteX6" fmla="*/ 751681 w 1503362"/>
                  <a:gd name="connsiteY6" fmla="*/ 1503362 h 1503362"/>
                  <a:gd name="connsiteX7" fmla="*/ 1503362 w 1503362"/>
                  <a:gd name="connsiteY7" fmla="*/ 751681 h 1503362"/>
                  <a:gd name="connsiteX8" fmla="*/ 1503362 w 1503362"/>
                  <a:gd name="connsiteY8" fmla="*/ 0 h 1503362"/>
                  <a:gd name="connsiteX9" fmla="*/ 751681 w 1503362"/>
                  <a:gd name="connsiteY9" fmla="*/ 0 h 1503362"/>
                  <a:gd name="connsiteX10" fmla="*/ 0 w 1503362"/>
                  <a:gd name="connsiteY10" fmla="*/ 751681 h 150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3362" h="1503362">
                    <a:moveTo>
                      <a:pt x="1243018" y="163516"/>
                    </a:moveTo>
                    <a:cubicBezTo>
                      <a:pt x="1243018" y="111787"/>
                      <a:pt x="1284952" y="69853"/>
                      <a:pt x="1336681" y="69853"/>
                    </a:cubicBezTo>
                    <a:cubicBezTo>
                      <a:pt x="1388410" y="69853"/>
                      <a:pt x="1430344" y="111787"/>
                      <a:pt x="1430344" y="163516"/>
                    </a:cubicBezTo>
                    <a:cubicBezTo>
                      <a:pt x="1430344" y="215245"/>
                      <a:pt x="1388410" y="257179"/>
                      <a:pt x="1336681" y="257179"/>
                    </a:cubicBezTo>
                    <a:cubicBezTo>
                      <a:pt x="1284952" y="257179"/>
                      <a:pt x="1243018" y="215245"/>
                      <a:pt x="1243018" y="163516"/>
                    </a:cubicBezTo>
                    <a:close/>
                    <a:moveTo>
                      <a:pt x="0" y="751681"/>
                    </a:moveTo>
                    <a:cubicBezTo>
                      <a:pt x="0" y="1166823"/>
                      <a:pt x="336539" y="1503362"/>
                      <a:pt x="751681" y="1503362"/>
                    </a:cubicBezTo>
                    <a:cubicBezTo>
                      <a:pt x="1166823" y="1503362"/>
                      <a:pt x="1503362" y="1166823"/>
                      <a:pt x="1503362" y="751681"/>
                    </a:cubicBezTo>
                    <a:lnTo>
                      <a:pt x="1503362" y="0"/>
                    </a:lnTo>
                    <a:lnTo>
                      <a:pt x="751681" y="0"/>
                    </a:lnTo>
                    <a:cubicBezTo>
                      <a:pt x="336539" y="0"/>
                      <a:pt x="0" y="336539"/>
                      <a:pt x="0" y="751681"/>
                    </a:cubicBezTo>
                    <a:close/>
                  </a:path>
                </a:pathLst>
              </a:cu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51" name="TextBox 9"/>
              <p:cNvSpPr txBox="1">
                <a:spLocks noChangeArrowheads="1"/>
              </p:cNvSpPr>
              <p:nvPr/>
            </p:nvSpPr>
            <p:spPr bwMode="auto">
              <a:xfrm>
                <a:off x="2429472" y="1584960"/>
                <a:ext cx="9268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21%</a:t>
                </a:r>
                <a:endParaRPr lang="zh-CN" altLang="en-US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564997" y="2684918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416950" y="2484787"/>
            <a:ext cx="3188803" cy="3190874"/>
            <a:chOff x="667385" y="1151573"/>
            <a:chExt cx="3189218" cy="3190874"/>
          </a:xfrm>
        </p:grpSpPr>
        <p:sp>
          <p:nvSpPr>
            <p:cNvPr id="53" name="任意多边形 52"/>
            <p:cNvSpPr/>
            <p:nvPr/>
          </p:nvSpPr>
          <p:spPr bwMode="auto">
            <a:xfrm rot="5400000">
              <a:off x="667386" y="1151572"/>
              <a:ext cx="1503362" cy="1503364"/>
            </a:xfrm>
            <a:custGeom>
              <a:avLst/>
              <a:gdLst>
                <a:gd name="connsiteX0" fmla="*/ 1243013 w 1503362"/>
                <a:gd name="connsiteY0" fmla="*/ 144463 h 1503364"/>
                <a:gd name="connsiteX1" fmla="*/ 1336676 w 1503362"/>
                <a:gd name="connsiteY1" fmla="*/ 238126 h 1503364"/>
                <a:gd name="connsiteX2" fmla="*/ 1430339 w 1503362"/>
                <a:gd name="connsiteY2" fmla="*/ 144463 h 1503364"/>
                <a:gd name="connsiteX3" fmla="*/ 1336676 w 1503362"/>
                <a:gd name="connsiteY3" fmla="*/ 50800 h 1503364"/>
                <a:gd name="connsiteX4" fmla="*/ 1243013 w 1503362"/>
                <a:gd name="connsiteY4" fmla="*/ 144463 h 1503364"/>
                <a:gd name="connsiteX5" fmla="*/ 0 w 1503362"/>
                <a:gd name="connsiteY5" fmla="*/ 751682 h 1503364"/>
                <a:gd name="connsiteX6" fmla="*/ 751681 w 1503362"/>
                <a:gd name="connsiteY6" fmla="*/ 0 h 1503364"/>
                <a:gd name="connsiteX7" fmla="*/ 1503362 w 1503362"/>
                <a:gd name="connsiteY7" fmla="*/ 0 h 1503364"/>
                <a:gd name="connsiteX8" fmla="*/ 1503362 w 1503362"/>
                <a:gd name="connsiteY8" fmla="*/ 751682 h 1503364"/>
                <a:gd name="connsiteX9" fmla="*/ 751681 w 1503362"/>
                <a:gd name="connsiteY9" fmla="*/ 1503364 h 1503364"/>
                <a:gd name="connsiteX10" fmla="*/ 0 w 1503362"/>
                <a:gd name="connsiteY10" fmla="*/ 751682 h 150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4">
                  <a:moveTo>
                    <a:pt x="1243013" y="144463"/>
                  </a:moveTo>
                  <a:cubicBezTo>
                    <a:pt x="1243013" y="196192"/>
                    <a:pt x="1284947" y="238126"/>
                    <a:pt x="1336676" y="238126"/>
                  </a:cubicBezTo>
                  <a:cubicBezTo>
                    <a:pt x="1388405" y="238126"/>
                    <a:pt x="1430339" y="196192"/>
                    <a:pt x="1430339" y="144463"/>
                  </a:cubicBezTo>
                  <a:cubicBezTo>
                    <a:pt x="1430339" y="92734"/>
                    <a:pt x="1388405" y="50800"/>
                    <a:pt x="1336676" y="50800"/>
                  </a:cubicBezTo>
                  <a:cubicBezTo>
                    <a:pt x="1284947" y="50800"/>
                    <a:pt x="1243013" y="92734"/>
                    <a:pt x="1243013" y="144463"/>
                  </a:cubicBezTo>
                  <a:close/>
                  <a:moveTo>
                    <a:pt x="0" y="751682"/>
                  </a:moveTo>
                  <a:cubicBezTo>
                    <a:pt x="0" y="336539"/>
                    <a:pt x="336539" y="0"/>
                    <a:pt x="751681" y="0"/>
                  </a:cubicBezTo>
                  <a:lnTo>
                    <a:pt x="1503362" y="0"/>
                  </a:lnTo>
                  <a:lnTo>
                    <a:pt x="1503362" y="751682"/>
                  </a:lnTo>
                  <a:cubicBezTo>
                    <a:pt x="1503362" y="1166825"/>
                    <a:pt x="1166823" y="1503364"/>
                    <a:pt x="751681" y="1503364"/>
                  </a:cubicBezTo>
                  <a:cubicBezTo>
                    <a:pt x="336539" y="1503364"/>
                    <a:pt x="0" y="1166825"/>
                    <a:pt x="0" y="75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54" name="TextBox 3"/>
            <p:cNvSpPr txBox="1">
              <a:spLocks noChangeArrowheads="1"/>
            </p:cNvSpPr>
            <p:nvPr/>
          </p:nvSpPr>
          <p:spPr bwMode="auto">
            <a:xfrm>
              <a:off x="1016827" y="1616292"/>
              <a:ext cx="9909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37%</a:t>
              </a:r>
              <a:endParaRPr lang="zh-CN" altLang="en-US" sz="28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178660" y="2654935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391583" y="2415789"/>
            <a:ext cx="3224293" cy="3203253"/>
            <a:chOff x="642014" y="1082573"/>
            <a:chExt cx="3224713" cy="3203253"/>
          </a:xfrm>
        </p:grpSpPr>
        <p:sp>
          <p:nvSpPr>
            <p:cNvPr id="57" name="任意多边形 56"/>
            <p:cNvSpPr/>
            <p:nvPr/>
          </p:nvSpPr>
          <p:spPr bwMode="auto">
            <a:xfrm rot="16200000" flipV="1">
              <a:off x="642445" y="2762348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58" name="TextBox 11"/>
            <p:cNvSpPr txBox="1">
              <a:spLocks noChangeArrowheads="1"/>
            </p:cNvSpPr>
            <p:nvPr/>
          </p:nvSpPr>
          <p:spPr bwMode="auto">
            <a:xfrm>
              <a:off x="1010415" y="3252956"/>
              <a:ext cx="9973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29%</a:t>
              </a:r>
              <a:endParaRPr lang="zh-CN" altLang="en-US" sz="28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2188784" y="1082573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314575" y="2406792"/>
            <a:ext cx="3203898" cy="3221247"/>
            <a:chOff x="564997" y="1073576"/>
            <a:chExt cx="3204315" cy="3221247"/>
          </a:xfrm>
        </p:grpSpPr>
        <p:sp>
          <p:nvSpPr>
            <p:cNvPr id="61" name="任意多边形 60"/>
            <p:cNvSpPr/>
            <p:nvPr/>
          </p:nvSpPr>
          <p:spPr bwMode="auto">
            <a:xfrm rot="5400000" flipH="1" flipV="1">
              <a:off x="2245834" y="2771345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62" name="TextBox 11"/>
            <p:cNvSpPr txBox="1">
              <a:spLocks noChangeArrowheads="1"/>
            </p:cNvSpPr>
            <p:nvPr/>
          </p:nvSpPr>
          <p:spPr bwMode="auto">
            <a:xfrm>
              <a:off x="2508662" y="3261847"/>
              <a:ext cx="10021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32%</a:t>
              </a:r>
              <a:endParaRPr lang="zh-CN" altLang="en-US" sz="28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64997" y="1073576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9511961" y="3972011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>
            <a:noFill/>
          </a:ln>
        </p:spPr>
        <p:txBody>
          <a:bodyPr wrap="none" anchor="ctr" anchorCtr="1"/>
          <a:lstStyle/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  <a:endParaRPr kumimoji="1"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文字</a:t>
            </a:r>
            <a:endParaRPr kumimoji="1"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9479014" y="3945778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pPr algn="ctr" latinLnBrk="1"/>
            <a:endParaRPr kumimoji="1" lang="zh-CN" altLang="zh-CN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835819" y="3978943"/>
            <a:ext cx="1874131" cy="1874578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 anchorCtr="1"/>
          <a:lstStyle/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  <a:endParaRPr kumimoji="1"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文字</a:t>
            </a:r>
            <a:endParaRPr kumimoji="1"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>
            <a:off x="2386842" y="3978943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pPr algn="ctr" latinLnBrk="1"/>
            <a:endParaRPr kumimoji="1" lang="zh-CN" altLang="zh-CN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5941915" y="3978943"/>
            <a:ext cx="1874131" cy="187457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/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  <a:endParaRPr kumimoji="1"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文字</a:t>
            </a:r>
            <a:endParaRPr kumimoji="1"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5835886" y="3160202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pPr algn="ctr" latinLnBrk="1"/>
            <a:endParaRPr kumimoji="1" lang="zh-CN" altLang="zh-CN" sz="2000" b="1">
              <a:solidFill>
                <a:schemeClr val="bg1"/>
              </a:solidFill>
              <a:latin typeface="+mj-lt"/>
              <a:ea typeface="Gulim" panose="020B0600000101010101" pitchFamily="34" charset="-127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4853346" y="1813950"/>
            <a:ext cx="0" cy="403957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561256" y="1780315"/>
            <a:ext cx="0" cy="40732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"/>
          <p:cNvSpPr txBox="1"/>
          <p:nvPr/>
        </p:nvSpPr>
        <p:spPr>
          <a:xfrm>
            <a:off x="551384" y="2492277"/>
            <a:ext cx="406086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5" name="TextBox 26"/>
          <p:cNvSpPr txBox="1"/>
          <p:nvPr/>
        </p:nvSpPr>
        <p:spPr>
          <a:xfrm>
            <a:off x="5540259" y="1556792"/>
            <a:ext cx="258079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6" name="TextBox 27"/>
          <p:cNvSpPr txBox="1"/>
          <p:nvPr/>
        </p:nvSpPr>
        <p:spPr>
          <a:xfrm>
            <a:off x="9198448" y="2246240"/>
            <a:ext cx="250115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animBg="1"/>
      <p:bldP spid="27" grpId="0" animBg="1"/>
      <p:bldP spid="28" grpId="0" animBg="1"/>
      <p:bldP spid="29" grpId="0" animBg="1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023687" y="3570092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33542" y="4535589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32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4" name="Freeform 536"/>
          <p:cNvSpPr/>
          <p:nvPr/>
        </p:nvSpPr>
        <p:spPr bwMode="auto">
          <a:xfrm>
            <a:off x="7648205" y="236011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135617" y="1543796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36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3" name="Freeform 553"/>
          <p:cNvSpPr>
            <a:spLocks noEditPoints="1"/>
          </p:cNvSpPr>
          <p:nvPr/>
        </p:nvSpPr>
        <p:spPr bwMode="auto">
          <a:xfrm>
            <a:off x="5426494" y="5293932"/>
            <a:ext cx="1256645" cy="1254125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Freeform 559"/>
          <p:cNvSpPr/>
          <p:nvPr/>
        </p:nvSpPr>
        <p:spPr bwMode="auto">
          <a:xfrm>
            <a:off x="4661717" y="1395032"/>
            <a:ext cx="2781439" cy="909637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Freeform 560"/>
          <p:cNvSpPr>
            <a:spLocks noEditPoints="1"/>
          </p:cNvSpPr>
          <p:nvPr/>
        </p:nvSpPr>
        <p:spPr bwMode="auto">
          <a:xfrm>
            <a:off x="4555410" y="2368167"/>
            <a:ext cx="2994053" cy="908050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Freeform 561"/>
          <p:cNvSpPr>
            <a:spLocks noEditPoints="1"/>
          </p:cNvSpPr>
          <p:nvPr/>
        </p:nvSpPr>
        <p:spPr bwMode="auto">
          <a:xfrm>
            <a:off x="4631570" y="3339718"/>
            <a:ext cx="2841733" cy="909637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Freeform 562"/>
          <p:cNvSpPr>
            <a:spLocks noEditPoints="1"/>
          </p:cNvSpPr>
          <p:nvPr/>
        </p:nvSpPr>
        <p:spPr bwMode="auto">
          <a:xfrm>
            <a:off x="5085359" y="4311269"/>
            <a:ext cx="1934155" cy="909637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32721" y="1388164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065296" y="1718130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357147" y="2183810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331986" y="2513776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51089" y="4328145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625927" y="4658111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14030" y="3435876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  <a:endParaRPr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46605" y="3765842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grpSp>
        <p:nvGrpSpPr>
          <p:cNvPr id="56" name="组合 55"/>
          <p:cNvGrpSpPr/>
          <p:nvPr/>
        </p:nvGrpSpPr>
        <p:grpSpPr>
          <a:xfrm>
            <a:off x="5826105" y="1642461"/>
            <a:ext cx="372705" cy="496676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57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8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9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1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2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4" name="Freeform 536"/>
          <p:cNvSpPr/>
          <p:nvPr/>
        </p:nvSpPr>
        <p:spPr bwMode="auto">
          <a:xfrm>
            <a:off x="5760793" y="2643005"/>
            <a:ext cx="583285" cy="35837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852079" y="3570092"/>
            <a:ext cx="400710" cy="438118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66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844827" y="4584141"/>
            <a:ext cx="380314" cy="371731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69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9"/>
          <p:cNvSpPr/>
          <p:nvPr/>
        </p:nvSpPr>
        <p:spPr bwMode="auto">
          <a:xfrm>
            <a:off x="6013079" y="2025056"/>
            <a:ext cx="1958743" cy="2579872"/>
          </a:xfrm>
          <a:custGeom>
            <a:avLst/>
            <a:gdLst/>
            <a:ahLst/>
            <a:cxnLst/>
            <a:rect l="l" t="t" r="r" b="b"/>
            <a:pathLst>
              <a:path w="2105248" h="2842038">
                <a:moveTo>
                  <a:pt x="5953" y="0"/>
                </a:moveTo>
                <a:lnTo>
                  <a:pt x="9525" y="4763"/>
                </a:lnTo>
                <a:cubicBezTo>
                  <a:pt x="1063824" y="0"/>
                  <a:pt x="1921669" y="858441"/>
                  <a:pt x="1921669" y="1916907"/>
                </a:cubicBezTo>
                <a:lnTo>
                  <a:pt x="1924050" y="1919288"/>
                </a:lnTo>
                <a:cubicBezTo>
                  <a:pt x="1922092" y="2151415"/>
                  <a:pt x="1879444" y="2375887"/>
                  <a:pt x="1800364" y="2582669"/>
                </a:cubicBezTo>
                <a:lnTo>
                  <a:pt x="2105248" y="2718412"/>
                </a:lnTo>
                <a:lnTo>
                  <a:pt x="1118368" y="2842038"/>
                </a:lnTo>
                <a:lnTo>
                  <a:pt x="549889" y="2025921"/>
                </a:lnTo>
                <a:lnTo>
                  <a:pt x="922384" y="2191767"/>
                </a:lnTo>
                <a:cubicBezTo>
                  <a:pt x="949698" y="2105069"/>
                  <a:pt x="963811" y="2012556"/>
                  <a:pt x="963811" y="1916907"/>
                </a:cubicBezTo>
                <a:lnTo>
                  <a:pt x="962025" y="1919288"/>
                </a:lnTo>
                <a:cubicBezTo>
                  <a:pt x="963811" y="1433513"/>
                  <a:pt x="606624" y="1033463"/>
                  <a:pt x="141685" y="967383"/>
                </a:cubicBezTo>
                <a:lnTo>
                  <a:pt x="142875" y="966788"/>
                </a:lnTo>
                <a:lnTo>
                  <a:pt x="361950" y="471488"/>
                </a:lnTo>
                <a:lnTo>
                  <a:pt x="0" y="4763"/>
                </a:lnTo>
                <a:cubicBezTo>
                  <a:pt x="4763" y="0"/>
                  <a:pt x="5358" y="0"/>
                  <a:pt x="5953" y="0"/>
                </a:cubicBez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b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b="1" ker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4010461">
            <a:off x="4796801" y="2511645"/>
            <a:ext cx="2446473" cy="25073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89611" tIns="44806" rIns="89611" bIns="44806" numCol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kern="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Freeform 8"/>
          <p:cNvSpPr/>
          <p:nvPr/>
        </p:nvSpPr>
        <p:spPr bwMode="auto">
          <a:xfrm>
            <a:off x="4236214" y="1748776"/>
            <a:ext cx="2003288" cy="2883159"/>
          </a:xfrm>
          <a:custGeom>
            <a:avLst/>
            <a:gdLst/>
            <a:ahLst/>
            <a:cxnLst/>
            <a:rect l="l" t="t" r="r" b="b"/>
            <a:pathLst>
              <a:path w="2153126" h="3176145">
                <a:moveTo>
                  <a:pt x="1552623" y="0"/>
                </a:moveTo>
                <a:lnTo>
                  <a:pt x="2153126" y="792850"/>
                </a:lnTo>
                <a:lnTo>
                  <a:pt x="1730588" y="1693225"/>
                </a:lnTo>
                <a:lnTo>
                  <a:pt x="1688096" y="1288939"/>
                </a:lnTo>
                <a:cubicBezTo>
                  <a:pt x="1270395" y="1390256"/>
                  <a:pt x="957858" y="1769253"/>
                  <a:pt x="957858" y="2221264"/>
                </a:cubicBezTo>
                <a:lnTo>
                  <a:pt x="957262" y="2223645"/>
                </a:lnTo>
                <a:cubicBezTo>
                  <a:pt x="957858" y="2346875"/>
                  <a:pt x="982266" y="2467723"/>
                  <a:pt x="1026914" y="2577856"/>
                </a:cubicBezTo>
                <a:lnTo>
                  <a:pt x="1023937" y="2576070"/>
                </a:lnTo>
                <a:lnTo>
                  <a:pt x="490538" y="2633220"/>
                </a:lnTo>
                <a:lnTo>
                  <a:pt x="261938" y="3176145"/>
                </a:lnTo>
                <a:cubicBezTo>
                  <a:pt x="94059" y="2898730"/>
                  <a:pt x="0" y="2570712"/>
                  <a:pt x="0" y="2221264"/>
                </a:cubicBezTo>
                <a:lnTo>
                  <a:pt x="4763" y="2223645"/>
                </a:lnTo>
                <a:cubicBezTo>
                  <a:pt x="245" y="1274964"/>
                  <a:pt x="686173" y="488583"/>
                  <a:pt x="1587696" y="333690"/>
                </a:cubicBezTo>
                <a:close/>
              </a:path>
            </a:pathLst>
          </a:custGeom>
          <a:solidFill>
            <a:schemeClr val="tx2"/>
          </a:soli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  <a:defRPr/>
            </a:pPr>
            <a:endParaRPr lang="zh-CN" altLang="en-US" sz="12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18410461">
            <a:off x="4796799" y="2511646"/>
            <a:ext cx="2446473" cy="25073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89611" tIns="44806" rIns="89611" bIns="44806" numCol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kern="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10"/>
          <p:cNvSpPr/>
          <p:nvPr/>
        </p:nvSpPr>
        <p:spPr bwMode="auto">
          <a:xfrm>
            <a:off x="4402128" y="4152715"/>
            <a:ext cx="3161827" cy="1352501"/>
          </a:xfrm>
          <a:custGeom>
            <a:avLst/>
            <a:gdLst/>
            <a:ahLst/>
            <a:cxnLst/>
            <a:rect l="l" t="t" r="r" b="b"/>
            <a:pathLst>
              <a:path w="3398317" h="1489942">
                <a:moveTo>
                  <a:pt x="1377394" y="0"/>
                </a:moveTo>
                <a:lnTo>
                  <a:pt x="1050692" y="237364"/>
                </a:lnTo>
                <a:cubicBezTo>
                  <a:pt x="1222176" y="418784"/>
                  <a:pt x="1466843" y="531489"/>
                  <a:pt x="1737600" y="531489"/>
                </a:cubicBezTo>
                <a:lnTo>
                  <a:pt x="1741171" y="527917"/>
                </a:lnTo>
                <a:cubicBezTo>
                  <a:pt x="2043553" y="531489"/>
                  <a:pt x="2316172" y="388019"/>
                  <a:pt x="2491173" y="164181"/>
                </a:cubicBezTo>
                <a:lnTo>
                  <a:pt x="2493554" y="165967"/>
                </a:lnTo>
                <a:lnTo>
                  <a:pt x="2807840" y="604117"/>
                </a:lnTo>
                <a:lnTo>
                  <a:pt x="3398317" y="527917"/>
                </a:lnTo>
                <a:cubicBezTo>
                  <a:pt x="3066769" y="1102989"/>
                  <a:pt x="2447720" y="1489347"/>
                  <a:pt x="1737600" y="1489347"/>
                </a:cubicBezTo>
                <a:lnTo>
                  <a:pt x="1741171" y="1489942"/>
                </a:lnTo>
                <a:cubicBezTo>
                  <a:pt x="1148863" y="1489399"/>
                  <a:pt x="621661" y="1222932"/>
                  <a:pt x="272510" y="802746"/>
                </a:cubicBezTo>
                <a:lnTo>
                  <a:pt x="0" y="1000736"/>
                </a:lnTo>
                <a:lnTo>
                  <a:pt x="386377" y="8426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44806" rIns="0" bIns="44806" anchor="ctr"/>
          <a:lstStyle/>
          <a:p>
            <a:pPr marL="182245" indent="-18224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zh-CN" altLang="en-US" sz="1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11210461">
            <a:off x="4766345" y="2542100"/>
            <a:ext cx="2507383" cy="244647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89611" tIns="44806" rIns="89611" bIns="44806" numCol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kern="0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1705799" y="3188936"/>
            <a:ext cx="2923840" cy="1419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oval" w="med" len="med"/>
            <a:tailEnd type="oval" w="med" len="med"/>
          </a:ln>
          <a:effectLst/>
        </p:spPr>
      </p:cxnSp>
      <p:cxnSp>
        <p:nvCxnSpPr>
          <p:cNvPr id="38" name="直接连接符 37"/>
          <p:cNvCxnSpPr/>
          <p:nvPr/>
        </p:nvCxnSpPr>
        <p:spPr>
          <a:xfrm>
            <a:off x="7563956" y="3190353"/>
            <a:ext cx="2922247" cy="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1489887" y="1497522"/>
            <a:ext cx="2104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403118" y="1497522"/>
            <a:ext cx="2104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41829" y="5530005"/>
            <a:ext cx="377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5983042" y="5379114"/>
            <a:ext cx="36995" cy="1074223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32" grpId="0"/>
      <p:bldP spid="39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 bwMode="auto">
          <a:xfrm>
            <a:off x="4824828" y="2237984"/>
            <a:ext cx="6599768" cy="3936087"/>
            <a:chOff x="1116116" y="627534"/>
            <a:chExt cx="6985560" cy="4167397"/>
          </a:xfrm>
        </p:grpSpPr>
        <p:grpSp>
          <p:nvGrpSpPr>
            <p:cNvPr id="57" name="组合 90"/>
            <p:cNvGrpSpPr/>
            <p:nvPr/>
          </p:nvGrpSpPr>
          <p:grpSpPr bwMode="auto">
            <a:xfrm>
              <a:off x="2133254" y="1452049"/>
              <a:ext cx="5334385" cy="470512"/>
              <a:chOff x="1759346" y="2223103"/>
              <a:chExt cx="1524110" cy="470513"/>
            </a:xfrm>
          </p:grpSpPr>
          <p:sp>
            <p:nvSpPr>
              <p:cNvPr id="103" name="任意多边形 102"/>
              <p:cNvSpPr/>
              <p:nvPr/>
            </p:nvSpPr>
            <p:spPr bwMode="auto">
              <a:xfrm>
                <a:off x="1759346" y="2223103"/>
                <a:ext cx="1524110" cy="470513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TextBox 100"/>
              <p:cNvSpPr txBox="1">
                <a:spLocks noChangeArrowheads="1"/>
              </p:cNvSpPr>
              <p:nvPr/>
            </p:nvSpPr>
            <p:spPr bwMode="auto">
              <a:xfrm>
                <a:off x="1971865" y="2297043"/>
                <a:ext cx="1053627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lang="zh-CN" altLang="en-US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8" name="组合 91"/>
            <p:cNvGrpSpPr/>
            <p:nvPr/>
          </p:nvGrpSpPr>
          <p:grpSpPr bwMode="auto">
            <a:xfrm>
              <a:off x="2133257" y="2411001"/>
              <a:ext cx="4115610" cy="468273"/>
              <a:chOff x="1759318" y="2224792"/>
              <a:chExt cx="1524300" cy="468273"/>
            </a:xfrm>
          </p:grpSpPr>
          <p:sp>
            <p:nvSpPr>
              <p:cNvPr id="98" name="任意多边形 97"/>
              <p:cNvSpPr/>
              <p:nvPr/>
            </p:nvSpPr>
            <p:spPr bwMode="auto">
              <a:xfrm>
                <a:off x="1759318" y="2224792"/>
                <a:ext cx="1524300" cy="468273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TextBox 95"/>
              <p:cNvSpPr txBox="1">
                <a:spLocks noChangeArrowheads="1"/>
              </p:cNvSpPr>
              <p:nvPr/>
            </p:nvSpPr>
            <p:spPr bwMode="auto">
              <a:xfrm>
                <a:off x="2233950" y="2287527"/>
                <a:ext cx="925201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lang="zh-CN" altLang="en-US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9" name="组合 97"/>
            <p:cNvGrpSpPr/>
            <p:nvPr/>
          </p:nvGrpSpPr>
          <p:grpSpPr bwMode="auto">
            <a:xfrm>
              <a:off x="2133602" y="3367556"/>
              <a:ext cx="2981624" cy="470665"/>
              <a:chOff x="1759446" y="2224085"/>
              <a:chExt cx="1529038" cy="470666"/>
            </a:xfrm>
          </p:grpSpPr>
          <p:grpSp>
            <p:nvGrpSpPr>
              <p:cNvPr id="90" name="组合 21"/>
              <p:cNvGrpSpPr/>
              <p:nvPr/>
            </p:nvGrpSpPr>
            <p:grpSpPr bwMode="auto">
              <a:xfrm>
                <a:off x="1759446" y="2224085"/>
                <a:ext cx="1529038" cy="470666"/>
                <a:chOff x="4013588" y="2289490"/>
                <a:chExt cx="2983405" cy="470611"/>
              </a:xfrm>
            </p:grpSpPr>
            <p:sp>
              <p:nvSpPr>
                <p:cNvPr id="93" name="任意多边形 92"/>
                <p:cNvSpPr/>
                <p:nvPr/>
              </p:nvSpPr>
              <p:spPr bwMode="auto">
                <a:xfrm>
                  <a:off x="4013588" y="2289490"/>
                  <a:ext cx="2973576" cy="468258"/>
                </a:xfrm>
                <a:custGeom>
                  <a:avLst/>
                  <a:gdLst>
                    <a:gd name="connsiteX0" fmla="*/ 6980 w 2973545"/>
                    <a:gd name="connsiteY0" fmla="*/ 0 h 467670"/>
                    <a:gd name="connsiteX1" fmla="*/ 0 w 2973545"/>
                    <a:gd name="connsiteY1" fmla="*/ 460690 h 467670"/>
                    <a:gd name="connsiteX2" fmla="*/ 2973545 w 2973545"/>
                    <a:gd name="connsiteY2" fmla="*/ 467670 h 467670"/>
                    <a:gd name="connsiteX3" fmla="*/ 2903743 w 2973545"/>
                    <a:gd name="connsiteY3" fmla="*/ 6980 h 467670"/>
                    <a:gd name="connsiteX4" fmla="*/ 6980 w 2973545"/>
                    <a:gd name="connsiteY4" fmla="*/ 0 h 467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73545" h="467670">
                      <a:moveTo>
                        <a:pt x="6980" y="0"/>
                      </a:moveTo>
                      <a:lnTo>
                        <a:pt x="0" y="460690"/>
                      </a:lnTo>
                      <a:lnTo>
                        <a:pt x="2973545" y="467670"/>
                      </a:lnTo>
                      <a:lnTo>
                        <a:pt x="2903743" y="6980"/>
                      </a:lnTo>
                      <a:lnTo>
                        <a:pt x="698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3175">
                  <a:noFill/>
                </a:ln>
                <a:effectLst/>
                <a:scene3d>
                  <a:camera prst="orthographicFront"/>
                  <a:lightRig rig="balanced" dir="t"/>
                </a:scene3d>
                <a:sp3d extrusionH="247650">
                  <a:extrusionClr>
                    <a:srgbClr val="770B2C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93"/>
                <p:cNvSpPr/>
                <p:nvPr/>
              </p:nvSpPr>
              <p:spPr bwMode="auto">
                <a:xfrm>
                  <a:off x="5468129" y="2294123"/>
                  <a:ext cx="1528864" cy="465978"/>
                </a:xfrm>
                <a:custGeom>
                  <a:avLst/>
                  <a:gdLst>
                    <a:gd name="connsiteX0" fmla="*/ 1463040 w 1529542"/>
                    <a:gd name="connsiteY0" fmla="*/ 0 h 465512"/>
                    <a:gd name="connsiteX1" fmla="*/ 0 w 1529542"/>
                    <a:gd name="connsiteY1" fmla="*/ 465512 h 465512"/>
                    <a:gd name="connsiteX2" fmla="*/ 1529542 w 1529542"/>
                    <a:gd name="connsiteY2" fmla="*/ 459971 h 465512"/>
                    <a:gd name="connsiteX3" fmla="*/ 1463040 w 1529542"/>
                    <a:gd name="connsiteY3" fmla="*/ 0 h 465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9542" h="465512">
                      <a:moveTo>
                        <a:pt x="1463040" y="0"/>
                      </a:moveTo>
                      <a:lnTo>
                        <a:pt x="0" y="465512"/>
                      </a:lnTo>
                      <a:lnTo>
                        <a:pt x="1529542" y="459971"/>
                      </a:lnTo>
                      <a:lnTo>
                        <a:pt x="1463040" y="0"/>
                      </a:lnTo>
                      <a:close/>
                    </a:path>
                  </a:pathLst>
                </a:custGeom>
                <a:solidFill>
                  <a:srgbClr val="C00000">
                    <a:alpha val="6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1" name="TextBox 90"/>
              <p:cNvSpPr txBox="1">
                <a:spLocks noChangeArrowheads="1"/>
              </p:cNvSpPr>
              <p:nvPr/>
            </p:nvSpPr>
            <p:spPr bwMode="auto">
              <a:xfrm>
                <a:off x="1927649" y="2269049"/>
                <a:ext cx="1263814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lang="zh-CN" altLang="en-US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0" name="组合 103"/>
            <p:cNvGrpSpPr/>
            <p:nvPr/>
          </p:nvGrpSpPr>
          <p:grpSpPr bwMode="auto">
            <a:xfrm>
              <a:off x="2133258" y="4326660"/>
              <a:ext cx="1485385" cy="468271"/>
              <a:chOff x="1759092" y="2224339"/>
              <a:chExt cx="1523471" cy="468272"/>
            </a:xfrm>
          </p:grpSpPr>
          <p:sp>
            <p:nvSpPr>
              <p:cNvPr id="88" name="任意多边形 87"/>
              <p:cNvSpPr/>
              <p:nvPr/>
            </p:nvSpPr>
            <p:spPr bwMode="auto">
              <a:xfrm>
                <a:off x="1759092" y="2224339"/>
                <a:ext cx="1523471" cy="468272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TextBox 85"/>
              <p:cNvSpPr txBox="1">
                <a:spLocks noChangeArrowheads="1"/>
              </p:cNvSpPr>
              <p:nvPr/>
            </p:nvSpPr>
            <p:spPr bwMode="auto">
              <a:xfrm>
                <a:off x="1783164" y="2278112"/>
                <a:ext cx="1489003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lang="zh-CN" altLang="en-US" kern="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1" name="TextBox 60"/>
            <p:cNvSpPr txBox="1">
              <a:spLocks noChangeArrowheads="1"/>
            </p:cNvSpPr>
            <p:nvPr/>
          </p:nvSpPr>
          <p:spPr bwMode="auto">
            <a:xfrm>
              <a:off x="1116116" y="2048034"/>
              <a:ext cx="761735" cy="78207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1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1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defRPr/>
              </a:pPr>
              <a:r>
                <a:rPr lang="zh-CN" altLang="en-US" sz="21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  <a:endParaRPr lang="zh-CN" altLang="en-US" sz="21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2" name="组合 137"/>
            <p:cNvGrpSpPr/>
            <p:nvPr/>
          </p:nvGrpSpPr>
          <p:grpSpPr bwMode="auto">
            <a:xfrm>
              <a:off x="2097088" y="927571"/>
              <a:ext cx="5522912" cy="3678238"/>
              <a:chOff x="2097584" y="1600200"/>
              <a:chExt cx="5522416" cy="3679040"/>
            </a:xfrm>
          </p:grpSpPr>
          <p:cxnSp>
            <p:nvCxnSpPr>
              <p:cNvPr id="71" name="AutoShape 2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747713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AutoShape 23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1704975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AutoShape 24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2662238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AutoShape 2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3621088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75" name="组合 136"/>
              <p:cNvGrpSpPr/>
              <p:nvPr/>
            </p:nvGrpSpPr>
            <p:grpSpPr bwMode="auto">
              <a:xfrm>
                <a:off x="2108200" y="1600200"/>
                <a:ext cx="5511800" cy="59989"/>
                <a:chOff x="2108200" y="1600200"/>
                <a:chExt cx="5511800" cy="59989"/>
              </a:xfrm>
            </p:grpSpPr>
            <p:sp>
              <p:nvSpPr>
                <p:cNvPr id="76" name="任意多边形 75"/>
                <p:cNvSpPr/>
                <p:nvPr/>
              </p:nvSpPr>
              <p:spPr>
                <a:xfrm>
                  <a:off x="2109106" y="1660903"/>
                  <a:ext cx="5504163" cy="0"/>
                </a:xfrm>
                <a:custGeom>
                  <a:avLst/>
                  <a:gdLst>
                    <a:gd name="connsiteX0" fmla="*/ 0 w 5198533"/>
                    <a:gd name="connsiteY0" fmla="*/ 0 h 0"/>
                    <a:gd name="connsiteX1" fmla="*/ 5198533 w 5198533"/>
                    <a:gd name="connsiteY1" fmla="*/ 0 h 0"/>
                    <a:gd name="connsiteX0-1" fmla="*/ 0 w 10478"/>
                    <a:gd name="connsiteY0-2" fmla="*/ 0 h 0"/>
                    <a:gd name="connsiteX1-3" fmla="*/ 10478 w 10478"/>
                    <a:gd name="connsiteY1-4" fmla="*/ 0 h 0"/>
                    <a:gd name="connsiteX0-5" fmla="*/ 0 w 10107"/>
                    <a:gd name="connsiteY0-6" fmla="*/ 0 h 0"/>
                    <a:gd name="connsiteX1-7" fmla="*/ 10107 w 10107"/>
                    <a:gd name="connsiteY1-8" fmla="*/ 0 h 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0107">
                      <a:moveTo>
                        <a:pt x="0" y="0"/>
                      </a:moveTo>
                      <a:lnTo>
                        <a:pt x="10107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任意多边形 76"/>
                <p:cNvSpPr/>
                <p:nvPr/>
              </p:nvSpPr>
              <p:spPr>
                <a:xfrm>
                  <a:off x="2109106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任意多边形 77"/>
                <p:cNvSpPr/>
                <p:nvPr/>
              </p:nvSpPr>
              <p:spPr>
                <a:xfrm>
                  <a:off x="2837170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任意多边形 78"/>
                <p:cNvSpPr/>
                <p:nvPr/>
              </p:nvSpPr>
              <p:spPr>
                <a:xfrm>
                  <a:off x="3654841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任意多边形 79"/>
                <p:cNvSpPr/>
                <p:nvPr/>
              </p:nvSpPr>
              <p:spPr>
                <a:xfrm>
                  <a:off x="4447871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任意多边形 80"/>
                <p:cNvSpPr/>
                <p:nvPr/>
              </p:nvSpPr>
              <p:spPr>
                <a:xfrm>
                  <a:off x="5249861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6054092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6847122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任意多边形 83"/>
                <p:cNvSpPr/>
                <p:nvPr/>
              </p:nvSpPr>
              <p:spPr>
                <a:xfrm>
                  <a:off x="7619989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1842004" y="627534"/>
              <a:ext cx="748291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2570133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TextBox 64"/>
            <p:cNvSpPr txBox="1">
              <a:spLocks noChangeArrowheads="1"/>
            </p:cNvSpPr>
            <p:nvPr/>
          </p:nvSpPr>
          <p:spPr bwMode="auto">
            <a:xfrm>
              <a:off x="3387878" y="627534"/>
              <a:ext cx="746052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4183220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66"/>
            <p:cNvSpPr txBox="1">
              <a:spLocks noChangeArrowheads="1"/>
            </p:cNvSpPr>
            <p:nvPr/>
          </p:nvSpPr>
          <p:spPr bwMode="auto">
            <a:xfrm>
              <a:off x="4985281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5787345" y="627534"/>
              <a:ext cx="748291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TextBox 68"/>
            <p:cNvSpPr txBox="1">
              <a:spLocks noChangeArrowheads="1"/>
            </p:cNvSpPr>
            <p:nvPr/>
          </p:nvSpPr>
          <p:spPr bwMode="auto">
            <a:xfrm>
              <a:off x="6582686" y="627534"/>
              <a:ext cx="746052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TextBox 69"/>
            <p:cNvSpPr txBox="1">
              <a:spLocks noChangeArrowheads="1"/>
            </p:cNvSpPr>
            <p:nvPr/>
          </p:nvSpPr>
          <p:spPr bwMode="auto">
            <a:xfrm>
              <a:off x="7355623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600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579"/>
          <a:stretch>
            <a:fillRect/>
          </a:stretch>
        </p:blipFill>
        <p:spPr bwMode="auto">
          <a:xfrm flipH="1">
            <a:off x="1002027" y="2712348"/>
            <a:ext cx="3748795" cy="2527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6" name="Text Box 11"/>
          <p:cNvSpPr txBox="1">
            <a:spLocks noChangeArrowheads="1"/>
          </p:cNvSpPr>
          <p:nvPr/>
        </p:nvSpPr>
        <p:spPr bwMode="auto">
          <a:xfrm>
            <a:off x="839374" y="5477853"/>
            <a:ext cx="4269316" cy="5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83" tIns="45142" rIns="90283" bIns="451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107" name="Text Box 11"/>
          <p:cNvSpPr txBox="1">
            <a:spLocks noChangeArrowheads="1"/>
          </p:cNvSpPr>
          <p:nvPr/>
        </p:nvSpPr>
        <p:spPr bwMode="auto">
          <a:xfrm>
            <a:off x="767414" y="1488495"/>
            <a:ext cx="11010899" cy="5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83" tIns="45142" rIns="90283" bIns="451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1 217"/>
          <p:cNvSpPr/>
          <p:nvPr/>
        </p:nvSpPr>
        <p:spPr>
          <a:xfrm>
            <a:off x="5333500" y="717296"/>
            <a:ext cx="1641425" cy="77970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45235">
              <a:defRPr/>
            </a:pPr>
            <a:r>
              <a:rPr lang="zh-CN" altLang="en-US" sz="4300" b="1" kern="0" dirty="0">
                <a:solidFill>
                  <a:srgbClr val="6FB42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  <a:endParaRPr lang="zh-CN" altLang="en-US" sz="4300" b="1" kern="0" dirty="0">
              <a:solidFill>
                <a:srgbClr val="6FB42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5189516" y="1296317"/>
            <a:ext cx="1829283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5" tIns="45701" rIns="91405" bIns="4570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kern="0" dirty="0">
                <a:solidFill>
                  <a:srgbClr val="6FB42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/>
                <a:ea typeface="微软雅黑" panose="020B0503020204020204" pitchFamily="34" charset="-122"/>
              </a:rPr>
              <a:t>CATALOG</a:t>
            </a:r>
            <a:endParaRPr lang="zh-CN" altLang="en-US" sz="1600" kern="0" dirty="0">
              <a:solidFill>
                <a:srgbClr val="6FB42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4" name="01 86"/>
          <p:cNvGrpSpPr/>
          <p:nvPr/>
        </p:nvGrpSpPr>
        <p:grpSpPr>
          <a:xfrm>
            <a:off x="1790245" y="2361672"/>
            <a:ext cx="1601933" cy="1850212"/>
            <a:chOff x="789153" y="2729597"/>
            <a:chExt cx="1202093" cy="1388087"/>
          </a:xfrm>
        </p:grpSpPr>
        <p:grpSp>
          <p:nvGrpSpPr>
            <p:cNvPr id="5" name="01 87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7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01 88"/>
            <p:cNvSpPr txBox="1"/>
            <p:nvPr/>
          </p:nvSpPr>
          <p:spPr>
            <a:xfrm>
              <a:off x="913109" y="2889012"/>
              <a:ext cx="418935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01 92"/>
          <p:cNvGrpSpPr/>
          <p:nvPr/>
        </p:nvGrpSpPr>
        <p:grpSpPr>
          <a:xfrm>
            <a:off x="4165536" y="2361672"/>
            <a:ext cx="1601933" cy="1850212"/>
            <a:chOff x="789153" y="2729597"/>
            <a:chExt cx="1202093" cy="1388087"/>
          </a:xfrm>
        </p:grpSpPr>
        <p:grpSp>
          <p:nvGrpSpPr>
            <p:cNvPr id="11" name="01 94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3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01 95"/>
            <p:cNvSpPr txBox="1"/>
            <p:nvPr/>
          </p:nvSpPr>
          <p:spPr>
            <a:xfrm>
              <a:off x="905132" y="2922828"/>
              <a:ext cx="363966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01 99"/>
          <p:cNvGrpSpPr/>
          <p:nvPr/>
        </p:nvGrpSpPr>
        <p:grpSpPr>
          <a:xfrm>
            <a:off x="6585960" y="2361672"/>
            <a:ext cx="1601933" cy="1850212"/>
            <a:chOff x="789153" y="2729597"/>
            <a:chExt cx="1202093" cy="1388087"/>
          </a:xfrm>
        </p:grpSpPr>
        <p:grpSp>
          <p:nvGrpSpPr>
            <p:cNvPr id="17" name="01 100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9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01 101"/>
            <p:cNvSpPr txBox="1"/>
            <p:nvPr/>
          </p:nvSpPr>
          <p:spPr>
            <a:xfrm>
              <a:off x="898499" y="2922828"/>
              <a:ext cx="367789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01 105"/>
          <p:cNvGrpSpPr/>
          <p:nvPr/>
        </p:nvGrpSpPr>
        <p:grpSpPr>
          <a:xfrm>
            <a:off x="8962853" y="2361672"/>
            <a:ext cx="1601933" cy="1850212"/>
            <a:chOff x="789153" y="2729597"/>
            <a:chExt cx="1202093" cy="1388087"/>
          </a:xfrm>
        </p:grpSpPr>
        <p:grpSp>
          <p:nvGrpSpPr>
            <p:cNvPr id="23" name="01 106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25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01 107"/>
            <p:cNvSpPr txBox="1"/>
            <p:nvPr/>
          </p:nvSpPr>
          <p:spPr>
            <a:xfrm>
              <a:off x="938290" y="2889012"/>
              <a:ext cx="360220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01 21"/>
          <p:cNvSpPr>
            <a:spLocks noEditPoints="1"/>
          </p:cNvSpPr>
          <p:nvPr/>
        </p:nvSpPr>
        <p:spPr bwMode="auto">
          <a:xfrm>
            <a:off x="2262847" y="3022254"/>
            <a:ext cx="615725" cy="637556"/>
          </a:xfrm>
          <a:custGeom>
            <a:avLst/>
            <a:gdLst>
              <a:gd name="T0" fmla="*/ 24 w 60"/>
              <a:gd name="T1" fmla="*/ 7 h 62"/>
              <a:gd name="T2" fmla="*/ 38 w 60"/>
              <a:gd name="T3" fmla="*/ 7 h 62"/>
              <a:gd name="T4" fmla="*/ 47 w 60"/>
              <a:gd name="T5" fmla="*/ 7 h 62"/>
              <a:gd name="T6" fmla="*/ 47 w 60"/>
              <a:gd name="T7" fmla="*/ 18 h 62"/>
              <a:gd name="T8" fmla="*/ 47 w 60"/>
              <a:gd name="T9" fmla="*/ 7 h 62"/>
              <a:gd name="T10" fmla="*/ 20 w 60"/>
              <a:gd name="T11" fmla="*/ 37 h 62"/>
              <a:gd name="T12" fmla="*/ 21 w 60"/>
              <a:gd name="T13" fmla="*/ 58 h 62"/>
              <a:gd name="T14" fmla="*/ 15 w 60"/>
              <a:gd name="T15" fmla="*/ 40 h 62"/>
              <a:gd name="T16" fmla="*/ 12 w 60"/>
              <a:gd name="T17" fmla="*/ 58 h 62"/>
              <a:gd name="T18" fmla="*/ 7 w 60"/>
              <a:gd name="T19" fmla="*/ 37 h 62"/>
              <a:gd name="T20" fmla="*/ 2 w 60"/>
              <a:gd name="T21" fmla="*/ 36 h 62"/>
              <a:gd name="T22" fmla="*/ 7 w 60"/>
              <a:gd name="T23" fmla="*/ 19 h 62"/>
              <a:gd name="T24" fmla="*/ 14 w 60"/>
              <a:gd name="T25" fmla="*/ 24 h 62"/>
              <a:gd name="T26" fmla="*/ 21 w 60"/>
              <a:gd name="T27" fmla="*/ 19 h 62"/>
              <a:gd name="T28" fmla="*/ 29 w 60"/>
              <a:gd name="T29" fmla="*/ 16 h 62"/>
              <a:gd name="T30" fmla="*/ 30 w 60"/>
              <a:gd name="T31" fmla="*/ 19 h 62"/>
              <a:gd name="T32" fmla="*/ 30 w 60"/>
              <a:gd name="T33" fmla="*/ 32 h 62"/>
              <a:gd name="T34" fmla="*/ 31 w 60"/>
              <a:gd name="T35" fmla="*/ 32 h 62"/>
              <a:gd name="T36" fmla="*/ 31 w 60"/>
              <a:gd name="T37" fmla="*/ 32 h 62"/>
              <a:gd name="T38" fmla="*/ 32 w 60"/>
              <a:gd name="T39" fmla="*/ 19 h 62"/>
              <a:gd name="T40" fmla="*/ 32 w 60"/>
              <a:gd name="T41" fmla="*/ 16 h 62"/>
              <a:gd name="T42" fmla="*/ 40 w 60"/>
              <a:gd name="T43" fmla="*/ 19 h 62"/>
              <a:gd name="T44" fmla="*/ 47 w 60"/>
              <a:gd name="T45" fmla="*/ 24 h 62"/>
              <a:gd name="T46" fmla="*/ 54 w 60"/>
              <a:gd name="T47" fmla="*/ 19 h 62"/>
              <a:gd name="T48" fmla="*/ 58 w 60"/>
              <a:gd name="T49" fmla="*/ 35 h 62"/>
              <a:gd name="T50" fmla="*/ 53 w 60"/>
              <a:gd name="T51" fmla="*/ 37 h 62"/>
              <a:gd name="T52" fmla="*/ 54 w 60"/>
              <a:gd name="T53" fmla="*/ 58 h 62"/>
              <a:gd name="T54" fmla="*/ 48 w 60"/>
              <a:gd name="T55" fmla="*/ 40 h 62"/>
              <a:gd name="T56" fmla="*/ 45 w 60"/>
              <a:gd name="T57" fmla="*/ 58 h 62"/>
              <a:gd name="T58" fmla="*/ 40 w 60"/>
              <a:gd name="T59" fmla="*/ 37 h 62"/>
              <a:gd name="T60" fmla="*/ 38 w 60"/>
              <a:gd name="T61" fmla="*/ 38 h 62"/>
              <a:gd name="T62" fmla="*/ 33 w 60"/>
              <a:gd name="T63" fmla="*/ 62 h 62"/>
              <a:gd name="T64" fmla="*/ 29 w 60"/>
              <a:gd name="T65" fmla="*/ 41 h 62"/>
              <a:gd name="T66" fmla="*/ 22 w 60"/>
              <a:gd name="T67" fmla="*/ 62 h 62"/>
              <a:gd name="T68" fmla="*/ 20 w 60"/>
              <a:gd name="T69" fmla="*/ 36 h 62"/>
              <a:gd name="T70" fmla="*/ 9 w 60"/>
              <a:gd name="T71" fmla="*/ 13 h 62"/>
              <a:gd name="T72" fmla="*/ 20 w 60"/>
              <a:gd name="T73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" h="62">
                <a:moveTo>
                  <a:pt x="31" y="0"/>
                </a:moveTo>
                <a:cubicBezTo>
                  <a:pt x="27" y="0"/>
                  <a:pt x="24" y="4"/>
                  <a:pt x="24" y="7"/>
                </a:cubicBezTo>
                <a:cubicBezTo>
                  <a:pt x="24" y="11"/>
                  <a:pt x="27" y="14"/>
                  <a:pt x="31" y="14"/>
                </a:cubicBezTo>
                <a:cubicBezTo>
                  <a:pt x="35" y="14"/>
                  <a:pt x="38" y="11"/>
                  <a:pt x="38" y="7"/>
                </a:cubicBezTo>
                <a:cubicBezTo>
                  <a:pt x="38" y="4"/>
                  <a:pt x="35" y="0"/>
                  <a:pt x="31" y="0"/>
                </a:cubicBezTo>
                <a:close/>
                <a:moveTo>
                  <a:pt x="47" y="7"/>
                </a:moveTo>
                <a:cubicBezTo>
                  <a:pt x="44" y="7"/>
                  <a:pt x="41" y="10"/>
                  <a:pt x="41" y="13"/>
                </a:cubicBezTo>
                <a:cubicBezTo>
                  <a:pt x="41" y="16"/>
                  <a:pt x="44" y="18"/>
                  <a:pt x="47" y="18"/>
                </a:cubicBezTo>
                <a:cubicBezTo>
                  <a:pt x="50" y="18"/>
                  <a:pt x="53" y="16"/>
                  <a:pt x="53" y="13"/>
                </a:cubicBezTo>
                <a:cubicBezTo>
                  <a:pt x="53" y="10"/>
                  <a:pt x="50" y="7"/>
                  <a:pt x="47" y="7"/>
                </a:cubicBezTo>
                <a:close/>
                <a:moveTo>
                  <a:pt x="20" y="36"/>
                </a:move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1" y="58"/>
                  <a:pt x="21" y="58"/>
                  <a:pt x="21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40"/>
                  <a:pt x="15" y="40"/>
                  <a:pt x="15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58"/>
                  <a:pt x="12" y="58"/>
                  <a:pt x="1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29"/>
                  <a:pt x="7" y="29"/>
                  <a:pt x="7" y="29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7" y="19"/>
                  <a:pt x="7" y="19"/>
                  <a:pt x="7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8" y="19"/>
                  <a:pt x="18" y="19"/>
                  <a:pt x="18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28" y="30"/>
                  <a:pt x="28" y="30"/>
                  <a:pt x="28" y="30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3"/>
                  <a:pt x="30" y="33"/>
                  <a:pt x="30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9" y="16"/>
                  <a:pt x="39" y="16"/>
                  <a:pt x="39" y="16"/>
                </a:cubicBezTo>
                <a:cubicBezTo>
                  <a:pt x="40" y="19"/>
                  <a:pt x="40" y="19"/>
                  <a:pt x="40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9"/>
                  <a:pt x="51" y="19"/>
                  <a:pt x="51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60" y="33"/>
                  <a:pt x="60" y="33"/>
                  <a:pt x="60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58"/>
                  <a:pt x="54" y="58"/>
                  <a:pt x="54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58"/>
                  <a:pt x="45" y="58"/>
                  <a:pt x="45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62"/>
                  <a:pt x="39" y="62"/>
                  <a:pt x="39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2" y="41"/>
                  <a:pt x="32" y="41"/>
                  <a:pt x="32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62"/>
                  <a:pt x="28" y="62"/>
                  <a:pt x="28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38"/>
                  <a:pt x="23" y="38"/>
                  <a:pt x="23" y="38"/>
                </a:cubicBezTo>
                <a:cubicBezTo>
                  <a:pt x="20" y="36"/>
                  <a:pt x="20" y="36"/>
                  <a:pt x="20" y="36"/>
                </a:cubicBezTo>
                <a:close/>
                <a:moveTo>
                  <a:pt x="14" y="7"/>
                </a:moveTo>
                <a:cubicBezTo>
                  <a:pt x="11" y="7"/>
                  <a:pt x="9" y="10"/>
                  <a:pt x="9" y="13"/>
                </a:cubicBezTo>
                <a:cubicBezTo>
                  <a:pt x="9" y="16"/>
                  <a:pt x="11" y="18"/>
                  <a:pt x="14" y="18"/>
                </a:cubicBezTo>
                <a:cubicBezTo>
                  <a:pt x="17" y="18"/>
                  <a:pt x="20" y="16"/>
                  <a:pt x="20" y="13"/>
                </a:cubicBezTo>
                <a:cubicBezTo>
                  <a:pt x="20" y="10"/>
                  <a:pt x="17" y="7"/>
                  <a:pt x="14" y="7"/>
                </a:cubicBezTo>
                <a:close/>
              </a:path>
            </a:pathLst>
          </a:custGeom>
          <a:solidFill>
            <a:srgbClr val="FF9224"/>
          </a:solidFill>
          <a:ln>
            <a:noFill/>
          </a:ln>
        </p:spPr>
        <p:txBody>
          <a:bodyPr vert="horz" wrap="square" lIns="121862" tIns="60931" rIns="121862" bIns="60931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01 112"/>
          <p:cNvGrpSpPr/>
          <p:nvPr/>
        </p:nvGrpSpPr>
        <p:grpSpPr>
          <a:xfrm>
            <a:off x="4638137" y="2994071"/>
            <a:ext cx="600840" cy="649227"/>
            <a:chOff x="2782033" y="2877344"/>
            <a:chExt cx="571561" cy="617451"/>
          </a:xfrm>
          <a:solidFill>
            <a:srgbClr val="FF9224"/>
          </a:solidFill>
        </p:grpSpPr>
        <p:sp>
          <p:nvSpPr>
            <p:cNvPr id="30" name="01 884"/>
            <p:cNvSpPr>
              <a:spLocks noEditPoints="1"/>
            </p:cNvSpPr>
            <p:nvPr/>
          </p:nvSpPr>
          <p:spPr bwMode="auto">
            <a:xfrm>
              <a:off x="2946844" y="2877344"/>
              <a:ext cx="406750" cy="411147"/>
            </a:xfrm>
            <a:custGeom>
              <a:avLst/>
              <a:gdLst>
                <a:gd name="T0" fmla="*/ 90 w 174"/>
                <a:gd name="T1" fmla="*/ 14 h 176"/>
                <a:gd name="T2" fmla="*/ 90 w 174"/>
                <a:gd name="T3" fmla="*/ 0 h 176"/>
                <a:gd name="T4" fmla="*/ 80 w 174"/>
                <a:gd name="T5" fmla="*/ 0 h 176"/>
                <a:gd name="T6" fmla="*/ 80 w 174"/>
                <a:gd name="T7" fmla="*/ 14 h 176"/>
                <a:gd name="T8" fmla="*/ 0 w 174"/>
                <a:gd name="T9" fmla="*/ 14 h 176"/>
                <a:gd name="T10" fmla="*/ 0 w 174"/>
                <a:gd name="T11" fmla="*/ 40 h 176"/>
                <a:gd name="T12" fmla="*/ 9 w 174"/>
                <a:gd name="T13" fmla="*/ 40 h 176"/>
                <a:gd name="T14" fmla="*/ 9 w 174"/>
                <a:gd name="T15" fmla="*/ 138 h 176"/>
                <a:gd name="T16" fmla="*/ 70 w 174"/>
                <a:gd name="T17" fmla="*/ 138 h 176"/>
                <a:gd name="T18" fmla="*/ 33 w 174"/>
                <a:gd name="T19" fmla="*/ 168 h 176"/>
                <a:gd name="T20" fmla="*/ 39 w 174"/>
                <a:gd name="T21" fmla="*/ 176 h 176"/>
                <a:gd name="T22" fmla="*/ 86 w 174"/>
                <a:gd name="T23" fmla="*/ 138 h 176"/>
                <a:gd name="T24" fmla="*/ 86 w 174"/>
                <a:gd name="T25" fmla="*/ 138 h 176"/>
                <a:gd name="T26" fmla="*/ 133 w 174"/>
                <a:gd name="T27" fmla="*/ 176 h 176"/>
                <a:gd name="T28" fmla="*/ 140 w 174"/>
                <a:gd name="T29" fmla="*/ 168 h 176"/>
                <a:gd name="T30" fmla="*/ 102 w 174"/>
                <a:gd name="T31" fmla="*/ 138 h 176"/>
                <a:gd name="T32" fmla="*/ 164 w 174"/>
                <a:gd name="T33" fmla="*/ 138 h 176"/>
                <a:gd name="T34" fmla="*/ 164 w 174"/>
                <a:gd name="T35" fmla="*/ 40 h 176"/>
                <a:gd name="T36" fmla="*/ 174 w 174"/>
                <a:gd name="T37" fmla="*/ 40 h 176"/>
                <a:gd name="T38" fmla="*/ 174 w 174"/>
                <a:gd name="T39" fmla="*/ 14 h 176"/>
                <a:gd name="T40" fmla="*/ 90 w 174"/>
                <a:gd name="T41" fmla="*/ 14 h 176"/>
                <a:gd name="T42" fmla="*/ 154 w 174"/>
                <a:gd name="T43" fmla="*/ 128 h 176"/>
                <a:gd name="T44" fmla="*/ 19 w 174"/>
                <a:gd name="T45" fmla="*/ 128 h 176"/>
                <a:gd name="T46" fmla="*/ 19 w 174"/>
                <a:gd name="T47" fmla="*/ 40 h 176"/>
                <a:gd name="T48" fmla="*/ 154 w 174"/>
                <a:gd name="T49" fmla="*/ 40 h 176"/>
                <a:gd name="T50" fmla="*/ 154 w 174"/>
                <a:gd name="T51" fmla="*/ 128 h 176"/>
                <a:gd name="T52" fmla="*/ 51 w 174"/>
                <a:gd name="T53" fmla="*/ 105 h 176"/>
                <a:gd name="T54" fmla="*/ 51 w 174"/>
                <a:gd name="T55" fmla="*/ 79 h 176"/>
                <a:gd name="T56" fmla="*/ 77 w 174"/>
                <a:gd name="T57" fmla="*/ 79 h 176"/>
                <a:gd name="T58" fmla="*/ 51 w 174"/>
                <a:gd name="T59" fmla="*/ 53 h 176"/>
                <a:gd name="T60" fmla="*/ 25 w 174"/>
                <a:gd name="T61" fmla="*/ 79 h 176"/>
                <a:gd name="T62" fmla="*/ 51 w 174"/>
                <a:gd name="T63" fmla="*/ 105 h 176"/>
                <a:gd name="T64" fmla="*/ 59 w 174"/>
                <a:gd name="T65" fmla="*/ 112 h 176"/>
                <a:gd name="T66" fmla="*/ 85 w 174"/>
                <a:gd name="T67" fmla="*/ 86 h 176"/>
                <a:gd name="T68" fmla="*/ 59 w 174"/>
                <a:gd name="T69" fmla="*/ 86 h 176"/>
                <a:gd name="T70" fmla="*/ 59 w 174"/>
                <a:gd name="T71" fmla="*/ 112 h 176"/>
                <a:gd name="T72" fmla="*/ 138 w 174"/>
                <a:gd name="T73" fmla="*/ 59 h 176"/>
                <a:gd name="T74" fmla="*/ 105 w 174"/>
                <a:gd name="T75" fmla="*/ 59 h 176"/>
                <a:gd name="T76" fmla="*/ 105 w 174"/>
                <a:gd name="T77" fmla="*/ 69 h 176"/>
                <a:gd name="T78" fmla="*/ 138 w 174"/>
                <a:gd name="T79" fmla="*/ 69 h 176"/>
                <a:gd name="T80" fmla="*/ 138 w 174"/>
                <a:gd name="T81" fmla="*/ 59 h 176"/>
                <a:gd name="T82" fmla="*/ 138 w 174"/>
                <a:gd name="T83" fmla="*/ 77 h 176"/>
                <a:gd name="T84" fmla="*/ 105 w 174"/>
                <a:gd name="T85" fmla="*/ 77 h 176"/>
                <a:gd name="T86" fmla="*/ 105 w 174"/>
                <a:gd name="T87" fmla="*/ 87 h 176"/>
                <a:gd name="T88" fmla="*/ 138 w 174"/>
                <a:gd name="T89" fmla="*/ 87 h 176"/>
                <a:gd name="T90" fmla="*/ 138 w 174"/>
                <a:gd name="T91" fmla="*/ 77 h 176"/>
                <a:gd name="T92" fmla="*/ 138 w 174"/>
                <a:gd name="T93" fmla="*/ 96 h 176"/>
                <a:gd name="T94" fmla="*/ 105 w 174"/>
                <a:gd name="T95" fmla="*/ 96 h 176"/>
                <a:gd name="T96" fmla="*/ 105 w 174"/>
                <a:gd name="T97" fmla="*/ 106 h 176"/>
                <a:gd name="T98" fmla="*/ 138 w 174"/>
                <a:gd name="T99" fmla="*/ 106 h 176"/>
                <a:gd name="T100" fmla="*/ 138 w 174"/>
                <a:gd name="T101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4" h="176">
                  <a:moveTo>
                    <a:pt x="90" y="14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133" y="176"/>
                    <a:pt x="133" y="176"/>
                    <a:pt x="133" y="176"/>
                  </a:cubicBezTo>
                  <a:cubicBezTo>
                    <a:pt x="140" y="168"/>
                    <a:pt x="140" y="168"/>
                    <a:pt x="140" y="168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74" y="14"/>
                    <a:pt x="174" y="14"/>
                    <a:pt x="174" y="14"/>
                  </a:cubicBezTo>
                  <a:lnTo>
                    <a:pt x="90" y="14"/>
                  </a:lnTo>
                  <a:close/>
                  <a:moveTo>
                    <a:pt x="154" y="128"/>
                  </a:moveTo>
                  <a:cubicBezTo>
                    <a:pt x="19" y="128"/>
                    <a:pt x="19" y="128"/>
                    <a:pt x="19" y="128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54" y="40"/>
                    <a:pt x="154" y="40"/>
                    <a:pt x="154" y="40"/>
                  </a:cubicBezTo>
                  <a:lnTo>
                    <a:pt x="154" y="128"/>
                  </a:lnTo>
                  <a:close/>
                  <a:moveTo>
                    <a:pt x="51" y="105"/>
                  </a:moveTo>
                  <a:cubicBezTo>
                    <a:pt x="51" y="79"/>
                    <a:pt x="51" y="79"/>
                    <a:pt x="51" y="79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65"/>
                    <a:pt x="66" y="53"/>
                    <a:pt x="51" y="53"/>
                  </a:cubicBezTo>
                  <a:cubicBezTo>
                    <a:pt x="37" y="53"/>
                    <a:pt x="25" y="65"/>
                    <a:pt x="25" y="79"/>
                  </a:cubicBezTo>
                  <a:cubicBezTo>
                    <a:pt x="25" y="94"/>
                    <a:pt x="37" y="105"/>
                    <a:pt x="51" y="105"/>
                  </a:cubicBezTo>
                  <a:close/>
                  <a:moveTo>
                    <a:pt x="59" y="112"/>
                  </a:moveTo>
                  <a:cubicBezTo>
                    <a:pt x="73" y="112"/>
                    <a:pt x="85" y="101"/>
                    <a:pt x="85" y="86"/>
                  </a:cubicBezTo>
                  <a:cubicBezTo>
                    <a:pt x="59" y="86"/>
                    <a:pt x="59" y="86"/>
                    <a:pt x="59" y="86"/>
                  </a:cubicBezTo>
                  <a:lnTo>
                    <a:pt x="59" y="112"/>
                  </a:lnTo>
                  <a:close/>
                  <a:moveTo>
                    <a:pt x="138" y="59"/>
                  </a:moveTo>
                  <a:cubicBezTo>
                    <a:pt x="105" y="59"/>
                    <a:pt x="105" y="59"/>
                    <a:pt x="105" y="5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38" y="69"/>
                    <a:pt x="138" y="69"/>
                    <a:pt x="138" y="69"/>
                  </a:cubicBezTo>
                  <a:lnTo>
                    <a:pt x="138" y="59"/>
                  </a:lnTo>
                  <a:close/>
                  <a:moveTo>
                    <a:pt x="138" y="77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38" y="87"/>
                    <a:pt x="138" y="87"/>
                    <a:pt x="138" y="87"/>
                  </a:cubicBezTo>
                  <a:lnTo>
                    <a:pt x="138" y="77"/>
                  </a:lnTo>
                  <a:close/>
                  <a:moveTo>
                    <a:pt x="138" y="96"/>
                  </a:moveTo>
                  <a:cubicBezTo>
                    <a:pt x="105" y="96"/>
                    <a:pt x="105" y="96"/>
                    <a:pt x="105" y="96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38" y="106"/>
                    <a:pt x="138" y="106"/>
                    <a:pt x="138" y="106"/>
                  </a:cubicBezTo>
                  <a:lnTo>
                    <a:pt x="13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73" tIns="34287" rIns="68573" bIns="34287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01 40"/>
            <p:cNvSpPr>
              <a:spLocks noEditPoints="1"/>
            </p:cNvSpPr>
            <p:nvPr/>
          </p:nvSpPr>
          <p:spPr bwMode="auto">
            <a:xfrm>
              <a:off x="2782033" y="2992399"/>
              <a:ext cx="317694" cy="502396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01 115"/>
          <p:cNvGrpSpPr/>
          <p:nvPr/>
        </p:nvGrpSpPr>
        <p:grpSpPr>
          <a:xfrm>
            <a:off x="7058561" y="3050399"/>
            <a:ext cx="625232" cy="625464"/>
            <a:chOff x="5699322" y="3963624"/>
            <a:chExt cx="132182" cy="132201"/>
          </a:xfrm>
          <a:solidFill>
            <a:srgbClr val="FF9224"/>
          </a:solidFill>
        </p:grpSpPr>
        <p:sp>
          <p:nvSpPr>
            <p:cNvPr id="33" name="01 412"/>
            <p:cNvSpPr>
              <a:spLocks noEditPoints="1"/>
            </p:cNvSpPr>
            <p:nvPr/>
          </p:nvSpPr>
          <p:spPr bwMode="auto">
            <a:xfrm>
              <a:off x="5781489" y="3963624"/>
              <a:ext cx="50015" cy="50022"/>
            </a:xfrm>
            <a:custGeom>
              <a:avLst/>
              <a:gdLst>
                <a:gd name="T0" fmla="*/ 105 w 108"/>
                <a:gd name="T1" fmla="*/ 44 h 108"/>
                <a:gd name="T2" fmla="*/ 89 w 108"/>
                <a:gd name="T3" fmla="*/ 41 h 108"/>
                <a:gd name="T4" fmla="*/ 88 w 108"/>
                <a:gd name="T5" fmla="*/ 38 h 108"/>
                <a:gd name="T6" fmla="*/ 97 w 108"/>
                <a:gd name="T7" fmla="*/ 25 h 108"/>
                <a:gd name="T8" fmla="*/ 96 w 108"/>
                <a:gd name="T9" fmla="*/ 20 h 108"/>
                <a:gd name="T10" fmla="*/ 87 w 108"/>
                <a:gd name="T11" fmla="*/ 11 h 108"/>
                <a:gd name="T12" fmla="*/ 83 w 108"/>
                <a:gd name="T13" fmla="*/ 11 h 108"/>
                <a:gd name="T14" fmla="*/ 69 w 108"/>
                <a:gd name="T15" fmla="*/ 20 h 108"/>
                <a:gd name="T16" fmla="*/ 66 w 108"/>
                <a:gd name="T17" fmla="*/ 19 h 108"/>
                <a:gd name="T18" fmla="*/ 64 w 108"/>
                <a:gd name="T19" fmla="*/ 3 h 108"/>
                <a:gd name="T20" fmla="*/ 60 w 108"/>
                <a:gd name="T21" fmla="*/ 0 h 108"/>
                <a:gd name="T22" fmla="*/ 48 w 108"/>
                <a:gd name="T23" fmla="*/ 0 h 108"/>
                <a:gd name="T24" fmla="*/ 44 w 108"/>
                <a:gd name="T25" fmla="*/ 3 h 108"/>
                <a:gd name="T26" fmla="*/ 41 w 108"/>
                <a:gd name="T27" fmla="*/ 19 h 108"/>
                <a:gd name="T28" fmla="*/ 38 w 108"/>
                <a:gd name="T29" fmla="*/ 20 h 108"/>
                <a:gd name="T30" fmla="*/ 25 w 108"/>
                <a:gd name="T31" fmla="*/ 11 h 108"/>
                <a:gd name="T32" fmla="*/ 20 w 108"/>
                <a:gd name="T33" fmla="*/ 11 h 108"/>
                <a:gd name="T34" fmla="*/ 11 w 108"/>
                <a:gd name="T35" fmla="*/ 20 h 108"/>
                <a:gd name="T36" fmla="*/ 11 w 108"/>
                <a:gd name="T37" fmla="*/ 25 h 108"/>
                <a:gd name="T38" fmla="*/ 20 w 108"/>
                <a:gd name="T39" fmla="*/ 38 h 108"/>
                <a:gd name="T40" fmla="*/ 19 w 108"/>
                <a:gd name="T41" fmla="*/ 41 h 108"/>
                <a:gd name="T42" fmla="*/ 3 w 108"/>
                <a:gd name="T43" fmla="*/ 44 h 108"/>
                <a:gd name="T44" fmla="*/ 0 w 108"/>
                <a:gd name="T45" fmla="*/ 48 h 108"/>
                <a:gd name="T46" fmla="*/ 0 w 108"/>
                <a:gd name="T47" fmla="*/ 60 h 108"/>
                <a:gd name="T48" fmla="*/ 3 w 108"/>
                <a:gd name="T49" fmla="*/ 64 h 108"/>
                <a:gd name="T50" fmla="*/ 19 w 108"/>
                <a:gd name="T51" fmla="*/ 67 h 108"/>
                <a:gd name="T52" fmla="*/ 20 w 108"/>
                <a:gd name="T53" fmla="*/ 69 h 108"/>
                <a:gd name="T54" fmla="*/ 11 w 108"/>
                <a:gd name="T55" fmla="*/ 83 h 108"/>
                <a:gd name="T56" fmla="*/ 11 w 108"/>
                <a:gd name="T57" fmla="*/ 88 h 108"/>
                <a:gd name="T58" fmla="*/ 20 w 108"/>
                <a:gd name="T59" fmla="*/ 96 h 108"/>
                <a:gd name="T60" fmla="*/ 25 w 108"/>
                <a:gd name="T61" fmla="*/ 97 h 108"/>
                <a:gd name="T62" fmla="*/ 38 w 108"/>
                <a:gd name="T63" fmla="*/ 88 h 108"/>
                <a:gd name="T64" fmla="*/ 41 w 108"/>
                <a:gd name="T65" fmla="*/ 89 h 108"/>
                <a:gd name="T66" fmla="*/ 44 w 108"/>
                <a:gd name="T67" fmla="*/ 105 h 108"/>
                <a:gd name="T68" fmla="*/ 48 w 108"/>
                <a:gd name="T69" fmla="*/ 108 h 108"/>
                <a:gd name="T70" fmla="*/ 60 w 108"/>
                <a:gd name="T71" fmla="*/ 108 h 108"/>
                <a:gd name="T72" fmla="*/ 64 w 108"/>
                <a:gd name="T73" fmla="*/ 105 h 108"/>
                <a:gd name="T74" fmla="*/ 66 w 108"/>
                <a:gd name="T75" fmla="*/ 89 h 108"/>
                <a:gd name="T76" fmla="*/ 69 w 108"/>
                <a:gd name="T77" fmla="*/ 88 h 108"/>
                <a:gd name="T78" fmla="*/ 83 w 108"/>
                <a:gd name="T79" fmla="*/ 97 h 108"/>
                <a:gd name="T80" fmla="*/ 87 w 108"/>
                <a:gd name="T81" fmla="*/ 96 h 108"/>
                <a:gd name="T82" fmla="*/ 96 w 108"/>
                <a:gd name="T83" fmla="*/ 88 h 108"/>
                <a:gd name="T84" fmla="*/ 97 w 108"/>
                <a:gd name="T85" fmla="*/ 83 h 108"/>
                <a:gd name="T86" fmla="*/ 88 w 108"/>
                <a:gd name="T87" fmla="*/ 69 h 108"/>
                <a:gd name="T88" fmla="*/ 89 w 108"/>
                <a:gd name="T89" fmla="*/ 67 h 108"/>
                <a:gd name="T90" fmla="*/ 105 w 108"/>
                <a:gd name="T91" fmla="*/ 64 h 108"/>
                <a:gd name="T92" fmla="*/ 108 w 108"/>
                <a:gd name="T93" fmla="*/ 60 h 108"/>
                <a:gd name="T94" fmla="*/ 108 w 108"/>
                <a:gd name="T95" fmla="*/ 48 h 108"/>
                <a:gd name="T96" fmla="*/ 105 w 108"/>
                <a:gd name="T97" fmla="*/ 44 h 108"/>
                <a:gd name="T98" fmla="*/ 54 w 108"/>
                <a:gd name="T99" fmla="*/ 71 h 108"/>
                <a:gd name="T100" fmla="*/ 37 w 108"/>
                <a:gd name="T101" fmla="*/ 54 h 108"/>
                <a:gd name="T102" fmla="*/ 54 w 108"/>
                <a:gd name="T103" fmla="*/ 37 h 108"/>
                <a:gd name="T104" fmla="*/ 71 w 108"/>
                <a:gd name="T105" fmla="*/ 54 h 108"/>
                <a:gd name="T106" fmla="*/ 54 w 108"/>
                <a:gd name="T107" fmla="*/ 7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" h="108">
                  <a:moveTo>
                    <a:pt x="105" y="44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7" y="41"/>
                    <a:pt x="87" y="40"/>
                    <a:pt x="88" y="38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8" y="23"/>
                    <a:pt x="97" y="21"/>
                    <a:pt x="96" y="20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4" y="10"/>
                    <a:pt x="83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8" y="21"/>
                    <a:pt x="67" y="21"/>
                    <a:pt x="66" y="19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1"/>
                    <a:pt x="62" y="0"/>
                    <a:pt x="6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4" y="1"/>
                    <a:pt x="44" y="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21"/>
                    <a:pt x="40" y="21"/>
                    <a:pt x="38" y="2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0"/>
                    <a:pt x="21" y="10"/>
                    <a:pt x="20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3"/>
                    <a:pt x="11" y="25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40"/>
                    <a:pt x="21" y="41"/>
                    <a:pt x="19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5"/>
                    <a:pt x="0" y="46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3"/>
                    <a:pt x="3" y="64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1" y="67"/>
                    <a:pt x="21" y="68"/>
                    <a:pt x="20" y="69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4"/>
                    <a:pt x="10" y="86"/>
                    <a:pt x="11" y="88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1" y="97"/>
                    <a:pt x="23" y="98"/>
                    <a:pt x="25" y="97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0" y="87"/>
                    <a:pt x="41" y="87"/>
                    <a:pt x="41" y="89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4" y="106"/>
                    <a:pt x="46" y="108"/>
                    <a:pt x="48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2" y="108"/>
                    <a:pt x="63" y="106"/>
                    <a:pt x="64" y="10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7" y="87"/>
                    <a:pt x="68" y="87"/>
                    <a:pt x="69" y="88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84" y="98"/>
                    <a:pt x="86" y="97"/>
                    <a:pt x="87" y="96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86"/>
                    <a:pt x="98" y="84"/>
                    <a:pt x="97" y="83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87" y="68"/>
                    <a:pt x="87" y="67"/>
                    <a:pt x="89" y="67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6" y="63"/>
                    <a:pt x="108" y="62"/>
                    <a:pt x="108" y="6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8" y="46"/>
                    <a:pt x="106" y="45"/>
                    <a:pt x="105" y="44"/>
                  </a:cubicBezTo>
                  <a:close/>
                  <a:moveTo>
                    <a:pt x="54" y="71"/>
                  </a:moveTo>
                  <a:cubicBezTo>
                    <a:pt x="45" y="71"/>
                    <a:pt x="37" y="63"/>
                    <a:pt x="37" y="54"/>
                  </a:cubicBezTo>
                  <a:cubicBezTo>
                    <a:pt x="37" y="45"/>
                    <a:pt x="45" y="37"/>
                    <a:pt x="54" y="37"/>
                  </a:cubicBezTo>
                  <a:cubicBezTo>
                    <a:pt x="63" y="37"/>
                    <a:pt x="71" y="45"/>
                    <a:pt x="71" y="54"/>
                  </a:cubicBezTo>
                  <a:cubicBezTo>
                    <a:pt x="71" y="63"/>
                    <a:pt x="63" y="71"/>
                    <a:pt x="5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73" tIns="34287" rIns="68573" bIns="34287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01 413"/>
            <p:cNvSpPr>
              <a:spLocks noEditPoints="1"/>
            </p:cNvSpPr>
            <p:nvPr/>
          </p:nvSpPr>
          <p:spPr bwMode="auto">
            <a:xfrm>
              <a:off x="5699322" y="3996972"/>
              <a:ext cx="98839" cy="98853"/>
            </a:xfrm>
            <a:custGeom>
              <a:avLst/>
              <a:gdLst>
                <a:gd name="T0" fmla="*/ 210 w 216"/>
                <a:gd name="T1" fmla="*/ 89 h 216"/>
                <a:gd name="T2" fmla="*/ 178 w 216"/>
                <a:gd name="T3" fmla="*/ 83 h 216"/>
                <a:gd name="T4" fmla="*/ 176 w 216"/>
                <a:gd name="T5" fmla="*/ 77 h 216"/>
                <a:gd name="T6" fmla="*/ 194 w 216"/>
                <a:gd name="T7" fmla="*/ 49 h 216"/>
                <a:gd name="T8" fmla="*/ 193 w 216"/>
                <a:gd name="T9" fmla="*/ 41 h 216"/>
                <a:gd name="T10" fmla="*/ 175 w 216"/>
                <a:gd name="T11" fmla="*/ 23 h 216"/>
                <a:gd name="T12" fmla="*/ 167 w 216"/>
                <a:gd name="T13" fmla="*/ 22 h 216"/>
                <a:gd name="T14" fmla="*/ 139 w 216"/>
                <a:gd name="T15" fmla="*/ 40 h 216"/>
                <a:gd name="T16" fmla="*/ 133 w 216"/>
                <a:gd name="T17" fmla="*/ 38 h 216"/>
                <a:gd name="T18" fmla="*/ 127 w 216"/>
                <a:gd name="T19" fmla="*/ 6 h 216"/>
                <a:gd name="T20" fmla="*/ 121 w 216"/>
                <a:gd name="T21" fmla="*/ 0 h 216"/>
                <a:gd name="T22" fmla="*/ 95 w 216"/>
                <a:gd name="T23" fmla="*/ 0 h 216"/>
                <a:gd name="T24" fmla="*/ 89 w 216"/>
                <a:gd name="T25" fmla="*/ 6 h 216"/>
                <a:gd name="T26" fmla="*/ 83 w 216"/>
                <a:gd name="T27" fmla="*/ 38 h 216"/>
                <a:gd name="T28" fmla="*/ 77 w 216"/>
                <a:gd name="T29" fmla="*/ 40 h 216"/>
                <a:gd name="T30" fmla="*/ 49 w 216"/>
                <a:gd name="T31" fmla="*/ 22 h 216"/>
                <a:gd name="T32" fmla="*/ 41 w 216"/>
                <a:gd name="T33" fmla="*/ 23 h 216"/>
                <a:gd name="T34" fmla="*/ 23 w 216"/>
                <a:gd name="T35" fmla="*/ 41 h 216"/>
                <a:gd name="T36" fmla="*/ 22 w 216"/>
                <a:gd name="T37" fmla="*/ 49 h 216"/>
                <a:gd name="T38" fmla="*/ 40 w 216"/>
                <a:gd name="T39" fmla="*/ 77 h 216"/>
                <a:gd name="T40" fmla="*/ 38 w 216"/>
                <a:gd name="T41" fmla="*/ 83 h 216"/>
                <a:gd name="T42" fmla="*/ 6 w 216"/>
                <a:gd name="T43" fmla="*/ 89 h 216"/>
                <a:gd name="T44" fmla="*/ 0 w 216"/>
                <a:gd name="T45" fmla="*/ 95 h 216"/>
                <a:gd name="T46" fmla="*/ 0 w 216"/>
                <a:gd name="T47" fmla="*/ 121 h 216"/>
                <a:gd name="T48" fmla="*/ 6 w 216"/>
                <a:gd name="T49" fmla="*/ 127 h 216"/>
                <a:gd name="T50" fmla="*/ 38 w 216"/>
                <a:gd name="T51" fmla="*/ 133 h 216"/>
                <a:gd name="T52" fmla="*/ 40 w 216"/>
                <a:gd name="T53" fmla="*/ 139 h 216"/>
                <a:gd name="T54" fmla="*/ 22 w 216"/>
                <a:gd name="T55" fmla="*/ 167 h 216"/>
                <a:gd name="T56" fmla="*/ 23 w 216"/>
                <a:gd name="T57" fmla="*/ 175 h 216"/>
                <a:gd name="T58" fmla="*/ 41 w 216"/>
                <a:gd name="T59" fmla="*/ 193 h 216"/>
                <a:gd name="T60" fmla="*/ 49 w 216"/>
                <a:gd name="T61" fmla="*/ 194 h 216"/>
                <a:gd name="T62" fmla="*/ 77 w 216"/>
                <a:gd name="T63" fmla="*/ 176 h 216"/>
                <a:gd name="T64" fmla="*/ 83 w 216"/>
                <a:gd name="T65" fmla="*/ 178 h 216"/>
                <a:gd name="T66" fmla="*/ 89 w 216"/>
                <a:gd name="T67" fmla="*/ 210 h 216"/>
                <a:gd name="T68" fmla="*/ 95 w 216"/>
                <a:gd name="T69" fmla="*/ 216 h 216"/>
                <a:gd name="T70" fmla="*/ 121 w 216"/>
                <a:gd name="T71" fmla="*/ 216 h 216"/>
                <a:gd name="T72" fmla="*/ 127 w 216"/>
                <a:gd name="T73" fmla="*/ 210 h 216"/>
                <a:gd name="T74" fmla="*/ 133 w 216"/>
                <a:gd name="T75" fmla="*/ 178 h 216"/>
                <a:gd name="T76" fmla="*/ 139 w 216"/>
                <a:gd name="T77" fmla="*/ 176 h 216"/>
                <a:gd name="T78" fmla="*/ 167 w 216"/>
                <a:gd name="T79" fmla="*/ 194 h 216"/>
                <a:gd name="T80" fmla="*/ 175 w 216"/>
                <a:gd name="T81" fmla="*/ 193 h 216"/>
                <a:gd name="T82" fmla="*/ 193 w 216"/>
                <a:gd name="T83" fmla="*/ 175 h 216"/>
                <a:gd name="T84" fmla="*/ 194 w 216"/>
                <a:gd name="T85" fmla="*/ 167 h 216"/>
                <a:gd name="T86" fmla="*/ 176 w 216"/>
                <a:gd name="T87" fmla="*/ 139 h 216"/>
                <a:gd name="T88" fmla="*/ 178 w 216"/>
                <a:gd name="T89" fmla="*/ 133 h 216"/>
                <a:gd name="T90" fmla="*/ 210 w 216"/>
                <a:gd name="T91" fmla="*/ 127 h 216"/>
                <a:gd name="T92" fmla="*/ 216 w 216"/>
                <a:gd name="T93" fmla="*/ 121 h 216"/>
                <a:gd name="T94" fmla="*/ 216 w 216"/>
                <a:gd name="T95" fmla="*/ 95 h 216"/>
                <a:gd name="T96" fmla="*/ 210 w 216"/>
                <a:gd name="T97" fmla="*/ 89 h 216"/>
                <a:gd name="T98" fmla="*/ 108 w 216"/>
                <a:gd name="T99" fmla="*/ 147 h 216"/>
                <a:gd name="T100" fmla="*/ 69 w 216"/>
                <a:gd name="T101" fmla="*/ 108 h 216"/>
                <a:gd name="T102" fmla="*/ 108 w 216"/>
                <a:gd name="T103" fmla="*/ 69 h 216"/>
                <a:gd name="T104" fmla="*/ 147 w 216"/>
                <a:gd name="T105" fmla="*/ 108 h 216"/>
                <a:gd name="T106" fmla="*/ 108 w 216"/>
                <a:gd name="T107" fmla="*/ 14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16">
                  <a:moveTo>
                    <a:pt x="210" y="89"/>
                  </a:moveTo>
                  <a:cubicBezTo>
                    <a:pt x="178" y="83"/>
                    <a:pt x="178" y="83"/>
                    <a:pt x="178" y="83"/>
                  </a:cubicBezTo>
                  <a:cubicBezTo>
                    <a:pt x="175" y="82"/>
                    <a:pt x="174" y="80"/>
                    <a:pt x="176" y="77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6" y="47"/>
                    <a:pt x="195" y="43"/>
                    <a:pt x="193" y="41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3" y="21"/>
                    <a:pt x="169" y="20"/>
                    <a:pt x="167" y="22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7" y="42"/>
                    <a:pt x="134" y="41"/>
                    <a:pt x="133" y="3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7" y="3"/>
                    <a:pt x="124" y="0"/>
                    <a:pt x="121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2" y="0"/>
                    <a:pt x="89" y="3"/>
                    <a:pt x="89" y="6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2" y="41"/>
                    <a:pt x="80" y="42"/>
                    <a:pt x="77" y="40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3" y="21"/>
                    <a:pt x="41" y="2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1" y="43"/>
                    <a:pt x="20" y="47"/>
                    <a:pt x="22" y="4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2" y="80"/>
                    <a:pt x="41" y="82"/>
                    <a:pt x="38" y="83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4"/>
                    <a:pt x="3" y="127"/>
                    <a:pt x="6" y="127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41" y="134"/>
                    <a:pt x="42" y="137"/>
                    <a:pt x="40" y="139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0" y="169"/>
                    <a:pt x="21" y="173"/>
                    <a:pt x="23" y="175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3" y="195"/>
                    <a:pt x="47" y="196"/>
                    <a:pt x="49" y="194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80" y="174"/>
                    <a:pt x="82" y="175"/>
                    <a:pt x="83" y="178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9" y="213"/>
                    <a:pt x="92" y="216"/>
                    <a:pt x="95" y="216"/>
                  </a:cubicBezTo>
                  <a:cubicBezTo>
                    <a:pt x="121" y="216"/>
                    <a:pt x="121" y="216"/>
                    <a:pt x="121" y="216"/>
                  </a:cubicBezTo>
                  <a:cubicBezTo>
                    <a:pt x="124" y="216"/>
                    <a:pt x="127" y="213"/>
                    <a:pt x="127" y="210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34" y="175"/>
                    <a:pt x="137" y="174"/>
                    <a:pt x="139" y="176"/>
                  </a:cubicBezTo>
                  <a:cubicBezTo>
                    <a:pt x="167" y="194"/>
                    <a:pt x="167" y="194"/>
                    <a:pt x="167" y="194"/>
                  </a:cubicBezTo>
                  <a:cubicBezTo>
                    <a:pt x="169" y="196"/>
                    <a:pt x="173" y="195"/>
                    <a:pt x="175" y="193"/>
                  </a:cubicBezTo>
                  <a:cubicBezTo>
                    <a:pt x="193" y="175"/>
                    <a:pt x="193" y="175"/>
                    <a:pt x="193" y="175"/>
                  </a:cubicBezTo>
                  <a:cubicBezTo>
                    <a:pt x="195" y="173"/>
                    <a:pt x="196" y="169"/>
                    <a:pt x="194" y="167"/>
                  </a:cubicBezTo>
                  <a:cubicBezTo>
                    <a:pt x="176" y="139"/>
                    <a:pt x="176" y="139"/>
                    <a:pt x="176" y="139"/>
                  </a:cubicBezTo>
                  <a:cubicBezTo>
                    <a:pt x="174" y="137"/>
                    <a:pt x="175" y="134"/>
                    <a:pt x="178" y="133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3" y="127"/>
                    <a:pt x="216" y="124"/>
                    <a:pt x="216" y="121"/>
                  </a:cubicBezTo>
                  <a:cubicBezTo>
                    <a:pt x="216" y="95"/>
                    <a:pt x="216" y="95"/>
                    <a:pt x="216" y="95"/>
                  </a:cubicBezTo>
                  <a:cubicBezTo>
                    <a:pt x="216" y="92"/>
                    <a:pt x="213" y="89"/>
                    <a:pt x="210" y="89"/>
                  </a:cubicBezTo>
                  <a:close/>
                  <a:moveTo>
                    <a:pt x="108" y="147"/>
                  </a:moveTo>
                  <a:cubicBezTo>
                    <a:pt x="86" y="147"/>
                    <a:pt x="69" y="130"/>
                    <a:pt x="69" y="108"/>
                  </a:cubicBezTo>
                  <a:cubicBezTo>
                    <a:pt x="69" y="87"/>
                    <a:pt x="86" y="69"/>
                    <a:pt x="108" y="69"/>
                  </a:cubicBezTo>
                  <a:cubicBezTo>
                    <a:pt x="130" y="69"/>
                    <a:pt x="147" y="87"/>
                    <a:pt x="147" y="108"/>
                  </a:cubicBezTo>
                  <a:cubicBezTo>
                    <a:pt x="147" y="130"/>
                    <a:pt x="130" y="147"/>
                    <a:pt x="108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73" tIns="34287" rIns="68573" bIns="34287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01 118"/>
          <p:cNvGrpSpPr/>
          <p:nvPr/>
        </p:nvGrpSpPr>
        <p:grpSpPr>
          <a:xfrm>
            <a:off x="9499163" y="3027117"/>
            <a:ext cx="647111" cy="632693"/>
            <a:chOff x="5710238" y="3049588"/>
            <a:chExt cx="771526" cy="754062"/>
          </a:xfrm>
          <a:solidFill>
            <a:srgbClr val="FF9224"/>
          </a:solidFill>
        </p:grpSpPr>
        <p:sp>
          <p:nvSpPr>
            <p:cNvPr id="36" name="01 355"/>
            <p:cNvSpPr/>
            <p:nvPr/>
          </p:nvSpPr>
          <p:spPr bwMode="auto">
            <a:xfrm>
              <a:off x="6026151" y="3049588"/>
              <a:ext cx="106363" cy="125413"/>
            </a:xfrm>
            <a:custGeom>
              <a:avLst/>
              <a:gdLst>
                <a:gd name="T0" fmla="*/ 11 w 28"/>
                <a:gd name="T1" fmla="*/ 32 h 33"/>
                <a:gd name="T2" fmla="*/ 26 w 28"/>
                <a:gd name="T3" fmla="*/ 19 h 33"/>
                <a:gd name="T4" fmla="*/ 17 w 28"/>
                <a:gd name="T5" fmla="*/ 1 h 33"/>
                <a:gd name="T6" fmla="*/ 1 w 28"/>
                <a:gd name="T7" fmla="*/ 14 h 33"/>
                <a:gd name="T8" fmla="*/ 11 w 28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11" y="32"/>
                  </a:moveTo>
                  <a:cubicBezTo>
                    <a:pt x="18" y="33"/>
                    <a:pt x="24" y="27"/>
                    <a:pt x="26" y="19"/>
                  </a:cubicBezTo>
                  <a:cubicBezTo>
                    <a:pt x="28" y="10"/>
                    <a:pt x="24" y="2"/>
                    <a:pt x="17" y="1"/>
                  </a:cubicBezTo>
                  <a:cubicBezTo>
                    <a:pt x="10" y="0"/>
                    <a:pt x="3" y="6"/>
                    <a:pt x="1" y="14"/>
                  </a:cubicBezTo>
                  <a:cubicBezTo>
                    <a:pt x="0" y="22"/>
                    <a:pt x="4" y="30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01 356"/>
            <p:cNvSpPr/>
            <p:nvPr/>
          </p:nvSpPr>
          <p:spPr bwMode="auto">
            <a:xfrm>
              <a:off x="5797551" y="3160713"/>
              <a:ext cx="479425" cy="498475"/>
            </a:xfrm>
            <a:custGeom>
              <a:avLst/>
              <a:gdLst>
                <a:gd name="T0" fmla="*/ 27 w 126"/>
                <a:gd name="T1" fmla="*/ 32 h 131"/>
                <a:gd name="T2" fmla="*/ 40 w 126"/>
                <a:gd name="T3" fmla="*/ 22 h 131"/>
                <a:gd name="T4" fmla="*/ 26 w 126"/>
                <a:gd name="T5" fmla="*/ 62 h 131"/>
                <a:gd name="T6" fmla="*/ 26 w 126"/>
                <a:gd name="T7" fmla="*/ 62 h 131"/>
                <a:gd name="T8" fmla="*/ 36 w 126"/>
                <a:gd name="T9" fmla="*/ 66 h 131"/>
                <a:gd name="T10" fmla="*/ 31 w 126"/>
                <a:gd name="T11" fmla="*/ 91 h 131"/>
                <a:gd name="T12" fmla="*/ 17 w 126"/>
                <a:gd name="T13" fmla="*/ 123 h 131"/>
                <a:gd name="T14" fmla="*/ 32 w 126"/>
                <a:gd name="T15" fmla="*/ 131 h 131"/>
                <a:gd name="T16" fmla="*/ 51 w 126"/>
                <a:gd name="T17" fmla="*/ 88 h 131"/>
                <a:gd name="T18" fmla="*/ 54 w 126"/>
                <a:gd name="T19" fmla="*/ 74 h 131"/>
                <a:gd name="T20" fmla="*/ 75 w 126"/>
                <a:gd name="T21" fmla="*/ 75 h 131"/>
                <a:gd name="T22" fmla="*/ 73 w 126"/>
                <a:gd name="T23" fmla="*/ 79 h 131"/>
                <a:gd name="T24" fmla="*/ 70 w 126"/>
                <a:gd name="T25" fmla="*/ 96 h 131"/>
                <a:gd name="T26" fmla="*/ 86 w 126"/>
                <a:gd name="T27" fmla="*/ 100 h 131"/>
                <a:gd name="T28" fmla="*/ 92 w 126"/>
                <a:gd name="T29" fmla="*/ 80 h 131"/>
                <a:gd name="T30" fmla="*/ 95 w 126"/>
                <a:gd name="T31" fmla="*/ 69 h 131"/>
                <a:gd name="T32" fmla="*/ 86 w 126"/>
                <a:gd name="T33" fmla="*/ 57 h 131"/>
                <a:gd name="T34" fmla="*/ 86 w 126"/>
                <a:gd name="T35" fmla="*/ 57 h 131"/>
                <a:gd name="T36" fmla="*/ 85 w 126"/>
                <a:gd name="T37" fmla="*/ 57 h 131"/>
                <a:gd name="T38" fmla="*/ 84 w 126"/>
                <a:gd name="T39" fmla="*/ 57 h 131"/>
                <a:gd name="T40" fmla="*/ 81 w 126"/>
                <a:gd name="T41" fmla="*/ 56 h 131"/>
                <a:gd name="T42" fmla="*/ 76 w 126"/>
                <a:gd name="T43" fmla="*/ 56 h 131"/>
                <a:gd name="T44" fmla="*/ 66 w 126"/>
                <a:gd name="T45" fmla="*/ 55 h 131"/>
                <a:gd name="T46" fmla="*/ 74 w 126"/>
                <a:gd name="T47" fmla="*/ 27 h 131"/>
                <a:gd name="T48" fmla="*/ 78 w 126"/>
                <a:gd name="T49" fmla="*/ 33 h 131"/>
                <a:gd name="T50" fmla="*/ 83 w 126"/>
                <a:gd name="T51" fmla="*/ 39 h 131"/>
                <a:gd name="T52" fmla="*/ 84 w 126"/>
                <a:gd name="T53" fmla="*/ 40 h 131"/>
                <a:gd name="T54" fmla="*/ 91 w 126"/>
                <a:gd name="T55" fmla="*/ 45 h 131"/>
                <a:gd name="T56" fmla="*/ 91 w 126"/>
                <a:gd name="T57" fmla="*/ 45 h 131"/>
                <a:gd name="T58" fmla="*/ 91 w 126"/>
                <a:gd name="T59" fmla="*/ 45 h 131"/>
                <a:gd name="T60" fmla="*/ 92 w 126"/>
                <a:gd name="T61" fmla="*/ 45 h 131"/>
                <a:gd name="T62" fmla="*/ 95 w 126"/>
                <a:gd name="T63" fmla="*/ 45 h 131"/>
                <a:gd name="T64" fmla="*/ 126 w 126"/>
                <a:gd name="T65" fmla="*/ 45 h 131"/>
                <a:gd name="T66" fmla="*/ 126 w 126"/>
                <a:gd name="T67" fmla="*/ 28 h 131"/>
                <a:gd name="T68" fmla="*/ 95 w 126"/>
                <a:gd name="T69" fmla="*/ 29 h 131"/>
                <a:gd name="T70" fmla="*/ 94 w 126"/>
                <a:gd name="T71" fmla="*/ 29 h 131"/>
                <a:gd name="T72" fmla="*/ 91 w 126"/>
                <a:gd name="T73" fmla="*/ 24 h 131"/>
                <a:gd name="T74" fmla="*/ 81 w 126"/>
                <a:gd name="T75" fmla="*/ 12 h 131"/>
                <a:gd name="T76" fmla="*/ 75 w 126"/>
                <a:gd name="T77" fmla="*/ 9 h 131"/>
                <a:gd name="T78" fmla="*/ 74 w 126"/>
                <a:gd name="T79" fmla="*/ 8 h 131"/>
                <a:gd name="T80" fmla="*/ 76 w 126"/>
                <a:gd name="T81" fmla="*/ 14 h 131"/>
                <a:gd name="T82" fmla="*/ 71 w 126"/>
                <a:gd name="T83" fmla="*/ 16 h 131"/>
                <a:gd name="T84" fmla="*/ 71 w 126"/>
                <a:gd name="T85" fmla="*/ 21 h 131"/>
                <a:gd name="T86" fmla="*/ 61 w 126"/>
                <a:gd name="T87" fmla="*/ 37 h 131"/>
                <a:gd name="T88" fmla="*/ 68 w 126"/>
                <a:gd name="T89" fmla="*/ 12 h 131"/>
                <a:gd name="T90" fmla="*/ 69 w 126"/>
                <a:gd name="T91" fmla="*/ 11 h 131"/>
                <a:gd name="T92" fmla="*/ 70 w 126"/>
                <a:gd name="T93" fmla="*/ 6 h 131"/>
                <a:gd name="T94" fmla="*/ 68 w 126"/>
                <a:gd name="T95" fmla="*/ 5 h 131"/>
                <a:gd name="T96" fmla="*/ 65 w 126"/>
                <a:gd name="T97" fmla="*/ 10 h 131"/>
                <a:gd name="T98" fmla="*/ 65 w 126"/>
                <a:gd name="T99" fmla="*/ 11 h 131"/>
                <a:gd name="T100" fmla="*/ 57 w 126"/>
                <a:gd name="T101" fmla="*/ 35 h 131"/>
                <a:gd name="T102" fmla="*/ 58 w 126"/>
                <a:gd name="T103" fmla="*/ 17 h 131"/>
                <a:gd name="T104" fmla="*/ 61 w 126"/>
                <a:gd name="T105" fmla="*/ 12 h 131"/>
                <a:gd name="T106" fmla="*/ 59 w 126"/>
                <a:gd name="T107" fmla="*/ 8 h 131"/>
                <a:gd name="T108" fmla="*/ 63 w 126"/>
                <a:gd name="T109" fmla="*/ 4 h 131"/>
                <a:gd name="T110" fmla="*/ 53 w 126"/>
                <a:gd name="T111" fmla="*/ 1 h 131"/>
                <a:gd name="T112" fmla="*/ 44 w 126"/>
                <a:gd name="T113" fmla="*/ 1 h 131"/>
                <a:gd name="T114" fmla="*/ 18 w 126"/>
                <a:gd name="T115" fmla="*/ 19 h 131"/>
                <a:gd name="T116" fmla="*/ 0 w 126"/>
                <a:gd name="T117" fmla="*/ 49 h 131"/>
                <a:gd name="T118" fmla="*/ 15 w 126"/>
                <a:gd name="T119" fmla="*/ 57 h 131"/>
                <a:gd name="T120" fmla="*/ 27 w 126"/>
                <a:gd name="T12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1">
                  <a:moveTo>
                    <a:pt x="27" y="3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35" y="36"/>
                    <a:pt x="30" y="49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9" y="64"/>
                    <a:pt x="33" y="65"/>
                    <a:pt x="36" y="66"/>
                  </a:cubicBezTo>
                  <a:cubicBezTo>
                    <a:pt x="35" y="75"/>
                    <a:pt x="33" y="85"/>
                    <a:pt x="31" y="91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7" y="119"/>
                    <a:pt x="46" y="107"/>
                    <a:pt x="51" y="88"/>
                  </a:cubicBezTo>
                  <a:cubicBezTo>
                    <a:pt x="52" y="83"/>
                    <a:pt x="53" y="78"/>
                    <a:pt x="54" y="7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8" y="95"/>
                    <a:pt x="90" y="88"/>
                    <a:pt x="92" y="80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2" y="56"/>
                    <a:pt x="69" y="56"/>
                    <a:pt x="66" y="55"/>
                  </a:cubicBezTo>
                  <a:cubicBezTo>
                    <a:pt x="69" y="46"/>
                    <a:pt x="72" y="36"/>
                    <a:pt x="74" y="27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39"/>
                    <a:pt x="126" y="34"/>
                    <a:pt x="126" y="28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10"/>
                    <a:pt x="78" y="9"/>
                    <a:pt x="75" y="9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56" y="2"/>
                    <a:pt x="53" y="1"/>
                  </a:cubicBezTo>
                  <a:cubicBezTo>
                    <a:pt x="48" y="0"/>
                    <a:pt x="47" y="0"/>
                    <a:pt x="44" y="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7" y="34"/>
                    <a:pt x="6" y="39"/>
                    <a:pt x="0" y="49"/>
                  </a:cubicBezTo>
                  <a:cubicBezTo>
                    <a:pt x="5" y="52"/>
                    <a:pt x="10" y="55"/>
                    <a:pt x="15" y="57"/>
                  </a:cubicBezTo>
                  <a:cubicBezTo>
                    <a:pt x="19" y="49"/>
                    <a:pt x="27" y="3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01 357"/>
            <p:cNvSpPr>
              <a:spLocks noEditPoints="1"/>
            </p:cNvSpPr>
            <p:nvPr/>
          </p:nvSpPr>
          <p:spPr bwMode="auto">
            <a:xfrm>
              <a:off x="5710238" y="3370263"/>
              <a:ext cx="169863" cy="155575"/>
            </a:xfrm>
            <a:custGeom>
              <a:avLst/>
              <a:gdLst>
                <a:gd name="T0" fmla="*/ 5 w 45"/>
                <a:gd name="T1" fmla="*/ 33 h 41"/>
                <a:gd name="T2" fmla="*/ 7 w 45"/>
                <a:gd name="T3" fmla="*/ 32 h 41"/>
                <a:gd name="T4" fmla="*/ 7 w 45"/>
                <a:gd name="T5" fmla="*/ 32 h 41"/>
                <a:gd name="T6" fmla="*/ 29 w 45"/>
                <a:gd name="T7" fmla="*/ 39 h 41"/>
                <a:gd name="T8" fmla="*/ 29 w 45"/>
                <a:gd name="T9" fmla="*/ 39 h 41"/>
                <a:gd name="T10" fmla="*/ 30 w 45"/>
                <a:gd name="T11" fmla="*/ 41 h 41"/>
                <a:gd name="T12" fmla="*/ 32 w 45"/>
                <a:gd name="T13" fmla="*/ 41 h 41"/>
                <a:gd name="T14" fmla="*/ 33 w 45"/>
                <a:gd name="T15" fmla="*/ 40 h 41"/>
                <a:gd name="T16" fmla="*/ 33 w 45"/>
                <a:gd name="T17" fmla="*/ 40 h 41"/>
                <a:gd name="T18" fmla="*/ 38 w 45"/>
                <a:gd name="T19" fmla="*/ 37 h 41"/>
                <a:gd name="T20" fmla="*/ 44 w 45"/>
                <a:gd name="T21" fmla="*/ 18 h 41"/>
                <a:gd name="T22" fmla="*/ 41 w 45"/>
                <a:gd name="T23" fmla="*/ 13 h 41"/>
                <a:gd name="T24" fmla="*/ 36 w 45"/>
                <a:gd name="T25" fmla="*/ 11 h 41"/>
                <a:gd name="T26" fmla="*/ 36 w 45"/>
                <a:gd name="T27" fmla="*/ 11 h 41"/>
                <a:gd name="T28" fmla="*/ 32 w 45"/>
                <a:gd name="T29" fmla="*/ 4 h 41"/>
                <a:gd name="T30" fmla="*/ 25 w 45"/>
                <a:gd name="T31" fmla="*/ 1 h 41"/>
                <a:gd name="T32" fmla="*/ 17 w 45"/>
                <a:gd name="T33" fmla="*/ 5 h 41"/>
                <a:gd name="T34" fmla="*/ 17 w 45"/>
                <a:gd name="T35" fmla="*/ 6 h 41"/>
                <a:gd name="T36" fmla="*/ 12 w 45"/>
                <a:gd name="T37" fmla="*/ 4 h 41"/>
                <a:gd name="T38" fmla="*/ 7 w 45"/>
                <a:gd name="T39" fmla="*/ 7 h 41"/>
                <a:gd name="T40" fmla="*/ 1 w 45"/>
                <a:gd name="T41" fmla="*/ 25 h 41"/>
                <a:gd name="T42" fmla="*/ 3 w 45"/>
                <a:gd name="T43" fmla="*/ 30 h 41"/>
                <a:gd name="T44" fmla="*/ 3 w 45"/>
                <a:gd name="T45" fmla="*/ 31 h 41"/>
                <a:gd name="T46" fmla="*/ 3 w 45"/>
                <a:gd name="T47" fmla="*/ 32 h 41"/>
                <a:gd name="T48" fmla="*/ 5 w 45"/>
                <a:gd name="T49" fmla="*/ 33 h 41"/>
                <a:gd name="T50" fmla="*/ 20 w 45"/>
                <a:gd name="T51" fmla="*/ 6 h 41"/>
                <a:gd name="T52" fmla="*/ 24 w 45"/>
                <a:gd name="T53" fmla="*/ 4 h 41"/>
                <a:gd name="T54" fmla="*/ 31 w 45"/>
                <a:gd name="T55" fmla="*/ 7 h 41"/>
                <a:gd name="T56" fmla="*/ 33 w 45"/>
                <a:gd name="T57" fmla="*/ 10 h 41"/>
                <a:gd name="T58" fmla="*/ 33 w 45"/>
                <a:gd name="T59" fmla="*/ 10 h 41"/>
                <a:gd name="T60" fmla="*/ 20 w 45"/>
                <a:gd name="T6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1">
                  <a:moveTo>
                    <a:pt x="5" y="33"/>
                  </a:moveTo>
                  <a:cubicBezTo>
                    <a:pt x="6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0"/>
                    <a:pt x="29" y="40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3" y="41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39"/>
                    <a:pt x="38" y="3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6"/>
                    <a:pt x="43" y="14"/>
                    <a:pt x="41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8"/>
                    <a:pt x="35" y="4"/>
                    <a:pt x="32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0"/>
                    <a:pt x="18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7" y="4"/>
                    <a:pt x="7" y="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31"/>
                    <a:pt x="3" y="32"/>
                    <a:pt x="3" y="32"/>
                  </a:cubicBezTo>
                  <a:lnTo>
                    <a:pt x="5" y="33"/>
                  </a:lnTo>
                  <a:close/>
                  <a:moveTo>
                    <a:pt x="20" y="6"/>
                  </a:moveTo>
                  <a:cubicBezTo>
                    <a:pt x="21" y="4"/>
                    <a:pt x="22" y="4"/>
                    <a:pt x="24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7"/>
                    <a:pt x="33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0" y="6"/>
                    <a:pt x="20" y="6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01 358"/>
            <p:cNvSpPr/>
            <p:nvPr/>
          </p:nvSpPr>
          <p:spPr bwMode="auto">
            <a:xfrm>
              <a:off x="5721351" y="3340100"/>
              <a:ext cx="760413" cy="463550"/>
            </a:xfrm>
            <a:custGeom>
              <a:avLst/>
              <a:gdLst>
                <a:gd name="T0" fmla="*/ 479 w 479"/>
                <a:gd name="T1" fmla="*/ 0 h 292"/>
                <a:gd name="T2" fmla="*/ 395 w 479"/>
                <a:gd name="T3" fmla="*/ 33 h 292"/>
                <a:gd name="T4" fmla="*/ 412 w 479"/>
                <a:gd name="T5" fmla="*/ 45 h 292"/>
                <a:gd name="T6" fmla="*/ 307 w 479"/>
                <a:gd name="T7" fmla="*/ 158 h 292"/>
                <a:gd name="T8" fmla="*/ 213 w 479"/>
                <a:gd name="T9" fmla="*/ 148 h 292"/>
                <a:gd name="T10" fmla="*/ 139 w 479"/>
                <a:gd name="T11" fmla="*/ 225 h 292"/>
                <a:gd name="T12" fmla="*/ 62 w 479"/>
                <a:gd name="T13" fmla="*/ 187 h 292"/>
                <a:gd name="T14" fmla="*/ 0 w 479"/>
                <a:gd name="T15" fmla="*/ 266 h 292"/>
                <a:gd name="T16" fmla="*/ 33 w 479"/>
                <a:gd name="T17" fmla="*/ 292 h 292"/>
                <a:gd name="T18" fmla="*/ 74 w 479"/>
                <a:gd name="T19" fmla="*/ 242 h 292"/>
                <a:gd name="T20" fmla="*/ 148 w 479"/>
                <a:gd name="T21" fmla="*/ 278 h 292"/>
                <a:gd name="T22" fmla="*/ 230 w 479"/>
                <a:gd name="T23" fmla="*/ 194 h 292"/>
                <a:gd name="T24" fmla="*/ 323 w 479"/>
                <a:gd name="T25" fmla="*/ 204 h 292"/>
                <a:gd name="T26" fmla="*/ 448 w 479"/>
                <a:gd name="T27" fmla="*/ 72 h 292"/>
                <a:gd name="T28" fmla="*/ 472 w 479"/>
                <a:gd name="T29" fmla="*/ 88 h 292"/>
                <a:gd name="T30" fmla="*/ 479 w 479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9" h="292">
                  <a:moveTo>
                    <a:pt x="479" y="0"/>
                  </a:moveTo>
                  <a:lnTo>
                    <a:pt x="395" y="33"/>
                  </a:lnTo>
                  <a:lnTo>
                    <a:pt x="412" y="45"/>
                  </a:lnTo>
                  <a:lnTo>
                    <a:pt x="307" y="158"/>
                  </a:lnTo>
                  <a:lnTo>
                    <a:pt x="213" y="148"/>
                  </a:lnTo>
                  <a:lnTo>
                    <a:pt x="139" y="225"/>
                  </a:lnTo>
                  <a:lnTo>
                    <a:pt x="62" y="187"/>
                  </a:lnTo>
                  <a:lnTo>
                    <a:pt x="0" y="266"/>
                  </a:lnTo>
                  <a:lnTo>
                    <a:pt x="33" y="292"/>
                  </a:lnTo>
                  <a:lnTo>
                    <a:pt x="74" y="242"/>
                  </a:lnTo>
                  <a:lnTo>
                    <a:pt x="148" y="278"/>
                  </a:lnTo>
                  <a:lnTo>
                    <a:pt x="230" y="194"/>
                  </a:lnTo>
                  <a:lnTo>
                    <a:pt x="323" y="204"/>
                  </a:lnTo>
                  <a:lnTo>
                    <a:pt x="448" y="72"/>
                  </a:lnTo>
                  <a:lnTo>
                    <a:pt x="472" y="88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4"/>
          <p:cNvSpPr txBox="1">
            <a:spLocks noChangeArrowheads="1"/>
          </p:cNvSpPr>
          <p:nvPr/>
        </p:nvSpPr>
        <p:spPr bwMode="auto">
          <a:xfrm>
            <a:off x="1704528" y="4386479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教学分析</a:t>
            </a:r>
            <a:endParaRPr lang="zh-CN" altLang="en-US" sz="280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 bwMode="auto">
          <a:xfrm>
            <a:off x="4077163" y="4399680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教学设计</a:t>
            </a:r>
            <a:endParaRPr lang="zh-CN" altLang="en-US" sz="280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 bwMode="auto">
          <a:xfrm>
            <a:off x="6497587" y="4399680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教学过程</a:t>
            </a:r>
            <a:endParaRPr lang="zh-CN" altLang="en-US" sz="280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3" name="Rectangle 4"/>
          <p:cNvSpPr txBox="1">
            <a:spLocks noChangeArrowheads="1"/>
          </p:cNvSpPr>
          <p:nvPr/>
        </p:nvSpPr>
        <p:spPr bwMode="auto">
          <a:xfrm>
            <a:off x="8874481" y="4399680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教学反思</a:t>
            </a:r>
            <a:endParaRPr lang="zh-CN" altLang="en-US" sz="280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4" name="Rectangle 4"/>
          <p:cNvSpPr txBox="1">
            <a:spLocks noChangeArrowheads="1"/>
          </p:cNvSpPr>
          <p:nvPr/>
        </p:nvSpPr>
        <p:spPr bwMode="auto">
          <a:xfrm>
            <a:off x="1749663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</a:t>
            </a:r>
            <a:r>
              <a:rPr lang="en-US" altLang="zh-CN" sz="1400" b="0" kern="0" dirty="0" err="1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Anlysis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4152234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Design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6" name="Rectangle 4"/>
          <p:cNvSpPr txBox="1">
            <a:spLocks noChangeArrowheads="1"/>
          </p:cNvSpPr>
          <p:nvPr/>
        </p:nvSpPr>
        <p:spPr bwMode="auto">
          <a:xfrm>
            <a:off x="6585960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Process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7" name="Rectangle 4"/>
          <p:cNvSpPr txBox="1">
            <a:spLocks noChangeArrowheads="1"/>
          </p:cNvSpPr>
          <p:nvPr/>
        </p:nvSpPr>
        <p:spPr bwMode="auto">
          <a:xfrm>
            <a:off x="8944248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</a:t>
            </a:r>
            <a:r>
              <a:rPr lang="en-US" altLang="zh-CN" sz="1400" b="0" kern="0" dirty="0" err="1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Refletion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8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同心圆 33"/>
          <p:cNvSpPr/>
          <p:nvPr/>
        </p:nvSpPr>
        <p:spPr>
          <a:xfrm>
            <a:off x="1189360" y="2653635"/>
            <a:ext cx="3128873" cy="3129280"/>
          </a:xfrm>
          <a:prstGeom prst="donut">
            <a:avLst>
              <a:gd name="adj" fmla="val 747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35" name="同心圆 34"/>
          <p:cNvSpPr/>
          <p:nvPr/>
        </p:nvSpPr>
        <p:spPr>
          <a:xfrm>
            <a:off x="1626183" y="3090515"/>
            <a:ext cx="2255226" cy="2255520"/>
          </a:xfrm>
          <a:prstGeom prst="donut">
            <a:avLst>
              <a:gd name="adj" fmla="val 109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083324" y="3547715"/>
            <a:ext cx="1340945" cy="13411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 rot="2112537">
            <a:off x="6860349" y="-2414618"/>
            <a:ext cx="302287" cy="2619076"/>
            <a:chOff x="1485898" y="1354944"/>
            <a:chExt cx="312420" cy="2706516"/>
          </a:xfrm>
          <a:solidFill>
            <a:schemeClr val="accent5"/>
          </a:solidFill>
        </p:grpSpPr>
        <p:sp>
          <p:nvSpPr>
            <p:cNvPr id="38" name="下箭头 37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燕尾形 38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997682" y="2704011"/>
            <a:ext cx="329100" cy="329143"/>
            <a:chOff x="4390979" y="2619843"/>
            <a:chExt cx="246857" cy="246857"/>
          </a:xfrm>
        </p:grpSpPr>
        <p:sp>
          <p:nvSpPr>
            <p:cNvPr id="41" name="圆角矩形 40"/>
            <p:cNvSpPr/>
            <p:nvPr/>
          </p:nvSpPr>
          <p:spPr>
            <a:xfrm rot="2700000">
              <a:off x="4390979" y="2619843"/>
              <a:ext cx="246857" cy="246857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4444416" y="2679420"/>
              <a:ext cx="139984" cy="127709"/>
            </a:xfrm>
            <a:custGeom>
              <a:avLst/>
              <a:gdLst>
                <a:gd name="T0" fmla="*/ 312 w 318"/>
                <a:gd name="T1" fmla="*/ 0 h 374"/>
                <a:gd name="T2" fmla="*/ 294 w 318"/>
                <a:gd name="T3" fmla="*/ 4 h 374"/>
                <a:gd name="T4" fmla="*/ 256 w 318"/>
                <a:gd name="T5" fmla="*/ 16 h 374"/>
                <a:gd name="T6" fmla="*/ 218 w 318"/>
                <a:gd name="T7" fmla="*/ 38 h 374"/>
                <a:gd name="T8" fmla="*/ 178 w 318"/>
                <a:gd name="T9" fmla="*/ 66 h 374"/>
                <a:gd name="T10" fmla="*/ 160 w 318"/>
                <a:gd name="T11" fmla="*/ 84 h 374"/>
                <a:gd name="T12" fmla="*/ 120 w 318"/>
                <a:gd name="T13" fmla="*/ 50 h 374"/>
                <a:gd name="T14" fmla="*/ 82 w 318"/>
                <a:gd name="T15" fmla="*/ 26 h 374"/>
                <a:gd name="T16" fmla="*/ 44 w 318"/>
                <a:gd name="T17" fmla="*/ 8 h 374"/>
                <a:gd name="T18" fmla="*/ 6 w 318"/>
                <a:gd name="T19" fmla="*/ 0 h 374"/>
                <a:gd name="T20" fmla="*/ 0 w 318"/>
                <a:gd name="T21" fmla="*/ 38 h 374"/>
                <a:gd name="T22" fmla="*/ 60 w 318"/>
                <a:gd name="T23" fmla="*/ 76 h 374"/>
                <a:gd name="T24" fmla="*/ 118 w 318"/>
                <a:gd name="T25" fmla="*/ 128 h 374"/>
                <a:gd name="T26" fmla="*/ 88 w 318"/>
                <a:gd name="T27" fmla="*/ 164 h 374"/>
                <a:gd name="T28" fmla="*/ 58 w 318"/>
                <a:gd name="T29" fmla="*/ 204 h 374"/>
                <a:gd name="T30" fmla="*/ 0 w 318"/>
                <a:gd name="T31" fmla="*/ 294 h 374"/>
                <a:gd name="T32" fmla="*/ 6 w 318"/>
                <a:gd name="T33" fmla="*/ 374 h 374"/>
                <a:gd name="T34" fmla="*/ 10 w 318"/>
                <a:gd name="T35" fmla="*/ 374 h 374"/>
                <a:gd name="T36" fmla="*/ 20 w 318"/>
                <a:gd name="T37" fmla="*/ 374 h 374"/>
                <a:gd name="T38" fmla="*/ 30 w 318"/>
                <a:gd name="T39" fmla="*/ 356 h 374"/>
                <a:gd name="T40" fmla="*/ 104 w 318"/>
                <a:gd name="T41" fmla="*/ 244 h 374"/>
                <a:gd name="T42" fmla="*/ 160 w 318"/>
                <a:gd name="T43" fmla="*/ 174 h 374"/>
                <a:gd name="T44" fmla="*/ 188 w 318"/>
                <a:gd name="T45" fmla="*/ 210 h 374"/>
                <a:gd name="T46" fmla="*/ 258 w 318"/>
                <a:gd name="T47" fmla="*/ 310 h 374"/>
                <a:gd name="T48" fmla="*/ 298 w 318"/>
                <a:gd name="T49" fmla="*/ 374 h 374"/>
                <a:gd name="T50" fmla="*/ 306 w 318"/>
                <a:gd name="T51" fmla="*/ 374 h 374"/>
                <a:gd name="T52" fmla="*/ 314 w 318"/>
                <a:gd name="T53" fmla="*/ 374 h 374"/>
                <a:gd name="T54" fmla="*/ 318 w 318"/>
                <a:gd name="T55" fmla="*/ 294 h 374"/>
                <a:gd name="T56" fmla="*/ 292 w 318"/>
                <a:gd name="T57" fmla="*/ 250 h 374"/>
                <a:gd name="T58" fmla="*/ 260 w 318"/>
                <a:gd name="T59" fmla="*/ 204 h 374"/>
                <a:gd name="T60" fmla="*/ 202 w 318"/>
                <a:gd name="T61" fmla="*/ 128 h 374"/>
                <a:gd name="T62" fmla="*/ 230 w 318"/>
                <a:gd name="T63" fmla="*/ 100 h 374"/>
                <a:gd name="T64" fmla="*/ 288 w 318"/>
                <a:gd name="T65" fmla="*/ 54 h 374"/>
                <a:gd name="T66" fmla="*/ 318 w 318"/>
                <a:gd name="T67" fmla="*/ 3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8" h="374">
                  <a:moveTo>
                    <a:pt x="318" y="38"/>
                  </a:moveTo>
                  <a:lnTo>
                    <a:pt x="312" y="0"/>
                  </a:lnTo>
                  <a:lnTo>
                    <a:pt x="312" y="0"/>
                  </a:lnTo>
                  <a:lnTo>
                    <a:pt x="294" y="4"/>
                  </a:lnTo>
                  <a:lnTo>
                    <a:pt x="274" y="8"/>
                  </a:lnTo>
                  <a:lnTo>
                    <a:pt x="256" y="16"/>
                  </a:lnTo>
                  <a:lnTo>
                    <a:pt x="236" y="26"/>
                  </a:lnTo>
                  <a:lnTo>
                    <a:pt x="218" y="38"/>
                  </a:lnTo>
                  <a:lnTo>
                    <a:pt x="198" y="50"/>
                  </a:lnTo>
                  <a:lnTo>
                    <a:pt x="178" y="66"/>
                  </a:lnTo>
                  <a:lnTo>
                    <a:pt x="160" y="84"/>
                  </a:lnTo>
                  <a:lnTo>
                    <a:pt x="160" y="84"/>
                  </a:lnTo>
                  <a:lnTo>
                    <a:pt x="140" y="66"/>
                  </a:lnTo>
                  <a:lnTo>
                    <a:pt x="120" y="50"/>
                  </a:lnTo>
                  <a:lnTo>
                    <a:pt x="100" y="38"/>
                  </a:lnTo>
                  <a:lnTo>
                    <a:pt x="82" y="26"/>
                  </a:lnTo>
                  <a:lnTo>
                    <a:pt x="62" y="16"/>
                  </a:lnTo>
                  <a:lnTo>
                    <a:pt x="44" y="8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0" y="54"/>
                  </a:lnTo>
                  <a:lnTo>
                    <a:pt x="60" y="76"/>
                  </a:lnTo>
                  <a:lnTo>
                    <a:pt x="90" y="100"/>
                  </a:lnTo>
                  <a:lnTo>
                    <a:pt x="118" y="128"/>
                  </a:lnTo>
                  <a:lnTo>
                    <a:pt x="118" y="128"/>
                  </a:lnTo>
                  <a:lnTo>
                    <a:pt x="88" y="164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26" y="250"/>
                  </a:lnTo>
                  <a:lnTo>
                    <a:pt x="0" y="294"/>
                  </a:lnTo>
                  <a:lnTo>
                    <a:pt x="0" y="374"/>
                  </a:lnTo>
                  <a:lnTo>
                    <a:pt x="6" y="374"/>
                  </a:lnTo>
                  <a:lnTo>
                    <a:pt x="10" y="374"/>
                  </a:lnTo>
                  <a:lnTo>
                    <a:pt x="10" y="374"/>
                  </a:lnTo>
                  <a:lnTo>
                    <a:pt x="12" y="374"/>
                  </a:lnTo>
                  <a:lnTo>
                    <a:pt x="20" y="374"/>
                  </a:lnTo>
                  <a:lnTo>
                    <a:pt x="20" y="374"/>
                  </a:lnTo>
                  <a:lnTo>
                    <a:pt x="30" y="356"/>
                  </a:lnTo>
                  <a:lnTo>
                    <a:pt x="60" y="310"/>
                  </a:lnTo>
                  <a:lnTo>
                    <a:pt x="104" y="244"/>
                  </a:lnTo>
                  <a:lnTo>
                    <a:pt x="130" y="210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88" y="210"/>
                  </a:lnTo>
                  <a:lnTo>
                    <a:pt x="214" y="244"/>
                  </a:lnTo>
                  <a:lnTo>
                    <a:pt x="258" y="310"/>
                  </a:lnTo>
                  <a:lnTo>
                    <a:pt x="288" y="356"/>
                  </a:lnTo>
                  <a:lnTo>
                    <a:pt x="298" y="374"/>
                  </a:lnTo>
                  <a:lnTo>
                    <a:pt x="306" y="374"/>
                  </a:lnTo>
                  <a:lnTo>
                    <a:pt x="306" y="374"/>
                  </a:lnTo>
                  <a:lnTo>
                    <a:pt x="310" y="374"/>
                  </a:lnTo>
                  <a:lnTo>
                    <a:pt x="314" y="374"/>
                  </a:lnTo>
                  <a:lnTo>
                    <a:pt x="318" y="374"/>
                  </a:lnTo>
                  <a:lnTo>
                    <a:pt x="318" y="294"/>
                  </a:lnTo>
                  <a:lnTo>
                    <a:pt x="318" y="294"/>
                  </a:lnTo>
                  <a:lnTo>
                    <a:pt x="292" y="250"/>
                  </a:lnTo>
                  <a:lnTo>
                    <a:pt x="260" y="204"/>
                  </a:lnTo>
                  <a:lnTo>
                    <a:pt x="260" y="204"/>
                  </a:lnTo>
                  <a:lnTo>
                    <a:pt x="230" y="164"/>
                  </a:lnTo>
                  <a:lnTo>
                    <a:pt x="202" y="128"/>
                  </a:lnTo>
                  <a:lnTo>
                    <a:pt x="202" y="128"/>
                  </a:lnTo>
                  <a:lnTo>
                    <a:pt x="230" y="100"/>
                  </a:lnTo>
                  <a:lnTo>
                    <a:pt x="258" y="76"/>
                  </a:lnTo>
                  <a:lnTo>
                    <a:pt x="288" y="54"/>
                  </a:lnTo>
                  <a:lnTo>
                    <a:pt x="318" y="38"/>
                  </a:lnTo>
                  <a:lnTo>
                    <a:pt x="318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6354208" y="1808668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354208" y="2594391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354208" y="4951559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354208" y="4165836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354208" y="3380114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993194" y="1918038"/>
            <a:ext cx="329100" cy="329143"/>
            <a:chOff x="4390979" y="2111842"/>
            <a:chExt cx="246857" cy="246857"/>
          </a:xfrm>
        </p:grpSpPr>
        <p:sp>
          <p:nvSpPr>
            <p:cNvPr id="49" name="圆角矩形 48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993194" y="3489984"/>
            <a:ext cx="329100" cy="329143"/>
            <a:chOff x="4390979" y="2111842"/>
            <a:chExt cx="246857" cy="246857"/>
          </a:xfrm>
        </p:grpSpPr>
        <p:sp>
          <p:nvSpPr>
            <p:cNvPr id="52" name="圆角矩形 51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993194" y="4275958"/>
            <a:ext cx="329100" cy="329143"/>
            <a:chOff x="4390979" y="2111842"/>
            <a:chExt cx="246857" cy="246857"/>
          </a:xfrm>
        </p:grpSpPr>
        <p:sp>
          <p:nvSpPr>
            <p:cNvPr id="55" name="圆角矩形 54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993194" y="5061931"/>
            <a:ext cx="329100" cy="329143"/>
            <a:chOff x="4390979" y="2111842"/>
            <a:chExt cx="246857" cy="246857"/>
          </a:xfrm>
        </p:grpSpPr>
        <p:sp>
          <p:nvSpPr>
            <p:cNvPr id="58" name="圆角矩形 57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 rot="1022608">
            <a:off x="4597983" y="-2698542"/>
            <a:ext cx="302287" cy="2619076"/>
            <a:chOff x="1485898" y="1354944"/>
            <a:chExt cx="312420" cy="2706516"/>
          </a:xfrm>
          <a:solidFill>
            <a:schemeClr val="accent4"/>
          </a:solidFill>
        </p:grpSpPr>
        <p:sp>
          <p:nvSpPr>
            <p:cNvPr id="61" name="下箭头 60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燕尾形 61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 rot="3206124">
            <a:off x="9901652" y="-2192669"/>
            <a:ext cx="302327" cy="2618735"/>
            <a:chOff x="1485898" y="1354944"/>
            <a:chExt cx="312420" cy="2706516"/>
          </a:xfrm>
          <a:solidFill>
            <a:schemeClr val="tx1">
              <a:lumMod val="50000"/>
            </a:schemeClr>
          </a:solidFill>
        </p:grpSpPr>
        <p:sp>
          <p:nvSpPr>
            <p:cNvPr id="64" name="下箭头 63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燕尾形 64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 rot="21037967">
            <a:off x="1588280" y="-2825299"/>
            <a:ext cx="302287" cy="2619076"/>
            <a:chOff x="1485898" y="1354944"/>
            <a:chExt cx="312420" cy="2706516"/>
          </a:xfrm>
          <a:solidFill>
            <a:schemeClr val="accent3"/>
          </a:solidFill>
        </p:grpSpPr>
        <p:sp>
          <p:nvSpPr>
            <p:cNvPr id="67" name="下箭头 66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燕尾形 67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0091751">
            <a:off x="7436" y="-2636557"/>
            <a:ext cx="302287" cy="2619076"/>
            <a:chOff x="1485898" y="1354944"/>
            <a:chExt cx="312420" cy="2706516"/>
          </a:xfrm>
          <a:solidFill>
            <a:schemeClr val="accent2"/>
          </a:solidFill>
        </p:grpSpPr>
        <p:sp>
          <p:nvSpPr>
            <p:cNvPr id="70" name="下箭头 69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燕尾形 70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494 L 0.15798 0.62408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3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494 L -0.4434 0.57685 " pathEditMode="relative" rAng="0" ptsTypes="AA">
                                      <p:cBhvr>
                                        <p:cTn id="27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0" y="2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94 L -0.27708 0.625 " pathEditMode="relative" rAng="0" ptsTypes="AA">
                                      <p:cBhvr>
                                        <p:cTn id="30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3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494 L -0.1349 0.63951 " pathEditMode="relative" rAng="0" ptsTypes="AA">
                                      <p:cBhvr>
                                        <p:cTn id="33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3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494 L 0.06754 0.64753 " pathEditMode="relative" rAng="0" ptsTypes="AA">
                                      <p:cBhvr>
                                        <p:cTn id="3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3" grpId="0"/>
      <p:bldP spid="44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 smtClean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教学过程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2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3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864927" y="1129541"/>
            <a:ext cx="4462150" cy="4530069"/>
            <a:chOff x="2898477" y="1129730"/>
            <a:chExt cx="3347048" cy="3397552"/>
          </a:xfrm>
        </p:grpSpPr>
        <p:sp>
          <p:nvSpPr>
            <p:cNvPr id="60" name="Freeform 17"/>
            <p:cNvSpPr/>
            <p:nvPr/>
          </p:nvSpPr>
          <p:spPr bwMode="auto">
            <a:xfrm>
              <a:off x="2898477" y="1129730"/>
              <a:ext cx="1675820" cy="3397552"/>
            </a:xfrm>
            <a:custGeom>
              <a:avLst/>
              <a:gdLst>
                <a:gd name="T0" fmla="*/ 1460 w 1460"/>
                <a:gd name="T1" fmla="*/ 0 h 2960"/>
                <a:gd name="T2" fmla="*/ 0 w 1460"/>
                <a:gd name="T3" fmla="*/ 2282 h 2960"/>
                <a:gd name="T4" fmla="*/ 1460 w 1460"/>
                <a:gd name="T5" fmla="*/ 2960 h 2960"/>
                <a:gd name="T6" fmla="*/ 1460 w 1460"/>
                <a:gd name="T7" fmla="*/ 0 h 2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0" h="2960">
                  <a:moveTo>
                    <a:pt x="1460" y="0"/>
                  </a:moveTo>
                  <a:lnTo>
                    <a:pt x="0" y="2282"/>
                  </a:lnTo>
                  <a:lnTo>
                    <a:pt x="1460" y="2960"/>
                  </a:lnTo>
                  <a:lnTo>
                    <a:pt x="14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alpha val="30000"/>
                  </a:schemeClr>
                </a:gs>
                <a:gs pos="100000">
                  <a:schemeClr val="bg1">
                    <a:lumMod val="65000"/>
                    <a:alpha val="1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8"/>
            <p:cNvSpPr/>
            <p:nvPr/>
          </p:nvSpPr>
          <p:spPr bwMode="auto">
            <a:xfrm>
              <a:off x="4574297" y="1129730"/>
              <a:ext cx="1671228" cy="3397552"/>
            </a:xfrm>
            <a:custGeom>
              <a:avLst/>
              <a:gdLst>
                <a:gd name="T0" fmla="*/ 0 w 1456"/>
                <a:gd name="T1" fmla="*/ 0 h 2960"/>
                <a:gd name="T2" fmla="*/ 1456 w 1456"/>
                <a:gd name="T3" fmla="*/ 2286 h 2960"/>
                <a:gd name="T4" fmla="*/ 0 w 1456"/>
                <a:gd name="T5" fmla="*/ 2960 h 2960"/>
                <a:gd name="T6" fmla="*/ 0 w 1456"/>
                <a:gd name="T7" fmla="*/ 0 h 2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6" h="2960">
                  <a:moveTo>
                    <a:pt x="0" y="0"/>
                  </a:moveTo>
                  <a:lnTo>
                    <a:pt x="1456" y="2286"/>
                  </a:lnTo>
                  <a:lnTo>
                    <a:pt x="0" y="29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75000"/>
                    <a:alpha val="10000"/>
                  </a:schemeClr>
                </a:gs>
                <a:gs pos="0">
                  <a:schemeClr val="bg1">
                    <a:lumMod val="75000"/>
                    <a:alpha val="3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176856" y="1501819"/>
            <a:ext cx="1922784" cy="3449453"/>
            <a:chOff x="2897188" y="1030288"/>
            <a:chExt cx="1677988" cy="3009900"/>
          </a:xfrm>
        </p:grpSpPr>
        <p:sp>
          <p:nvSpPr>
            <p:cNvPr id="63" name="Freeform 5"/>
            <p:cNvSpPr/>
            <p:nvPr/>
          </p:nvSpPr>
          <p:spPr bwMode="auto">
            <a:xfrm>
              <a:off x="2897188" y="1030288"/>
              <a:ext cx="1677988" cy="3009900"/>
            </a:xfrm>
            <a:custGeom>
              <a:avLst/>
              <a:gdLst>
                <a:gd name="T0" fmla="*/ 0 w 1057"/>
                <a:gd name="T1" fmla="*/ 1652 h 1896"/>
                <a:gd name="T2" fmla="*/ 524 w 1057"/>
                <a:gd name="T3" fmla="*/ 1896 h 1896"/>
                <a:gd name="T4" fmla="*/ 1057 w 1057"/>
                <a:gd name="T5" fmla="*/ 1655 h 1896"/>
                <a:gd name="T6" fmla="*/ 1057 w 1057"/>
                <a:gd name="T7" fmla="*/ 0 h 1896"/>
                <a:gd name="T8" fmla="*/ 0 w 1057"/>
                <a:gd name="T9" fmla="*/ 165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7" h="1896">
                  <a:moveTo>
                    <a:pt x="0" y="1652"/>
                  </a:moveTo>
                  <a:lnTo>
                    <a:pt x="524" y="1896"/>
                  </a:lnTo>
                  <a:lnTo>
                    <a:pt x="1057" y="1655"/>
                  </a:lnTo>
                  <a:lnTo>
                    <a:pt x="1057" y="0"/>
                  </a:lnTo>
                  <a:lnTo>
                    <a:pt x="0" y="16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"/>
            <p:cNvSpPr/>
            <p:nvPr/>
          </p:nvSpPr>
          <p:spPr bwMode="auto">
            <a:xfrm>
              <a:off x="3729038" y="1030288"/>
              <a:ext cx="846138" cy="3009900"/>
            </a:xfrm>
            <a:custGeom>
              <a:avLst/>
              <a:gdLst>
                <a:gd name="T0" fmla="*/ 0 w 533"/>
                <a:gd name="T1" fmla="*/ 1896 h 1896"/>
                <a:gd name="T2" fmla="*/ 533 w 533"/>
                <a:gd name="T3" fmla="*/ 1655 h 1896"/>
                <a:gd name="T4" fmla="*/ 533 w 533"/>
                <a:gd name="T5" fmla="*/ 0 h 1896"/>
                <a:gd name="T6" fmla="*/ 0 w 533"/>
                <a:gd name="T7" fmla="*/ 1896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3" h="1896">
                  <a:moveTo>
                    <a:pt x="0" y="1896"/>
                  </a:moveTo>
                  <a:lnTo>
                    <a:pt x="533" y="1655"/>
                  </a:lnTo>
                  <a:lnTo>
                    <a:pt x="533" y="0"/>
                  </a:lnTo>
                  <a:lnTo>
                    <a:pt x="0" y="189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130062" y="3484889"/>
            <a:ext cx="2885086" cy="1917576"/>
            <a:chOff x="3729038" y="2760663"/>
            <a:chExt cx="2517776" cy="1673225"/>
          </a:xfrm>
        </p:grpSpPr>
        <p:sp>
          <p:nvSpPr>
            <p:cNvPr id="66" name="Freeform 7"/>
            <p:cNvSpPr/>
            <p:nvPr/>
          </p:nvSpPr>
          <p:spPr bwMode="auto">
            <a:xfrm>
              <a:off x="3924301" y="2760663"/>
              <a:ext cx="1941512" cy="902499"/>
            </a:xfrm>
            <a:custGeom>
              <a:avLst/>
              <a:gdLst>
                <a:gd name="T0" fmla="*/ 0 w 1223"/>
                <a:gd name="T1" fmla="*/ 378 h 565"/>
                <a:gd name="T2" fmla="*/ 814 w 1223"/>
                <a:gd name="T3" fmla="*/ 0 h 565"/>
                <a:gd name="T4" fmla="*/ 1223 w 1223"/>
                <a:gd name="T5" fmla="*/ 186 h 565"/>
                <a:gd name="T6" fmla="*/ 410 w 1223"/>
                <a:gd name="T7" fmla="*/ 565 h 565"/>
                <a:gd name="T8" fmla="*/ 0 w 1223"/>
                <a:gd name="T9" fmla="*/ 378 h 565"/>
                <a:gd name="connsiteX0" fmla="*/ 0 w 10000"/>
                <a:gd name="connsiteY0" fmla="*/ 6690 h 10062"/>
                <a:gd name="connsiteX1" fmla="*/ 6656 w 10000"/>
                <a:gd name="connsiteY1" fmla="*/ 0 h 10062"/>
                <a:gd name="connsiteX2" fmla="*/ 10000 w 10000"/>
                <a:gd name="connsiteY2" fmla="*/ 3292 h 10062"/>
                <a:gd name="connsiteX3" fmla="*/ 3352 w 10000"/>
                <a:gd name="connsiteY3" fmla="*/ 10062 h 10062"/>
                <a:gd name="connsiteX4" fmla="*/ 0 w 10000"/>
                <a:gd name="connsiteY4" fmla="*/ 6690 h 1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62">
                  <a:moveTo>
                    <a:pt x="0" y="6690"/>
                  </a:moveTo>
                  <a:lnTo>
                    <a:pt x="6656" y="0"/>
                  </a:lnTo>
                  <a:lnTo>
                    <a:pt x="10000" y="3292"/>
                  </a:lnTo>
                  <a:lnTo>
                    <a:pt x="3352" y="10062"/>
                  </a:lnTo>
                  <a:lnTo>
                    <a:pt x="0" y="66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3729038" y="3055938"/>
              <a:ext cx="2517776" cy="1377950"/>
              <a:chOff x="3729038" y="3055938"/>
              <a:chExt cx="2517776" cy="1377950"/>
            </a:xfrm>
          </p:grpSpPr>
          <p:sp>
            <p:nvSpPr>
              <p:cNvPr id="68" name="Freeform 8"/>
              <p:cNvSpPr/>
              <p:nvPr/>
            </p:nvSpPr>
            <p:spPr bwMode="auto">
              <a:xfrm>
                <a:off x="3729038" y="3360738"/>
                <a:ext cx="846138" cy="1073150"/>
              </a:xfrm>
              <a:custGeom>
                <a:avLst/>
                <a:gdLst>
                  <a:gd name="T0" fmla="*/ 123 w 533"/>
                  <a:gd name="T1" fmla="*/ 0 h 676"/>
                  <a:gd name="T2" fmla="*/ 0 w 533"/>
                  <a:gd name="T3" fmla="*/ 428 h 676"/>
                  <a:gd name="T4" fmla="*/ 533 w 533"/>
                  <a:gd name="T5" fmla="*/ 676 h 676"/>
                  <a:gd name="T6" fmla="*/ 533 w 533"/>
                  <a:gd name="T7" fmla="*/ 187 h 676"/>
                  <a:gd name="T8" fmla="*/ 123 w 533"/>
                  <a:gd name="T9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3" h="676">
                    <a:moveTo>
                      <a:pt x="123" y="0"/>
                    </a:moveTo>
                    <a:lnTo>
                      <a:pt x="0" y="428"/>
                    </a:lnTo>
                    <a:lnTo>
                      <a:pt x="533" y="676"/>
                    </a:lnTo>
                    <a:lnTo>
                      <a:pt x="533" y="187"/>
                    </a:lnTo>
                    <a:lnTo>
                      <a:pt x="12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"/>
              <p:cNvSpPr/>
              <p:nvPr/>
            </p:nvSpPr>
            <p:spPr bwMode="auto">
              <a:xfrm>
                <a:off x="4575176" y="3055938"/>
                <a:ext cx="1671638" cy="1377950"/>
              </a:xfrm>
              <a:custGeom>
                <a:avLst/>
                <a:gdLst>
                  <a:gd name="T0" fmla="*/ 813 w 1053"/>
                  <a:gd name="T1" fmla="*/ 0 h 868"/>
                  <a:gd name="T2" fmla="*/ 1053 w 1053"/>
                  <a:gd name="T3" fmla="*/ 379 h 868"/>
                  <a:gd name="T4" fmla="*/ 0 w 1053"/>
                  <a:gd name="T5" fmla="*/ 868 h 868"/>
                  <a:gd name="T6" fmla="*/ 0 w 1053"/>
                  <a:gd name="T7" fmla="*/ 379 h 868"/>
                  <a:gd name="T8" fmla="*/ 813 w 1053"/>
                  <a:gd name="T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3" h="868">
                    <a:moveTo>
                      <a:pt x="813" y="0"/>
                    </a:moveTo>
                    <a:lnTo>
                      <a:pt x="1053" y="379"/>
                    </a:lnTo>
                    <a:lnTo>
                      <a:pt x="0" y="868"/>
                    </a:lnTo>
                    <a:lnTo>
                      <a:pt x="0" y="379"/>
                    </a:lnTo>
                    <a:lnTo>
                      <a:pt x="81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6096003" y="1501819"/>
            <a:ext cx="1482563" cy="2667141"/>
            <a:chOff x="4572001" y="1030288"/>
            <a:chExt cx="1293813" cy="2327275"/>
          </a:xfrm>
        </p:grpSpPr>
        <p:sp>
          <p:nvSpPr>
            <p:cNvPr id="71" name="Freeform 10"/>
            <p:cNvSpPr/>
            <p:nvPr/>
          </p:nvSpPr>
          <p:spPr bwMode="auto">
            <a:xfrm>
              <a:off x="4572001" y="1030288"/>
              <a:ext cx="647700" cy="2327275"/>
            </a:xfrm>
            <a:custGeom>
              <a:avLst/>
              <a:gdLst>
                <a:gd name="T0" fmla="*/ 2 w 408"/>
                <a:gd name="T1" fmla="*/ 0 h 1466"/>
                <a:gd name="T2" fmla="*/ 408 w 408"/>
                <a:gd name="T3" fmla="*/ 1466 h 1466"/>
                <a:gd name="T4" fmla="*/ 0 w 408"/>
                <a:gd name="T5" fmla="*/ 1279 h 1466"/>
                <a:gd name="T6" fmla="*/ 2 w 408"/>
                <a:gd name="T7" fmla="*/ 0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466">
                  <a:moveTo>
                    <a:pt x="2" y="0"/>
                  </a:moveTo>
                  <a:lnTo>
                    <a:pt x="408" y="1466"/>
                  </a:lnTo>
                  <a:lnTo>
                    <a:pt x="0" y="127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1"/>
            <p:cNvSpPr/>
            <p:nvPr/>
          </p:nvSpPr>
          <p:spPr bwMode="auto">
            <a:xfrm>
              <a:off x="4575176" y="1030288"/>
              <a:ext cx="1290638" cy="2327275"/>
            </a:xfrm>
            <a:custGeom>
              <a:avLst/>
              <a:gdLst>
                <a:gd name="T0" fmla="*/ 0 w 813"/>
                <a:gd name="T1" fmla="*/ 0 h 1466"/>
                <a:gd name="T2" fmla="*/ 813 w 813"/>
                <a:gd name="T3" fmla="*/ 1276 h 1466"/>
                <a:gd name="T4" fmla="*/ 406 w 813"/>
                <a:gd name="T5" fmla="*/ 1466 h 1466"/>
                <a:gd name="T6" fmla="*/ 0 w 813"/>
                <a:gd name="T7" fmla="*/ 0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3" h="1466">
                  <a:moveTo>
                    <a:pt x="0" y="0"/>
                  </a:moveTo>
                  <a:lnTo>
                    <a:pt x="813" y="1276"/>
                  </a:lnTo>
                  <a:lnTo>
                    <a:pt x="406" y="14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660330" y="2455149"/>
            <a:ext cx="868619" cy="1782945"/>
            <a:chOff x="4191794" y="1862138"/>
            <a:chExt cx="758032" cy="1555750"/>
          </a:xfrm>
        </p:grpSpPr>
        <p:sp>
          <p:nvSpPr>
            <p:cNvPr id="74" name="Freeform 12"/>
            <p:cNvSpPr/>
            <p:nvPr/>
          </p:nvSpPr>
          <p:spPr bwMode="auto">
            <a:xfrm>
              <a:off x="4572001" y="1862138"/>
              <a:ext cx="377825" cy="1555750"/>
            </a:xfrm>
            <a:custGeom>
              <a:avLst/>
              <a:gdLst>
                <a:gd name="T0" fmla="*/ 238 w 238"/>
                <a:gd name="T1" fmla="*/ 862 h 980"/>
                <a:gd name="T2" fmla="*/ 2 w 238"/>
                <a:gd name="T3" fmla="*/ 980 h 980"/>
                <a:gd name="T4" fmla="*/ 0 w 238"/>
                <a:gd name="T5" fmla="*/ 0 h 980"/>
                <a:gd name="T6" fmla="*/ 238 w 238"/>
                <a:gd name="T7" fmla="*/ 862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980">
                  <a:moveTo>
                    <a:pt x="238" y="862"/>
                  </a:moveTo>
                  <a:lnTo>
                    <a:pt x="2" y="980"/>
                  </a:lnTo>
                  <a:lnTo>
                    <a:pt x="0" y="0"/>
                  </a:lnTo>
                  <a:lnTo>
                    <a:pt x="238" y="86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"/>
            <p:cNvSpPr/>
            <p:nvPr/>
          </p:nvSpPr>
          <p:spPr bwMode="auto">
            <a:xfrm>
              <a:off x="4191794" y="1862138"/>
              <a:ext cx="385763" cy="1555750"/>
            </a:xfrm>
            <a:custGeom>
              <a:avLst/>
              <a:gdLst>
                <a:gd name="T0" fmla="*/ 241 w 243"/>
                <a:gd name="T1" fmla="*/ 0 h 980"/>
                <a:gd name="T2" fmla="*/ 0 w 243"/>
                <a:gd name="T3" fmla="*/ 865 h 980"/>
                <a:gd name="T4" fmla="*/ 243 w 243"/>
                <a:gd name="T5" fmla="*/ 980 h 980"/>
                <a:gd name="T6" fmla="*/ 241 w 243"/>
                <a:gd name="T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980">
                  <a:moveTo>
                    <a:pt x="241" y="0"/>
                  </a:moveTo>
                  <a:lnTo>
                    <a:pt x="0" y="865"/>
                  </a:lnTo>
                  <a:lnTo>
                    <a:pt x="243" y="980"/>
                  </a:lnTo>
                  <a:lnTo>
                    <a:pt x="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Freeform 19"/>
          <p:cNvSpPr/>
          <p:nvPr/>
        </p:nvSpPr>
        <p:spPr bwMode="auto">
          <a:xfrm rot="10800000">
            <a:off x="3864927" y="3586169"/>
            <a:ext cx="4462150" cy="2075261"/>
          </a:xfrm>
          <a:custGeom>
            <a:avLst/>
            <a:gdLst>
              <a:gd name="T0" fmla="*/ 2916 w 2916"/>
              <a:gd name="T1" fmla="*/ 682 h 1356"/>
              <a:gd name="T2" fmla="*/ 1458 w 2916"/>
              <a:gd name="T3" fmla="*/ 0 h 1356"/>
              <a:gd name="T4" fmla="*/ 0 w 2916"/>
              <a:gd name="T5" fmla="*/ 678 h 1356"/>
              <a:gd name="T6" fmla="*/ 1460 w 2916"/>
              <a:gd name="T7" fmla="*/ 1356 h 1356"/>
              <a:gd name="T8" fmla="*/ 2916 w 2916"/>
              <a:gd name="T9" fmla="*/ 682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6" h="1356">
                <a:moveTo>
                  <a:pt x="2916" y="682"/>
                </a:moveTo>
                <a:lnTo>
                  <a:pt x="1458" y="0"/>
                </a:lnTo>
                <a:lnTo>
                  <a:pt x="0" y="678"/>
                </a:lnTo>
                <a:lnTo>
                  <a:pt x="1460" y="1356"/>
                </a:lnTo>
                <a:lnTo>
                  <a:pt x="2916" y="682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75000"/>
                  <a:alpha val="10000"/>
                </a:schemeClr>
              </a:gs>
              <a:gs pos="0">
                <a:schemeClr val="bg1">
                  <a:lumMod val="75000"/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552522" y="3950316"/>
            <a:ext cx="3257829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8291656" y="3733608"/>
            <a:ext cx="331649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552522" y="2640302"/>
            <a:ext cx="3257829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8291656" y="2441090"/>
            <a:ext cx="331649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zh-CN" altLang="en-US" sz="13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1" name="直接连接符 80"/>
          <p:cNvCxnSpPr/>
          <p:nvPr/>
        </p:nvCxnSpPr>
        <p:spPr>
          <a:xfrm flipH="1">
            <a:off x="7187085" y="2852759"/>
            <a:ext cx="110457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H="1">
            <a:off x="7934723" y="4160075"/>
            <a:ext cx="35693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H="1">
            <a:off x="3836978" y="3048619"/>
            <a:ext cx="221987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H="1">
            <a:off x="3836980" y="4160075"/>
            <a:ext cx="4203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34467" y="3977737"/>
            <a:ext cx="284724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393562" y="4154291"/>
            <a:ext cx="535214" cy="535284"/>
            <a:chOff x="5835317" y="2123703"/>
            <a:chExt cx="756000" cy="756000"/>
          </a:xfrm>
        </p:grpSpPr>
        <p:sp>
          <p:nvSpPr>
            <p:cNvPr id="25" name="椭圆 24"/>
            <p:cNvSpPr/>
            <p:nvPr/>
          </p:nvSpPr>
          <p:spPr>
            <a:xfrm>
              <a:off x="5835317" y="2123703"/>
              <a:ext cx="756000" cy="756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046413" y="2333066"/>
              <a:ext cx="333808" cy="298641"/>
              <a:chOff x="4987925" y="414338"/>
              <a:chExt cx="1898650" cy="1698625"/>
            </a:xfrm>
          </p:grpSpPr>
          <p:sp>
            <p:nvSpPr>
              <p:cNvPr id="27" name="Freeform 22"/>
              <p:cNvSpPr/>
              <p:nvPr/>
            </p:nvSpPr>
            <p:spPr bwMode="auto">
              <a:xfrm>
                <a:off x="4987925" y="414338"/>
                <a:ext cx="1898650" cy="1698625"/>
              </a:xfrm>
              <a:custGeom>
                <a:avLst/>
                <a:gdLst>
                  <a:gd name="T0" fmla="*/ 18 w 1196"/>
                  <a:gd name="T1" fmla="*/ 876 h 1070"/>
                  <a:gd name="T2" fmla="*/ 486 w 1196"/>
                  <a:gd name="T3" fmla="*/ 64 h 1070"/>
                  <a:gd name="T4" fmla="*/ 486 w 1196"/>
                  <a:gd name="T5" fmla="*/ 64 h 1070"/>
                  <a:gd name="T6" fmla="*/ 496 w 1196"/>
                  <a:gd name="T7" fmla="*/ 50 h 1070"/>
                  <a:gd name="T8" fmla="*/ 508 w 1196"/>
                  <a:gd name="T9" fmla="*/ 36 h 1070"/>
                  <a:gd name="T10" fmla="*/ 520 w 1196"/>
                  <a:gd name="T11" fmla="*/ 26 h 1070"/>
                  <a:gd name="T12" fmla="*/ 534 w 1196"/>
                  <a:gd name="T13" fmla="*/ 16 h 1070"/>
                  <a:gd name="T14" fmla="*/ 550 w 1196"/>
                  <a:gd name="T15" fmla="*/ 8 h 1070"/>
                  <a:gd name="T16" fmla="*/ 566 w 1196"/>
                  <a:gd name="T17" fmla="*/ 4 h 1070"/>
                  <a:gd name="T18" fmla="*/ 582 w 1196"/>
                  <a:gd name="T19" fmla="*/ 0 h 1070"/>
                  <a:gd name="T20" fmla="*/ 598 w 1196"/>
                  <a:gd name="T21" fmla="*/ 0 h 1070"/>
                  <a:gd name="T22" fmla="*/ 614 w 1196"/>
                  <a:gd name="T23" fmla="*/ 0 h 1070"/>
                  <a:gd name="T24" fmla="*/ 630 w 1196"/>
                  <a:gd name="T25" fmla="*/ 4 h 1070"/>
                  <a:gd name="T26" fmla="*/ 646 w 1196"/>
                  <a:gd name="T27" fmla="*/ 8 h 1070"/>
                  <a:gd name="T28" fmla="*/ 660 w 1196"/>
                  <a:gd name="T29" fmla="*/ 16 h 1070"/>
                  <a:gd name="T30" fmla="*/ 674 w 1196"/>
                  <a:gd name="T31" fmla="*/ 26 h 1070"/>
                  <a:gd name="T32" fmla="*/ 688 w 1196"/>
                  <a:gd name="T33" fmla="*/ 36 h 1070"/>
                  <a:gd name="T34" fmla="*/ 700 w 1196"/>
                  <a:gd name="T35" fmla="*/ 50 h 1070"/>
                  <a:gd name="T36" fmla="*/ 710 w 1196"/>
                  <a:gd name="T37" fmla="*/ 64 h 1070"/>
                  <a:gd name="T38" fmla="*/ 1178 w 1196"/>
                  <a:gd name="T39" fmla="*/ 876 h 1070"/>
                  <a:gd name="T40" fmla="*/ 1178 w 1196"/>
                  <a:gd name="T41" fmla="*/ 876 h 1070"/>
                  <a:gd name="T42" fmla="*/ 1186 w 1196"/>
                  <a:gd name="T43" fmla="*/ 892 h 1070"/>
                  <a:gd name="T44" fmla="*/ 1192 w 1196"/>
                  <a:gd name="T45" fmla="*/ 910 h 1070"/>
                  <a:gd name="T46" fmla="*/ 1196 w 1196"/>
                  <a:gd name="T47" fmla="*/ 926 h 1070"/>
                  <a:gd name="T48" fmla="*/ 1196 w 1196"/>
                  <a:gd name="T49" fmla="*/ 944 h 1070"/>
                  <a:gd name="T50" fmla="*/ 1194 w 1196"/>
                  <a:gd name="T51" fmla="*/ 960 h 1070"/>
                  <a:gd name="T52" fmla="*/ 1192 w 1196"/>
                  <a:gd name="T53" fmla="*/ 976 h 1070"/>
                  <a:gd name="T54" fmla="*/ 1186 w 1196"/>
                  <a:gd name="T55" fmla="*/ 990 h 1070"/>
                  <a:gd name="T56" fmla="*/ 1178 w 1196"/>
                  <a:gd name="T57" fmla="*/ 1006 h 1070"/>
                  <a:gd name="T58" fmla="*/ 1170 w 1196"/>
                  <a:gd name="T59" fmla="*/ 1020 h 1070"/>
                  <a:gd name="T60" fmla="*/ 1158 w 1196"/>
                  <a:gd name="T61" fmla="*/ 1032 h 1070"/>
                  <a:gd name="T62" fmla="*/ 1146 w 1196"/>
                  <a:gd name="T63" fmla="*/ 1042 h 1070"/>
                  <a:gd name="T64" fmla="*/ 1132 w 1196"/>
                  <a:gd name="T65" fmla="*/ 1052 h 1070"/>
                  <a:gd name="T66" fmla="*/ 1118 w 1196"/>
                  <a:gd name="T67" fmla="*/ 1060 h 1070"/>
                  <a:gd name="T68" fmla="*/ 1102 w 1196"/>
                  <a:gd name="T69" fmla="*/ 1066 h 1070"/>
                  <a:gd name="T70" fmla="*/ 1084 w 1196"/>
                  <a:gd name="T71" fmla="*/ 1068 h 1070"/>
                  <a:gd name="T72" fmla="*/ 1066 w 1196"/>
                  <a:gd name="T73" fmla="*/ 1070 h 1070"/>
                  <a:gd name="T74" fmla="*/ 128 w 1196"/>
                  <a:gd name="T75" fmla="*/ 1070 h 1070"/>
                  <a:gd name="T76" fmla="*/ 128 w 1196"/>
                  <a:gd name="T77" fmla="*/ 1070 h 1070"/>
                  <a:gd name="T78" fmla="*/ 110 w 1196"/>
                  <a:gd name="T79" fmla="*/ 1068 h 1070"/>
                  <a:gd name="T80" fmla="*/ 94 w 1196"/>
                  <a:gd name="T81" fmla="*/ 1066 h 1070"/>
                  <a:gd name="T82" fmla="*/ 78 w 1196"/>
                  <a:gd name="T83" fmla="*/ 1060 h 1070"/>
                  <a:gd name="T84" fmla="*/ 62 w 1196"/>
                  <a:gd name="T85" fmla="*/ 1052 h 1070"/>
                  <a:gd name="T86" fmla="*/ 48 w 1196"/>
                  <a:gd name="T87" fmla="*/ 1042 h 1070"/>
                  <a:gd name="T88" fmla="*/ 36 w 1196"/>
                  <a:gd name="T89" fmla="*/ 1032 h 1070"/>
                  <a:gd name="T90" fmla="*/ 26 w 1196"/>
                  <a:gd name="T91" fmla="*/ 1020 h 1070"/>
                  <a:gd name="T92" fmla="*/ 18 w 1196"/>
                  <a:gd name="T93" fmla="*/ 1006 h 1070"/>
                  <a:gd name="T94" fmla="*/ 10 w 1196"/>
                  <a:gd name="T95" fmla="*/ 990 h 1070"/>
                  <a:gd name="T96" fmla="*/ 4 w 1196"/>
                  <a:gd name="T97" fmla="*/ 976 h 1070"/>
                  <a:gd name="T98" fmla="*/ 2 w 1196"/>
                  <a:gd name="T99" fmla="*/ 960 h 1070"/>
                  <a:gd name="T100" fmla="*/ 0 w 1196"/>
                  <a:gd name="T101" fmla="*/ 944 h 1070"/>
                  <a:gd name="T102" fmla="*/ 0 w 1196"/>
                  <a:gd name="T103" fmla="*/ 926 h 1070"/>
                  <a:gd name="T104" fmla="*/ 4 w 1196"/>
                  <a:gd name="T105" fmla="*/ 910 h 1070"/>
                  <a:gd name="T106" fmla="*/ 10 w 1196"/>
                  <a:gd name="T107" fmla="*/ 892 h 1070"/>
                  <a:gd name="T108" fmla="*/ 18 w 1196"/>
                  <a:gd name="T109" fmla="*/ 876 h 1070"/>
                  <a:gd name="T110" fmla="*/ 18 w 1196"/>
                  <a:gd name="T111" fmla="*/ 876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070">
                    <a:moveTo>
                      <a:pt x="18" y="876"/>
                    </a:moveTo>
                    <a:lnTo>
                      <a:pt x="486" y="64"/>
                    </a:lnTo>
                    <a:lnTo>
                      <a:pt x="486" y="64"/>
                    </a:lnTo>
                    <a:lnTo>
                      <a:pt x="496" y="50"/>
                    </a:lnTo>
                    <a:lnTo>
                      <a:pt x="508" y="36"/>
                    </a:lnTo>
                    <a:lnTo>
                      <a:pt x="520" y="26"/>
                    </a:lnTo>
                    <a:lnTo>
                      <a:pt x="534" y="16"/>
                    </a:lnTo>
                    <a:lnTo>
                      <a:pt x="550" y="8"/>
                    </a:lnTo>
                    <a:lnTo>
                      <a:pt x="566" y="4"/>
                    </a:lnTo>
                    <a:lnTo>
                      <a:pt x="582" y="0"/>
                    </a:lnTo>
                    <a:lnTo>
                      <a:pt x="598" y="0"/>
                    </a:lnTo>
                    <a:lnTo>
                      <a:pt x="614" y="0"/>
                    </a:lnTo>
                    <a:lnTo>
                      <a:pt x="630" y="4"/>
                    </a:lnTo>
                    <a:lnTo>
                      <a:pt x="646" y="8"/>
                    </a:lnTo>
                    <a:lnTo>
                      <a:pt x="660" y="16"/>
                    </a:lnTo>
                    <a:lnTo>
                      <a:pt x="674" y="26"/>
                    </a:lnTo>
                    <a:lnTo>
                      <a:pt x="688" y="36"/>
                    </a:lnTo>
                    <a:lnTo>
                      <a:pt x="700" y="50"/>
                    </a:lnTo>
                    <a:lnTo>
                      <a:pt x="710" y="64"/>
                    </a:lnTo>
                    <a:lnTo>
                      <a:pt x="1178" y="876"/>
                    </a:lnTo>
                    <a:lnTo>
                      <a:pt x="1178" y="876"/>
                    </a:lnTo>
                    <a:lnTo>
                      <a:pt x="1186" y="892"/>
                    </a:lnTo>
                    <a:lnTo>
                      <a:pt x="1192" y="910"/>
                    </a:lnTo>
                    <a:lnTo>
                      <a:pt x="1196" y="926"/>
                    </a:lnTo>
                    <a:lnTo>
                      <a:pt x="1196" y="944"/>
                    </a:lnTo>
                    <a:lnTo>
                      <a:pt x="1194" y="960"/>
                    </a:lnTo>
                    <a:lnTo>
                      <a:pt x="1192" y="976"/>
                    </a:lnTo>
                    <a:lnTo>
                      <a:pt x="1186" y="990"/>
                    </a:lnTo>
                    <a:lnTo>
                      <a:pt x="1178" y="1006"/>
                    </a:lnTo>
                    <a:lnTo>
                      <a:pt x="1170" y="1020"/>
                    </a:lnTo>
                    <a:lnTo>
                      <a:pt x="1158" y="1032"/>
                    </a:lnTo>
                    <a:lnTo>
                      <a:pt x="1146" y="1042"/>
                    </a:lnTo>
                    <a:lnTo>
                      <a:pt x="1132" y="1052"/>
                    </a:lnTo>
                    <a:lnTo>
                      <a:pt x="1118" y="1060"/>
                    </a:lnTo>
                    <a:lnTo>
                      <a:pt x="1102" y="1066"/>
                    </a:lnTo>
                    <a:lnTo>
                      <a:pt x="1084" y="1068"/>
                    </a:lnTo>
                    <a:lnTo>
                      <a:pt x="1066" y="1070"/>
                    </a:lnTo>
                    <a:lnTo>
                      <a:pt x="128" y="1070"/>
                    </a:lnTo>
                    <a:lnTo>
                      <a:pt x="128" y="1070"/>
                    </a:lnTo>
                    <a:lnTo>
                      <a:pt x="110" y="1068"/>
                    </a:lnTo>
                    <a:lnTo>
                      <a:pt x="94" y="1066"/>
                    </a:lnTo>
                    <a:lnTo>
                      <a:pt x="78" y="1060"/>
                    </a:lnTo>
                    <a:lnTo>
                      <a:pt x="62" y="1052"/>
                    </a:lnTo>
                    <a:lnTo>
                      <a:pt x="48" y="1042"/>
                    </a:lnTo>
                    <a:lnTo>
                      <a:pt x="36" y="1032"/>
                    </a:lnTo>
                    <a:lnTo>
                      <a:pt x="26" y="1020"/>
                    </a:lnTo>
                    <a:lnTo>
                      <a:pt x="18" y="1006"/>
                    </a:lnTo>
                    <a:lnTo>
                      <a:pt x="10" y="990"/>
                    </a:lnTo>
                    <a:lnTo>
                      <a:pt x="4" y="976"/>
                    </a:lnTo>
                    <a:lnTo>
                      <a:pt x="2" y="960"/>
                    </a:lnTo>
                    <a:lnTo>
                      <a:pt x="0" y="944"/>
                    </a:lnTo>
                    <a:lnTo>
                      <a:pt x="0" y="926"/>
                    </a:lnTo>
                    <a:lnTo>
                      <a:pt x="4" y="910"/>
                    </a:lnTo>
                    <a:lnTo>
                      <a:pt x="10" y="892"/>
                    </a:lnTo>
                    <a:lnTo>
                      <a:pt x="18" y="876"/>
                    </a:lnTo>
                    <a:lnTo>
                      <a:pt x="18" y="87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5937250" y="893763"/>
                <a:ext cx="0" cy="5683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5829300" y="1614488"/>
                <a:ext cx="215900" cy="219075"/>
              </a:xfrm>
              <a:custGeom>
                <a:avLst/>
                <a:gdLst>
                  <a:gd name="T0" fmla="*/ 136 w 136"/>
                  <a:gd name="T1" fmla="*/ 68 h 138"/>
                  <a:gd name="T2" fmla="*/ 136 w 136"/>
                  <a:gd name="T3" fmla="*/ 68 h 138"/>
                  <a:gd name="T4" fmla="*/ 134 w 136"/>
                  <a:gd name="T5" fmla="*/ 82 h 138"/>
                  <a:gd name="T6" fmla="*/ 130 w 136"/>
                  <a:gd name="T7" fmla="*/ 96 h 138"/>
                  <a:gd name="T8" fmla="*/ 124 w 136"/>
                  <a:gd name="T9" fmla="*/ 108 h 138"/>
                  <a:gd name="T10" fmla="*/ 116 w 136"/>
                  <a:gd name="T11" fmla="*/ 118 h 138"/>
                  <a:gd name="T12" fmla="*/ 106 w 136"/>
                  <a:gd name="T13" fmla="*/ 126 h 138"/>
                  <a:gd name="T14" fmla="*/ 94 w 136"/>
                  <a:gd name="T15" fmla="*/ 132 h 138"/>
                  <a:gd name="T16" fmla="*/ 82 w 136"/>
                  <a:gd name="T17" fmla="*/ 136 h 138"/>
                  <a:gd name="T18" fmla="*/ 68 w 136"/>
                  <a:gd name="T19" fmla="*/ 138 h 138"/>
                  <a:gd name="T20" fmla="*/ 68 w 136"/>
                  <a:gd name="T21" fmla="*/ 138 h 138"/>
                  <a:gd name="T22" fmla="*/ 54 w 136"/>
                  <a:gd name="T23" fmla="*/ 136 h 138"/>
                  <a:gd name="T24" fmla="*/ 42 w 136"/>
                  <a:gd name="T25" fmla="*/ 132 h 138"/>
                  <a:gd name="T26" fmla="*/ 30 w 136"/>
                  <a:gd name="T27" fmla="*/ 126 h 138"/>
                  <a:gd name="T28" fmla="*/ 20 w 136"/>
                  <a:gd name="T29" fmla="*/ 118 h 138"/>
                  <a:gd name="T30" fmla="*/ 10 w 136"/>
                  <a:gd name="T31" fmla="*/ 108 h 138"/>
                  <a:gd name="T32" fmla="*/ 4 w 136"/>
                  <a:gd name="T33" fmla="*/ 96 h 138"/>
                  <a:gd name="T34" fmla="*/ 0 w 136"/>
                  <a:gd name="T35" fmla="*/ 82 h 138"/>
                  <a:gd name="T36" fmla="*/ 0 w 136"/>
                  <a:gd name="T37" fmla="*/ 68 h 138"/>
                  <a:gd name="T38" fmla="*/ 0 w 136"/>
                  <a:gd name="T39" fmla="*/ 68 h 138"/>
                  <a:gd name="T40" fmla="*/ 0 w 136"/>
                  <a:gd name="T41" fmla="*/ 56 h 138"/>
                  <a:gd name="T42" fmla="*/ 4 w 136"/>
                  <a:gd name="T43" fmla="*/ 42 h 138"/>
                  <a:gd name="T44" fmla="*/ 10 w 136"/>
                  <a:gd name="T45" fmla="*/ 30 h 138"/>
                  <a:gd name="T46" fmla="*/ 20 w 136"/>
                  <a:gd name="T47" fmla="*/ 20 h 138"/>
                  <a:gd name="T48" fmla="*/ 30 w 136"/>
                  <a:gd name="T49" fmla="*/ 12 h 138"/>
                  <a:gd name="T50" fmla="*/ 42 w 136"/>
                  <a:gd name="T51" fmla="*/ 6 h 138"/>
                  <a:gd name="T52" fmla="*/ 54 w 136"/>
                  <a:gd name="T53" fmla="*/ 2 h 138"/>
                  <a:gd name="T54" fmla="*/ 68 w 136"/>
                  <a:gd name="T55" fmla="*/ 0 h 138"/>
                  <a:gd name="T56" fmla="*/ 68 w 136"/>
                  <a:gd name="T57" fmla="*/ 0 h 138"/>
                  <a:gd name="T58" fmla="*/ 82 w 136"/>
                  <a:gd name="T59" fmla="*/ 2 h 138"/>
                  <a:gd name="T60" fmla="*/ 94 w 136"/>
                  <a:gd name="T61" fmla="*/ 6 h 138"/>
                  <a:gd name="T62" fmla="*/ 106 w 136"/>
                  <a:gd name="T63" fmla="*/ 12 h 138"/>
                  <a:gd name="T64" fmla="*/ 116 w 136"/>
                  <a:gd name="T65" fmla="*/ 20 h 138"/>
                  <a:gd name="T66" fmla="*/ 124 w 136"/>
                  <a:gd name="T67" fmla="*/ 30 h 138"/>
                  <a:gd name="T68" fmla="*/ 130 w 136"/>
                  <a:gd name="T69" fmla="*/ 42 h 138"/>
                  <a:gd name="T70" fmla="*/ 134 w 136"/>
                  <a:gd name="T71" fmla="*/ 56 h 138"/>
                  <a:gd name="T72" fmla="*/ 136 w 136"/>
                  <a:gd name="T73" fmla="*/ 68 h 138"/>
                  <a:gd name="T74" fmla="*/ 136 w 136"/>
                  <a:gd name="T75" fmla="*/ 6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6" h="138">
                    <a:moveTo>
                      <a:pt x="136" y="68"/>
                    </a:moveTo>
                    <a:lnTo>
                      <a:pt x="136" y="68"/>
                    </a:lnTo>
                    <a:lnTo>
                      <a:pt x="134" y="82"/>
                    </a:lnTo>
                    <a:lnTo>
                      <a:pt x="130" y="96"/>
                    </a:lnTo>
                    <a:lnTo>
                      <a:pt x="124" y="108"/>
                    </a:lnTo>
                    <a:lnTo>
                      <a:pt x="116" y="118"/>
                    </a:lnTo>
                    <a:lnTo>
                      <a:pt x="106" y="126"/>
                    </a:lnTo>
                    <a:lnTo>
                      <a:pt x="94" y="132"/>
                    </a:lnTo>
                    <a:lnTo>
                      <a:pt x="82" y="136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54" y="136"/>
                    </a:lnTo>
                    <a:lnTo>
                      <a:pt x="42" y="132"/>
                    </a:lnTo>
                    <a:lnTo>
                      <a:pt x="30" y="126"/>
                    </a:lnTo>
                    <a:lnTo>
                      <a:pt x="20" y="118"/>
                    </a:lnTo>
                    <a:lnTo>
                      <a:pt x="10" y="108"/>
                    </a:lnTo>
                    <a:lnTo>
                      <a:pt x="4" y="96"/>
                    </a:lnTo>
                    <a:lnTo>
                      <a:pt x="0" y="8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56"/>
                    </a:lnTo>
                    <a:lnTo>
                      <a:pt x="4" y="42"/>
                    </a:lnTo>
                    <a:lnTo>
                      <a:pt x="10" y="30"/>
                    </a:lnTo>
                    <a:lnTo>
                      <a:pt x="20" y="2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4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82" y="2"/>
                    </a:lnTo>
                    <a:lnTo>
                      <a:pt x="94" y="6"/>
                    </a:lnTo>
                    <a:lnTo>
                      <a:pt x="106" y="12"/>
                    </a:lnTo>
                    <a:lnTo>
                      <a:pt x="116" y="20"/>
                    </a:lnTo>
                    <a:lnTo>
                      <a:pt x="124" y="30"/>
                    </a:lnTo>
                    <a:lnTo>
                      <a:pt x="130" y="42"/>
                    </a:lnTo>
                    <a:lnTo>
                      <a:pt x="134" y="56"/>
                    </a:lnTo>
                    <a:lnTo>
                      <a:pt x="136" y="68"/>
                    </a:lnTo>
                    <a:lnTo>
                      <a:pt x="136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8752388" y="3977737"/>
            <a:ext cx="2837705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183187" y="4145429"/>
            <a:ext cx="535214" cy="535284"/>
            <a:chOff x="2552681" y="2123703"/>
            <a:chExt cx="756000" cy="756000"/>
          </a:xfrm>
        </p:grpSpPr>
        <p:sp>
          <p:nvSpPr>
            <p:cNvPr id="32" name="椭圆 31"/>
            <p:cNvSpPr/>
            <p:nvPr/>
          </p:nvSpPr>
          <p:spPr>
            <a:xfrm>
              <a:off x="2552681" y="2123703"/>
              <a:ext cx="756000" cy="7560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780523" y="2352383"/>
              <a:ext cx="300316" cy="298641"/>
              <a:chOff x="2616200" y="414338"/>
              <a:chExt cx="1708150" cy="1698625"/>
            </a:xfrm>
          </p:grpSpPr>
          <p:sp>
            <p:nvSpPr>
              <p:cNvPr id="34" name="Freeform 25"/>
              <p:cNvSpPr/>
              <p:nvPr/>
            </p:nvSpPr>
            <p:spPr bwMode="auto">
              <a:xfrm>
                <a:off x="2616200" y="414338"/>
                <a:ext cx="1708150" cy="1698625"/>
              </a:xfrm>
              <a:custGeom>
                <a:avLst/>
                <a:gdLst>
                  <a:gd name="T0" fmla="*/ 434 w 1076"/>
                  <a:gd name="T1" fmla="*/ 404 h 1070"/>
                  <a:gd name="T2" fmla="*/ 412 w 1076"/>
                  <a:gd name="T3" fmla="*/ 398 h 1070"/>
                  <a:gd name="T4" fmla="*/ 364 w 1076"/>
                  <a:gd name="T5" fmla="*/ 392 h 1070"/>
                  <a:gd name="T6" fmla="*/ 338 w 1076"/>
                  <a:gd name="T7" fmla="*/ 390 h 1070"/>
                  <a:gd name="T8" fmla="*/ 270 w 1076"/>
                  <a:gd name="T9" fmla="*/ 398 h 1070"/>
                  <a:gd name="T10" fmla="*/ 206 w 1076"/>
                  <a:gd name="T11" fmla="*/ 418 h 1070"/>
                  <a:gd name="T12" fmla="*/ 148 w 1076"/>
                  <a:gd name="T13" fmla="*/ 448 h 1070"/>
                  <a:gd name="T14" fmla="*/ 98 w 1076"/>
                  <a:gd name="T15" fmla="*/ 490 h 1070"/>
                  <a:gd name="T16" fmla="*/ 58 w 1076"/>
                  <a:gd name="T17" fmla="*/ 540 h 1070"/>
                  <a:gd name="T18" fmla="*/ 26 w 1076"/>
                  <a:gd name="T19" fmla="*/ 598 h 1070"/>
                  <a:gd name="T20" fmla="*/ 6 w 1076"/>
                  <a:gd name="T21" fmla="*/ 662 h 1070"/>
                  <a:gd name="T22" fmla="*/ 0 w 1076"/>
                  <a:gd name="T23" fmla="*/ 730 h 1070"/>
                  <a:gd name="T24" fmla="*/ 0 w 1076"/>
                  <a:gd name="T25" fmla="*/ 764 h 1070"/>
                  <a:gd name="T26" fmla="*/ 14 w 1076"/>
                  <a:gd name="T27" fmla="*/ 832 h 1070"/>
                  <a:gd name="T28" fmla="*/ 40 w 1076"/>
                  <a:gd name="T29" fmla="*/ 892 h 1070"/>
                  <a:gd name="T30" fmla="*/ 76 w 1076"/>
                  <a:gd name="T31" fmla="*/ 946 h 1070"/>
                  <a:gd name="T32" fmla="*/ 122 w 1076"/>
                  <a:gd name="T33" fmla="*/ 992 h 1070"/>
                  <a:gd name="T34" fmla="*/ 176 w 1076"/>
                  <a:gd name="T35" fmla="*/ 1030 h 1070"/>
                  <a:gd name="T36" fmla="*/ 238 w 1076"/>
                  <a:gd name="T37" fmla="*/ 1054 h 1070"/>
                  <a:gd name="T38" fmla="*/ 304 w 1076"/>
                  <a:gd name="T39" fmla="*/ 1068 h 1070"/>
                  <a:gd name="T40" fmla="*/ 338 w 1076"/>
                  <a:gd name="T41" fmla="*/ 1070 h 1070"/>
                  <a:gd name="T42" fmla="*/ 408 w 1076"/>
                  <a:gd name="T43" fmla="*/ 1064 h 1070"/>
                  <a:gd name="T44" fmla="*/ 472 w 1076"/>
                  <a:gd name="T45" fmla="*/ 1044 h 1070"/>
                  <a:gd name="T46" fmla="*/ 528 w 1076"/>
                  <a:gd name="T47" fmla="*/ 1012 h 1070"/>
                  <a:gd name="T48" fmla="*/ 580 w 1076"/>
                  <a:gd name="T49" fmla="*/ 970 h 1070"/>
                  <a:gd name="T50" fmla="*/ 620 w 1076"/>
                  <a:gd name="T51" fmla="*/ 920 h 1070"/>
                  <a:gd name="T52" fmla="*/ 652 w 1076"/>
                  <a:gd name="T53" fmla="*/ 862 h 1070"/>
                  <a:gd name="T54" fmla="*/ 672 w 1076"/>
                  <a:gd name="T55" fmla="*/ 798 h 1070"/>
                  <a:gd name="T56" fmla="*/ 678 w 1076"/>
                  <a:gd name="T57" fmla="*/ 730 h 1070"/>
                  <a:gd name="T58" fmla="*/ 678 w 1076"/>
                  <a:gd name="T59" fmla="*/ 706 h 1070"/>
                  <a:gd name="T60" fmla="*/ 672 w 1076"/>
                  <a:gd name="T61" fmla="*/ 662 h 1070"/>
                  <a:gd name="T62" fmla="*/ 786 w 1076"/>
                  <a:gd name="T63" fmla="*/ 520 h 1070"/>
                  <a:gd name="T64" fmla="*/ 934 w 1076"/>
                  <a:gd name="T65" fmla="*/ 378 h 1070"/>
                  <a:gd name="T66" fmla="*/ 1076 w 1076"/>
                  <a:gd name="T67" fmla="*/ 216 h 1070"/>
                  <a:gd name="T68" fmla="*/ 884 w 1076"/>
                  <a:gd name="T69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6" h="1070">
                    <a:moveTo>
                      <a:pt x="884" y="0"/>
                    </a:moveTo>
                    <a:lnTo>
                      <a:pt x="434" y="404"/>
                    </a:lnTo>
                    <a:lnTo>
                      <a:pt x="434" y="404"/>
                    </a:lnTo>
                    <a:lnTo>
                      <a:pt x="412" y="398"/>
                    </a:lnTo>
                    <a:lnTo>
                      <a:pt x="388" y="394"/>
                    </a:lnTo>
                    <a:lnTo>
                      <a:pt x="364" y="392"/>
                    </a:lnTo>
                    <a:lnTo>
                      <a:pt x="338" y="390"/>
                    </a:lnTo>
                    <a:lnTo>
                      <a:pt x="338" y="390"/>
                    </a:lnTo>
                    <a:lnTo>
                      <a:pt x="304" y="392"/>
                    </a:lnTo>
                    <a:lnTo>
                      <a:pt x="270" y="398"/>
                    </a:lnTo>
                    <a:lnTo>
                      <a:pt x="238" y="406"/>
                    </a:lnTo>
                    <a:lnTo>
                      <a:pt x="206" y="418"/>
                    </a:lnTo>
                    <a:lnTo>
                      <a:pt x="176" y="432"/>
                    </a:lnTo>
                    <a:lnTo>
                      <a:pt x="148" y="448"/>
                    </a:lnTo>
                    <a:lnTo>
                      <a:pt x="122" y="468"/>
                    </a:lnTo>
                    <a:lnTo>
                      <a:pt x="98" y="490"/>
                    </a:lnTo>
                    <a:lnTo>
                      <a:pt x="76" y="514"/>
                    </a:lnTo>
                    <a:lnTo>
                      <a:pt x="58" y="540"/>
                    </a:lnTo>
                    <a:lnTo>
                      <a:pt x="40" y="568"/>
                    </a:lnTo>
                    <a:lnTo>
                      <a:pt x="26" y="598"/>
                    </a:lnTo>
                    <a:lnTo>
                      <a:pt x="14" y="630"/>
                    </a:lnTo>
                    <a:lnTo>
                      <a:pt x="6" y="662"/>
                    </a:lnTo>
                    <a:lnTo>
                      <a:pt x="0" y="696"/>
                    </a:lnTo>
                    <a:lnTo>
                      <a:pt x="0" y="730"/>
                    </a:lnTo>
                    <a:lnTo>
                      <a:pt x="0" y="730"/>
                    </a:lnTo>
                    <a:lnTo>
                      <a:pt x="0" y="764"/>
                    </a:lnTo>
                    <a:lnTo>
                      <a:pt x="6" y="798"/>
                    </a:lnTo>
                    <a:lnTo>
                      <a:pt x="14" y="832"/>
                    </a:lnTo>
                    <a:lnTo>
                      <a:pt x="26" y="862"/>
                    </a:lnTo>
                    <a:lnTo>
                      <a:pt x="40" y="892"/>
                    </a:lnTo>
                    <a:lnTo>
                      <a:pt x="58" y="920"/>
                    </a:lnTo>
                    <a:lnTo>
                      <a:pt x="76" y="946"/>
                    </a:lnTo>
                    <a:lnTo>
                      <a:pt x="98" y="970"/>
                    </a:lnTo>
                    <a:lnTo>
                      <a:pt x="122" y="992"/>
                    </a:lnTo>
                    <a:lnTo>
                      <a:pt x="148" y="1012"/>
                    </a:lnTo>
                    <a:lnTo>
                      <a:pt x="176" y="1030"/>
                    </a:lnTo>
                    <a:lnTo>
                      <a:pt x="206" y="1044"/>
                    </a:lnTo>
                    <a:lnTo>
                      <a:pt x="238" y="1054"/>
                    </a:lnTo>
                    <a:lnTo>
                      <a:pt x="270" y="1064"/>
                    </a:lnTo>
                    <a:lnTo>
                      <a:pt x="304" y="1068"/>
                    </a:lnTo>
                    <a:lnTo>
                      <a:pt x="338" y="1070"/>
                    </a:lnTo>
                    <a:lnTo>
                      <a:pt x="338" y="1070"/>
                    </a:lnTo>
                    <a:lnTo>
                      <a:pt x="374" y="1068"/>
                    </a:lnTo>
                    <a:lnTo>
                      <a:pt x="408" y="1064"/>
                    </a:lnTo>
                    <a:lnTo>
                      <a:pt x="440" y="1054"/>
                    </a:lnTo>
                    <a:lnTo>
                      <a:pt x="472" y="1044"/>
                    </a:lnTo>
                    <a:lnTo>
                      <a:pt x="500" y="1030"/>
                    </a:lnTo>
                    <a:lnTo>
                      <a:pt x="528" y="1012"/>
                    </a:lnTo>
                    <a:lnTo>
                      <a:pt x="556" y="992"/>
                    </a:lnTo>
                    <a:lnTo>
                      <a:pt x="580" y="970"/>
                    </a:lnTo>
                    <a:lnTo>
                      <a:pt x="602" y="946"/>
                    </a:lnTo>
                    <a:lnTo>
                      <a:pt x="620" y="920"/>
                    </a:lnTo>
                    <a:lnTo>
                      <a:pt x="638" y="892"/>
                    </a:lnTo>
                    <a:lnTo>
                      <a:pt x="652" y="862"/>
                    </a:lnTo>
                    <a:lnTo>
                      <a:pt x="664" y="832"/>
                    </a:lnTo>
                    <a:lnTo>
                      <a:pt x="672" y="798"/>
                    </a:lnTo>
                    <a:lnTo>
                      <a:pt x="678" y="764"/>
                    </a:lnTo>
                    <a:lnTo>
                      <a:pt x="678" y="730"/>
                    </a:lnTo>
                    <a:lnTo>
                      <a:pt x="678" y="730"/>
                    </a:lnTo>
                    <a:lnTo>
                      <a:pt x="678" y="706"/>
                    </a:lnTo>
                    <a:lnTo>
                      <a:pt x="676" y="684"/>
                    </a:lnTo>
                    <a:lnTo>
                      <a:pt x="672" y="662"/>
                    </a:lnTo>
                    <a:lnTo>
                      <a:pt x="666" y="640"/>
                    </a:lnTo>
                    <a:lnTo>
                      <a:pt x="786" y="520"/>
                    </a:lnTo>
                    <a:lnTo>
                      <a:pt x="786" y="378"/>
                    </a:lnTo>
                    <a:lnTo>
                      <a:pt x="934" y="378"/>
                    </a:lnTo>
                    <a:lnTo>
                      <a:pt x="934" y="208"/>
                    </a:lnTo>
                    <a:lnTo>
                      <a:pt x="1076" y="216"/>
                    </a:lnTo>
                    <a:lnTo>
                      <a:pt x="1076" y="14"/>
                    </a:lnTo>
                    <a:lnTo>
                      <a:pt x="884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26"/>
              <p:cNvSpPr/>
              <p:nvPr/>
            </p:nvSpPr>
            <p:spPr bwMode="auto">
              <a:xfrm>
                <a:off x="2889250" y="1484313"/>
                <a:ext cx="368300" cy="368300"/>
              </a:xfrm>
              <a:custGeom>
                <a:avLst/>
                <a:gdLst>
                  <a:gd name="T0" fmla="*/ 232 w 232"/>
                  <a:gd name="T1" fmla="*/ 116 h 232"/>
                  <a:gd name="T2" fmla="*/ 232 w 232"/>
                  <a:gd name="T3" fmla="*/ 116 h 232"/>
                  <a:gd name="T4" fmla="*/ 232 w 232"/>
                  <a:gd name="T5" fmla="*/ 128 h 232"/>
                  <a:gd name="T6" fmla="*/ 230 w 232"/>
                  <a:gd name="T7" fmla="*/ 138 h 232"/>
                  <a:gd name="T8" fmla="*/ 222 w 232"/>
                  <a:gd name="T9" fmla="*/ 160 h 232"/>
                  <a:gd name="T10" fmla="*/ 212 w 232"/>
                  <a:gd name="T11" fmla="*/ 180 h 232"/>
                  <a:gd name="T12" fmla="*/ 198 w 232"/>
                  <a:gd name="T13" fmla="*/ 198 h 232"/>
                  <a:gd name="T14" fmla="*/ 180 w 232"/>
                  <a:gd name="T15" fmla="*/ 212 h 232"/>
                  <a:gd name="T16" fmla="*/ 162 w 232"/>
                  <a:gd name="T17" fmla="*/ 222 h 232"/>
                  <a:gd name="T18" fmla="*/ 140 w 232"/>
                  <a:gd name="T19" fmla="*/ 228 h 232"/>
                  <a:gd name="T20" fmla="*/ 128 w 232"/>
                  <a:gd name="T21" fmla="*/ 230 h 232"/>
                  <a:gd name="T22" fmla="*/ 116 w 232"/>
                  <a:gd name="T23" fmla="*/ 232 h 232"/>
                  <a:gd name="T24" fmla="*/ 116 w 232"/>
                  <a:gd name="T25" fmla="*/ 232 h 232"/>
                  <a:gd name="T26" fmla="*/ 104 w 232"/>
                  <a:gd name="T27" fmla="*/ 230 h 232"/>
                  <a:gd name="T28" fmla="*/ 92 w 232"/>
                  <a:gd name="T29" fmla="*/ 228 h 232"/>
                  <a:gd name="T30" fmla="*/ 72 w 232"/>
                  <a:gd name="T31" fmla="*/ 222 h 232"/>
                  <a:gd name="T32" fmla="*/ 52 w 232"/>
                  <a:gd name="T33" fmla="*/ 212 h 232"/>
                  <a:gd name="T34" fmla="*/ 34 w 232"/>
                  <a:gd name="T35" fmla="*/ 198 h 232"/>
                  <a:gd name="T36" fmla="*/ 20 w 232"/>
                  <a:gd name="T37" fmla="*/ 180 h 232"/>
                  <a:gd name="T38" fmla="*/ 10 w 232"/>
                  <a:gd name="T39" fmla="*/ 160 h 232"/>
                  <a:gd name="T40" fmla="*/ 2 w 232"/>
                  <a:gd name="T41" fmla="*/ 138 h 232"/>
                  <a:gd name="T42" fmla="*/ 2 w 232"/>
                  <a:gd name="T43" fmla="*/ 128 h 232"/>
                  <a:gd name="T44" fmla="*/ 0 w 232"/>
                  <a:gd name="T45" fmla="*/ 116 h 232"/>
                  <a:gd name="T46" fmla="*/ 0 w 232"/>
                  <a:gd name="T47" fmla="*/ 116 h 232"/>
                  <a:gd name="T48" fmla="*/ 2 w 232"/>
                  <a:gd name="T49" fmla="*/ 104 h 232"/>
                  <a:gd name="T50" fmla="*/ 2 w 232"/>
                  <a:gd name="T51" fmla="*/ 92 h 232"/>
                  <a:gd name="T52" fmla="*/ 10 w 232"/>
                  <a:gd name="T53" fmla="*/ 70 h 232"/>
                  <a:gd name="T54" fmla="*/ 20 w 232"/>
                  <a:gd name="T55" fmla="*/ 50 h 232"/>
                  <a:gd name="T56" fmla="*/ 34 w 232"/>
                  <a:gd name="T57" fmla="*/ 34 h 232"/>
                  <a:gd name="T58" fmla="*/ 52 w 232"/>
                  <a:gd name="T59" fmla="*/ 20 h 232"/>
                  <a:gd name="T60" fmla="*/ 72 w 232"/>
                  <a:gd name="T61" fmla="*/ 8 h 232"/>
                  <a:gd name="T62" fmla="*/ 92 w 232"/>
                  <a:gd name="T63" fmla="*/ 2 h 232"/>
                  <a:gd name="T64" fmla="*/ 104 w 232"/>
                  <a:gd name="T65" fmla="*/ 0 h 232"/>
                  <a:gd name="T66" fmla="*/ 116 w 232"/>
                  <a:gd name="T67" fmla="*/ 0 h 232"/>
                  <a:gd name="T68" fmla="*/ 116 w 232"/>
                  <a:gd name="T69" fmla="*/ 0 h 232"/>
                  <a:gd name="T70" fmla="*/ 128 w 232"/>
                  <a:gd name="T71" fmla="*/ 0 h 232"/>
                  <a:gd name="T72" fmla="*/ 140 w 232"/>
                  <a:gd name="T73" fmla="*/ 2 h 232"/>
                  <a:gd name="T74" fmla="*/ 162 w 232"/>
                  <a:gd name="T75" fmla="*/ 8 h 232"/>
                  <a:gd name="T76" fmla="*/ 180 w 232"/>
                  <a:gd name="T77" fmla="*/ 20 h 232"/>
                  <a:gd name="T78" fmla="*/ 198 w 232"/>
                  <a:gd name="T79" fmla="*/ 34 h 232"/>
                  <a:gd name="T80" fmla="*/ 212 w 232"/>
                  <a:gd name="T81" fmla="*/ 50 h 232"/>
                  <a:gd name="T82" fmla="*/ 222 w 232"/>
                  <a:gd name="T83" fmla="*/ 70 h 232"/>
                  <a:gd name="T84" fmla="*/ 230 w 232"/>
                  <a:gd name="T85" fmla="*/ 92 h 232"/>
                  <a:gd name="T86" fmla="*/ 232 w 232"/>
                  <a:gd name="T87" fmla="*/ 104 h 232"/>
                  <a:gd name="T88" fmla="*/ 232 w 232"/>
                  <a:gd name="T89" fmla="*/ 116 h 232"/>
                  <a:gd name="T90" fmla="*/ 232 w 232"/>
                  <a:gd name="T91" fmla="*/ 11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232">
                    <a:moveTo>
                      <a:pt x="232" y="116"/>
                    </a:moveTo>
                    <a:lnTo>
                      <a:pt x="232" y="116"/>
                    </a:lnTo>
                    <a:lnTo>
                      <a:pt x="232" y="128"/>
                    </a:lnTo>
                    <a:lnTo>
                      <a:pt x="230" y="138"/>
                    </a:lnTo>
                    <a:lnTo>
                      <a:pt x="222" y="160"/>
                    </a:lnTo>
                    <a:lnTo>
                      <a:pt x="212" y="180"/>
                    </a:lnTo>
                    <a:lnTo>
                      <a:pt x="198" y="198"/>
                    </a:lnTo>
                    <a:lnTo>
                      <a:pt x="180" y="212"/>
                    </a:lnTo>
                    <a:lnTo>
                      <a:pt x="162" y="222"/>
                    </a:lnTo>
                    <a:lnTo>
                      <a:pt x="140" y="228"/>
                    </a:lnTo>
                    <a:lnTo>
                      <a:pt x="128" y="230"/>
                    </a:lnTo>
                    <a:lnTo>
                      <a:pt x="116" y="232"/>
                    </a:lnTo>
                    <a:lnTo>
                      <a:pt x="116" y="232"/>
                    </a:lnTo>
                    <a:lnTo>
                      <a:pt x="104" y="230"/>
                    </a:lnTo>
                    <a:lnTo>
                      <a:pt x="92" y="228"/>
                    </a:lnTo>
                    <a:lnTo>
                      <a:pt x="72" y="222"/>
                    </a:lnTo>
                    <a:lnTo>
                      <a:pt x="52" y="212"/>
                    </a:lnTo>
                    <a:lnTo>
                      <a:pt x="34" y="198"/>
                    </a:lnTo>
                    <a:lnTo>
                      <a:pt x="20" y="180"/>
                    </a:lnTo>
                    <a:lnTo>
                      <a:pt x="10" y="160"/>
                    </a:lnTo>
                    <a:lnTo>
                      <a:pt x="2" y="138"/>
                    </a:lnTo>
                    <a:lnTo>
                      <a:pt x="2" y="12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04"/>
                    </a:lnTo>
                    <a:lnTo>
                      <a:pt x="2" y="92"/>
                    </a:lnTo>
                    <a:lnTo>
                      <a:pt x="10" y="70"/>
                    </a:lnTo>
                    <a:lnTo>
                      <a:pt x="20" y="50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2" y="2"/>
                    </a:lnTo>
                    <a:lnTo>
                      <a:pt x="104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8" y="0"/>
                    </a:lnTo>
                    <a:lnTo>
                      <a:pt x="140" y="2"/>
                    </a:lnTo>
                    <a:lnTo>
                      <a:pt x="162" y="8"/>
                    </a:lnTo>
                    <a:lnTo>
                      <a:pt x="180" y="20"/>
                    </a:lnTo>
                    <a:lnTo>
                      <a:pt x="198" y="34"/>
                    </a:lnTo>
                    <a:lnTo>
                      <a:pt x="212" y="50"/>
                    </a:lnTo>
                    <a:lnTo>
                      <a:pt x="222" y="70"/>
                    </a:lnTo>
                    <a:lnTo>
                      <a:pt x="230" y="92"/>
                    </a:lnTo>
                    <a:lnTo>
                      <a:pt x="232" y="104"/>
                    </a:lnTo>
                    <a:lnTo>
                      <a:pt x="232" y="116"/>
                    </a:lnTo>
                    <a:lnTo>
                      <a:pt x="232" y="11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H="1">
                <a:off x="3409950" y="614363"/>
                <a:ext cx="606425" cy="54610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534467" y="2320053"/>
            <a:ext cx="284724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400852" y="2498602"/>
            <a:ext cx="535214" cy="535284"/>
            <a:chOff x="4193999" y="2123703"/>
            <a:chExt cx="756000" cy="756000"/>
          </a:xfrm>
        </p:grpSpPr>
        <p:sp>
          <p:nvSpPr>
            <p:cNvPr id="39" name="椭圆 38"/>
            <p:cNvSpPr/>
            <p:nvPr/>
          </p:nvSpPr>
          <p:spPr>
            <a:xfrm>
              <a:off x="4193999" y="2123703"/>
              <a:ext cx="756000" cy="756000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420167" y="2352383"/>
              <a:ext cx="303665" cy="298641"/>
              <a:chOff x="5032375" y="3027363"/>
              <a:chExt cx="1727200" cy="1698625"/>
            </a:xfrm>
          </p:grpSpPr>
          <p:sp>
            <p:nvSpPr>
              <p:cNvPr id="41" name="Freeform 28"/>
              <p:cNvSpPr/>
              <p:nvPr/>
            </p:nvSpPr>
            <p:spPr bwMode="auto">
              <a:xfrm>
                <a:off x="5435600" y="3154363"/>
                <a:ext cx="923925" cy="1085850"/>
              </a:xfrm>
              <a:custGeom>
                <a:avLst/>
                <a:gdLst>
                  <a:gd name="T0" fmla="*/ 582 w 582"/>
                  <a:gd name="T1" fmla="*/ 0 h 684"/>
                  <a:gd name="T2" fmla="*/ 582 w 582"/>
                  <a:gd name="T3" fmla="*/ 0 h 684"/>
                  <a:gd name="T4" fmla="*/ 582 w 582"/>
                  <a:gd name="T5" fmla="*/ 340 h 684"/>
                  <a:gd name="T6" fmla="*/ 582 w 582"/>
                  <a:gd name="T7" fmla="*/ 340 h 684"/>
                  <a:gd name="T8" fmla="*/ 580 w 582"/>
                  <a:gd name="T9" fmla="*/ 354 h 684"/>
                  <a:gd name="T10" fmla="*/ 578 w 582"/>
                  <a:gd name="T11" fmla="*/ 372 h 684"/>
                  <a:gd name="T12" fmla="*/ 572 w 582"/>
                  <a:gd name="T13" fmla="*/ 390 h 684"/>
                  <a:gd name="T14" fmla="*/ 564 w 582"/>
                  <a:gd name="T15" fmla="*/ 412 h 684"/>
                  <a:gd name="T16" fmla="*/ 554 w 582"/>
                  <a:gd name="T17" fmla="*/ 434 h 684"/>
                  <a:gd name="T18" fmla="*/ 542 w 582"/>
                  <a:gd name="T19" fmla="*/ 458 h 684"/>
                  <a:gd name="T20" fmla="*/ 526 w 582"/>
                  <a:gd name="T21" fmla="*/ 484 h 684"/>
                  <a:gd name="T22" fmla="*/ 510 w 582"/>
                  <a:gd name="T23" fmla="*/ 510 h 684"/>
                  <a:gd name="T24" fmla="*/ 490 w 582"/>
                  <a:gd name="T25" fmla="*/ 534 h 684"/>
                  <a:gd name="T26" fmla="*/ 468 w 582"/>
                  <a:gd name="T27" fmla="*/ 560 h 684"/>
                  <a:gd name="T28" fmla="*/ 444 w 582"/>
                  <a:gd name="T29" fmla="*/ 584 h 684"/>
                  <a:gd name="T30" fmla="*/ 418 w 582"/>
                  <a:gd name="T31" fmla="*/ 608 h 684"/>
                  <a:gd name="T32" fmla="*/ 390 w 582"/>
                  <a:gd name="T33" fmla="*/ 630 h 684"/>
                  <a:gd name="T34" fmla="*/ 358 w 582"/>
                  <a:gd name="T35" fmla="*/ 650 h 684"/>
                  <a:gd name="T36" fmla="*/ 326 w 582"/>
                  <a:gd name="T37" fmla="*/ 668 h 684"/>
                  <a:gd name="T38" fmla="*/ 290 w 582"/>
                  <a:gd name="T39" fmla="*/ 684 h 684"/>
                  <a:gd name="T40" fmla="*/ 290 w 582"/>
                  <a:gd name="T41" fmla="*/ 684 h 684"/>
                  <a:gd name="T42" fmla="*/ 256 w 582"/>
                  <a:gd name="T43" fmla="*/ 668 h 684"/>
                  <a:gd name="T44" fmla="*/ 222 w 582"/>
                  <a:gd name="T45" fmla="*/ 650 h 684"/>
                  <a:gd name="T46" fmla="*/ 192 w 582"/>
                  <a:gd name="T47" fmla="*/ 630 h 684"/>
                  <a:gd name="T48" fmla="*/ 164 w 582"/>
                  <a:gd name="T49" fmla="*/ 608 h 684"/>
                  <a:gd name="T50" fmla="*/ 138 w 582"/>
                  <a:gd name="T51" fmla="*/ 584 h 684"/>
                  <a:gd name="T52" fmla="*/ 114 w 582"/>
                  <a:gd name="T53" fmla="*/ 560 h 684"/>
                  <a:gd name="T54" fmla="*/ 92 w 582"/>
                  <a:gd name="T55" fmla="*/ 534 h 684"/>
                  <a:gd name="T56" fmla="*/ 72 w 582"/>
                  <a:gd name="T57" fmla="*/ 510 h 684"/>
                  <a:gd name="T58" fmla="*/ 56 w 582"/>
                  <a:gd name="T59" fmla="*/ 484 h 684"/>
                  <a:gd name="T60" fmla="*/ 40 w 582"/>
                  <a:gd name="T61" fmla="*/ 458 h 684"/>
                  <a:gd name="T62" fmla="*/ 28 w 582"/>
                  <a:gd name="T63" fmla="*/ 434 h 684"/>
                  <a:gd name="T64" fmla="*/ 18 w 582"/>
                  <a:gd name="T65" fmla="*/ 412 h 684"/>
                  <a:gd name="T66" fmla="*/ 10 w 582"/>
                  <a:gd name="T67" fmla="*/ 390 h 684"/>
                  <a:gd name="T68" fmla="*/ 4 w 582"/>
                  <a:gd name="T69" fmla="*/ 372 h 684"/>
                  <a:gd name="T70" fmla="*/ 0 w 582"/>
                  <a:gd name="T71" fmla="*/ 354 h 684"/>
                  <a:gd name="T72" fmla="*/ 0 w 582"/>
                  <a:gd name="T73" fmla="*/ 340 h 684"/>
                  <a:gd name="T74" fmla="*/ 0 w 582"/>
                  <a:gd name="T75" fmla="*/ 340 h 684"/>
                  <a:gd name="T76" fmla="*/ 0 w 582"/>
                  <a:gd name="T7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2" h="684"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340"/>
                    </a:lnTo>
                    <a:lnTo>
                      <a:pt x="582" y="340"/>
                    </a:lnTo>
                    <a:lnTo>
                      <a:pt x="580" y="354"/>
                    </a:lnTo>
                    <a:lnTo>
                      <a:pt x="578" y="372"/>
                    </a:lnTo>
                    <a:lnTo>
                      <a:pt x="572" y="390"/>
                    </a:lnTo>
                    <a:lnTo>
                      <a:pt x="564" y="412"/>
                    </a:lnTo>
                    <a:lnTo>
                      <a:pt x="554" y="434"/>
                    </a:lnTo>
                    <a:lnTo>
                      <a:pt x="542" y="458"/>
                    </a:lnTo>
                    <a:lnTo>
                      <a:pt x="526" y="484"/>
                    </a:lnTo>
                    <a:lnTo>
                      <a:pt x="510" y="510"/>
                    </a:lnTo>
                    <a:lnTo>
                      <a:pt x="490" y="534"/>
                    </a:lnTo>
                    <a:lnTo>
                      <a:pt x="468" y="560"/>
                    </a:lnTo>
                    <a:lnTo>
                      <a:pt x="444" y="584"/>
                    </a:lnTo>
                    <a:lnTo>
                      <a:pt x="418" y="608"/>
                    </a:lnTo>
                    <a:lnTo>
                      <a:pt x="390" y="630"/>
                    </a:lnTo>
                    <a:lnTo>
                      <a:pt x="358" y="650"/>
                    </a:lnTo>
                    <a:lnTo>
                      <a:pt x="326" y="668"/>
                    </a:lnTo>
                    <a:lnTo>
                      <a:pt x="290" y="684"/>
                    </a:lnTo>
                    <a:lnTo>
                      <a:pt x="290" y="684"/>
                    </a:lnTo>
                    <a:lnTo>
                      <a:pt x="256" y="668"/>
                    </a:lnTo>
                    <a:lnTo>
                      <a:pt x="222" y="650"/>
                    </a:lnTo>
                    <a:lnTo>
                      <a:pt x="192" y="630"/>
                    </a:lnTo>
                    <a:lnTo>
                      <a:pt x="164" y="608"/>
                    </a:lnTo>
                    <a:lnTo>
                      <a:pt x="138" y="584"/>
                    </a:lnTo>
                    <a:lnTo>
                      <a:pt x="114" y="560"/>
                    </a:lnTo>
                    <a:lnTo>
                      <a:pt x="92" y="534"/>
                    </a:lnTo>
                    <a:lnTo>
                      <a:pt x="72" y="510"/>
                    </a:lnTo>
                    <a:lnTo>
                      <a:pt x="56" y="484"/>
                    </a:lnTo>
                    <a:lnTo>
                      <a:pt x="40" y="458"/>
                    </a:lnTo>
                    <a:lnTo>
                      <a:pt x="28" y="434"/>
                    </a:lnTo>
                    <a:lnTo>
                      <a:pt x="18" y="412"/>
                    </a:lnTo>
                    <a:lnTo>
                      <a:pt x="10" y="390"/>
                    </a:lnTo>
                    <a:lnTo>
                      <a:pt x="4" y="372"/>
                    </a:lnTo>
                    <a:lnTo>
                      <a:pt x="0" y="354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9"/>
              <p:cNvSpPr/>
              <p:nvPr/>
            </p:nvSpPr>
            <p:spPr bwMode="auto">
              <a:xfrm>
                <a:off x="5032375" y="3154363"/>
                <a:ext cx="1727200" cy="669925"/>
              </a:xfrm>
              <a:custGeom>
                <a:avLst/>
                <a:gdLst>
                  <a:gd name="T0" fmla="*/ 892 w 1088"/>
                  <a:gd name="T1" fmla="*/ 422 h 422"/>
                  <a:gd name="T2" fmla="*/ 892 w 1088"/>
                  <a:gd name="T3" fmla="*/ 422 h 422"/>
                  <a:gd name="T4" fmla="*/ 922 w 1088"/>
                  <a:gd name="T5" fmla="*/ 400 h 422"/>
                  <a:gd name="T6" fmla="*/ 954 w 1088"/>
                  <a:gd name="T7" fmla="*/ 374 h 422"/>
                  <a:gd name="T8" fmla="*/ 990 w 1088"/>
                  <a:gd name="T9" fmla="*/ 340 h 422"/>
                  <a:gd name="T10" fmla="*/ 1008 w 1088"/>
                  <a:gd name="T11" fmla="*/ 320 h 422"/>
                  <a:gd name="T12" fmla="*/ 1026 w 1088"/>
                  <a:gd name="T13" fmla="*/ 300 h 422"/>
                  <a:gd name="T14" fmla="*/ 1044 w 1088"/>
                  <a:gd name="T15" fmla="*/ 276 h 422"/>
                  <a:gd name="T16" fmla="*/ 1058 w 1088"/>
                  <a:gd name="T17" fmla="*/ 252 h 422"/>
                  <a:gd name="T18" fmla="*/ 1070 w 1088"/>
                  <a:gd name="T19" fmla="*/ 228 h 422"/>
                  <a:gd name="T20" fmla="*/ 1080 w 1088"/>
                  <a:gd name="T21" fmla="*/ 202 h 422"/>
                  <a:gd name="T22" fmla="*/ 1086 w 1088"/>
                  <a:gd name="T23" fmla="*/ 174 h 422"/>
                  <a:gd name="T24" fmla="*/ 1088 w 1088"/>
                  <a:gd name="T25" fmla="*/ 148 h 422"/>
                  <a:gd name="T26" fmla="*/ 1088 w 1088"/>
                  <a:gd name="T27" fmla="*/ 148 h 422"/>
                  <a:gd name="T28" fmla="*/ 1086 w 1088"/>
                  <a:gd name="T29" fmla="*/ 120 h 422"/>
                  <a:gd name="T30" fmla="*/ 1080 w 1088"/>
                  <a:gd name="T31" fmla="*/ 98 h 422"/>
                  <a:gd name="T32" fmla="*/ 1070 w 1088"/>
                  <a:gd name="T33" fmla="*/ 78 h 422"/>
                  <a:gd name="T34" fmla="*/ 1058 w 1088"/>
                  <a:gd name="T35" fmla="*/ 60 h 422"/>
                  <a:gd name="T36" fmla="*/ 1042 w 1088"/>
                  <a:gd name="T37" fmla="*/ 46 h 422"/>
                  <a:gd name="T38" fmla="*/ 1022 w 1088"/>
                  <a:gd name="T39" fmla="*/ 34 h 422"/>
                  <a:gd name="T40" fmla="*/ 1002 w 1088"/>
                  <a:gd name="T41" fmla="*/ 24 h 422"/>
                  <a:gd name="T42" fmla="*/ 980 w 1088"/>
                  <a:gd name="T43" fmla="*/ 18 h 422"/>
                  <a:gd name="T44" fmla="*/ 956 w 1088"/>
                  <a:gd name="T45" fmla="*/ 12 h 422"/>
                  <a:gd name="T46" fmla="*/ 932 w 1088"/>
                  <a:gd name="T47" fmla="*/ 6 h 422"/>
                  <a:gd name="T48" fmla="*/ 882 w 1088"/>
                  <a:gd name="T49" fmla="*/ 2 h 422"/>
                  <a:gd name="T50" fmla="*/ 834 w 1088"/>
                  <a:gd name="T51" fmla="*/ 0 h 422"/>
                  <a:gd name="T52" fmla="*/ 788 w 1088"/>
                  <a:gd name="T53" fmla="*/ 0 h 422"/>
                  <a:gd name="T54" fmla="*/ 788 w 1088"/>
                  <a:gd name="T55" fmla="*/ 0 h 422"/>
                  <a:gd name="T56" fmla="*/ 544 w 1088"/>
                  <a:gd name="T57" fmla="*/ 0 h 422"/>
                  <a:gd name="T58" fmla="*/ 544 w 1088"/>
                  <a:gd name="T59" fmla="*/ 0 h 422"/>
                  <a:gd name="T60" fmla="*/ 300 w 1088"/>
                  <a:gd name="T61" fmla="*/ 0 h 422"/>
                  <a:gd name="T62" fmla="*/ 300 w 1088"/>
                  <a:gd name="T63" fmla="*/ 0 h 422"/>
                  <a:gd name="T64" fmla="*/ 256 w 1088"/>
                  <a:gd name="T65" fmla="*/ 0 h 422"/>
                  <a:gd name="T66" fmla="*/ 208 w 1088"/>
                  <a:gd name="T67" fmla="*/ 2 h 422"/>
                  <a:gd name="T68" fmla="*/ 158 w 1088"/>
                  <a:gd name="T69" fmla="*/ 6 h 422"/>
                  <a:gd name="T70" fmla="*/ 134 w 1088"/>
                  <a:gd name="T71" fmla="*/ 12 h 422"/>
                  <a:gd name="T72" fmla="*/ 110 w 1088"/>
                  <a:gd name="T73" fmla="*/ 18 h 422"/>
                  <a:gd name="T74" fmla="*/ 88 w 1088"/>
                  <a:gd name="T75" fmla="*/ 24 h 422"/>
                  <a:gd name="T76" fmla="*/ 66 w 1088"/>
                  <a:gd name="T77" fmla="*/ 34 h 422"/>
                  <a:gd name="T78" fmla="*/ 48 w 1088"/>
                  <a:gd name="T79" fmla="*/ 46 h 422"/>
                  <a:gd name="T80" fmla="*/ 32 w 1088"/>
                  <a:gd name="T81" fmla="*/ 60 h 422"/>
                  <a:gd name="T82" fmla="*/ 18 w 1088"/>
                  <a:gd name="T83" fmla="*/ 78 h 422"/>
                  <a:gd name="T84" fmla="*/ 8 w 1088"/>
                  <a:gd name="T85" fmla="*/ 98 h 422"/>
                  <a:gd name="T86" fmla="*/ 2 w 1088"/>
                  <a:gd name="T87" fmla="*/ 120 h 422"/>
                  <a:gd name="T88" fmla="*/ 0 w 1088"/>
                  <a:gd name="T89" fmla="*/ 148 h 422"/>
                  <a:gd name="T90" fmla="*/ 0 w 1088"/>
                  <a:gd name="T91" fmla="*/ 148 h 422"/>
                  <a:gd name="T92" fmla="*/ 2 w 1088"/>
                  <a:gd name="T93" fmla="*/ 174 h 422"/>
                  <a:gd name="T94" fmla="*/ 10 w 1088"/>
                  <a:gd name="T95" fmla="*/ 202 h 422"/>
                  <a:gd name="T96" fmla="*/ 18 w 1088"/>
                  <a:gd name="T97" fmla="*/ 228 h 422"/>
                  <a:gd name="T98" fmla="*/ 32 w 1088"/>
                  <a:gd name="T99" fmla="*/ 252 h 422"/>
                  <a:gd name="T100" fmla="*/ 46 w 1088"/>
                  <a:gd name="T101" fmla="*/ 276 h 422"/>
                  <a:gd name="T102" fmla="*/ 64 w 1088"/>
                  <a:gd name="T103" fmla="*/ 300 h 422"/>
                  <a:gd name="T104" fmla="*/ 80 w 1088"/>
                  <a:gd name="T105" fmla="*/ 320 h 422"/>
                  <a:gd name="T106" fmla="*/ 100 w 1088"/>
                  <a:gd name="T107" fmla="*/ 340 h 422"/>
                  <a:gd name="T108" fmla="*/ 136 w 1088"/>
                  <a:gd name="T109" fmla="*/ 374 h 422"/>
                  <a:gd name="T110" fmla="*/ 168 w 1088"/>
                  <a:gd name="T111" fmla="*/ 400 h 422"/>
                  <a:gd name="T112" fmla="*/ 198 w 1088"/>
                  <a:gd name="T113" fmla="*/ 42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8" h="422">
                    <a:moveTo>
                      <a:pt x="892" y="422"/>
                    </a:moveTo>
                    <a:lnTo>
                      <a:pt x="892" y="422"/>
                    </a:lnTo>
                    <a:lnTo>
                      <a:pt x="922" y="400"/>
                    </a:lnTo>
                    <a:lnTo>
                      <a:pt x="954" y="374"/>
                    </a:lnTo>
                    <a:lnTo>
                      <a:pt x="990" y="340"/>
                    </a:lnTo>
                    <a:lnTo>
                      <a:pt x="1008" y="320"/>
                    </a:lnTo>
                    <a:lnTo>
                      <a:pt x="1026" y="300"/>
                    </a:lnTo>
                    <a:lnTo>
                      <a:pt x="1044" y="276"/>
                    </a:lnTo>
                    <a:lnTo>
                      <a:pt x="1058" y="252"/>
                    </a:lnTo>
                    <a:lnTo>
                      <a:pt x="1070" y="228"/>
                    </a:lnTo>
                    <a:lnTo>
                      <a:pt x="1080" y="202"/>
                    </a:lnTo>
                    <a:lnTo>
                      <a:pt x="1086" y="174"/>
                    </a:lnTo>
                    <a:lnTo>
                      <a:pt x="1088" y="148"/>
                    </a:lnTo>
                    <a:lnTo>
                      <a:pt x="1088" y="148"/>
                    </a:lnTo>
                    <a:lnTo>
                      <a:pt x="1086" y="120"/>
                    </a:lnTo>
                    <a:lnTo>
                      <a:pt x="1080" y="98"/>
                    </a:lnTo>
                    <a:lnTo>
                      <a:pt x="1070" y="78"/>
                    </a:lnTo>
                    <a:lnTo>
                      <a:pt x="1058" y="60"/>
                    </a:lnTo>
                    <a:lnTo>
                      <a:pt x="1042" y="46"/>
                    </a:lnTo>
                    <a:lnTo>
                      <a:pt x="1022" y="34"/>
                    </a:lnTo>
                    <a:lnTo>
                      <a:pt x="1002" y="24"/>
                    </a:lnTo>
                    <a:lnTo>
                      <a:pt x="980" y="18"/>
                    </a:lnTo>
                    <a:lnTo>
                      <a:pt x="956" y="12"/>
                    </a:lnTo>
                    <a:lnTo>
                      <a:pt x="932" y="6"/>
                    </a:lnTo>
                    <a:lnTo>
                      <a:pt x="882" y="2"/>
                    </a:lnTo>
                    <a:lnTo>
                      <a:pt x="834" y="0"/>
                    </a:lnTo>
                    <a:lnTo>
                      <a:pt x="788" y="0"/>
                    </a:lnTo>
                    <a:lnTo>
                      <a:pt x="788" y="0"/>
                    </a:lnTo>
                    <a:lnTo>
                      <a:pt x="544" y="0"/>
                    </a:lnTo>
                    <a:lnTo>
                      <a:pt x="54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56" y="0"/>
                    </a:lnTo>
                    <a:lnTo>
                      <a:pt x="208" y="2"/>
                    </a:lnTo>
                    <a:lnTo>
                      <a:pt x="158" y="6"/>
                    </a:lnTo>
                    <a:lnTo>
                      <a:pt x="134" y="12"/>
                    </a:lnTo>
                    <a:lnTo>
                      <a:pt x="110" y="18"/>
                    </a:lnTo>
                    <a:lnTo>
                      <a:pt x="88" y="24"/>
                    </a:lnTo>
                    <a:lnTo>
                      <a:pt x="66" y="34"/>
                    </a:lnTo>
                    <a:lnTo>
                      <a:pt x="48" y="46"/>
                    </a:lnTo>
                    <a:lnTo>
                      <a:pt x="32" y="60"/>
                    </a:lnTo>
                    <a:lnTo>
                      <a:pt x="18" y="78"/>
                    </a:lnTo>
                    <a:lnTo>
                      <a:pt x="8" y="98"/>
                    </a:lnTo>
                    <a:lnTo>
                      <a:pt x="2" y="12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174"/>
                    </a:lnTo>
                    <a:lnTo>
                      <a:pt x="10" y="202"/>
                    </a:lnTo>
                    <a:lnTo>
                      <a:pt x="18" y="228"/>
                    </a:lnTo>
                    <a:lnTo>
                      <a:pt x="32" y="252"/>
                    </a:lnTo>
                    <a:lnTo>
                      <a:pt x="46" y="276"/>
                    </a:lnTo>
                    <a:lnTo>
                      <a:pt x="64" y="300"/>
                    </a:lnTo>
                    <a:lnTo>
                      <a:pt x="80" y="320"/>
                    </a:lnTo>
                    <a:lnTo>
                      <a:pt x="100" y="340"/>
                    </a:lnTo>
                    <a:lnTo>
                      <a:pt x="136" y="374"/>
                    </a:lnTo>
                    <a:lnTo>
                      <a:pt x="168" y="400"/>
                    </a:lnTo>
                    <a:lnTo>
                      <a:pt x="198" y="42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Line 30"/>
              <p:cNvSpPr>
                <a:spLocks noChangeShapeType="1"/>
              </p:cNvSpPr>
              <p:nvPr/>
            </p:nvSpPr>
            <p:spPr bwMode="auto">
              <a:xfrm>
                <a:off x="5435600" y="3027363"/>
                <a:ext cx="923925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Line 31"/>
              <p:cNvSpPr>
                <a:spLocks noChangeShapeType="1"/>
              </p:cNvSpPr>
              <p:nvPr/>
            </p:nvSpPr>
            <p:spPr bwMode="auto">
              <a:xfrm>
                <a:off x="5895975" y="4240213"/>
                <a:ext cx="0" cy="1841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32"/>
              <p:cNvSpPr/>
              <p:nvPr/>
            </p:nvSpPr>
            <p:spPr bwMode="auto">
              <a:xfrm>
                <a:off x="5543550" y="4510088"/>
                <a:ext cx="708025" cy="215900"/>
              </a:xfrm>
              <a:custGeom>
                <a:avLst/>
                <a:gdLst>
                  <a:gd name="T0" fmla="*/ 0 w 446"/>
                  <a:gd name="T1" fmla="*/ 136 h 136"/>
                  <a:gd name="T2" fmla="*/ 0 w 446"/>
                  <a:gd name="T3" fmla="*/ 64 h 136"/>
                  <a:gd name="T4" fmla="*/ 0 w 446"/>
                  <a:gd name="T5" fmla="*/ 64 h 136"/>
                  <a:gd name="T6" fmla="*/ 0 w 446"/>
                  <a:gd name="T7" fmla="*/ 50 h 136"/>
                  <a:gd name="T8" fmla="*/ 4 w 446"/>
                  <a:gd name="T9" fmla="*/ 38 h 136"/>
                  <a:gd name="T10" fmla="*/ 10 w 446"/>
                  <a:gd name="T11" fmla="*/ 28 h 136"/>
                  <a:gd name="T12" fmla="*/ 18 w 446"/>
                  <a:gd name="T13" fmla="*/ 20 h 136"/>
                  <a:gd name="T14" fmla="*/ 26 w 446"/>
                  <a:gd name="T15" fmla="*/ 12 h 136"/>
                  <a:gd name="T16" fmla="*/ 38 w 446"/>
                  <a:gd name="T17" fmla="*/ 6 h 136"/>
                  <a:gd name="T18" fmla="*/ 48 w 446"/>
                  <a:gd name="T19" fmla="*/ 2 h 136"/>
                  <a:gd name="T20" fmla="*/ 62 w 446"/>
                  <a:gd name="T21" fmla="*/ 0 h 136"/>
                  <a:gd name="T22" fmla="*/ 384 w 446"/>
                  <a:gd name="T23" fmla="*/ 0 h 136"/>
                  <a:gd name="T24" fmla="*/ 384 w 446"/>
                  <a:gd name="T25" fmla="*/ 0 h 136"/>
                  <a:gd name="T26" fmla="*/ 396 w 446"/>
                  <a:gd name="T27" fmla="*/ 2 h 136"/>
                  <a:gd name="T28" fmla="*/ 408 w 446"/>
                  <a:gd name="T29" fmla="*/ 6 h 136"/>
                  <a:gd name="T30" fmla="*/ 418 w 446"/>
                  <a:gd name="T31" fmla="*/ 12 h 136"/>
                  <a:gd name="T32" fmla="*/ 428 w 446"/>
                  <a:gd name="T33" fmla="*/ 20 h 136"/>
                  <a:gd name="T34" fmla="*/ 436 w 446"/>
                  <a:gd name="T35" fmla="*/ 28 h 136"/>
                  <a:gd name="T36" fmla="*/ 442 w 446"/>
                  <a:gd name="T37" fmla="*/ 38 h 136"/>
                  <a:gd name="T38" fmla="*/ 446 w 446"/>
                  <a:gd name="T39" fmla="*/ 50 h 136"/>
                  <a:gd name="T40" fmla="*/ 446 w 446"/>
                  <a:gd name="T41" fmla="*/ 64 h 136"/>
                  <a:gd name="T42" fmla="*/ 446 w 446"/>
                  <a:gd name="T43" fmla="*/ 136 h 136"/>
                  <a:gd name="T44" fmla="*/ 0 w 446"/>
                  <a:gd name="T4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136">
                    <a:moveTo>
                      <a:pt x="0" y="136"/>
                    </a:moveTo>
                    <a:lnTo>
                      <a:pt x="0" y="64"/>
                    </a:lnTo>
                    <a:lnTo>
                      <a:pt x="0" y="64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8"/>
                    </a:lnTo>
                    <a:lnTo>
                      <a:pt x="18" y="20"/>
                    </a:lnTo>
                    <a:lnTo>
                      <a:pt x="26" y="12"/>
                    </a:lnTo>
                    <a:lnTo>
                      <a:pt x="38" y="6"/>
                    </a:lnTo>
                    <a:lnTo>
                      <a:pt x="48" y="2"/>
                    </a:lnTo>
                    <a:lnTo>
                      <a:pt x="6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6" y="2"/>
                    </a:lnTo>
                    <a:lnTo>
                      <a:pt x="408" y="6"/>
                    </a:lnTo>
                    <a:lnTo>
                      <a:pt x="418" y="12"/>
                    </a:lnTo>
                    <a:lnTo>
                      <a:pt x="428" y="20"/>
                    </a:lnTo>
                    <a:lnTo>
                      <a:pt x="436" y="28"/>
                    </a:lnTo>
                    <a:lnTo>
                      <a:pt x="442" y="38"/>
                    </a:lnTo>
                    <a:lnTo>
                      <a:pt x="446" y="50"/>
                    </a:lnTo>
                    <a:lnTo>
                      <a:pt x="446" y="64"/>
                    </a:lnTo>
                    <a:lnTo>
                      <a:pt x="446" y="136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6" name="矩形 45"/>
          <p:cNvSpPr/>
          <p:nvPr/>
        </p:nvSpPr>
        <p:spPr>
          <a:xfrm>
            <a:off x="8752388" y="2320053"/>
            <a:ext cx="2837705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8177616" y="2454985"/>
            <a:ext cx="535214" cy="535284"/>
            <a:chOff x="911363" y="2123703"/>
            <a:chExt cx="756000" cy="756000"/>
          </a:xfrm>
        </p:grpSpPr>
        <p:sp>
          <p:nvSpPr>
            <p:cNvPr id="48" name="椭圆 47"/>
            <p:cNvSpPr/>
            <p:nvPr/>
          </p:nvSpPr>
          <p:spPr>
            <a:xfrm>
              <a:off x="911363" y="2123703"/>
              <a:ext cx="756000" cy="756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140043" y="2352383"/>
              <a:ext cx="298641" cy="298641"/>
              <a:chOff x="152400" y="414338"/>
              <a:chExt cx="1698625" cy="1698625"/>
            </a:xfrm>
          </p:grpSpPr>
          <p:sp>
            <p:nvSpPr>
              <p:cNvPr id="50" name="Freeform 41"/>
              <p:cNvSpPr/>
              <p:nvPr/>
            </p:nvSpPr>
            <p:spPr bwMode="auto">
              <a:xfrm>
                <a:off x="152400" y="414338"/>
                <a:ext cx="1698625" cy="1698625"/>
              </a:xfrm>
              <a:custGeom>
                <a:avLst/>
                <a:gdLst>
                  <a:gd name="T0" fmla="*/ 954 w 1070"/>
                  <a:gd name="T1" fmla="*/ 434 h 1070"/>
                  <a:gd name="T2" fmla="*/ 906 w 1070"/>
                  <a:gd name="T3" fmla="*/ 394 h 1070"/>
                  <a:gd name="T4" fmla="*/ 896 w 1070"/>
                  <a:gd name="T5" fmla="*/ 334 h 1070"/>
                  <a:gd name="T6" fmla="*/ 920 w 1070"/>
                  <a:gd name="T7" fmla="*/ 288 h 1070"/>
                  <a:gd name="T8" fmla="*/ 946 w 1070"/>
                  <a:gd name="T9" fmla="*/ 226 h 1070"/>
                  <a:gd name="T10" fmla="*/ 906 w 1070"/>
                  <a:gd name="T11" fmla="*/ 150 h 1070"/>
                  <a:gd name="T12" fmla="*/ 844 w 1070"/>
                  <a:gd name="T13" fmla="*/ 124 h 1070"/>
                  <a:gd name="T14" fmla="*/ 782 w 1070"/>
                  <a:gd name="T15" fmla="*/ 150 h 1070"/>
                  <a:gd name="T16" fmla="*/ 734 w 1070"/>
                  <a:gd name="T17" fmla="*/ 174 h 1070"/>
                  <a:gd name="T18" fmla="*/ 676 w 1070"/>
                  <a:gd name="T19" fmla="*/ 164 h 1070"/>
                  <a:gd name="T20" fmla="*/ 636 w 1070"/>
                  <a:gd name="T21" fmla="*/ 114 h 1070"/>
                  <a:gd name="T22" fmla="*/ 630 w 1070"/>
                  <a:gd name="T23" fmla="*/ 70 h 1070"/>
                  <a:gd name="T24" fmla="*/ 578 w 1070"/>
                  <a:gd name="T25" fmla="*/ 6 h 1070"/>
                  <a:gd name="T26" fmla="*/ 506 w 1070"/>
                  <a:gd name="T27" fmla="*/ 2 h 1070"/>
                  <a:gd name="T28" fmla="*/ 444 w 1070"/>
                  <a:gd name="T29" fmla="*/ 54 h 1070"/>
                  <a:gd name="T30" fmla="*/ 436 w 1070"/>
                  <a:gd name="T31" fmla="*/ 102 h 1070"/>
                  <a:gd name="T32" fmla="*/ 404 w 1070"/>
                  <a:gd name="T33" fmla="*/ 156 h 1070"/>
                  <a:gd name="T34" fmla="*/ 346 w 1070"/>
                  <a:gd name="T35" fmla="*/ 176 h 1070"/>
                  <a:gd name="T36" fmla="*/ 288 w 1070"/>
                  <a:gd name="T37" fmla="*/ 150 h 1070"/>
                  <a:gd name="T38" fmla="*/ 242 w 1070"/>
                  <a:gd name="T39" fmla="*/ 126 h 1070"/>
                  <a:gd name="T40" fmla="*/ 162 w 1070"/>
                  <a:gd name="T41" fmla="*/ 150 h 1070"/>
                  <a:gd name="T42" fmla="*/ 124 w 1070"/>
                  <a:gd name="T43" fmla="*/ 208 h 1070"/>
                  <a:gd name="T44" fmla="*/ 148 w 1070"/>
                  <a:gd name="T45" fmla="*/ 288 h 1070"/>
                  <a:gd name="T46" fmla="*/ 170 w 1070"/>
                  <a:gd name="T47" fmla="*/ 322 h 1070"/>
                  <a:gd name="T48" fmla="*/ 168 w 1070"/>
                  <a:gd name="T49" fmla="*/ 384 h 1070"/>
                  <a:gd name="T50" fmla="*/ 126 w 1070"/>
                  <a:gd name="T51" fmla="*/ 428 h 1070"/>
                  <a:gd name="T52" fmla="*/ 86 w 1070"/>
                  <a:gd name="T53" fmla="*/ 438 h 1070"/>
                  <a:gd name="T54" fmla="*/ 14 w 1070"/>
                  <a:gd name="T55" fmla="*/ 476 h 1070"/>
                  <a:gd name="T56" fmla="*/ 0 w 1070"/>
                  <a:gd name="T57" fmla="*/ 544 h 1070"/>
                  <a:gd name="T58" fmla="*/ 38 w 1070"/>
                  <a:gd name="T59" fmla="*/ 618 h 1070"/>
                  <a:gd name="T60" fmla="*/ 86 w 1070"/>
                  <a:gd name="T61" fmla="*/ 632 h 1070"/>
                  <a:gd name="T62" fmla="*/ 148 w 1070"/>
                  <a:gd name="T63" fmla="*/ 656 h 1070"/>
                  <a:gd name="T64" fmla="*/ 174 w 1070"/>
                  <a:gd name="T65" fmla="*/ 710 h 1070"/>
                  <a:gd name="T66" fmla="*/ 158 w 1070"/>
                  <a:gd name="T67" fmla="*/ 772 h 1070"/>
                  <a:gd name="T68" fmla="*/ 130 w 1070"/>
                  <a:gd name="T69" fmla="*/ 812 h 1070"/>
                  <a:gd name="T70" fmla="*/ 138 w 1070"/>
                  <a:gd name="T71" fmla="*/ 892 h 1070"/>
                  <a:gd name="T72" fmla="*/ 192 w 1070"/>
                  <a:gd name="T73" fmla="*/ 940 h 1070"/>
                  <a:gd name="T74" fmla="*/ 274 w 1070"/>
                  <a:gd name="T75" fmla="*/ 932 h 1070"/>
                  <a:gd name="T76" fmla="*/ 310 w 1070"/>
                  <a:gd name="T77" fmla="*/ 904 h 1070"/>
                  <a:gd name="T78" fmla="*/ 370 w 1070"/>
                  <a:gd name="T79" fmla="*/ 898 h 1070"/>
                  <a:gd name="T80" fmla="*/ 422 w 1070"/>
                  <a:gd name="T81" fmla="*/ 932 h 1070"/>
                  <a:gd name="T82" fmla="*/ 436 w 1070"/>
                  <a:gd name="T83" fmla="*/ 982 h 1070"/>
                  <a:gd name="T84" fmla="*/ 462 w 1070"/>
                  <a:gd name="T85" fmla="*/ 1044 h 1070"/>
                  <a:gd name="T86" fmla="*/ 544 w 1070"/>
                  <a:gd name="T87" fmla="*/ 1070 h 1070"/>
                  <a:gd name="T88" fmla="*/ 606 w 1070"/>
                  <a:gd name="T89" fmla="*/ 1044 h 1070"/>
                  <a:gd name="T90" fmla="*/ 632 w 1070"/>
                  <a:gd name="T91" fmla="*/ 982 h 1070"/>
                  <a:gd name="T92" fmla="*/ 648 w 1070"/>
                  <a:gd name="T93" fmla="*/ 932 h 1070"/>
                  <a:gd name="T94" fmla="*/ 698 w 1070"/>
                  <a:gd name="T95" fmla="*/ 898 h 1070"/>
                  <a:gd name="T96" fmla="*/ 760 w 1070"/>
                  <a:gd name="T97" fmla="*/ 904 h 1070"/>
                  <a:gd name="T98" fmla="*/ 796 w 1070"/>
                  <a:gd name="T99" fmla="*/ 932 h 1070"/>
                  <a:gd name="T100" fmla="*/ 876 w 1070"/>
                  <a:gd name="T101" fmla="*/ 940 h 1070"/>
                  <a:gd name="T102" fmla="*/ 930 w 1070"/>
                  <a:gd name="T103" fmla="*/ 892 h 1070"/>
                  <a:gd name="T104" fmla="*/ 940 w 1070"/>
                  <a:gd name="T105" fmla="*/ 812 h 1070"/>
                  <a:gd name="T106" fmla="*/ 910 w 1070"/>
                  <a:gd name="T107" fmla="*/ 772 h 1070"/>
                  <a:gd name="T108" fmla="*/ 894 w 1070"/>
                  <a:gd name="T109" fmla="*/ 710 h 1070"/>
                  <a:gd name="T110" fmla="*/ 922 w 1070"/>
                  <a:gd name="T111" fmla="*/ 656 h 1070"/>
                  <a:gd name="T112" fmla="*/ 982 w 1070"/>
                  <a:gd name="T113" fmla="*/ 632 h 1070"/>
                  <a:gd name="T114" fmla="*/ 1030 w 1070"/>
                  <a:gd name="T115" fmla="*/ 618 h 1070"/>
                  <a:gd name="T116" fmla="*/ 1070 w 1070"/>
                  <a:gd name="T117" fmla="*/ 544 h 1070"/>
                  <a:gd name="T118" fmla="*/ 1054 w 1070"/>
                  <a:gd name="T119" fmla="*/ 476 h 1070"/>
                  <a:gd name="T120" fmla="*/ 982 w 1070"/>
                  <a:gd name="T121" fmla="*/ 438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0" h="1070">
                    <a:moveTo>
                      <a:pt x="982" y="438"/>
                    </a:moveTo>
                    <a:lnTo>
                      <a:pt x="982" y="438"/>
                    </a:lnTo>
                    <a:lnTo>
                      <a:pt x="982" y="438"/>
                    </a:lnTo>
                    <a:lnTo>
                      <a:pt x="968" y="436"/>
                    </a:lnTo>
                    <a:lnTo>
                      <a:pt x="954" y="434"/>
                    </a:lnTo>
                    <a:lnTo>
                      <a:pt x="942" y="428"/>
                    </a:lnTo>
                    <a:lnTo>
                      <a:pt x="932" y="422"/>
                    </a:lnTo>
                    <a:lnTo>
                      <a:pt x="922" y="414"/>
                    </a:lnTo>
                    <a:lnTo>
                      <a:pt x="914" y="404"/>
                    </a:lnTo>
                    <a:lnTo>
                      <a:pt x="906" y="394"/>
                    </a:lnTo>
                    <a:lnTo>
                      <a:pt x="900" y="384"/>
                    </a:lnTo>
                    <a:lnTo>
                      <a:pt x="896" y="372"/>
                    </a:lnTo>
                    <a:lnTo>
                      <a:pt x="894" y="360"/>
                    </a:lnTo>
                    <a:lnTo>
                      <a:pt x="894" y="346"/>
                    </a:lnTo>
                    <a:lnTo>
                      <a:pt x="896" y="334"/>
                    </a:lnTo>
                    <a:lnTo>
                      <a:pt x="898" y="322"/>
                    </a:lnTo>
                    <a:lnTo>
                      <a:pt x="904" y="310"/>
                    </a:lnTo>
                    <a:lnTo>
                      <a:pt x="910" y="29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30" y="274"/>
                    </a:lnTo>
                    <a:lnTo>
                      <a:pt x="940" y="258"/>
                    </a:lnTo>
                    <a:lnTo>
                      <a:pt x="944" y="242"/>
                    </a:lnTo>
                    <a:lnTo>
                      <a:pt x="946" y="226"/>
                    </a:lnTo>
                    <a:lnTo>
                      <a:pt x="944" y="208"/>
                    </a:lnTo>
                    <a:lnTo>
                      <a:pt x="940" y="192"/>
                    </a:lnTo>
                    <a:lnTo>
                      <a:pt x="930" y="178"/>
                    </a:lnTo>
                    <a:lnTo>
                      <a:pt x="920" y="164"/>
                    </a:lnTo>
                    <a:lnTo>
                      <a:pt x="906" y="150"/>
                    </a:lnTo>
                    <a:lnTo>
                      <a:pt x="906" y="150"/>
                    </a:lnTo>
                    <a:lnTo>
                      <a:pt x="892" y="138"/>
                    </a:lnTo>
                    <a:lnTo>
                      <a:pt x="876" y="130"/>
                    </a:lnTo>
                    <a:lnTo>
                      <a:pt x="860" y="126"/>
                    </a:lnTo>
                    <a:lnTo>
                      <a:pt x="844" y="124"/>
                    </a:lnTo>
                    <a:lnTo>
                      <a:pt x="826" y="126"/>
                    </a:lnTo>
                    <a:lnTo>
                      <a:pt x="810" y="130"/>
                    </a:lnTo>
                    <a:lnTo>
                      <a:pt x="796" y="138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70" y="158"/>
                    </a:lnTo>
                    <a:lnTo>
                      <a:pt x="760" y="166"/>
                    </a:lnTo>
                    <a:lnTo>
                      <a:pt x="748" y="172"/>
                    </a:lnTo>
                    <a:lnTo>
                      <a:pt x="734" y="174"/>
                    </a:lnTo>
                    <a:lnTo>
                      <a:pt x="722" y="176"/>
                    </a:lnTo>
                    <a:lnTo>
                      <a:pt x="710" y="174"/>
                    </a:lnTo>
                    <a:lnTo>
                      <a:pt x="698" y="172"/>
                    </a:lnTo>
                    <a:lnTo>
                      <a:pt x="686" y="168"/>
                    </a:lnTo>
                    <a:lnTo>
                      <a:pt x="676" y="164"/>
                    </a:lnTo>
                    <a:lnTo>
                      <a:pt x="664" y="156"/>
                    </a:lnTo>
                    <a:lnTo>
                      <a:pt x="656" y="148"/>
                    </a:lnTo>
                    <a:lnTo>
                      <a:pt x="648" y="138"/>
                    </a:lnTo>
                    <a:lnTo>
                      <a:pt x="642" y="128"/>
                    </a:lnTo>
                    <a:lnTo>
                      <a:pt x="636" y="114"/>
                    </a:lnTo>
                    <a:lnTo>
                      <a:pt x="634" y="102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0" y="70"/>
                    </a:lnTo>
                    <a:lnTo>
                      <a:pt x="626" y="54"/>
                    </a:lnTo>
                    <a:lnTo>
                      <a:pt x="616" y="38"/>
                    </a:lnTo>
                    <a:lnTo>
                      <a:pt x="606" y="26"/>
                    </a:lnTo>
                    <a:lnTo>
                      <a:pt x="594" y="14"/>
                    </a:lnTo>
                    <a:lnTo>
                      <a:pt x="578" y="6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06" y="2"/>
                    </a:lnTo>
                    <a:lnTo>
                      <a:pt x="490" y="6"/>
                    </a:lnTo>
                    <a:lnTo>
                      <a:pt x="476" y="14"/>
                    </a:lnTo>
                    <a:lnTo>
                      <a:pt x="462" y="26"/>
                    </a:lnTo>
                    <a:lnTo>
                      <a:pt x="452" y="38"/>
                    </a:lnTo>
                    <a:lnTo>
                      <a:pt x="444" y="54"/>
                    </a:lnTo>
                    <a:lnTo>
                      <a:pt x="438" y="70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102"/>
                    </a:lnTo>
                    <a:lnTo>
                      <a:pt x="432" y="114"/>
                    </a:lnTo>
                    <a:lnTo>
                      <a:pt x="428" y="128"/>
                    </a:lnTo>
                    <a:lnTo>
                      <a:pt x="422" y="138"/>
                    </a:lnTo>
                    <a:lnTo>
                      <a:pt x="414" y="148"/>
                    </a:lnTo>
                    <a:lnTo>
                      <a:pt x="404" y="156"/>
                    </a:lnTo>
                    <a:lnTo>
                      <a:pt x="394" y="164"/>
                    </a:lnTo>
                    <a:lnTo>
                      <a:pt x="382" y="168"/>
                    </a:lnTo>
                    <a:lnTo>
                      <a:pt x="370" y="172"/>
                    </a:lnTo>
                    <a:lnTo>
                      <a:pt x="358" y="174"/>
                    </a:lnTo>
                    <a:lnTo>
                      <a:pt x="346" y="176"/>
                    </a:lnTo>
                    <a:lnTo>
                      <a:pt x="334" y="174"/>
                    </a:lnTo>
                    <a:lnTo>
                      <a:pt x="322" y="172"/>
                    </a:lnTo>
                    <a:lnTo>
                      <a:pt x="310" y="166"/>
                    </a:lnTo>
                    <a:lnTo>
                      <a:pt x="298" y="158"/>
                    </a:lnTo>
                    <a:lnTo>
                      <a:pt x="288" y="150"/>
                    </a:lnTo>
                    <a:lnTo>
                      <a:pt x="286" y="150"/>
                    </a:lnTo>
                    <a:lnTo>
                      <a:pt x="286" y="150"/>
                    </a:lnTo>
                    <a:lnTo>
                      <a:pt x="274" y="138"/>
                    </a:lnTo>
                    <a:lnTo>
                      <a:pt x="258" y="130"/>
                    </a:lnTo>
                    <a:lnTo>
                      <a:pt x="242" y="126"/>
                    </a:lnTo>
                    <a:lnTo>
                      <a:pt x="224" y="124"/>
                    </a:lnTo>
                    <a:lnTo>
                      <a:pt x="208" y="126"/>
                    </a:lnTo>
                    <a:lnTo>
                      <a:pt x="192" y="130"/>
                    </a:lnTo>
                    <a:lnTo>
                      <a:pt x="176" y="138"/>
                    </a:lnTo>
                    <a:lnTo>
                      <a:pt x="162" y="150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138" y="178"/>
                    </a:lnTo>
                    <a:lnTo>
                      <a:pt x="130" y="192"/>
                    </a:lnTo>
                    <a:lnTo>
                      <a:pt x="124" y="208"/>
                    </a:lnTo>
                    <a:lnTo>
                      <a:pt x="124" y="226"/>
                    </a:lnTo>
                    <a:lnTo>
                      <a:pt x="124" y="242"/>
                    </a:lnTo>
                    <a:lnTo>
                      <a:pt x="130" y="258"/>
                    </a:lnTo>
                    <a:lnTo>
                      <a:pt x="138" y="274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58" y="298"/>
                    </a:lnTo>
                    <a:lnTo>
                      <a:pt x="166" y="310"/>
                    </a:lnTo>
                    <a:lnTo>
                      <a:pt x="170" y="322"/>
                    </a:lnTo>
                    <a:lnTo>
                      <a:pt x="174" y="334"/>
                    </a:lnTo>
                    <a:lnTo>
                      <a:pt x="174" y="346"/>
                    </a:lnTo>
                    <a:lnTo>
                      <a:pt x="174" y="360"/>
                    </a:lnTo>
                    <a:lnTo>
                      <a:pt x="172" y="372"/>
                    </a:lnTo>
                    <a:lnTo>
                      <a:pt x="168" y="384"/>
                    </a:lnTo>
                    <a:lnTo>
                      <a:pt x="162" y="394"/>
                    </a:lnTo>
                    <a:lnTo>
                      <a:pt x="156" y="404"/>
                    </a:lnTo>
                    <a:lnTo>
                      <a:pt x="148" y="414"/>
                    </a:lnTo>
                    <a:lnTo>
                      <a:pt x="138" y="422"/>
                    </a:lnTo>
                    <a:lnTo>
                      <a:pt x="126" y="428"/>
                    </a:lnTo>
                    <a:lnTo>
                      <a:pt x="114" y="434"/>
                    </a:lnTo>
                    <a:lnTo>
                      <a:pt x="102" y="436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70" y="440"/>
                    </a:lnTo>
                    <a:lnTo>
                      <a:pt x="52" y="444"/>
                    </a:lnTo>
                    <a:lnTo>
                      <a:pt x="38" y="452"/>
                    </a:lnTo>
                    <a:lnTo>
                      <a:pt x="24" y="464"/>
                    </a:lnTo>
                    <a:lnTo>
                      <a:pt x="14" y="476"/>
                    </a:lnTo>
                    <a:lnTo>
                      <a:pt x="6" y="490"/>
                    </a:lnTo>
                    <a:lnTo>
                      <a:pt x="2" y="508"/>
                    </a:lnTo>
                    <a:lnTo>
                      <a:pt x="0" y="526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2" y="562"/>
                    </a:lnTo>
                    <a:lnTo>
                      <a:pt x="6" y="580"/>
                    </a:lnTo>
                    <a:lnTo>
                      <a:pt x="14" y="594"/>
                    </a:lnTo>
                    <a:lnTo>
                      <a:pt x="24" y="606"/>
                    </a:lnTo>
                    <a:lnTo>
                      <a:pt x="38" y="618"/>
                    </a:lnTo>
                    <a:lnTo>
                      <a:pt x="52" y="626"/>
                    </a:lnTo>
                    <a:lnTo>
                      <a:pt x="70" y="630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102" y="634"/>
                    </a:lnTo>
                    <a:lnTo>
                      <a:pt x="114" y="636"/>
                    </a:lnTo>
                    <a:lnTo>
                      <a:pt x="126" y="642"/>
                    </a:lnTo>
                    <a:lnTo>
                      <a:pt x="138" y="648"/>
                    </a:lnTo>
                    <a:lnTo>
                      <a:pt x="148" y="656"/>
                    </a:lnTo>
                    <a:lnTo>
                      <a:pt x="156" y="666"/>
                    </a:lnTo>
                    <a:lnTo>
                      <a:pt x="162" y="676"/>
                    </a:lnTo>
                    <a:lnTo>
                      <a:pt x="168" y="686"/>
                    </a:lnTo>
                    <a:lnTo>
                      <a:pt x="172" y="698"/>
                    </a:lnTo>
                    <a:lnTo>
                      <a:pt x="174" y="710"/>
                    </a:lnTo>
                    <a:lnTo>
                      <a:pt x="174" y="724"/>
                    </a:lnTo>
                    <a:lnTo>
                      <a:pt x="174" y="736"/>
                    </a:lnTo>
                    <a:lnTo>
                      <a:pt x="170" y="748"/>
                    </a:lnTo>
                    <a:lnTo>
                      <a:pt x="166" y="760"/>
                    </a:lnTo>
                    <a:lnTo>
                      <a:pt x="158" y="77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38" y="796"/>
                    </a:lnTo>
                    <a:lnTo>
                      <a:pt x="130" y="812"/>
                    </a:lnTo>
                    <a:lnTo>
                      <a:pt x="124" y="828"/>
                    </a:lnTo>
                    <a:lnTo>
                      <a:pt x="124" y="844"/>
                    </a:lnTo>
                    <a:lnTo>
                      <a:pt x="124" y="862"/>
                    </a:lnTo>
                    <a:lnTo>
                      <a:pt x="130" y="878"/>
                    </a:lnTo>
                    <a:lnTo>
                      <a:pt x="138" y="892"/>
                    </a:lnTo>
                    <a:lnTo>
                      <a:pt x="148" y="906"/>
                    </a:lnTo>
                    <a:lnTo>
                      <a:pt x="162" y="920"/>
                    </a:lnTo>
                    <a:lnTo>
                      <a:pt x="162" y="920"/>
                    </a:lnTo>
                    <a:lnTo>
                      <a:pt x="176" y="932"/>
                    </a:lnTo>
                    <a:lnTo>
                      <a:pt x="192" y="940"/>
                    </a:lnTo>
                    <a:lnTo>
                      <a:pt x="208" y="944"/>
                    </a:lnTo>
                    <a:lnTo>
                      <a:pt x="224" y="946"/>
                    </a:lnTo>
                    <a:lnTo>
                      <a:pt x="242" y="944"/>
                    </a:lnTo>
                    <a:lnTo>
                      <a:pt x="258" y="940"/>
                    </a:lnTo>
                    <a:lnTo>
                      <a:pt x="274" y="932"/>
                    </a:lnTo>
                    <a:lnTo>
                      <a:pt x="286" y="920"/>
                    </a:lnTo>
                    <a:lnTo>
                      <a:pt x="288" y="920"/>
                    </a:lnTo>
                    <a:lnTo>
                      <a:pt x="288" y="920"/>
                    </a:lnTo>
                    <a:lnTo>
                      <a:pt x="298" y="912"/>
                    </a:lnTo>
                    <a:lnTo>
                      <a:pt x="310" y="904"/>
                    </a:lnTo>
                    <a:lnTo>
                      <a:pt x="322" y="898"/>
                    </a:lnTo>
                    <a:lnTo>
                      <a:pt x="334" y="896"/>
                    </a:lnTo>
                    <a:lnTo>
                      <a:pt x="346" y="894"/>
                    </a:lnTo>
                    <a:lnTo>
                      <a:pt x="358" y="896"/>
                    </a:lnTo>
                    <a:lnTo>
                      <a:pt x="370" y="898"/>
                    </a:lnTo>
                    <a:lnTo>
                      <a:pt x="382" y="902"/>
                    </a:lnTo>
                    <a:lnTo>
                      <a:pt x="394" y="906"/>
                    </a:lnTo>
                    <a:lnTo>
                      <a:pt x="404" y="914"/>
                    </a:lnTo>
                    <a:lnTo>
                      <a:pt x="414" y="922"/>
                    </a:lnTo>
                    <a:lnTo>
                      <a:pt x="422" y="932"/>
                    </a:lnTo>
                    <a:lnTo>
                      <a:pt x="428" y="942"/>
                    </a:lnTo>
                    <a:lnTo>
                      <a:pt x="432" y="956"/>
                    </a:lnTo>
                    <a:lnTo>
                      <a:pt x="436" y="968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8" y="1000"/>
                    </a:lnTo>
                    <a:lnTo>
                      <a:pt x="444" y="1016"/>
                    </a:lnTo>
                    <a:lnTo>
                      <a:pt x="452" y="1032"/>
                    </a:lnTo>
                    <a:lnTo>
                      <a:pt x="462" y="1044"/>
                    </a:lnTo>
                    <a:lnTo>
                      <a:pt x="476" y="1056"/>
                    </a:lnTo>
                    <a:lnTo>
                      <a:pt x="490" y="1064"/>
                    </a:lnTo>
                    <a:lnTo>
                      <a:pt x="506" y="1068"/>
                    </a:lnTo>
                    <a:lnTo>
                      <a:pt x="524" y="1070"/>
                    </a:lnTo>
                    <a:lnTo>
                      <a:pt x="544" y="1070"/>
                    </a:lnTo>
                    <a:lnTo>
                      <a:pt x="544" y="1070"/>
                    </a:lnTo>
                    <a:lnTo>
                      <a:pt x="562" y="1068"/>
                    </a:lnTo>
                    <a:lnTo>
                      <a:pt x="578" y="1064"/>
                    </a:lnTo>
                    <a:lnTo>
                      <a:pt x="594" y="1056"/>
                    </a:lnTo>
                    <a:lnTo>
                      <a:pt x="606" y="1044"/>
                    </a:lnTo>
                    <a:lnTo>
                      <a:pt x="616" y="1032"/>
                    </a:lnTo>
                    <a:lnTo>
                      <a:pt x="626" y="1016"/>
                    </a:lnTo>
                    <a:lnTo>
                      <a:pt x="630" y="1000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4" y="968"/>
                    </a:lnTo>
                    <a:lnTo>
                      <a:pt x="636" y="956"/>
                    </a:lnTo>
                    <a:lnTo>
                      <a:pt x="642" y="942"/>
                    </a:lnTo>
                    <a:lnTo>
                      <a:pt x="648" y="932"/>
                    </a:lnTo>
                    <a:lnTo>
                      <a:pt x="656" y="922"/>
                    </a:lnTo>
                    <a:lnTo>
                      <a:pt x="664" y="914"/>
                    </a:lnTo>
                    <a:lnTo>
                      <a:pt x="676" y="906"/>
                    </a:lnTo>
                    <a:lnTo>
                      <a:pt x="686" y="902"/>
                    </a:lnTo>
                    <a:lnTo>
                      <a:pt x="698" y="898"/>
                    </a:lnTo>
                    <a:lnTo>
                      <a:pt x="710" y="896"/>
                    </a:lnTo>
                    <a:lnTo>
                      <a:pt x="722" y="894"/>
                    </a:lnTo>
                    <a:lnTo>
                      <a:pt x="734" y="896"/>
                    </a:lnTo>
                    <a:lnTo>
                      <a:pt x="748" y="898"/>
                    </a:lnTo>
                    <a:lnTo>
                      <a:pt x="760" y="904"/>
                    </a:lnTo>
                    <a:lnTo>
                      <a:pt x="770" y="912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96" y="932"/>
                    </a:lnTo>
                    <a:lnTo>
                      <a:pt x="810" y="940"/>
                    </a:lnTo>
                    <a:lnTo>
                      <a:pt x="826" y="944"/>
                    </a:lnTo>
                    <a:lnTo>
                      <a:pt x="844" y="946"/>
                    </a:lnTo>
                    <a:lnTo>
                      <a:pt x="860" y="944"/>
                    </a:lnTo>
                    <a:lnTo>
                      <a:pt x="876" y="940"/>
                    </a:lnTo>
                    <a:lnTo>
                      <a:pt x="892" y="932"/>
                    </a:lnTo>
                    <a:lnTo>
                      <a:pt x="906" y="920"/>
                    </a:lnTo>
                    <a:lnTo>
                      <a:pt x="920" y="906"/>
                    </a:lnTo>
                    <a:lnTo>
                      <a:pt x="920" y="906"/>
                    </a:lnTo>
                    <a:lnTo>
                      <a:pt x="930" y="892"/>
                    </a:lnTo>
                    <a:lnTo>
                      <a:pt x="940" y="878"/>
                    </a:lnTo>
                    <a:lnTo>
                      <a:pt x="944" y="862"/>
                    </a:lnTo>
                    <a:lnTo>
                      <a:pt x="946" y="844"/>
                    </a:lnTo>
                    <a:lnTo>
                      <a:pt x="944" y="828"/>
                    </a:lnTo>
                    <a:lnTo>
                      <a:pt x="940" y="812"/>
                    </a:lnTo>
                    <a:lnTo>
                      <a:pt x="930" y="796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10" y="772"/>
                    </a:lnTo>
                    <a:lnTo>
                      <a:pt x="904" y="760"/>
                    </a:lnTo>
                    <a:lnTo>
                      <a:pt x="898" y="748"/>
                    </a:lnTo>
                    <a:lnTo>
                      <a:pt x="896" y="736"/>
                    </a:lnTo>
                    <a:lnTo>
                      <a:pt x="894" y="724"/>
                    </a:lnTo>
                    <a:lnTo>
                      <a:pt x="894" y="710"/>
                    </a:lnTo>
                    <a:lnTo>
                      <a:pt x="896" y="698"/>
                    </a:lnTo>
                    <a:lnTo>
                      <a:pt x="900" y="686"/>
                    </a:lnTo>
                    <a:lnTo>
                      <a:pt x="906" y="676"/>
                    </a:lnTo>
                    <a:lnTo>
                      <a:pt x="914" y="666"/>
                    </a:lnTo>
                    <a:lnTo>
                      <a:pt x="922" y="656"/>
                    </a:lnTo>
                    <a:lnTo>
                      <a:pt x="932" y="648"/>
                    </a:lnTo>
                    <a:lnTo>
                      <a:pt x="942" y="642"/>
                    </a:lnTo>
                    <a:lnTo>
                      <a:pt x="954" y="636"/>
                    </a:lnTo>
                    <a:lnTo>
                      <a:pt x="968" y="634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1000" y="630"/>
                    </a:lnTo>
                    <a:lnTo>
                      <a:pt x="1016" y="626"/>
                    </a:lnTo>
                    <a:lnTo>
                      <a:pt x="1030" y="618"/>
                    </a:lnTo>
                    <a:lnTo>
                      <a:pt x="1044" y="606"/>
                    </a:lnTo>
                    <a:lnTo>
                      <a:pt x="1054" y="594"/>
                    </a:lnTo>
                    <a:lnTo>
                      <a:pt x="1062" y="580"/>
                    </a:lnTo>
                    <a:lnTo>
                      <a:pt x="1068" y="562"/>
                    </a:lnTo>
                    <a:lnTo>
                      <a:pt x="1070" y="544"/>
                    </a:lnTo>
                    <a:lnTo>
                      <a:pt x="1070" y="526"/>
                    </a:lnTo>
                    <a:lnTo>
                      <a:pt x="1070" y="526"/>
                    </a:lnTo>
                    <a:lnTo>
                      <a:pt x="1068" y="508"/>
                    </a:lnTo>
                    <a:lnTo>
                      <a:pt x="1062" y="490"/>
                    </a:lnTo>
                    <a:lnTo>
                      <a:pt x="1054" y="476"/>
                    </a:lnTo>
                    <a:lnTo>
                      <a:pt x="1044" y="464"/>
                    </a:lnTo>
                    <a:lnTo>
                      <a:pt x="1030" y="452"/>
                    </a:lnTo>
                    <a:lnTo>
                      <a:pt x="1016" y="444"/>
                    </a:lnTo>
                    <a:lnTo>
                      <a:pt x="1000" y="440"/>
                    </a:lnTo>
                    <a:lnTo>
                      <a:pt x="982" y="438"/>
                    </a:lnTo>
                    <a:lnTo>
                      <a:pt x="982" y="43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42"/>
              <p:cNvSpPr/>
              <p:nvPr/>
            </p:nvSpPr>
            <p:spPr bwMode="auto">
              <a:xfrm>
                <a:off x="663575" y="925513"/>
                <a:ext cx="676275" cy="676275"/>
              </a:xfrm>
              <a:custGeom>
                <a:avLst/>
                <a:gdLst>
                  <a:gd name="T0" fmla="*/ 426 w 426"/>
                  <a:gd name="T1" fmla="*/ 212 h 426"/>
                  <a:gd name="T2" fmla="*/ 422 w 426"/>
                  <a:gd name="T3" fmla="*/ 256 h 426"/>
                  <a:gd name="T4" fmla="*/ 408 w 426"/>
                  <a:gd name="T5" fmla="*/ 296 h 426"/>
                  <a:gd name="T6" fmla="*/ 390 w 426"/>
                  <a:gd name="T7" fmla="*/ 332 h 426"/>
                  <a:gd name="T8" fmla="*/ 364 w 426"/>
                  <a:gd name="T9" fmla="*/ 364 h 426"/>
                  <a:gd name="T10" fmla="*/ 332 w 426"/>
                  <a:gd name="T11" fmla="*/ 390 h 426"/>
                  <a:gd name="T12" fmla="*/ 296 w 426"/>
                  <a:gd name="T13" fmla="*/ 410 h 426"/>
                  <a:gd name="T14" fmla="*/ 256 w 426"/>
                  <a:gd name="T15" fmla="*/ 422 h 426"/>
                  <a:gd name="T16" fmla="*/ 212 w 426"/>
                  <a:gd name="T17" fmla="*/ 426 h 426"/>
                  <a:gd name="T18" fmla="*/ 190 w 426"/>
                  <a:gd name="T19" fmla="*/ 426 h 426"/>
                  <a:gd name="T20" fmla="*/ 148 w 426"/>
                  <a:gd name="T21" fmla="*/ 416 h 426"/>
                  <a:gd name="T22" fmla="*/ 110 w 426"/>
                  <a:gd name="T23" fmla="*/ 400 h 426"/>
                  <a:gd name="T24" fmla="*/ 76 w 426"/>
                  <a:gd name="T25" fmla="*/ 378 h 426"/>
                  <a:gd name="T26" fmla="*/ 48 w 426"/>
                  <a:gd name="T27" fmla="*/ 348 h 426"/>
                  <a:gd name="T28" fmla="*/ 24 w 426"/>
                  <a:gd name="T29" fmla="*/ 314 h 426"/>
                  <a:gd name="T30" fmla="*/ 8 w 426"/>
                  <a:gd name="T31" fmla="*/ 276 h 426"/>
                  <a:gd name="T32" fmla="*/ 0 w 426"/>
                  <a:gd name="T33" fmla="*/ 234 h 426"/>
                  <a:gd name="T34" fmla="*/ 0 w 426"/>
                  <a:gd name="T35" fmla="*/ 212 h 426"/>
                  <a:gd name="T36" fmla="*/ 4 w 426"/>
                  <a:gd name="T37" fmla="*/ 170 h 426"/>
                  <a:gd name="T38" fmla="*/ 16 w 426"/>
                  <a:gd name="T39" fmla="*/ 130 h 426"/>
                  <a:gd name="T40" fmla="*/ 36 w 426"/>
                  <a:gd name="T41" fmla="*/ 94 h 426"/>
                  <a:gd name="T42" fmla="*/ 62 w 426"/>
                  <a:gd name="T43" fmla="*/ 62 h 426"/>
                  <a:gd name="T44" fmla="*/ 94 w 426"/>
                  <a:gd name="T45" fmla="*/ 36 h 426"/>
                  <a:gd name="T46" fmla="*/ 130 w 426"/>
                  <a:gd name="T47" fmla="*/ 16 h 426"/>
                  <a:gd name="T48" fmla="*/ 170 w 426"/>
                  <a:gd name="T49" fmla="*/ 4 h 426"/>
                  <a:gd name="T50" fmla="*/ 212 w 426"/>
                  <a:gd name="T51" fmla="*/ 0 h 426"/>
                  <a:gd name="T52" fmla="*/ 234 w 426"/>
                  <a:gd name="T53" fmla="*/ 0 h 426"/>
                  <a:gd name="T54" fmla="*/ 276 w 426"/>
                  <a:gd name="T55" fmla="*/ 10 h 426"/>
                  <a:gd name="T56" fmla="*/ 314 w 426"/>
                  <a:gd name="T57" fmla="*/ 26 h 426"/>
                  <a:gd name="T58" fmla="*/ 348 w 426"/>
                  <a:gd name="T59" fmla="*/ 48 h 426"/>
                  <a:gd name="T60" fmla="*/ 376 w 426"/>
                  <a:gd name="T61" fmla="*/ 78 h 426"/>
                  <a:gd name="T62" fmla="*/ 400 w 426"/>
                  <a:gd name="T63" fmla="*/ 112 h 426"/>
                  <a:gd name="T64" fmla="*/ 416 w 426"/>
                  <a:gd name="T65" fmla="*/ 150 h 426"/>
                  <a:gd name="T66" fmla="*/ 424 w 426"/>
                  <a:gd name="T67" fmla="*/ 192 h 426"/>
                  <a:gd name="T68" fmla="*/ 426 w 426"/>
                  <a:gd name="T69" fmla="*/ 212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6" h="426">
                    <a:moveTo>
                      <a:pt x="426" y="212"/>
                    </a:moveTo>
                    <a:lnTo>
                      <a:pt x="426" y="212"/>
                    </a:lnTo>
                    <a:lnTo>
                      <a:pt x="424" y="234"/>
                    </a:lnTo>
                    <a:lnTo>
                      <a:pt x="422" y="256"/>
                    </a:lnTo>
                    <a:lnTo>
                      <a:pt x="416" y="276"/>
                    </a:lnTo>
                    <a:lnTo>
                      <a:pt x="408" y="296"/>
                    </a:lnTo>
                    <a:lnTo>
                      <a:pt x="400" y="314"/>
                    </a:lnTo>
                    <a:lnTo>
                      <a:pt x="390" y="332"/>
                    </a:lnTo>
                    <a:lnTo>
                      <a:pt x="376" y="348"/>
                    </a:lnTo>
                    <a:lnTo>
                      <a:pt x="364" y="364"/>
                    </a:lnTo>
                    <a:lnTo>
                      <a:pt x="348" y="378"/>
                    </a:lnTo>
                    <a:lnTo>
                      <a:pt x="332" y="390"/>
                    </a:lnTo>
                    <a:lnTo>
                      <a:pt x="314" y="400"/>
                    </a:lnTo>
                    <a:lnTo>
                      <a:pt x="296" y="410"/>
                    </a:lnTo>
                    <a:lnTo>
                      <a:pt x="276" y="416"/>
                    </a:lnTo>
                    <a:lnTo>
                      <a:pt x="256" y="422"/>
                    </a:lnTo>
                    <a:lnTo>
                      <a:pt x="234" y="426"/>
                    </a:lnTo>
                    <a:lnTo>
                      <a:pt x="212" y="426"/>
                    </a:lnTo>
                    <a:lnTo>
                      <a:pt x="212" y="426"/>
                    </a:lnTo>
                    <a:lnTo>
                      <a:pt x="190" y="426"/>
                    </a:lnTo>
                    <a:lnTo>
                      <a:pt x="170" y="422"/>
                    </a:lnTo>
                    <a:lnTo>
                      <a:pt x="148" y="416"/>
                    </a:lnTo>
                    <a:lnTo>
                      <a:pt x="130" y="410"/>
                    </a:lnTo>
                    <a:lnTo>
                      <a:pt x="110" y="400"/>
                    </a:lnTo>
                    <a:lnTo>
                      <a:pt x="94" y="390"/>
                    </a:lnTo>
                    <a:lnTo>
                      <a:pt x="76" y="378"/>
                    </a:lnTo>
                    <a:lnTo>
                      <a:pt x="62" y="364"/>
                    </a:lnTo>
                    <a:lnTo>
                      <a:pt x="48" y="348"/>
                    </a:lnTo>
                    <a:lnTo>
                      <a:pt x="36" y="332"/>
                    </a:lnTo>
                    <a:lnTo>
                      <a:pt x="24" y="314"/>
                    </a:lnTo>
                    <a:lnTo>
                      <a:pt x="16" y="296"/>
                    </a:lnTo>
                    <a:lnTo>
                      <a:pt x="8" y="276"/>
                    </a:lnTo>
                    <a:lnTo>
                      <a:pt x="4" y="256"/>
                    </a:lnTo>
                    <a:lnTo>
                      <a:pt x="0" y="234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192"/>
                    </a:lnTo>
                    <a:lnTo>
                      <a:pt x="4" y="170"/>
                    </a:lnTo>
                    <a:lnTo>
                      <a:pt x="8" y="150"/>
                    </a:lnTo>
                    <a:lnTo>
                      <a:pt x="16" y="130"/>
                    </a:lnTo>
                    <a:lnTo>
                      <a:pt x="24" y="112"/>
                    </a:lnTo>
                    <a:lnTo>
                      <a:pt x="36" y="94"/>
                    </a:lnTo>
                    <a:lnTo>
                      <a:pt x="48" y="78"/>
                    </a:lnTo>
                    <a:lnTo>
                      <a:pt x="62" y="62"/>
                    </a:lnTo>
                    <a:lnTo>
                      <a:pt x="76" y="48"/>
                    </a:lnTo>
                    <a:lnTo>
                      <a:pt x="94" y="36"/>
                    </a:lnTo>
                    <a:lnTo>
                      <a:pt x="110" y="26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70" y="4"/>
                    </a:lnTo>
                    <a:lnTo>
                      <a:pt x="190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34" y="0"/>
                    </a:lnTo>
                    <a:lnTo>
                      <a:pt x="256" y="4"/>
                    </a:lnTo>
                    <a:lnTo>
                      <a:pt x="276" y="10"/>
                    </a:lnTo>
                    <a:lnTo>
                      <a:pt x="296" y="16"/>
                    </a:lnTo>
                    <a:lnTo>
                      <a:pt x="314" y="26"/>
                    </a:lnTo>
                    <a:lnTo>
                      <a:pt x="332" y="36"/>
                    </a:lnTo>
                    <a:lnTo>
                      <a:pt x="348" y="48"/>
                    </a:lnTo>
                    <a:lnTo>
                      <a:pt x="364" y="62"/>
                    </a:lnTo>
                    <a:lnTo>
                      <a:pt x="376" y="78"/>
                    </a:lnTo>
                    <a:lnTo>
                      <a:pt x="390" y="94"/>
                    </a:lnTo>
                    <a:lnTo>
                      <a:pt x="400" y="112"/>
                    </a:lnTo>
                    <a:lnTo>
                      <a:pt x="408" y="130"/>
                    </a:lnTo>
                    <a:lnTo>
                      <a:pt x="416" y="150"/>
                    </a:lnTo>
                    <a:lnTo>
                      <a:pt x="422" y="170"/>
                    </a:lnTo>
                    <a:lnTo>
                      <a:pt x="424" y="192"/>
                    </a:lnTo>
                    <a:lnTo>
                      <a:pt x="426" y="212"/>
                    </a:lnTo>
                    <a:lnTo>
                      <a:pt x="426" y="21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5520392" y="2901955"/>
            <a:ext cx="1124704" cy="1122640"/>
            <a:chOff x="4140237" y="2294576"/>
            <a:chExt cx="843638" cy="841980"/>
          </a:xfrm>
        </p:grpSpPr>
        <p:sp>
          <p:nvSpPr>
            <p:cNvPr id="53" name="Freeform 13"/>
            <p:cNvSpPr/>
            <p:nvPr/>
          </p:nvSpPr>
          <p:spPr bwMode="auto">
            <a:xfrm>
              <a:off x="4140237" y="2294576"/>
              <a:ext cx="843638" cy="841980"/>
            </a:xfrm>
            <a:custGeom>
              <a:avLst/>
              <a:gdLst>
                <a:gd name="T0" fmla="*/ 514 w 1018"/>
                <a:gd name="T1" fmla="*/ 0 h 1016"/>
                <a:gd name="T2" fmla="*/ 468 w 1018"/>
                <a:gd name="T3" fmla="*/ 26 h 1016"/>
                <a:gd name="T4" fmla="*/ 400 w 1018"/>
                <a:gd name="T5" fmla="*/ 76 h 1016"/>
                <a:gd name="T6" fmla="*/ 316 w 1018"/>
                <a:gd name="T7" fmla="*/ 152 h 1016"/>
                <a:gd name="T8" fmla="*/ 246 w 1018"/>
                <a:gd name="T9" fmla="*/ 228 h 1016"/>
                <a:gd name="T10" fmla="*/ 200 w 1018"/>
                <a:gd name="T11" fmla="*/ 286 h 1016"/>
                <a:gd name="T12" fmla="*/ 156 w 1018"/>
                <a:gd name="T13" fmla="*/ 354 h 1016"/>
                <a:gd name="T14" fmla="*/ 114 w 1018"/>
                <a:gd name="T15" fmla="*/ 428 h 1016"/>
                <a:gd name="T16" fmla="*/ 76 w 1018"/>
                <a:gd name="T17" fmla="*/ 510 h 1016"/>
                <a:gd name="T18" fmla="*/ 46 w 1018"/>
                <a:gd name="T19" fmla="*/ 602 h 1016"/>
                <a:gd name="T20" fmla="*/ 20 w 1018"/>
                <a:gd name="T21" fmla="*/ 700 h 1016"/>
                <a:gd name="T22" fmla="*/ 6 w 1018"/>
                <a:gd name="T23" fmla="*/ 808 h 1016"/>
                <a:gd name="T24" fmla="*/ 0 w 1018"/>
                <a:gd name="T25" fmla="*/ 864 h 1016"/>
                <a:gd name="T26" fmla="*/ 48 w 1018"/>
                <a:gd name="T27" fmla="*/ 892 h 1016"/>
                <a:gd name="T28" fmla="*/ 128 w 1018"/>
                <a:gd name="T29" fmla="*/ 930 h 1016"/>
                <a:gd name="T30" fmla="*/ 238 w 1018"/>
                <a:gd name="T31" fmla="*/ 972 h 1016"/>
                <a:gd name="T32" fmla="*/ 342 w 1018"/>
                <a:gd name="T33" fmla="*/ 998 h 1016"/>
                <a:gd name="T34" fmla="*/ 418 w 1018"/>
                <a:gd name="T35" fmla="*/ 1010 h 1016"/>
                <a:gd name="T36" fmla="*/ 498 w 1018"/>
                <a:gd name="T37" fmla="*/ 1016 h 1016"/>
                <a:gd name="T38" fmla="*/ 584 w 1018"/>
                <a:gd name="T39" fmla="*/ 1016 h 1016"/>
                <a:gd name="T40" fmla="*/ 676 w 1018"/>
                <a:gd name="T41" fmla="*/ 1008 h 1016"/>
                <a:gd name="T42" fmla="*/ 770 w 1018"/>
                <a:gd name="T43" fmla="*/ 988 h 1016"/>
                <a:gd name="T44" fmla="*/ 868 w 1018"/>
                <a:gd name="T45" fmla="*/ 960 h 1016"/>
                <a:gd name="T46" fmla="*/ 968 w 1018"/>
                <a:gd name="T47" fmla="*/ 918 h 1016"/>
                <a:gd name="T48" fmla="*/ 1018 w 1018"/>
                <a:gd name="T49" fmla="*/ 892 h 1016"/>
                <a:gd name="T50" fmla="*/ 1018 w 1018"/>
                <a:gd name="T51" fmla="*/ 838 h 1016"/>
                <a:gd name="T52" fmla="*/ 1012 w 1018"/>
                <a:gd name="T53" fmla="*/ 750 h 1016"/>
                <a:gd name="T54" fmla="*/ 990 w 1018"/>
                <a:gd name="T55" fmla="*/ 634 h 1016"/>
                <a:gd name="T56" fmla="*/ 960 w 1018"/>
                <a:gd name="T57" fmla="*/ 534 h 1016"/>
                <a:gd name="T58" fmla="*/ 932 w 1018"/>
                <a:gd name="T59" fmla="*/ 462 h 1016"/>
                <a:gd name="T60" fmla="*/ 896 w 1018"/>
                <a:gd name="T61" fmla="*/ 388 h 1016"/>
                <a:gd name="T62" fmla="*/ 850 w 1018"/>
                <a:gd name="T63" fmla="*/ 314 h 1016"/>
                <a:gd name="T64" fmla="*/ 796 w 1018"/>
                <a:gd name="T65" fmla="*/ 240 h 1016"/>
                <a:gd name="T66" fmla="*/ 730 w 1018"/>
                <a:gd name="T67" fmla="*/ 166 h 1016"/>
                <a:gd name="T68" fmla="*/ 654 w 1018"/>
                <a:gd name="T69" fmla="*/ 96 h 1016"/>
                <a:gd name="T70" fmla="*/ 564 w 1018"/>
                <a:gd name="T71" fmla="*/ 30 h 1016"/>
                <a:gd name="T72" fmla="*/ 514 w 1018"/>
                <a:gd name="T73" fmla="*/ 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8" h="1016">
                  <a:moveTo>
                    <a:pt x="514" y="0"/>
                  </a:moveTo>
                  <a:lnTo>
                    <a:pt x="514" y="0"/>
                  </a:lnTo>
                  <a:lnTo>
                    <a:pt x="492" y="10"/>
                  </a:lnTo>
                  <a:lnTo>
                    <a:pt x="468" y="26"/>
                  </a:lnTo>
                  <a:lnTo>
                    <a:pt x="438" y="48"/>
                  </a:lnTo>
                  <a:lnTo>
                    <a:pt x="400" y="76"/>
                  </a:lnTo>
                  <a:lnTo>
                    <a:pt x="360" y="110"/>
                  </a:lnTo>
                  <a:lnTo>
                    <a:pt x="316" y="152"/>
                  </a:lnTo>
                  <a:lnTo>
                    <a:pt x="270" y="200"/>
                  </a:lnTo>
                  <a:lnTo>
                    <a:pt x="246" y="228"/>
                  </a:lnTo>
                  <a:lnTo>
                    <a:pt x="222" y="256"/>
                  </a:lnTo>
                  <a:lnTo>
                    <a:pt x="200" y="286"/>
                  </a:lnTo>
                  <a:lnTo>
                    <a:pt x="178" y="320"/>
                  </a:lnTo>
                  <a:lnTo>
                    <a:pt x="156" y="354"/>
                  </a:lnTo>
                  <a:lnTo>
                    <a:pt x="134" y="390"/>
                  </a:lnTo>
                  <a:lnTo>
                    <a:pt x="114" y="428"/>
                  </a:lnTo>
                  <a:lnTo>
                    <a:pt x="94" y="468"/>
                  </a:lnTo>
                  <a:lnTo>
                    <a:pt x="76" y="510"/>
                  </a:lnTo>
                  <a:lnTo>
                    <a:pt x="60" y="556"/>
                  </a:lnTo>
                  <a:lnTo>
                    <a:pt x="46" y="602"/>
                  </a:lnTo>
                  <a:lnTo>
                    <a:pt x="32" y="650"/>
                  </a:lnTo>
                  <a:lnTo>
                    <a:pt x="20" y="700"/>
                  </a:lnTo>
                  <a:lnTo>
                    <a:pt x="12" y="754"/>
                  </a:lnTo>
                  <a:lnTo>
                    <a:pt x="6" y="808"/>
                  </a:lnTo>
                  <a:lnTo>
                    <a:pt x="0" y="864"/>
                  </a:lnTo>
                  <a:lnTo>
                    <a:pt x="0" y="864"/>
                  </a:lnTo>
                  <a:lnTo>
                    <a:pt x="22" y="878"/>
                  </a:lnTo>
                  <a:lnTo>
                    <a:pt x="48" y="892"/>
                  </a:lnTo>
                  <a:lnTo>
                    <a:pt x="84" y="910"/>
                  </a:lnTo>
                  <a:lnTo>
                    <a:pt x="128" y="930"/>
                  </a:lnTo>
                  <a:lnTo>
                    <a:pt x="180" y="952"/>
                  </a:lnTo>
                  <a:lnTo>
                    <a:pt x="238" y="972"/>
                  </a:lnTo>
                  <a:lnTo>
                    <a:pt x="306" y="990"/>
                  </a:lnTo>
                  <a:lnTo>
                    <a:pt x="342" y="998"/>
                  </a:lnTo>
                  <a:lnTo>
                    <a:pt x="378" y="1004"/>
                  </a:lnTo>
                  <a:lnTo>
                    <a:pt x="418" y="1010"/>
                  </a:lnTo>
                  <a:lnTo>
                    <a:pt x="458" y="1014"/>
                  </a:lnTo>
                  <a:lnTo>
                    <a:pt x="498" y="1016"/>
                  </a:lnTo>
                  <a:lnTo>
                    <a:pt x="542" y="1016"/>
                  </a:lnTo>
                  <a:lnTo>
                    <a:pt x="584" y="1016"/>
                  </a:lnTo>
                  <a:lnTo>
                    <a:pt x="630" y="1012"/>
                  </a:lnTo>
                  <a:lnTo>
                    <a:pt x="676" y="1008"/>
                  </a:lnTo>
                  <a:lnTo>
                    <a:pt x="722" y="1000"/>
                  </a:lnTo>
                  <a:lnTo>
                    <a:pt x="770" y="988"/>
                  </a:lnTo>
                  <a:lnTo>
                    <a:pt x="818" y="976"/>
                  </a:lnTo>
                  <a:lnTo>
                    <a:pt x="868" y="960"/>
                  </a:lnTo>
                  <a:lnTo>
                    <a:pt x="916" y="940"/>
                  </a:lnTo>
                  <a:lnTo>
                    <a:pt x="968" y="918"/>
                  </a:lnTo>
                  <a:lnTo>
                    <a:pt x="1018" y="892"/>
                  </a:lnTo>
                  <a:lnTo>
                    <a:pt x="1018" y="892"/>
                  </a:lnTo>
                  <a:lnTo>
                    <a:pt x="1018" y="866"/>
                  </a:lnTo>
                  <a:lnTo>
                    <a:pt x="1018" y="838"/>
                  </a:lnTo>
                  <a:lnTo>
                    <a:pt x="1016" y="798"/>
                  </a:lnTo>
                  <a:lnTo>
                    <a:pt x="1012" y="750"/>
                  </a:lnTo>
                  <a:lnTo>
                    <a:pt x="1004" y="696"/>
                  </a:lnTo>
                  <a:lnTo>
                    <a:pt x="990" y="634"/>
                  </a:lnTo>
                  <a:lnTo>
                    <a:pt x="972" y="568"/>
                  </a:lnTo>
                  <a:lnTo>
                    <a:pt x="960" y="534"/>
                  </a:lnTo>
                  <a:lnTo>
                    <a:pt x="948" y="498"/>
                  </a:lnTo>
                  <a:lnTo>
                    <a:pt x="932" y="462"/>
                  </a:lnTo>
                  <a:lnTo>
                    <a:pt x="916" y="424"/>
                  </a:lnTo>
                  <a:lnTo>
                    <a:pt x="896" y="388"/>
                  </a:lnTo>
                  <a:lnTo>
                    <a:pt x="874" y="350"/>
                  </a:lnTo>
                  <a:lnTo>
                    <a:pt x="850" y="314"/>
                  </a:lnTo>
                  <a:lnTo>
                    <a:pt x="824" y="276"/>
                  </a:lnTo>
                  <a:lnTo>
                    <a:pt x="796" y="240"/>
                  </a:lnTo>
                  <a:lnTo>
                    <a:pt x="764" y="202"/>
                  </a:lnTo>
                  <a:lnTo>
                    <a:pt x="730" y="166"/>
                  </a:lnTo>
                  <a:lnTo>
                    <a:pt x="694" y="132"/>
                  </a:lnTo>
                  <a:lnTo>
                    <a:pt x="654" y="96"/>
                  </a:lnTo>
                  <a:lnTo>
                    <a:pt x="610" y="62"/>
                  </a:lnTo>
                  <a:lnTo>
                    <a:pt x="564" y="30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423145" y="2634258"/>
              <a:ext cx="277822" cy="273222"/>
              <a:chOff x="5032375" y="3027363"/>
              <a:chExt cx="1727200" cy="1698625"/>
            </a:xfrm>
          </p:grpSpPr>
          <p:sp>
            <p:nvSpPr>
              <p:cNvPr id="55" name="Freeform 28"/>
              <p:cNvSpPr/>
              <p:nvPr/>
            </p:nvSpPr>
            <p:spPr bwMode="auto">
              <a:xfrm>
                <a:off x="5435600" y="3154363"/>
                <a:ext cx="923925" cy="1085850"/>
              </a:xfrm>
              <a:custGeom>
                <a:avLst/>
                <a:gdLst>
                  <a:gd name="T0" fmla="*/ 582 w 582"/>
                  <a:gd name="T1" fmla="*/ 0 h 684"/>
                  <a:gd name="T2" fmla="*/ 582 w 582"/>
                  <a:gd name="T3" fmla="*/ 0 h 684"/>
                  <a:gd name="T4" fmla="*/ 582 w 582"/>
                  <a:gd name="T5" fmla="*/ 340 h 684"/>
                  <a:gd name="T6" fmla="*/ 582 w 582"/>
                  <a:gd name="T7" fmla="*/ 340 h 684"/>
                  <a:gd name="T8" fmla="*/ 580 w 582"/>
                  <a:gd name="T9" fmla="*/ 354 h 684"/>
                  <a:gd name="T10" fmla="*/ 578 w 582"/>
                  <a:gd name="T11" fmla="*/ 372 h 684"/>
                  <a:gd name="T12" fmla="*/ 572 w 582"/>
                  <a:gd name="T13" fmla="*/ 390 h 684"/>
                  <a:gd name="T14" fmla="*/ 564 w 582"/>
                  <a:gd name="T15" fmla="*/ 412 h 684"/>
                  <a:gd name="T16" fmla="*/ 554 w 582"/>
                  <a:gd name="T17" fmla="*/ 434 h 684"/>
                  <a:gd name="T18" fmla="*/ 542 w 582"/>
                  <a:gd name="T19" fmla="*/ 458 h 684"/>
                  <a:gd name="T20" fmla="*/ 526 w 582"/>
                  <a:gd name="T21" fmla="*/ 484 h 684"/>
                  <a:gd name="T22" fmla="*/ 510 w 582"/>
                  <a:gd name="T23" fmla="*/ 510 h 684"/>
                  <a:gd name="T24" fmla="*/ 490 w 582"/>
                  <a:gd name="T25" fmla="*/ 534 h 684"/>
                  <a:gd name="T26" fmla="*/ 468 w 582"/>
                  <a:gd name="T27" fmla="*/ 560 h 684"/>
                  <a:gd name="T28" fmla="*/ 444 w 582"/>
                  <a:gd name="T29" fmla="*/ 584 h 684"/>
                  <a:gd name="T30" fmla="*/ 418 w 582"/>
                  <a:gd name="T31" fmla="*/ 608 h 684"/>
                  <a:gd name="T32" fmla="*/ 390 w 582"/>
                  <a:gd name="T33" fmla="*/ 630 h 684"/>
                  <a:gd name="T34" fmla="*/ 358 w 582"/>
                  <a:gd name="T35" fmla="*/ 650 h 684"/>
                  <a:gd name="T36" fmla="*/ 326 w 582"/>
                  <a:gd name="T37" fmla="*/ 668 h 684"/>
                  <a:gd name="T38" fmla="*/ 290 w 582"/>
                  <a:gd name="T39" fmla="*/ 684 h 684"/>
                  <a:gd name="T40" fmla="*/ 290 w 582"/>
                  <a:gd name="T41" fmla="*/ 684 h 684"/>
                  <a:gd name="T42" fmla="*/ 256 w 582"/>
                  <a:gd name="T43" fmla="*/ 668 h 684"/>
                  <a:gd name="T44" fmla="*/ 222 w 582"/>
                  <a:gd name="T45" fmla="*/ 650 h 684"/>
                  <a:gd name="T46" fmla="*/ 192 w 582"/>
                  <a:gd name="T47" fmla="*/ 630 h 684"/>
                  <a:gd name="T48" fmla="*/ 164 w 582"/>
                  <a:gd name="T49" fmla="*/ 608 h 684"/>
                  <a:gd name="T50" fmla="*/ 138 w 582"/>
                  <a:gd name="T51" fmla="*/ 584 h 684"/>
                  <a:gd name="T52" fmla="*/ 114 w 582"/>
                  <a:gd name="T53" fmla="*/ 560 h 684"/>
                  <a:gd name="T54" fmla="*/ 92 w 582"/>
                  <a:gd name="T55" fmla="*/ 534 h 684"/>
                  <a:gd name="T56" fmla="*/ 72 w 582"/>
                  <a:gd name="T57" fmla="*/ 510 h 684"/>
                  <a:gd name="T58" fmla="*/ 56 w 582"/>
                  <a:gd name="T59" fmla="*/ 484 h 684"/>
                  <a:gd name="T60" fmla="*/ 40 w 582"/>
                  <a:gd name="T61" fmla="*/ 458 h 684"/>
                  <a:gd name="T62" fmla="*/ 28 w 582"/>
                  <a:gd name="T63" fmla="*/ 434 h 684"/>
                  <a:gd name="T64" fmla="*/ 18 w 582"/>
                  <a:gd name="T65" fmla="*/ 412 h 684"/>
                  <a:gd name="T66" fmla="*/ 10 w 582"/>
                  <a:gd name="T67" fmla="*/ 390 h 684"/>
                  <a:gd name="T68" fmla="*/ 4 w 582"/>
                  <a:gd name="T69" fmla="*/ 372 h 684"/>
                  <a:gd name="T70" fmla="*/ 0 w 582"/>
                  <a:gd name="T71" fmla="*/ 354 h 684"/>
                  <a:gd name="T72" fmla="*/ 0 w 582"/>
                  <a:gd name="T73" fmla="*/ 340 h 684"/>
                  <a:gd name="T74" fmla="*/ 0 w 582"/>
                  <a:gd name="T75" fmla="*/ 340 h 684"/>
                  <a:gd name="T76" fmla="*/ 0 w 582"/>
                  <a:gd name="T7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2" h="684"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340"/>
                    </a:lnTo>
                    <a:lnTo>
                      <a:pt x="582" y="340"/>
                    </a:lnTo>
                    <a:lnTo>
                      <a:pt x="580" y="354"/>
                    </a:lnTo>
                    <a:lnTo>
                      <a:pt x="578" y="372"/>
                    </a:lnTo>
                    <a:lnTo>
                      <a:pt x="572" y="390"/>
                    </a:lnTo>
                    <a:lnTo>
                      <a:pt x="564" y="412"/>
                    </a:lnTo>
                    <a:lnTo>
                      <a:pt x="554" y="434"/>
                    </a:lnTo>
                    <a:lnTo>
                      <a:pt x="542" y="458"/>
                    </a:lnTo>
                    <a:lnTo>
                      <a:pt x="526" y="484"/>
                    </a:lnTo>
                    <a:lnTo>
                      <a:pt x="510" y="510"/>
                    </a:lnTo>
                    <a:lnTo>
                      <a:pt x="490" y="534"/>
                    </a:lnTo>
                    <a:lnTo>
                      <a:pt x="468" y="560"/>
                    </a:lnTo>
                    <a:lnTo>
                      <a:pt x="444" y="584"/>
                    </a:lnTo>
                    <a:lnTo>
                      <a:pt x="418" y="608"/>
                    </a:lnTo>
                    <a:lnTo>
                      <a:pt x="390" y="630"/>
                    </a:lnTo>
                    <a:lnTo>
                      <a:pt x="358" y="650"/>
                    </a:lnTo>
                    <a:lnTo>
                      <a:pt x="326" y="668"/>
                    </a:lnTo>
                    <a:lnTo>
                      <a:pt x="290" y="684"/>
                    </a:lnTo>
                    <a:lnTo>
                      <a:pt x="290" y="684"/>
                    </a:lnTo>
                    <a:lnTo>
                      <a:pt x="256" y="668"/>
                    </a:lnTo>
                    <a:lnTo>
                      <a:pt x="222" y="650"/>
                    </a:lnTo>
                    <a:lnTo>
                      <a:pt x="192" y="630"/>
                    </a:lnTo>
                    <a:lnTo>
                      <a:pt x="164" y="608"/>
                    </a:lnTo>
                    <a:lnTo>
                      <a:pt x="138" y="584"/>
                    </a:lnTo>
                    <a:lnTo>
                      <a:pt x="114" y="560"/>
                    </a:lnTo>
                    <a:lnTo>
                      <a:pt x="92" y="534"/>
                    </a:lnTo>
                    <a:lnTo>
                      <a:pt x="72" y="510"/>
                    </a:lnTo>
                    <a:lnTo>
                      <a:pt x="56" y="484"/>
                    </a:lnTo>
                    <a:lnTo>
                      <a:pt x="40" y="458"/>
                    </a:lnTo>
                    <a:lnTo>
                      <a:pt x="28" y="434"/>
                    </a:lnTo>
                    <a:lnTo>
                      <a:pt x="18" y="412"/>
                    </a:lnTo>
                    <a:lnTo>
                      <a:pt x="10" y="390"/>
                    </a:lnTo>
                    <a:lnTo>
                      <a:pt x="4" y="372"/>
                    </a:lnTo>
                    <a:lnTo>
                      <a:pt x="0" y="354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29"/>
              <p:cNvSpPr/>
              <p:nvPr/>
            </p:nvSpPr>
            <p:spPr bwMode="auto">
              <a:xfrm>
                <a:off x="5032375" y="3154363"/>
                <a:ext cx="1727200" cy="669925"/>
              </a:xfrm>
              <a:custGeom>
                <a:avLst/>
                <a:gdLst>
                  <a:gd name="T0" fmla="*/ 892 w 1088"/>
                  <a:gd name="T1" fmla="*/ 422 h 422"/>
                  <a:gd name="T2" fmla="*/ 892 w 1088"/>
                  <a:gd name="T3" fmla="*/ 422 h 422"/>
                  <a:gd name="T4" fmla="*/ 922 w 1088"/>
                  <a:gd name="T5" fmla="*/ 400 h 422"/>
                  <a:gd name="T6" fmla="*/ 954 w 1088"/>
                  <a:gd name="T7" fmla="*/ 374 h 422"/>
                  <a:gd name="T8" fmla="*/ 990 w 1088"/>
                  <a:gd name="T9" fmla="*/ 340 h 422"/>
                  <a:gd name="T10" fmla="*/ 1008 w 1088"/>
                  <a:gd name="T11" fmla="*/ 320 h 422"/>
                  <a:gd name="T12" fmla="*/ 1026 w 1088"/>
                  <a:gd name="T13" fmla="*/ 300 h 422"/>
                  <a:gd name="T14" fmla="*/ 1044 w 1088"/>
                  <a:gd name="T15" fmla="*/ 276 h 422"/>
                  <a:gd name="T16" fmla="*/ 1058 w 1088"/>
                  <a:gd name="T17" fmla="*/ 252 h 422"/>
                  <a:gd name="T18" fmla="*/ 1070 w 1088"/>
                  <a:gd name="T19" fmla="*/ 228 h 422"/>
                  <a:gd name="T20" fmla="*/ 1080 w 1088"/>
                  <a:gd name="T21" fmla="*/ 202 h 422"/>
                  <a:gd name="T22" fmla="*/ 1086 w 1088"/>
                  <a:gd name="T23" fmla="*/ 174 h 422"/>
                  <a:gd name="T24" fmla="*/ 1088 w 1088"/>
                  <a:gd name="T25" fmla="*/ 148 h 422"/>
                  <a:gd name="T26" fmla="*/ 1088 w 1088"/>
                  <a:gd name="T27" fmla="*/ 148 h 422"/>
                  <a:gd name="T28" fmla="*/ 1086 w 1088"/>
                  <a:gd name="T29" fmla="*/ 120 h 422"/>
                  <a:gd name="T30" fmla="*/ 1080 w 1088"/>
                  <a:gd name="T31" fmla="*/ 98 h 422"/>
                  <a:gd name="T32" fmla="*/ 1070 w 1088"/>
                  <a:gd name="T33" fmla="*/ 78 h 422"/>
                  <a:gd name="T34" fmla="*/ 1058 w 1088"/>
                  <a:gd name="T35" fmla="*/ 60 h 422"/>
                  <a:gd name="T36" fmla="*/ 1042 w 1088"/>
                  <a:gd name="T37" fmla="*/ 46 h 422"/>
                  <a:gd name="T38" fmla="*/ 1022 w 1088"/>
                  <a:gd name="T39" fmla="*/ 34 h 422"/>
                  <a:gd name="T40" fmla="*/ 1002 w 1088"/>
                  <a:gd name="T41" fmla="*/ 24 h 422"/>
                  <a:gd name="T42" fmla="*/ 980 w 1088"/>
                  <a:gd name="T43" fmla="*/ 18 h 422"/>
                  <a:gd name="T44" fmla="*/ 956 w 1088"/>
                  <a:gd name="T45" fmla="*/ 12 h 422"/>
                  <a:gd name="T46" fmla="*/ 932 w 1088"/>
                  <a:gd name="T47" fmla="*/ 6 h 422"/>
                  <a:gd name="T48" fmla="*/ 882 w 1088"/>
                  <a:gd name="T49" fmla="*/ 2 h 422"/>
                  <a:gd name="T50" fmla="*/ 834 w 1088"/>
                  <a:gd name="T51" fmla="*/ 0 h 422"/>
                  <a:gd name="T52" fmla="*/ 788 w 1088"/>
                  <a:gd name="T53" fmla="*/ 0 h 422"/>
                  <a:gd name="T54" fmla="*/ 788 w 1088"/>
                  <a:gd name="T55" fmla="*/ 0 h 422"/>
                  <a:gd name="T56" fmla="*/ 544 w 1088"/>
                  <a:gd name="T57" fmla="*/ 0 h 422"/>
                  <a:gd name="T58" fmla="*/ 544 w 1088"/>
                  <a:gd name="T59" fmla="*/ 0 h 422"/>
                  <a:gd name="T60" fmla="*/ 300 w 1088"/>
                  <a:gd name="T61" fmla="*/ 0 h 422"/>
                  <a:gd name="T62" fmla="*/ 300 w 1088"/>
                  <a:gd name="T63" fmla="*/ 0 h 422"/>
                  <a:gd name="T64" fmla="*/ 256 w 1088"/>
                  <a:gd name="T65" fmla="*/ 0 h 422"/>
                  <a:gd name="T66" fmla="*/ 208 w 1088"/>
                  <a:gd name="T67" fmla="*/ 2 h 422"/>
                  <a:gd name="T68" fmla="*/ 158 w 1088"/>
                  <a:gd name="T69" fmla="*/ 6 h 422"/>
                  <a:gd name="T70" fmla="*/ 134 w 1088"/>
                  <a:gd name="T71" fmla="*/ 12 h 422"/>
                  <a:gd name="T72" fmla="*/ 110 w 1088"/>
                  <a:gd name="T73" fmla="*/ 18 h 422"/>
                  <a:gd name="T74" fmla="*/ 88 w 1088"/>
                  <a:gd name="T75" fmla="*/ 24 h 422"/>
                  <a:gd name="T76" fmla="*/ 66 w 1088"/>
                  <a:gd name="T77" fmla="*/ 34 h 422"/>
                  <a:gd name="T78" fmla="*/ 48 w 1088"/>
                  <a:gd name="T79" fmla="*/ 46 h 422"/>
                  <a:gd name="T80" fmla="*/ 32 w 1088"/>
                  <a:gd name="T81" fmla="*/ 60 h 422"/>
                  <a:gd name="T82" fmla="*/ 18 w 1088"/>
                  <a:gd name="T83" fmla="*/ 78 h 422"/>
                  <a:gd name="T84" fmla="*/ 8 w 1088"/>
                  <a:gd name="T85" fmla="*/ 98 h 422"/>
                  <a:gd name="T86" fmla="*/ 2 w 1088"/>
                  <a:gd name="T87" fmla="*/ 120 h 422"/>
                  <a:gd name="T88" fmla="*/ 0 w 1088"/>
                  <a:gd name="T89" fmla="*/ 148 h 422"/>
                  <a:gd name="T90" fmla="*/ 0 w 1088"/>
                  <a:gd name="T91" fmla="*/ 148 h 422"/>
                  <a:gd name="T92" fmla="*/ 2 w 1088"/>
                  <a:gd name="T93" fmla="*/ 174 h 422"/>
                  <a:gd name="T94" fmla="*/ 10 w 1088"/>
                  <a:gd name="T95" fmla="*/ 202 h 422"/>
                  <a:gd name="T96" fmla="*/ 18 w 1088"/>
                  <a:gd name="T97" fmla="*/ 228 h 422"/>
                  <a:gd name="T98" fmla="*/ 32 w 1088"/>
                  <a:gd name="T99" fmla="*/ 252 h 422"/>
                  <a:gd name="T100" fmla="*/ 46 w 1088"/>
                  <a:gd name="T101" fmla="*/ 276 h 422"/>
                  <a:gd name="T102" fmla="*/ 64 w 1088"/>
                  <a:gd name="T103" fmla="*/ 300 h 422"/>
                  <a:gd name="T104" fmla="*/ 80 w 1088"/>
                  <a:gd name="T105" fmla="*/ 320 h 422"/>
                  <a:gd name="T106" fmla="*/ 100 w 1088"/>
                  <a:gd name="T107" fmla="*/ 340 h 422"/>
                  <a:gd name="T108" fmla="*/ 136 w 1088"/>
                  <a:gd name="T109" fmla="*/ 374 h 422"/>
                  <a:gd name="T110" fmla="*/ 168 w 1088"/>
                  <a:gd name="T111" fmla="*/ 400 h 422"/>
                  <a:gd name="T112" fmla="*/ 198 w 1088"/>
                  <a:gd name="T113" fmla="*/ 42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8" h="422">
                    <a:moveTo>
                      <a:pt x="892" y="422"/>
                    </a:moveTo>
                    <a:lnTo>
                      <a:pt x="892" y="422"/>
                    </a:lnTo>
                    <a:lnTo>
                      <a:pt x="922" y="400"/>
                    </a:lnTo>
                    <a:lnTo>
                      <a:pt x="954" y="374"/>
                    </a:lnTo>
                    <a:lnTo>
                      <a:pt x="990" y="340"/>
                    </a:lnTo>
                    <a:lnTo>
                      <a:pt x="1008" y="320"/>
                    </a:lnTo>
                    <a:lnTo>
                      <a:pt x="1026" y="300"/>
                    </a:lnTo>
                    <a:lnTo>
                      <a:pt x="1044" y="276"/>
                    </a:lnTo>
                    <a:lnTo>
                      <a:pt x="1058" y="252"/>
                    </a:lnTo>
                    <a:lnTo>
                      <a:pt x="1070" y="228"/>
                    </a:lnTo>
                    <a:lnTo>
                      <a:pt x="1080" y="202"/>
                    </a:lnTo>
                    <a:lnTo>
                      <a:pt x="1086" y="174"/>
                    </a:lnTo>
                    <a:lnTo>
                      <a:pt x="1088" y="148"/>
                    </a:lnTo>
                    <a:lnTo>
                      <a:pt x="1088" y="148"/>
                    </a:lnTo>
                    <a:lnTo>
                      <a:pt x="1086" y="120"/>
                    </a:lnTo>
                    <a:lnTo>
                      <a:pt x="1080" y="98"/>
                    </a:lnTo>
                    <a:lnTo>
                      <a:pt x="1070" y="78"/>
                    </a:lnTo>
                    <a:lnTo>
                      <a:pt x="1058" y="60"/>
                    </a:lnTo>
                    <a:lnTo>
                      <a:pt x="1042" y="46"/>
                    </a:lnTo>
                    <a:lnTo>
                      <a:pt x="1022" y="34"/>
                    </a:lnTo>
                    <a:lnTo>
                      <a:pt x="1002" y="24"/>
                    </a:lnTo>
                    <a:lnTo>
                      <a:pt x="980" y="18"/>
                    </a:lnTo>
                    <a:lnTo>
                      <a:pt x="956" y="12"/>
                    </a:lnTo>
                    <a:lnTo>
                      <a:pt x="932" y="6"/>
                    </a:lnTo>
                    <a:lnTo>
                      <a:pt x="882" y="2"/>
                    </a:lnTo>
                    <a:lnTo>
                      <a:pt x="834" y="0"/>
                    </a:lnTo>
                    <a:lnTo>
                      <a:pt x="788" y="0"/>
                    </a:lnTo>
                    <a:lnTo>
                      <a:pt x="788" y="0"/>
                    </a:lnTo>
                    <a:lnTo>
                      <a:pt x="544" y="0"/>
                    </a:lnTo>
                    <a:lnTo>
                      <a:pt x="54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56" y="0"/>
                    </a:lnTo>
                    <a:lnTo>
                      <a:pt x="208" y="2"/>
                    </a:lnTo>
                    <a:lnTo>
                      <a:pt x="158" y="6"/>
                    </a:lnTo>
                    <a:lnTo>
                      <a:pt x="134" y="12"/>
                    </a:lnTo>
                    <a:lnTo>
                      <a:pt x="110" y="18"/>
                    </a:lnTo>
                    <a:lnTo>
                      <a:pt x="88" y="24"/>
                    </a:lnTo>
                    <a:lnTo>
                      <a:pt x="66" y="34"/>
                    </a:lnTo>
                    <a:lnTo>
                      <a:pt x="48" y="46"/>
                    </a:lnTo>
                    <a:lnTo>
                      <a:pt x="32" y="60"/>
                    </a:lnTo>
                    <a:lnTo>
                      <a:pt x="18" y="78"/>
                    </a:lnTo>
                    <a:lnTo>
                      <a:pt x="8" y="98"/>
                    </a:lnTo>
                    <a:lnTo>
                      <a:pt x="2" y="12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174"/>
                    </a:lnTo>
                    <a:lnTo>
                      <a:pt x="10" y="202"/>
                    </a:lnTo>
                    <a:lnTo>
                      <a:pt x="18" y="228"/>
                    </a:lnTo>
                    <a:lnTo>
                      <a:pt x="32" y="252"/>
                    </a:lnTo>
                    <a:lnTo>
                      <a:pt x="46" y="276"/>
                    </a:lnTo>
                    <a:lnTo>
                      <a:pt x="64" y="300"/>
                    </a:lnTo>
                    <a:lnTo>
                      <a:pt x="80" y="320"/>
                    </a:lnTo>
                    <a:lnTo>
                      <a:pt x="100" y="340"/>
                    </a:lnTo>
                    <a:lnTo>
                      <a:pt x="136" y="374"/>
                    </a:lnTo>
                    <a:lnTo>
                      <a:pt x="168" y="400"/>
                    </a:lnTo>
                    <a:lnTo>
                      <a:pt x="198" y="42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Line 30"/>
              <p:cNvSpPr>
                <a:spLocks noChangeShapeType="1"/>
              </p:cNvSpPr>
              <p:nvPr/>
            </p:nvSpPr>
            <p:spPr bwMode="auto">
              <a:xfrm>
                <a:off x="5435600" y="3027363"/>
                <a:ext cx="923925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Line 31"/>
              <p:cNvSpPr>
                <a:spLocks noChangeShapeType="1"/>
              </p:cNvSpPr>
              <p:nvPr/>
            </p:nvSpPr>
            <p:spPr bwMode="auto">
              <a:xfrm>
                <a:off x="5895975" y="4240213"/>
                <a:ext cx="0" cy="1841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32"/>
              <p:cNvSpPr/>
              <p:nvPr/>
            </p:nvSpPr>
            <p:spPr bwMode="auto">
              <a:xfrm>
                <a:off x="5543550" y="4510088"/>
                <a:ext cx="708025" cy="215900"/>
              </a:xfrm>
              <a:custGeom>
                <a:avLst/>
                <a:gdLst>
                  <a:gd name="T0" fmla="*/ 0 w 446"/>
                  <a:gd name="T1" fmla="*/ 136 h 136"/>
                  <a:gd name="T2" fmla="*/ 0 w 446"/>
                  <a:gd name="T3" fmla="*/ 64 h 136"/>
                  <a:gd name="T4" fmla="*/ 0 w 446"/>
                  <a:gd name="T5" fmla="*/ 64 h 136"/>
                  <a:gd name="T6" fmla="*/ 0 w 446"/>
                  <a:gd name="T7" fmla="*/ 50 h 136"/>
                  <a:gd name="T8" fmla="*/ 4 w 446"/>
                  <a:gd name="T9" fmla="*/ 38 h 136"/>
                  <a:gd name="T10" fmla="*/ 10 w 446"/>
                  <a:gd name="T11" fmla="*/ 28 h 136"/>
                  <a:gd name="T12" fmla="*/ 18 w 446"/>
                  <a:gd name="T13" fmla="*/ 20 h 136"/>
                  <a:gd name="T14" fmla="*/ 26 w 446"/>
                  <a:gd name="T15" fmla="*/ 12 h 136"/>
                  <a:gd name="T16" fmla="*/ 38 w 446"/>
                  <a:gd name="T17" fmla="*/ 6 h 136"/>
                  <a:gd name="T18" fmla="*/ 48 w 446"/>
                  <a:gd name="T19" fmla="*/ 2 h 136"/>
                  <a:gd name="T20" fmla="*/ 62 w 446"/>
                  <a:gd name="T21" fmla="*/ 0 h 136"/>
                  <a:gd name="T22" fmla="*/ 384 w 446"/>
                  <a:gd name="T23" fmla="*/ 0 h 136"/>
                  <a:gd name="T24" fmla="*/ 384 w 446"/>
                  <a:gd name="T25" fmla="*/ 0 h 136"/>
                  <a:gd name="T26" fmla="*/ 396 w 446"/>
                  <a:gd name="T27" fmla="*/ 2 h 136"/>
                  <a:gd name="T28" fmla="*/ 408 w 446"/>
                  <a:gd name="T29" fmla="*/ 6 h 136"/>
                  <a:gd name="T30" fmla="*/ 418 w 446"/>
                  <a:gd name="T31" fmla="*/ 12 h 136"/>
                  <a:gd name="T32" fmla="*/ 428 w 446"/>
                  <a:gd name="T33" fmla="*/ 20 h 136"/>
                  <a:gd name="T34" fmla="*/ 436 w 446"/>
                  <a:gd name="T35" fmla="*/ 28 h 136"/>
                  <a:gd name="T36" fmla="*/ 442 w 446"/>
                  <a:gd name="T37" fmla="*/ 38 h 136"/>
                  <a:gd name="T38" fmla="*/ 446 w 446"/>
                  <a:gd name="T39" fmla="*/ 50 h 136"/>
                  <a:gd name="T40" fmla="*/ 446 w 446"/>
                  <a:gd name="T41" fmla="*/ 64 h 136"/>
                  <a:gd name="T42" fmla="*/ 446 w 446"/>
                  <a:gd name="T43" fmla="*/ 136 h 136"/>
                  <a:gd name="T44" fmla="*/ 0 w 446"/>
                  <a:gd name="T4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136">
                    <a:moveTo>
                      <a:pt x="0" y="136"/>
                    </a:moveTo>
                    <a:lnTo>
                      <a:pt x="0" y="64"/>
                    </a:lnTo>
                    <a:lnTo>
                      <a:pt x="0" y="64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8"/>
                    </a:lnTo>
                    <a:lnTo>
                      <a:pt x="18" y="20"/>
                    </a:lnTo>
                    <a:lnTo>
                      <a:pt x="26" y="12"/>
                    </a:lnTo>
                    <a:lnTo>
                      <a:pt x="38" y="6"/>
                    </a:lnTo>
                    <a:lnTo>
                      <a:pt x="48" y="2"/>
                    </a:lnTo>
                    <a:lnTo>
                      <a:pt x="6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6" y="2"/>
                    </a:lnTo>
                    <a:lnTo>
                      <a:pt x="408" y="6"/>
                    </a:lnTo>
                    <a:lnTo>
                      <a:pt x="418" y="12"/>
                    </a:lnTo>
                    <a:lnTo>
                      <a:pt x="428" y="20"/>
                    </a:lnTo>
                    <a:lnTo>
                      <a:pt x="436" y="28"/>
                    </a:lnTo>
                    <a:lnTo>
                      <a:pt x="442" y="38"/>
                    </a:lnTo>
                    <a:lnTo>
                      <a:pt x="446" y="50"/>
                    </a:lnTo>
                    <a:lnTo>
                      <a:pt x="446" y="64"/>
                    </a:lnTo>
                    <a:lnTo>
                      <a:pt x="446" y="136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4382430" y="2884736"/>
            <a:ext cx="1560002" cy="2355777"/>
            <a:chOff x="3286655" y="2281661"/>
            <a:chExt cx="1170154" cy="1766833"/>
          </a:xfrm>
        </p:grpSpPr>
        <p:sp>
          <p:nvSpPr>
            <p:cNvPr id="61" name="Freeform 9"/>
            <p:cNvSpPr/>
            <p:nvPr/>
          </p:nvSpPr>
          <p:spPr bwMode="auto">
            <a:xfrm>
              <a:off x="3286655" y="2281661"/>
              <a:ext cx="1037558" cy="1766833"/>
            </a:xfrm>
            <a:custGeom>
              <a:avLst/>
              <a:gdLst>
                <a:gd name="T0" fmla="*/ 182 w 1252"/>
                <a:gd name="T1" fmla="*/ 1340 h 2132"/>
                <a:gd name="T2" fmla="*/ 142 w 1252"/>
                <a:gd name="T3" fmla="*/ 1258 h 2132"/>
                <a:gd name="T4" fmla="*/ 106 w 1252"/>
                <a:gd name="T5" fmla="*/ 1176 h 2132"/>
                <a:gd name="T6" fmla="*/ 76 w 1252"/>
                <a:gd name="T7" fmla="*/ 1092 h 2132"/>
                <a:gd name="T8" fmla="*/ 50 w 1252"/>
                <a:gd name="T9" fmla="*/ 1008 h 2132"/>
                <a:gd name="T10" fmla="*/ 30 w 1252"/>
                <a:gd name="T11" fmla="*/ 922 h 2132"/>
                <a:gd name="T12" fmla="*/ 16 w 1252"/>
                <a:gd name="T13" fmla="*/ 836 h 2132"/>
                <a:gd name="T14" fmla="*/ 6 w 1252"/>
                <a:gd name="T15" fmla="*/ 750 h 2132"/>
                <a:gd name="T16" fmla="*/ 0 w 1252"/>
                <a:gd name="T17" fmla="*/ 664 h 2132"/>
                <a:gd name="T18" fmla="*/ 4 w 1252"/>
                <a:gd name="T19" fmla="*/ 494 h 2132"/>
                <a:gd name="T20" fmla="*/ 26 w 1252"/>
                <a:gd name="T21" fmla="*/ 324 h 2132"/>
                <a:gd name="T22" fmla="*/ 66 w 1252"/>
                <a:gd name="T23" fmla="*/ 160 h 2132"/>
                <a:gd name="T24" fmla="*/ 124 w 1252"/>
                <a:gd name="T25" fmla="*/ 0 h 2132"/>
                <a:gd name="T26" fmla="*/ 982 w 1252"/>
                <a:gd name="T27" fmla="*/ 396 h 2132"/>
                <a:gd name="T28" fmla="*/ 946 w 1252"/>
                <a:gd name="T29" fmla="*/ 478 h 2132"/>
                <a:gd name="T30" fmla="*/ 914 w 1252"/>
                <a:gd name="T31" fmla="*/ 562 h 2132"/>
                <a:gd name="T32" fmla="*/ 888 w 1252"/>
                <a:gd name="T33" fmla="*/ 646 h 2132"/>
                <a:gd name="T34" fmla="*/ 866 w 1252"/>
                <a:gd name="T35" fmla="*/ 732 h 2132"/>
                <a:gd name="T36" fmla="*/ 850 w 1252"/>
                <a:gd name="T37" fmla="*/ 820 h 2132"/>
                <a:gd name="T38" fmla="*/ 838 w 1252"/>
                <a:gd name="T39" fmla="*/ 910 h 2132"/>
                <a:gd name="T40" fmla="*/ 832 w 1252"/>
                <a:gd name="T41" fmla="*/ 998 h 2132"/>
                <a:gd name="T42" fmla="*/ 830 w 1252"/>
                <a:gd name="T43" fmla="*/ 1088 h 2132"/>
                <a:gd name="T44" fmla="*/ 834 w 1252"/>
                <a:gd name="T45" fmla="*/ 1178 h 2132"/>
                <a:gd name="T46" fmla="*/ 842 w 1252"/>
                <a:gd name="T47" fmla="*/ 1268 h 2132"/>
                <a:gd name="T48" fmla="*/ 858 w 1252"/>
                <a:gd name="T49" fmla="*/ 1358 h 2132"/>
                <a:gd name="T50" fmla="*/ 876 w 1252"/>
                <a:gd name="T51" fmla="*/ 1448 h 2132"/>
                <a:gd name="T52" fmla="*/ 902 w 1252"/>
                <a:gd name="T53" fmla="*/ 1536 h 2132"/>
                <a:gd name="T54" fmla="*/ 934 w 1252"/>
                <a:gd name="T55" fmla="*/ 1624 h 2132"/>
                <a:gd name="T56" fmla="*/ 970 w 1252"/>
                <a:gd name="T57" fmla="*/ 1712 h 2132"/>
                <a:gd name="T58" fmla="*/ 1012 w 1252"/>
                <a:gd name="T59" fmla="*/ 1798 h 2132"/>
                <a:gd name="T60" fmla="*/ 1038 w 1252"/>
                <a:gd name="T61" fmla="*/ 1844 h 2132"/>
                <a:gd name="T62" fmla="*/ 1094 w 1252"/>
                <a:gd name="T63" fmla="*/ 1932 h 2132"/>
                <a:gd name="T64" fmla="*/ 1154 w 1252"/>
                <a:gd name="T65" fmla="*/ 2016 h 2132"/>
                <a:gd name="T66" fmla="*/ 1218 w 1252"/>
                <a:gd name="T67" fmla="*/ 2094 h 2132"/>
                <a:gd name="T68" fmla="*/ 1252 w 1252"/>
                <a:gd name="T69" fmla="*/ 2132 h 2132"/>
                <a:gd name="T70" fmla="*/ 1090 w 1252"/>
                <a:gd name="T71" fmla="*/ 2090 h 2132"/>
                <a:gd name="T72" fmla="*/ 932 w 1252"/>
                <a:gd name="T73" fmla="*/ 2032 h 2132"/>
                <a:gd name="T74" fmla="*/ 780 w 1252"/>
                <a:gd name="T75" fmla="*/ 1956 h 2132"/>
                <a:gd name="T76" fmla="*/ 638 w 1252"/>
                <a:gd name="T77" fmla="*/ 1864 h 2132"/>
                <a:gd name="T78" fmla="*/ 506 w 1252"/>
                <a:gd name="T79" fmla="*/ 1756 h 2132"/>
                <a:gd name="T80" fmla="*/ 442 w 1252"/>
                <a:gd name="T81" fmla="*/ 1696 h 2132"/>
                <a:gd name="T82" fmla="*/ 384 w 1252"/>
                <a:gd name="T83" fmla="*/ 1632 h 2132"/>
                <a:gd name="T84" fmla="*/ 328 w 1252"/>
                <a:gd name="T85" fmla="*/ 1564 h 2132"/>
                <a:gd name="T86" fmla="*/ 276 w 1252"/>
                <a:gd name="T87" fmla="*/ 1494 h 2132"/>
                <a:gd name="T88" fmla="*/ 228 w 1252"/>
                <a:gd name="T89" fmla="*/ 1418 h 2132"/>
                <a:gd name="T90" fmla="*/ 182 w 1252"/>
                <a:gd name="T91" fmla="*/ 1340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52" h="2132">
                  <a:moveTo>
                    <a:pt x="182" y="1340"/>
                  </a:moveTo>
                  <a:lnTo>
                    <a:pt x="182" y="1340"/>
                  </a:lnTo>
                  <a:lnTo>
                    <a:pt x="162" y="1300"/>
                  </a:lnTo>
                  <a:lnTo>
                    <a:pt x="142" y="1258"/>
                  </a:lnTo>
                  <a:lnTo>
                    <a:pt x="124" y="1218"/>
                  </a:lnTo>
                  <a:lnTo>
                    <a:pt x="106" y="1176"/>
                  </a:lnTo>
                  <a:lnTo>
                    <a:pt x="90" y="1134"/>
                  </a:lnTo>
                  <a:lnTo>
                    <a:pt x="76" y="1092"/>
                  </a:lnTo>
                  <a:lnTo>
                    <a:pt x="62" y="1050"/>
                  </a:lnTo>
                  <a:lnTo>
                    <a:pt x="50" y="1008"/>
                  </a:lnTo>
                  <a:lnTo>
                    <a:pt x="40" y="964"/>
                  </a:lnTo>
                  <a:lnTo>
                    <a:pt x="30" y="922"/>
                  </a:lnTo>
                  <a:lnTo>
                    <a:pt x="22" y="880"/>
                  </a:lnTo>
                  <a:lnTo>
                    <a:pt x="16" y="836"/>
                  </a:lnTo>
                  <a:lnTo>
                    <a:pt x="10" y="794"/>
                  </a:lnTo>
                  <a:lnTo>
                    <a:pt x="6" y="750"/>
                  </a:lnTo>
                  <a:lnTo>
                    <a:pt x="2" y="708"/>
                  </a:lnTo>
                  <a:lnTo>
                    <a:pt x="0" y="664"/>
                  </a:lnTo>
                  <a:lnTo>
                    <a:pt x="0" y="580"/>
                  </a:lnTo>
                  <a:lnTo>
                    <a:pt x="4" y="494"/>
                  </a:lnTo>
                  <a:lnTo>
                    <a:pt x="12" y="408"/>
                  </a:lnTo>
                  <a:lnTo>
                    <a:pt x="26" y="324"/>
                  </a:lnTo>
                  <a:lnTo>
                    <a:pt x="44" y="242"/>
                  </a:lnTo>
                  <a:lnTo>
                    <a:pt x="66" y="160"/>
                  </a:lnTo>
                  <a:lnTo>
                    <a:pt x="94" y="78"/>
                  </a:lnTo>
                  <a:lnTo>
                    <a:pt x="124" y="0"/>
                  </a:lnTo>
                  <a:lnTo>
                    <a:pt x="982" y="396"/>
                  </a:lnTo>
                  <a:lnTo>
                    <a:pt x="982" y="396"/>
                  </a:lnTo>
                  <a:lnTo>
                    <a:pt x="964" y="436"/>
                  </a:lnTo>
                  <a:lnTo>
                    <a:pt x="946" y="478"/>
                  </a:lnTo>
                  <a:lnTo>
                    <a:pt x="930" y="520"/>
                  </a:lnTo>
                  <a:lnTo>
                    <a:pt x="914" y="562"/>
                  </a:lnTo>
                  <a:lnTo>
                    <a:pt x="900" y="604"/>
                  </a:lnTo>
                  <a:lnTo>
                    <a:pt x="888" y="646"/>
                  </a:lnTo>
                  <a:lnTo>
                    <a:pt x="876" y="690"/>
                  </a:lnTo>
                  <a:lnTo>
                    <a:pt x="866" y="732"/>
                  </a:lnTo>
                  <a:lnTo>
                    <a:pt x="858" y="776"/>
                  </a:lnTo>
                  <a:lnTo>
                    <a:pt x="850" y="820"/>
                  </a:lnTo>
                  <a:lnTo>
                    <a:pt x="842" y="864"/>
                  </a:lnTo>
                  <a:lnTo>
                    <a:pt x="838" y="910"/>
                  </a:lnTo>
                  <a:lnTo>
                    <a:pt x="834" y="954"/>
                  </a:lnTo>
                  <a:lnTo>
                    <a:pt x="832" y="998"/>
                  </a:lnTo>
                  <a:lnTo>
                    <a:pt x="830" y="1044"/>
                  </a:lnTo>
                  <a:lnTo>
                    <a:pt x="830" y="1088"/>
                  </a:lnTo>
                  <a:lnTo>
                    <a:pt x="830" y="1134"/>
                  </a:lnTo>
                  <a:lnTo>
                    <a:pt x="834" y="1178"/>
                  </a:lnTo>
                  <a:lnTo>
                    <a:pt x="838" y="1224"/>
                  </a:lnTo>
                  <a:lnTo>
                    <a:pt x="842" y="1268"/>
                  </a:lnTo>
                  <a:lnTo>
                    <a:pt x="850" y="1314"/>
                  </a:lnTo>
                  <a:lnTo>
                    <a:pt x="858" y="1358"/>
                  </a:lnTo>
                  <a:lnTo>
                    <a:pt x="866" y="1404"/>
                  </a:lnTo>
                  <a:lnTo>
                    <a:pt x="876" y="1448"/>
                  </a:lnTo>
                  <a:lnTo>
                    <a:pt x="890" y="1492"/>
                  </a:lnTo>
                  <a:lnTo>
                    <a:pt x="902" y="1536"/>
                  </a:lnTo>
                  <a:lnTo>
                    <a:pt x="918" y="1580"/>
                  </a:lnTo>
                  <a:lnTo>
                    <a:pt x="934" y="1624"/>
                  </a:lnTo>
                  <a:lnTo>
                    <a:pt x="952" y="1668"/>
                  </a:lnTo>
                  <a:lnTo>
                    <a:pt x="970" y="1712"/>
                  </a:lnTo>
                  <a:lnTo>
                    <a:pt x="990" y="1754"/>
                  </a:lnTo>
                  <a:lnTo>
                    <a:pt x="1012" y="1798"/>
                  </a:lnTo>
                  <a:lnTo>
                    <a:pt x="1012" y="1798"/>
                  </a:lnTo>
                  <a:lnTo>
                    <a:pt x="1038" y="1844"/>
                  </a:lnTo>
                  <a:lnTo>
                    <a:pt x="1066" y="1888"/>
                  </a:lnTo>
                  <a:lnTo>
                    <a:pt x="1094" y="1932"/>
                  </a:lnTo>
                  <a:lnTo>
                    <a:pt x="1124" y="1974"/>
                  </a:lnTo>
                  <a:lnTo>
                    <a:pt x="1154" y="2016"/>
                  </a:lnTo>
                  <a:lnTo>
                    <a:pt x="1186" y="2056"/>
                  </a:lnTo>
                  <a:lnTo>
                    <a:pt x="1218" y="2094"/>
                  </a:lnTo>
                  <a:lnTo>
                    <a:pt x="1252" y="2132"/>
                  </a:lnTo>
                  <a:lnTo>
                    <a:pt x="1252" y="2132"/>
                  </a:lnTo>
                  <a:lnTo>
                    <a:pt x="1170" y="2112"/>
                  </a:lnTo>
                  <a:lnTo>
                    <a:pt x="1090" y="2090"/>
                  </a:lnTo>
                  <a:lnTo>
                    <a:pt x="1010" y="2062"/>
                  </a:lnTo>
                  <a:lnTo>
                    <a:pt x="932" y="2032"/>
                  </a:lnTo>
                  <a:lnTo>
                    <a:pt x="854" y="1996"/>
                  </a:lnTo>
                  <a:lnTo>
                    <a:pt x="780" y="1956"/>
                  </a:lnTo>
                  <a:lnTo>
                    <a:pt x="708" y="1912"/>
                  </a:lnTo>
                  <a:lnTo>
                    <a:pt x="638" y="1864"/>
                  </a:lnTo>
                  <a:lnTo>
                    <a:pt x="570" y="1812"/>
                  </a:lnTo>
                  <a:lnTo>
                    <a:pt x="506" y="1756"/>
                  </a:lnTo>
                  <a:lnTo>
                    <a:pt x="474" y="1726"/>
                  </a:lnTo>
                  <a:lnTo>
                    <a:pt x="442" y="1696"/>
                  </a:lnTo>
                  <a:lnTo>
                    <a:pt x="414" y="1664"/>
                  </a:lnTo>
                  <a:lnTo>
                    <a:pt x="384" y="1632"/>
                  </a:lnTo>
                  <a:lnTo>
                    <a:pt x="356" y="1598"/>
                  </a:lnTo>
                  <a:lnTo>
                    <a:pt x="328" y="1564"/>
                  </a:lnTo>
                  <a:lnTo>
                    <a:pt x="302" y="1530"/>
                  </a:lnTo>
                  <a:lnTo>
                    <a:pt x="276" y="1494"/>
                  </a:lnTo>
                  <a:lnTo>
                    <a:pt x="252" y="1456"/>
                  </a:lnTo>
                  <a:lnTo>
                    <a:pt x="228" y="1418"/>
                  </a:lnTo>
                  <a:lnTo>
                    <a:pt x="204" y="1380"/>
                  </a:lnTo>
                  <a:lnTo>
                    <a:pt x="182" y="1340"/>
                  </a:lnTo>
                  <a:lnTo>
                    <a:pt x="182" y="134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63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62" name="Freeform 12"/>
            <p:cNvSpPr/>
            <p:nvPr/>
          </p:nvSpPr>
          <p:spPr bwMode="auto">
            <a:xfrm>
              <a:off x="3286655" y="2288291"/>
              <a:ext cx="1170154" cy="1760203"/>
            </a:xfrm>
            <a:custGeom>
              <a:avLst/>
              <a:gdLst>
                <a:gd name="T0" fmla="*/ 182 w 1412"/>
                <a:gd name="T1" fmla="*/ 1330 h 2124"/>
                <a:gd name="T2" fmla="*/ 228 w 1412"/>
                <a:gd name="T3" fmla="*/ 1408 h 2124"/>
                <a:gd name="T4" fmla="*/ 278 w 1412"/>
                <a:gd name="T5" fmla="*/ 1484 h 2124"/>
                <a:gd name="T6" fmla="*/ 330 w 1412"/>
                <a:gd name="T7" fmla="*/ 1556 h 2124"/>
                <a:gd name="T8" fmla="*/ 386 w 1412"/>
                <a:gd name="T9" fmla="*/ 1624 h 2124"/>
                <a:gd name="T10" fmla="*/ 446 w 1412"/>
                <a:gd name="T11" fmla="*/ 1688 h 2124"/>
                <a:gd name="T12" fmla="*/ 508 w 1412"/>
                <a:gd name="T13" fmla="*/ 1748 h 2124"/>
                <a:gd name="T14" fmla="*/ 574 w 1412"/>
                <a:gd name="T15" fmla="*/ 1804 h 2124"/>
                <a:gd name="T16" fmla="*/ 644 w 1412"/>
                <a:gd name="T17" fmla="*/ 1856 h 2124"/>
                <a:gd name="T18" fmla="*/ 788 w 1412"/>
                <a:gd name="T19" fmla="*/ 1948 h 2124"/>
                <a:gd name="T20" fmla="*/ 940 w 1412"/>
                <a:gd name="T21" fmla="*/ 2024 h 2124"/>
                <a:gd name="T22" fmla="*/ 1100 w 1412"/>
                <a:gd name="T23" fmla="*/ 2082 h 2124"/>
                <a:gd name="T24" fmla="*/ 1264 w 1412"/>
                <a:gd name="T25" fmla="*/ 2124 h 2124"/>
                <a:gd name="T26" fmla="*/ 1412 w 1412"/>
                <a:gd name="T27" fmla="*/ 1190 h 2124"/>
                <a:gd name="T28" fmla="*/ 1324 w 1412"/>
                <a:gd name="T29" fmla="*/ 1174 h 2124"/>
                <a:gd name="T30" fmla="*/ 1238 w 1412"/>
                <a:gd name="T31" fmla="*/ 1154 h 2124"/>
                <a:gd name="T32" fmla="*/ 1152 w 1412"/>
                <a:gd name="T33" fmla="*/ 1130 h 2124"/>
                <a:gd name="T34" fmla="*/ 1068 w 1412"/>
                <a:gd name="T35" fmla="*/ 1100 h 2124"/>
                <a:gd name="T36" fmla="*/ 986 w 1412"/>
                <a:gd name="T37" fmla="*/ 1064 h 2124"/>
                <a:gd name="T38" fmla="*/ 906 w 1412"/>
                <a:gd name="T39" fmla="*/ 1024 h 2124"/>
                <a:gd name="T40" fmla="*/ 828 w 1412"/>
                <a:gd name="T41" fmla="*/ 980 h 2124"/>
                <a:gd name="T42" fmla="*/ 752 w 1412"/>
                <a:gd name="T43" fmla="*/ 932 h 2124"/>
                <a:gd name="T44" fmla="*/ 680 w 1412"/>
                <a:gd name="T45" fmla="*/ 878 h 2124"/>
                <a:gd name="T46" fmla="*/ 610 w 1412"/>
                <a:gd name="T47" fmla="*/ 820 h 2124"/>
                <a:gd name="T48" fmla="*/ 542 w 1412"/>
                <a:gd name="T49" fmla="*/ 758 h 2124"/>
                <a:gd name="T50" fmla="*/ 480 w 1412"/>
                <a:gd name="T51" fmla="*/ 692 h 2124"/>
                <a:gd name="T52" fmla="*/ 420 w 1412"/>
                <a:gd name="T53" fmla="*/ 622 h 2124"/>
                <a:gd name="T54" fmla="*/ 364 w 1412"/>
                <a:gd name="T55" fmla="*/ 548 h 2124"/>
                <a:gd name="T56" fmla="*/ 312 w 1412"/>
                <a:gd name="T57" fmla="*/ 468 h 2124"/>
                <a:gd name="T58" fmla="*/ 264 w 1412"/>
                <a:gd name="T59" fmla="*/ 386 h 2124"/>
                <a:gd name="T60" fmla="*/ 240 w 1412"/>
                <a:gd name="T61" fmla="*/ 338 h 2124"/>
                <a:gd name="T62" fmla="*/ 198 w 1412"/>
                <a:gd name="T63" fmla="*/ 244 h 2124"/>
                <a:gd name="T64" fmla="*/ 162 w 1412"/>
                <a:gd name="T65" fmla="*/ 146 h 2124"/>
                <a:gd name="T66" fmla="*/ 132 w 1412"/>
                <a:gd name="T67" fmla="*/ 50 h 2124"/>
                <a:gd name="T68" fmla="*/ 120 w 1412"/>
                <a:gd name="T69" fmla="*/ 0 h 2124"/>
                <a:gd name="T70" fmla="*/ 64 w 1412"/>
                <a:gd name="T71" fmla="*/ 158 h 2124"/>
                <a:gd name="T72" fmla="*/ 24 w 1412"/>
                <a:gd name="T73" fmla="*/ 322 h 2124"/>
                <a:gd name="T74" fmla="*/ 4 w 1412"/>
                <a:gd name="T75" fmla="*/ 490 h 2124"/>
                <a:gd name="T76" fmla="*/ 0 w 1412"/>
                <a:gd name="T77" fmla="*/ 660 h 2124"/>
                <a:gd name="T78" fmla="*/ 18 w 1412"/>
                <a:gd name="T79" fmla="*/ 830 h 2124"/>
                <a:gd name="T80" fmla="*/ 32 w 1412"/>
                <a:gd name="T81" fmla="*/ 916 h 2124"/>
                <a:gd name="T82" fmla="*/ 52 w 1412"/>
                <a:gd name="T83" fmla="*/ 1000 h 2124"/>
                <a:gd name="T84" fmla="*/ 78 w 1412"/>
                <a:gd name="T85" fmla="*/ 1084 h 2124"/>
                <a:gd name="T86" fmla="*/ 108 w 1412"/>
                <a:gd name="T87" fmla="*/ 1166 h 2124"/>
                <a:gd name="T88" fmla="*/ 142 w 1412"/>
                <a:gd name="T89" fmla="*/ 1250 h 2124"/>
                <a:gd name="T90" fmla="*/ 182 w 1412"/>
                <a:gd name="T91" fmla="*/ 1330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2" h="2124">
                  <a:moveTo>
                    <a:pt x="182" y="1330"/>
                  </a:moveTo>
                  <a:lnTo>
                    <a:pt x="182" y="1330"/>
                  </a:lnTo>
                  <a:lnTo>
                    <a:pt x="206" y="1370"/>
                  </a:lnTo>
                  <a:lnTo>
                    <a:pt x="228" y="1408"/>
                  </a:lnTo>
                  <a:lnTo>
                    <a:pt x="252" y="1448"/>
                  </a:lnTo>
                  <a:lnTo>
                    <a:pt x="278" y="1484"/>
                  </a:lnTo>
                  <a:lnTo>
                    <a:pt x="304" y="1520"/>
                  </a:lnTo>
                  <a:lnTo>
                    <a:pt x="330" y="1556"/>
                  </a:lnTo>
                  <a:lnTo>
                    <a:pt x="358" y="1590"/>
                  </a:lnTo>
                  <a:lnTo>
                    <a:pt x="386" y="1624"/>
                  </a:lnTo>
                  <a:lnTo>
                    <a:pt x="416" y="1656"/>
                  </a:lnTo>
                  <a:lnTo>
                    <a:pt x="446" y="1688"/>
                  </a:lnTo>
                  <a:lnTo>
                    <a:pt x="478" y="1718"/>
                  </a:lnTo>
                  <a:lnTo>
                    <a:pt x="508" y="1748"/>
                  </a:lnTo>
                  <a:lnTo>
                    <a:pt x="542" y="1776"/>
                  </a:lnTo>
                  <a:lnTo>
                    <a:pt x="574" y="1804"/>
                  </a:lnTo>
                  <a:lnTo>
                    <a:pt x="608" y="1832"/>
                  </a:lnTo>
                  <a:lnTo>
                    <a:pt x="644" y="1856"/>
                  </a:lnTo>
                  <a:lnTo>
                    <a:pt x="714" y="1904"/>
                  </a:lnTo>
                  <a:lnTo>
                    <a:pt x="788" y="1948"/>
                  </a:lnTo>
                  <a:lnTo>
                    <a:pt x="862" y="1988"/>
                  </a:lnTo>
                  <a:lnTo>
                    <a:pt x="940" y="2024"/>
                  </a:lnTo>
                  <a:lnTo>
                    <a:pt x="1020" y="2056"/>
                  </a:lnTo>
                  <a:lnTo>
                    <a:pt x="1100" y="2082"/>
                  </a:lnTo>
                  <a:lnTo>
                    <a:pt x="1182" y="2106"/>
                  </a:lnTo>
                  <a:lnTo>
                    <a:pt x="1264" y="2124"/>
                  </a:lnTo>
                  <a:lnTo>
                    <a:pt x="1412" y="1190"/>
                  </a:lnTo>
                  <a:lnTo>
                    <a:pt x="1412" y="1190"/>
                  </a:lnTo>
                  <a:lnTo>
                    <a:pt x="1368" y="1182"/>
                  </a:lnTo>
                  <a:lnTo>
                    <a:pt x="1324" y="1174"/>
                  </a:lnTo>
                  <a:lnTo>
                    <a:pt x="1280" y="1164"/>
                  </a:lnTo>
                  <a:lnTo>
                    <a:pt x="1238" y="1154"/>
                  </a:lnTo>
                  <a:lnTo>
                    <a:pt x="1194" y="1142"/>
                  </a:lnTo>
                  <a:lnTo>
                    <a:pt x="1152" y="1130"/>
                  </a:lnTo>
                  <a:lnTo>
                    <a:pt x="1110" y="1114"/>
                  </a:lnTo>
                  <a:lnTo>
                    <a:pt x="1068" y="1100"/>
                  </a:lnTo>
                  <a:lnTo>
                    <a:pt x="1026" y="1082"/>
                  </a:lnTo>
                  <a:lnTo>
                    <a:pt x="986" y="1064"/>
                  </a:lnTo>
                  <a:lnTo>
                    <a:pt x="946" y="1046"/>
                  </a:lnTo>
                  <a:lnTo>
                    <a:pt x="906" y="1024"/>
                  </a:lnTo>
                  <a:lnTo>
                    <a:pt x="866" y="1004"/>
                  </a:lnTo>
                  <a:lnTo>
                    <a:pt x="828" y="980"/>
                  </a:lnTo>
                  <a:lnTo>
                    <a:pt x="790" y="956"/>
                  </a:lnTo>
                  <a:lnTo>
                    <a:pt x="752" y="932"/>
                  </a:lnTo>
                  <a:lnTo>
                    <a:pt x="716" y="906"/>
                  </a:lnTo>
                  <a:lnTo>
                    <a:pt x="680" y="878"/>
                  </a:lnTo>
                  <a:lnTo>
                    <a:pt x="644" y="850"/>
                  </a:lnTo>
                  <a:lnTo>
                    <a:pt x="610" y="820"/>
                  </a:lnTo>
                  <a:lnTo>
                    <a:pt x="576" y="790"/>
                  </a:lnTo>
                  <a:lnTo>
                    <a:pt x="542" y="758"/>
                  </a:lnTo>
                  <a:lnTo>
                    <a:pt x="510" y="726"/>
                  </a:lnTo>
                  <a:lnTo>
                    <a:pt x="480" y="692"/>
                  </a:lnTo>
                  <a:lnTo>
                    <a:pt x="450" y="658"/>
                  </a:lnTo>
                  <a:lnTo>
                    <a:pt x="420" y="622"/>
                  </a:lnTo>
                  <a:lnTo>
                    <a:pt x="392" y="586"/>
                  </a:lnTo>
                  <a:lnTo>
                    <a:pt x="364" y="548"/>
                  </a:lnTo>
                  <a:lnTo>
                    <a:pt x="338" y="508"/>
                  </a:lnTo>
                  <a:lnTo>
                    <a:pt x="312" y="468"/>
                  </a:lnTo>
                  <a:lnTo>
                    <a:pt x="288" y="428"/>
                  </a:lnTo>
                  <a:lnTo>
                    <a:pt x="264" y="386"/>
                  </a:lnTo>
                  <a:lnTo>
                    <a:pt x="264" y="386"/>
                  </a:lnTo>
                  <a:lnTo>
                    <a:pt x="240" y="338"/>
                  </a:lnTo>
                  <a:lnTo>
                    <a:pt x="218" y="292"/>
                  </a:lnTo>
                  <a:lnTo>
                    <a:pt x="198" y="244"/>
                  </a:lnTo>
                  <a:lnTo>
                    <a:pt x="178" y="196"/>
                  </a:lnTo>
                  <a:lnTo>
                    <a:pt x="162" y="146"/>
                  </a:lnTo>
                  <a:lnTo>
                    <a:pt x="146" y="98"/>
                  </a:lnTo>
                  <a:lnTo>
                    <a:pt x="132" y="5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0" y="78"/>
                  </a:lnTo>
                  <a:lnTo>
                    <a:pt x="64" y="158"/>
                  </a:lnTo>
                  <a:lnTo>
                    <a:pt x="42" y="240"/>
                  </a:lnTo>
                  <a:lnTo>
                    <a:pt x="24" y="322"/>
                  </a:lnTo>
                  <a:lnTo>
                    <a:pt x="12" y="406"/>
                  </a:lnTo>
                  <a:lnTo>
                    <a:pt x="4" y="490"/>
                  </a:lnTo>
                  <a:lnTo>
                    <a:pt x="0" y="576"/>
                  </a:lnTo>
                  <a:lnTo>
                    <a:pt x="0" y="660"/>
                  </a:lnTo>
                  <a:lnTo>
                    <a:pt x="6" y="746"/>
                  </a:lnTo>
                  <a:lnTo>
                    <a:pt x="18" y="830"/>
                  </a:lnTo>
                  <a:lnTo>
                    <a:pt x="24" y="874"/>
                  </a:lnTo>
                  <a:lnTo>
                    <a:pt x="32" y="916"/>
                  </a:lnTo>
                  <a:lnTo>
                    <a:pt x="42" y="958"/>
                  </a:lnTo>
                  <a:lnTo>
                    <a:pt x="52" y="1000"/>
                  </a:lnTo>
                  <a:lnTo>
                    <a:pt x="64" y="1042"/>
                  </a:lnTo>
                  <a:lnTo>
                    <a:pt x="78" y="1084"/>
                  </a:lnTo>
                  <a:lnTo>
                    <a:pt x="92" y="1126"/>
                  </a:lnTo>
                  <a:lnTo>
                    <a:pt x="108" y="1166"/>
                  </a:lnTo>
                  <a:lnTo>
                    <a:pt x="124" y="1208"/>
                  </a:lnTo>
                  <a:lnTo>
                    <a:pt x="142" y="1250"/>
                  </a:lnTo>
                  <a:lnTo>
                    <a:pt x="162" y="1290"/>
                  </a:lnTo>
                  <a:lnTo>
                    <a:pt x="182" y="1330"/>
                  </a:lnTo>
                  <a:lnTo>
                    <a:pt x="182" y="133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3610460" y="3128787"/>
              <a:ext cx="305398" cy="273222"/>
              <a:chOff x="4987925" y="414338"/>
              <a:chExt cx="1898650" cy="1698625"/>
            </a:xfrm>
          </p:grpSpPr>
          <p:sp>
            <p:nvSpPr>
              <p:cNvPr id="83" name="Freeform 22"/>
              <p:cNvSpPr/>
              <p:nvPr/>
            </p:nvSpPr>
            <p:spPr bwMode="auto">
              <a:xfrm>
                <a:off x="4987925" y="414338"/>
                <a:ext cx="1898650" cy="1698625"/>
              </a:xfrm>
              <a:custGeom>
                <a:avLst/>
                <a:gdLst>
                  <a:gd name="T0" fmla="*/ 18 w 1196"/>
                  <a:gd name="T1" fmla="*/ 876 h 1070"/>
                  <a:gd name="T2" fmla="*/ 486 w 1196"/>
                  <a:gd name="T3" fmla="*/ 64 h 1070"/>
                  <a:gd name="T4" fmla="*/ 486 w 1196"/>
                  <a:gd name="T5" fmla="*/ 64 h 1070"/>
                  <a:gd name="T6" fmla="*/ 496 w 1196"/>
                  <a:gd name="T7" fmla="*/ 50 h 1070"/>
                  <a:gd name="T8" fmla="*/ 508 w 1196"/>
                  <a:gd name="T9" fmla="*/ 36 h 1070"/>
                  <a:gd name="T10" fmla="*/ 520 w 1196"/>
                  <a:gd name="T11" fmla="*/ 26 h 1070"/>
                  <a:gd name="T12" fmla="*/ 534 w 1196"/>
                  <a:gd name="T13" fmla="*/ 16 h 1070"/>
                  <a:gd name="T14" fmla="*/ 550 w 1196"/>
                  <a:gd name="T15" fmla="*/ 8 h 1070"/>
                  <a:gd name="T16" fmla="*/ 566 w 1196"/>
                  <a:gd name="T17" fmla="*/ 4 h 1070"/>
                  <a:gd name="T18" fmla="*/ 582 w 1196"/>
                  <a:gd name="T19" fmla="*/ 0 h 1070"/>
                  <a:gd name="T20" fmla="*/ 598 w 1196"/>
                  <a:gd name="T21" fmla="*/ 0 h 1070"/>
                  <a:gd name="T22" fmla="*/ 614 w 1196"/>
                  <a:gd name="T23" fmla="*/ 0 h 1070"/>
                  <a:gd name="T24" fmla="*/ 630 w 1196"/>
                  <a:gd name="T25" fmla="*/ 4 h 1070"/>
                  <a:gd name="T26" fmla="*/ 646 w 1196"/>
                  <a:gd name="T27" fmla="*/ 8 h 1070"/>
                  <a:gd name="T28" fmla="*/ 660 w 1196"/>
                  <a:gd name="T29" fmla="*/ 16 h 1070"/>
                  <a:gd name="T30" fmla="*/ 674 w 1196"/>
                  <a:gd name="T31" fmla="*/ 26 h 1070"/>
                  <a:gd name="T32" fmla="*/ 688 w 1196"/>
                  <a:gd name="T33" fmla="*/ 36 h 1070"/>
                  <a:gd name="T34" fmla="*/ 700 w 1196"/>
                  <a:gd name="T35" fmla="*/ 50 h 1070"/>
                  <a:gd name="T36" fmla="*/ 710 w 1196"/>
                  <a:gd name="T37" fmla="*/ 64 h 1070"/>
                  <a:gd name="T38" fmla="*/ 1178 w 1196"/>
                  <a:gd name="T39" fmla="*/ 876 h 1070"/>
                  <a:gd name="T40" fmla="*/ 1178 w 1196"/>
                  <a:gd name="T41" fmla="*/ 876 h 1070"/>
                  <a:gd name="T42" fmla="*/ 1186 w 1196"/>
                  <a:gd name="T43" fmla="*/ 892 h 1070"/>
                  <a:gd name="T44" fmla="*/ 1192 w 1196"/>
                  <a:gd name="T45" fmla="*/ 910 h 1070"/>
                  <a:gd name="T46" fmla="*/ 1196 w 1196"/>
                  <a:gd name="T47" fmla="*/ 926 h 1070"/>
                  <a:gd name="T48" fmla="*/ 1196 w 1196"/>
                  <a:gd name="T49" fmla="*/ 944 h 1070"/>
                  <a:gd name="T50" fmla="*/ 1194 w 1196"/>
                  <a:gd name="T51" fmla="*/ 960 h 1070"/>
                  <a:gd name="T52" fmla="*/ 1192 w 1196"/>
                  <a:gd name="T53" fmla="*/ 976 h 1070"/>
                  <a:gd name="T54" fmla="*/ 1186 w 1196"/>
                  <a:gd name="T55" fmla="*/ 990 h 1070"/>
                  <a:gd name="T56" fmla="*/ 1178 w 1196"/>
                  <a:gd name="T57" fmla="*/ 1006 h 1070"/>
                  <a:gd name="T58" fmla="*/ 1170 w 1196"/>
                  <a:gd name="T59" fmla="*/ 1020 h 1070"/>
                  <a:gd name="T60" fmla="*/ 1158 w 1196"/>
                  <a:gd name="T61" fmla="*/ 1032 h 1070"/>
                  <a:gd name="T62" fmla="*/ 1146 w 1196"/>
                  <a:gd name="T63" fmla="*/ 1042 h 1070"/>
                  <a:gd name="T64" fmla="*/ 1132 w 1196"/>
                  <a:gd name="T65" fmla="*/ 1052 h 1070"/>
                  <a:gd name="T66" fmla="*/ 1118 w 1196"/>
                  <a:gd name="T67" fmla="*/ 1060 h 1070"/>
                  <a:gd name="T68" fmla="*/ 1102 w 1196"/>
                  <a:gd name="T69" fmla="*/ 1066 h 1070"/>
                  <a:gd name="T70" fmla="*/ 1084 w 1196"/>
                  <a:gd name="T71" fmla="*/ 1068 h 1070"/>
                  <a:gd name="T72" fmla="*/ 1066 w 1196"/>
                  <a:gd name="T73" fmla="*/ 1070 h 1070"/>
                  <a:gd name="T74" fmla="*/ 128 w 1196"/>
                  <a:gd name="T75" fmla="*/ 1070 h 1070"/>
                  <a:gd name="T76" fmla="*/ 128 w 1196"/>
                  <a:gd name="T77" fmla="*/ 1070 h 1070"/>
                  <a:gd name="T78" fmla="*/ 110 w 1196"/>
                  <a:gd name="T79" fmla="*/ 1068 h 1070"/>
                  <a:gd name="T80" fmla="*/ 94 w 1196"/>
                  <a:gd name="T81" fmla="*/ 1066 h 1070"/>
                  <a:gd name="T82" fmla="*/ 78 w 1196"/>
                  <a:gd name="T83" fmla="*/ 1060 h 1070"/>
                  <a:gd name="T84" fmla="*/ 62 w 1196"/>
                  <a:gd name="T85" fmla="*/ 1052 h 1070"/>
                  <a:gd name="T86" fmla="*/ 48 w 1196"/>
                  <a:gd name="T87" fmla="*/ 1042 h 1070"/>
                  <a:gd name="T88" fmla="*/ 36 w 1196"/>
                  <a:gd name="T89" fmla="*/ 1032 h 1070"/>
                  <a:gd name="T90" fmla="*/ 26 w 1196"/>
                  <a:gd name="T91" fmla="*/ 1020 h 1070"/>
                  <a:gd name="T92" fmla="*/ 18 w 1196"/>
                  <a:gd name="T93" fmla="*/ 1006 h 1070"/>
                  <a:gd name="T94" fmla="*/ 10 w 1196"/>
                  <a:gd name="T95" fmla="*/ 990 h 1070"/>
                  <a:gd name="T96" fmla="*/ 4 w 1196"/>
                  <a:gd name="T97" fmla="*/ 976 h 1070"/>
                  <a:gd name="T98" fmla="*/ 2 w 1196"/>
                  <a:gd name="T99" fmla="*/ 960 h 1070"/>
                  <a:gd name="T100" fmla="*/ 0 w 1196"/>
                  <a:gd name="T101" fmla="*/ 944 h 1070"/>
                  <a:gd name="T102" fmla="*/ 0 w 1196"/>
                  <a:gd name="T103" fmla="*/ 926 h 1070"/>
                  <a:gd name="T104" fmla="*/ 4 w 1196"/>
                  <a:gd name="T105" fmla="*/ 910 h 1070"/>
                  <a:gd name="T106" fmla="*/ 10 w 1196"/>
                  <a:gd name="T107" fmla="*/ 892 h 1070"/>
                  <a:gd name="T108" fmla="*/ 18 w 1196"/>
                  <a:gd name="T109" fmla="*/ 876 h 1070"/>
                  <a:gd name="T110" fmla="*/ 18 w 1196"/>
                  <a:gd name="T111" fmla="*/ 876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070">
                    <a:moveTo>
                      <a:pt x="18" y="876"/>
                    </a:moveTo>
                    <a:lnTo>
                      <a:pt x="486" y="64"/>
                    </a:lnTo>
                    <a:lnTo>
                      <a:pt x="486" y="64"/>
                    </a:lnTo>
                    <a:lnTo>
                      <a:pt x="496" y="50"/>
                    </a:lnTo>
                    <a:lnTo>
                      <a:pt x="508" y="36"/>
                    </a:lnTo>
                    <a:lnTo>
                      <a:pt x="520" y="26"/>
                    </a:lnTo>
                    <a:lnTo>
                      <a:pt x="534" y="16"/>
                    </a:lnTo>
                    <a:lnTo>
                      <a:pt x="550" y="8"/>
                    </a:lnTo>
                    <a:lnTo>
                      <a:pt x="566" y="4"/>
                    </a:lnTo>
                    <a:lnTo>
                      <a:pt x="582" y="0"/>
                    </a:lnTo>
                    <a:lnTo>
                      <a:pt x="598" y="0"/>
                    </a:lnTo>
                    <a:lnTo>
                      <a:pt x="614" y="0"/>
                    </a:lnTo>
                    <a:lnTo>
                      <a:pt x="630" y="4"/>
                    </a:lnTo>
                    <a:lnTo>
                      <a:pt x="646" y="8"/>
                    </a:lnTo>
                    <a:lnTo>
                      <a:pt x="660" y="16"/>
                    </a:lnTo>
                    <a:lnTo>
                      <a:pt x="674" y="26"/>
                    </a:lnTo>
                    <a:lnTo>
                      <a:pt x="688" y="36"/>
                    </a:lnTo>
                    <a:lnTo>
                      <a:pt x="700" y="50"/>
                    </a:lnTo>
                    <a:lnTo>
                      <a:pt x="710" y="64"/>
                    </a:lnTo>
                    <a:lnTo>
                      <a:pt x="1178" y="876"/>
                    </a:lnTo>
                    <a:lnTo>
                      <a:pt x="1178" y="876"/>
                    </a:lnTo>
                    <a:lnTo>
                      <a:pt x="1186" y="892"/>
                    </a:lnTo>
                    <a:lnTo>
                      <a:pt x="1192" y="910"/>
                    </a:lnTo>
                    <a:lnTo>
                      <a:pt x="1196" y="926"/>
                    </a:lnTo>
                    <a:lnTo>
                      <a:pt x="1196" y="944"/>
                    </a:lnTo>
                    <a:lnTo>
                      <a:pt x="1194" y="960"/>
                    </a:lnTo>
                    <a:lnTo>
                      <a:pt x="1192" y="976"/>
                    </a:lnTo>
                    <a:lnTo>
                      <a:pt x="1186" y="990"/>
                    </a:lnTo>
                    <a:lnTo>
                      <a:pt x="1178" y="1006"/>
                    </a:lnTo>
                    <a:lnTo>
                      <a:pt x="1170" y="1020"/>
                    </a:lnTo>
                    <a:lnTo>
                      <a:pt x="1158" y="1032"/>
                    </a:lnTo>
                    <a:lnTo>
                      <a:pt x="1146" y="1042"/>
                    </a:lnTo>
                    <a:lnTo>
                      <a:pt x="1132" y="1052"/>
                    </a:lnTo>
                    <a:lnTo>
                      <a:pt x="1118" y="1060"/>
                    </a:lnTo>
                    <a:lnTo>
                      <a:pt x="1102" y="1066"/>
                    </a:lnTo>
                    <a:lnTo>
                      <a:pt x="1084" y="1068"/>
                    </a:lnTo>
                    <a:lnTo>
                      <a:pt x="1066" y="1070"/>
                    </a:lnTo>
                    <a:lnTo>
                      <a:pt x="128" y="1070"/>
                    </a:lnTo>
                    <a:lnTo>
                      <a:pt x="128" y="1070"/>
                    </a:lnTo>
                    <a:lnTo>
                      <a:pt x="110" y="1068"/>
                    </a:lnTo>
                    <a:lnTo>
                      <a:pt x="94" y="1066"/>
                    </a:lnTo>
                    <a:lnTo>
                      <a:pt x="78" y="1060"/>
                    </a:lnTo>
                    <a:lnTo>
                      <a:pt x="62" y="1052"/>
                    </a:lnTo>
                    <a:lnTo>
                      <a:pt x="48" y="1042"/>
                    </a:lnTo>
                    <a:lnTo>
                      <a:pt x="36" y="1032"/>
                    </a:lnTo>
                    <a:lnTo>
                      <a:pt x="26" y="1020"/>
                    </a:lnTo>
                    <a:lnTo>
                      <a:pt x="18" y="1006"/>
                    </a:lnTo>
                    <a:lnTo>
                      <a:pt x="10" y="990"/>
                    </a:lnTo>
                    <a:lnTo>
                      <a:pt x="4" y="976"/>
                    </a:lnTo>
                    <a:lnTo>
                      <a:pt x="2" y="960"/>
                    </a:lnTo>
                    <a:lnTo>
                      <a:pt x="0" y="944"/>
                    </a:lnTo>
                    <a:lnTo>
                      <a:pt x="0" y="926"/>
                    </a:lnTo>
                    <a:lnTo>
                      <a:pt x="4" y="910"/>
                    </a:lnTo>
                    <a:lnTo>
                      <a:pt x="10" y="892"/>
                    </a:lnTo>
                    <a:lnTo>
                      <a:pt x="18" y="876"/>
                    </a:lnTo>
                    <a:lnTo>
                      <a:pt x="18" y="87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Line 23"/>
              <p:cNvSpPr>
                <a:spLocks noChangeShapeType="1"/>
              </p:cNvSpPr>
              <p:nvPr/>
            </p:nvSpPr>
            <p:spPr bwMode="auto">
              <a:xfrm>
                <a:off x="5937250" y="893763"/>
                <a:ext cx="0" cy="5683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24"/>
              <p:cNvSpPr/>
              <p:nvPr/>
            </p:nvSpPr>
            <p:spPr bwMode="auto">
              <a:xfrm>
                <a:off x="5829300" y="1614488"/>
                <a:ext cx="215900" cy="219075"/>
              </a:xfrm>
              <a:custGeom>
                <a:avLst/>
                <a:gdLst>
                  <a:gd name="T0" fmla="*/ 136 w 136"/>
                  <a:gd name="T1" fmla="*/ 68 h 138"/>
                  <a:gd name="T2" fmla="*/ 136 w 136"/>
                  <a:gd name="T3" fmla="*/ 68 h 138"/>
                  <a:gd name="T4" fmla="*/ 134 w 136"/>
                  <a:gd name="T5" fmla="*/ 82 h 138"/>
                  <a:gd name="T6" fmla="*/ 130 w 136"/>
                  <a:gd name="T7" fmla="*/ 96 h 138"/>
                  <a:gd name="T8" fmla="*/ 124 w 136"/>
                  <a:gd name="T9" fmla="*/ 108 h 138"/>
                  <a:gd name="T10" fmla="*/ 116 w 136"/>
                  <a:gd name="T11" fmla="*/ 118 h 138"/>
                  <a:gd name="T12" fmla="*/ 106 w 136"/>
                  <a:gd name="T13" fmla="*/ 126 h 138"/>
                  <a:gd name="T14" fmla="*/ 94 w 136"/>
                  <a:gd name="T15" fmla="*/ 132 h 138"/>
                  <a:gd name="T16" fmla="*/ 82 w 136"/>
                  <a:gd name="T17" fmla="*/ 136 h 138"/>
                  <a:gd name="T18" fmla="*/ 68 w 136"/>
                  <a:gd name="T19" fmla="*/ 138 h 138"/>
                  <a:gd name="T20" fmla="*/ 68 w 136"/>
                  <a:gd name="T21" fmla="*/ 138 h 138"/>
                  <a:gd name="T22" fmla="*/ 54 w 136"/>
                  <a:gd name="T23" fmla="*/ 136 h 138"/>
                  <a:gd name="T24" fmla="*/ 42 w 136"/>
                  <a:gd name="T25" fmla="*/ 132 h 138"/>
                  <a:gd name="T26" fmla="*/ 30 w 136"/>
                  <a:gd name="T27" fmla="*/ 126 h 138"/>
                  <a:gd name="T28" fmla="*/ 20 w 136"/>
                  <a:gd name="T29" fmla="*/ 118 h 138"/>
                  <a:gd name="T30" fmla="*/ 10 w 136"/>
                  <a:gd name="T31" fmla="*/ 108 h 138"/>
                  <a:gd name="T32" fmla="*/ 4 w 136"/>
                  <a:gd name="T33" fmla="*/ 96 h 138"/>
                  <a:gd name="T34" fmla="*/ 0 w 136"/>
                  <a:gd name="T35" fmla="*/ 82 h 138"/>
                  <a:gd name="T36" fmla="*/ 0 w 136"/>
                  <a:gd name="T37" fmla="*/ 68 h 138"/>
                  <a:gd name="T38" fmla="*/ 0 w 136"/>
                  <a:gd name="T39" fmla="*/ 68 h 138"/>
                  <a:gd name="T40" fmla="*/ 0 w 136"/>
                  <a:gd name="T41" fmla="*/ 56 h 138"/>
                  <a:gd name="T42" fmla="*/ 4 w 136"/>
                  <a:gd name="T43" fmla="*/ 42 h 138"/>
                  <a:gd name="T44" fmla="*/ 10 w 136"/>
                  <a:gd name="T45" fmla="*/ 30 h 138"/>
                  <a:gd name="T46" fmla="*/ 20 w 136"/>
                  <a:gd name="T47" fmla="*/ 20 h 138"/>
                  <a:gd name="T48" fmla="*/ 30 w 136"/>
                  <a:gd name="T49" fmla="*/ 12 h 138"/>
                  <a:gd name="T50" fmla="*/ 42 w 136"/>
                  <a:gd name="T51" fmla="*/ 6 h 138"/>
                  <a:gd name="T52" fmla="*/ 54 w 136"/>
                  <a:gd name="T53" fmla="*/ 2 h 138"/>
                  <a:gd name="T54" fmla="*/ 68 w 136"/>
                  <a:gd name="T55" fmla="*/ 0 h 138"/>
                  <a:gd name="T56" fmla="*/ 68 w 136"/>
                  <a:gd name="T57" fmla="*/ 0 h 138"/>
                  <a:gd name="T58" fmla="*/ 82 w 136"/>
                  <a:gd name="T59" fmla="*/ 2 h 138"/>
                  <a:gd name="T60" fmla="*/ 94 w 136"/>
                  <a:gd name="T61" fmla="*/ 6 h 138"/>
                  <a:gd name="T62" fmla="*/ 106 w 136"/>
                  <a:gd name="T63" fmla="*/ 12 h 138"/>
                  <a:gd name="T64" fmla="*/ 116 w 136"/>
                  <a:gd name="T65" fmla="*/ 20 h 138"/>
                  <a:gd name="T66" fmla="*/ 124 w 136"/>
                  <a:gd name="T67" fmla="*/ 30 h 138"/>
                  <a:gd name="T68" fmla="*/ 130 w 136"/>
                  <a:gd name="T69" fmla="*/ 42 h 138"/>
                  <a:gd name="T70" fmla="*/ 134 w 136"/>
                  <a:gd name="T71" fmla="*/ 56 h 138"/>
                  <a:gd name="T72" fmla="*/ 136 w 136"/>
                  <a:gd name="T73" fmla="*/ 68 h 138"/>
                  <a:gd name="T74" fmla="*/ 136 w 136"/>
                  <a:gd name="T75" fmla="*/ 6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6" h="138">
                    <a:moveTo>
                      <a:pt x="136" y="68"/>
                    </a:moveTo>
                    <a:lnTo>
                      <a:pt x="136" y="68"/>
                    </a:lnTo>
                    <a:lnTo>
                      <a:pt x="134" y="82"/>
                    </a:lnTo>
                    <a:lnTo>
                      <a:pt x="130" y="96"/>
                    </a:lnTo>
                    <a:lnTo>
                      <a:pt x="124" y="108"/>
                    </a:lnTo>
                    <a:lnTo>
                      <a:pt x="116" y="118"/>
                    </a:lnTo>
                    <a:lnTo>
                      <a:pt x="106" y="126"/>
                    </a:lnTo>
                    <a:lnTo>
                      <a:pt x="94" y="132"/>
                    </a:lnTo>
                    <a:lnTo>
                      <a:pt x="82" y="136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54" y="136"/>
                    </a:lnTo>
                    <a:lnTo>
                      <a:pt x="42" y="132"/>
                    </a:lnTo>
                    <a:lnTo>
                      <a:pt x="30" y="126"/>
                    </a:lnTo>
                    <a:lnTo>
                      <a:pt x="20" y="118"/>
                    </a:lnTo>
                    <a:lnTo>
                      <a:pt x="10" y="108"/>
                    </a:lnTo>
                    <a:lnTo>
                      <a:pt x="4" y="96"/>
                    </a:lnTo>
                    <a:lnTo>
                      <a:pt x="0" y="8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56"/>
                    </a:lnTo>
                    <a:lnTo>
                      <a:pt x="4" y="42"/>
                    </a:lnTo>
                    <a:lnTo>
                      <a:pt x="10" y="30"/>
                    </a:lnTo>
                    <a:lnTo>
                      <a:pt x="20" y="2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4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82" y="2"/>
                    </a:lnTo>
                    <a:lnTo>
                      <a:pt x="94" y="6"/>
                    </a:lnTo>
                    <a:lnTo>
                      <a:pt x="106" y="12"/>
                    </a:lnTo>
                    <a:lnTo>
                      <a:pt x="116" y="20"/>
                    </a:lnTo>
                    <a:lnTo>
                      <a:pt x="124" y="30"/>
                    </a:lnTo>
                    <a:lnTo>
                      <a:pt x="130" y="42"/>
                    </a:lnTo>
                    <a:lnTo>
                      <a:pt x="134" y="56"/>
                    </a:lnTo>
                    <a:lnTo>
                      <a:pt x="136" y="68"/>
                    </a:lnTo>
                    <a:lnTo>
                      <a:pt x="136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6209798" y="2973133"/>
            <a:ext cx="1599776" cy="2278429"/>
            <a:chOff x="4657359" y="2347959"/>
            <a:chExt cx="1199988" cy="1708822"/>
          </a:xfrm>
        </p:grpSpPr>
        <p:sp>
          <p:nvSpPr>
            <p:cNvPr id="87" name="Freeform 8"/>
            <p:cNvSpPr/>
            <p:nvPr/>
          </p:nvSpPr>
          <p:spPr bwMode="auto">
            <a:xfrm>
              <a:off x="4657359" y="2357903"/>
              <a:ext cx="1199988" cy="1698878"/>
            </a:xfrm>
            <a:custGeom>
              <a:avLst/>
              <a:gdLst>
                <a:gd name="T0" fmla="*/ 1220 w 1448"/>
                <a:gd name="T1" fmla="*/ 1324 h 2050"/>
                <a:gd name="T2" fmla="*/ 1170 w 1448"/>
                <a:gd name="T3" fmla="*/ 1400 h 2050"/>
                <a:gd name="T4" fmla="*/ 1116 w 1448"/>
                <a:gd name="T5" fmla="*/ 1472 h 2050"/>
                <a:gd name="T6" fmla="*/ 1060 w 1448"/>
                <a:gd name="T7" fmla="*/ 1540 h 2050"/>
                <a:gd name="T8" fmla="*/ 1000 w 1448"/>
                <a:gd name="T9" fmla="*/ 1604 h 2050"/>
                <a:gd name="T10" fmla="*/ 936 w 1448"/>
                <a:gd name="T11" fmla="*/ 1666 h 2050"/>
                <a:gd name="T12" fmla="*/ 870 w 1448"/>
                <a:gd name="T13" fmla="*/ 1722 h 2050"/>
                <a:gd name="T14" fmla="*/ 800 w 1448"/>
                <a:gd name="T15" fmla="*/ 1774 h 2050"/>
                <a:gd name="T16" fmla="*/ 730 w 1448"/>
                <a:gd name="T17" fmla="*/ 1822 h 2050"/>
                <a:gd name="T18" fmla="*/ 580 w 1448"/>
                <a:gd name="T19" fmla="*/ 1906 h 2050"/>
                <a:gd name="T20" fmla="*/ 422 w 1448"/>
                <a:gd name="T21" fmla="*/ 1972 h 2050"/>
                <a:gd name="T22" fmla="*/ 260 w 1448"/>
                <a:gd name="T23" fmla="*/ 2020 h 2050"/>
                <a:gd name="T24" fmla="*/ 92 w 1448"/>
                <a:gd name="T25" fmla="*/ 2050 h 2050"/>
                <a:gd name="T26" fmla="*/ 0 w 1448"/>
                <a:gd name="T27" fmla="*/ 1110 h 2050"/>
                <a:gd name="T28" fmla="*/ 90 w 1448"/>
                <a:gd name="T29" fmla="*/ 1100 h 2050"/>
                <a:gd name="T30" fmla="*/ 178 w 1448"/>
                <a:gd name="T31" fmla="*/ 1086 h 2050"/>
                <a:gd name="T32" fmla="*/ 264 w 1448"/>
                <a:gd name="T33" fmla="*/ 1066 h 2050"/>
                <a:gd name="T34" fmla="*/ 350 w 1448"/>
                <a:gd name="T35" fmla="*/ 1040 h 2050"/>
                <a:gd name="T36" fmla="*/ 434 w 1448"/>
                <a:gd name="T37" fmla="*/ 1010 h 2050"/>
                <a:gd name="T38" fmla="*/ 516 w 1448"/>
                <a:gd name="T39" fmla="*/ 976 h 2050"/>
                <a:gd name="T40" fmla="*/ 596 w 1448"/>
                <a:gd name="T41" fmla="*/ 936 h 2050"/>
                <a:gd name="T42" fmla="*/ 676 w 1448"/>
                <a:gd name="T43" fmla="*/ 892 h 2050"/>
                <a:gd name="T44" fmla="*/ 750 w 1448"/>
                <a:gd name="T45" fmla="*/ 844 h 2050"/>
                <a:gd name="T46" fmla="*/ 824 w 1448"/>
                <a:gd name="T47" fmla="*/ 790 h 2050"/>
                <a:gd name="T48" fmla="*/ 894 w 1448"/>
                <a:gd name="T49" fmla="*/ 732 h 2050"/>
                <a:gd name="T50" fmla="*/ 962 w 1448"/>
                <a:gd name="T51" fmla="*/ 670 h 2050"/>
                <a:gd name="T52" fmla="*/ 1026 w 1448"/>
                <a:gd name="T53" fmla="*/ 602 h 2050"/>
                <a:gd name="T54" fmla="*/ 1086 w 1448"/>
                <a:gd name="T55" fmla="*/ 532 h 2050"/>
                <a:gd name="T56" fmla="*/ 1142 w 1448"/>
                <a:gd name="T57" fmla="*/ 456 h 2050"/>
                <a:gd name="T58" fmla="*/ 1194 w 1448"/>
                <a:gd name="T59" fmla="*/ 376 h 2050"/>
                <a:gd name="T60" fmla="*/ 1222 w 1448"/>
                <a:gd name="T61" fmla="*/ 330 h 2050"/>
                <a:gd name="T62" fmla="*/ 1270 w 1448"/>
                <a:gd name="T63" fmla="*/ 238 h 2050"/>
                <a:gd name="T64" fmla="*/ 1312 w 1448"/>
                <a:gd name="T65" fmla="*/ 144 h 2050"/>
                <a:gd name="T66" fmla="*/ 1346 w 1448"/>
                <a:gd name="T67" fmla="*/ 48 h 2050"/>
                <a:gd name="T68" fmla="*/ 1360 w 1448"/>
                <a:gd name="T69" fmla="*/ 0 h 2050"/>
                <a:gd name="T70" fmla="*/ 1408 w 1448"/>
                <a:gd name="T71" fmla="*/ 162 h 2050"/>
                <a:gd name="T72" fmla="*/ 1438 w 1448"/>
                <a:gd name="T73" fmla="*/ 328 h 2050"/>
                <a:gd name="T74" fmla="*/ 1448 w 1448"/>
                <a:gd name="T75" fmla="*/ 496 h 2050"/>
                <a:gd name="T76" fmla="*/ 1442 w 1448"/>
                <a:gd name="T77" fmla="*/ 666 h 2050"/>
                <a:gd name="T78" fmla="*/ 1416 w 1448"/>
                <a:gd name="T79" fmla="*/ 834 h 2050"/>
                <a:gd name="T80" fmla="*/ 1394 w 1448"/>
                <a:gd name="T81" fmla="*/ 918 h 2050"/>
                <a:gd name="T82" fmla="*/ 1370 w 1448"/>
                <a:gd name="T83" fmla="*/ 1002 h 2050"/>
                <a:gd name="T84" fmla="*/ 1340 w 1448"/>
                <a:gd name="T85" fmla="*/ 1084 h 2050"/>
                <a:gd name="T86" fmla="*/ 1304 w 1448"/>
                <a:gd name="T87" fmla="*/ 1164 h 2050"/>
                <a:gd name="T88" fmla="*/ 1264 w 1448"/>
                <a:gd name="T89" fmla="*/ 1244 h 2050"/>
                <a:gd name="T90" fmla="*/ 1220 w 1448"/>
                <a:gd name="T91" fmla="*/ 1324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48" h="2050">
                  <a:moveTo>
                    <a:pt x="1220" y="1324"/>
                  </a:moveTo>
                  <a:lnTo>
                    <a:pt x="1220" y="1324"/>
                  </a:lnTo>
                  <a:lnTo>
                    <a:pt x="1196" y="1362"/>
                  </a:lnTo>
                  <a:lnTo>
                    <a:pt x="1170" y="1400"/>
                  </a:lnTo>
                  <a:lnTo>
                    <a:pt x="1144" y="1436"/>
                  </a:lnTo>
                  <a:lnTo>
                    <a:pt x="1116" y="1472"/>
                  </a:lnTo>
                  <a:lnTo>
                    <a:pt x="1088" y="1506"/>
                  </a:lnTo>
                  <a:lnTo>
                    <a:pt x="1060" y="1540"/>
                  </a:lnTo>
                  <a:lnTo>
                    <a:pt x="1030" y="1572"/>
                  </a:lnTo>
                  <a:lnTo>
                    <a:pt x="1000" y="1604"/>
                  </a:lnTo>
                  <a:lnTo>
                    <a:pt x="968" y="1636"/>
                  </a:lnTo>
                  <a:lnTo>
                    <a:pt x="936" y="1666"/>
                  </a:lnTo>
                  <a:lnTo>
                    <a:pt x="904" y="1694"/>
                  </a:lnTo>
                  <a:lnTo>
                    <a:pt x="870" y="1722"/>
                  </a:lnTo>
                  <a:lnTo>
                    <a:pt x="836" y="1748"/>
                  </a:lnTo>
                  <a:lnTo>
                    <a:pt x="800" y="1774"/>
                  </a:lnTo>
                  <a:lnTo>
                    <a:pt x="766" y="1798"/>
                  </a:lnTo>
                  <a:lnTo>
                    <a:pt x="730" y="1822"/>
                  </a:lnTo>
                  <a:lnTo>
                    <a:pt x="656" y="1866"/>
                  </a:lnTo>
                  <a:lnTo>
                    <a:pt x="580" y="1906"/>
                  </a:lnTo>
                  <a:lnTo>
                    <a:pt x="502" y="1940"/>
                  </a:lnTo>
                  <a:lnTo>
                    <a:pt x="422" y="1972"/>
                  </a:lnTo>
                  <a:lnTo>
                    <a:pt x="342" y="1998"/>
                  </a:lnTo>
                  <a:lnTo>
                    <a:pt x="260" y="2020"/>
                  </a:lnTo>
                  <a:lnTo>
                    <a:pt x="176" y="2038"/>
                  </a:lnTo>
                  <a:lnTo>
                    <a:pt x="92" y="2050"/>
                  </a:lnTo>
                  <a:lnTo>
                    <a:pt x="0" y="1110"/>
                  </a:lnTo>
                  <a:lnTo>
                    <a:pt x="0" y="1110"/>
                  </a:lnTo>
                  <a:lnTo>
                    <a:pt x="46" y="1106"/>
                  </a:lnTo>
                  <a:lnTo>
                    <a:pt x="90" y="1100"/>
                  </a:lnTo>
                  <a:lnTo>
                    <a:pt x="134" y="1094"/>
                  </a:lnTo>
                  <a:lnTo>
                    <a:pt x="178" y="1086"/>
                  </a:lnTo>
                  <a:lnTo>
                    <a:pt x="222" y="1076"/>
                  </a:lnTo>
                  <a:lnTo>
                    <a:pt x="264" y="1066"/>
                  </a:lnTo>
                  <a:lnTo>
                    <a:pt x="308" y="1054"/>
                  </a:lnTo>
                  <a:lnTo>
                    <a:pt x="350" y="1040"/>
                  </a:lnTo>
                  <a:lnTo>
                    <a:pt x="392" y="1026"/>
                  </a:lnTo>
                  <a:lnTo>
                    <a:pt x="434" y="1010"/>
                  </a:lnTo>
                  <a:lnTo>
                    <a:pt x="476" y="994"/>
                  </a:lnTo>
                  <a:lnTo>
                    <a:pt x="516" y="976"/>
                  </a:lnTo>
                  <a:lnTo>
                    <a:pt x="556" y="956"/>
                  </a:lnTo>
                  <a:lnTo>
                    <a:pt x="596" y="936"/>
                  </a:lnTo>
                  <a:lnTo>
                    <a:pt x="636" y="914"/>
                  </a:lnTo>
                  <a:lnTo>
                    <a:pt x="676" y="892"/>
                  </a:lnTo>
                  <a:lnTo>
                    <a:pt x="714" y="868"/>
                  </a:lnTo>
                  <a:lnTo>
                    <a:pt x="750" y="844"/>
                  </a:lnTo>
                  <a:lnTo>
                    <a:pt x="788" y="818"/>
                  </a:lnTo>
                  <a:lnTo>
                    <a:pt x="824" y="790"/>
                  </a:lnTo>
                  <a:lnTo>
                    <a:pt x="860" y="762"/>
                  </a:lnTo>
                  <a:lnTo>
                    <a:pt x="894" y="732"/>
                  </a:lnTo>
                  <a:lnTo>
                    <a:pt x="928" y="702"/>
                  </a:lnTo>
                  <a:lnTo>
                    <a:pt x="962" y="670"/>
                  </a:lnTo>
                  <a:lnTo>
                    <a:pt x="994" y="636"/>
                  </a:lnTo>
                  <a:lnTo>
                    <a:pt x="1026" y="602"/>
                  </a:lnTo>
                  <a:lnTo>
                    <a:pt x="1056" y="568"/>
                  </a:lnTo>
                  <a:lnTo>
                    <a:pt x="1086" y="532"/>
                  </a:lnTo>
                  <a:lnTo>
                    <a:pt x="1114" y="494"/>
                  </a:lnTo>
                  <a:lnTo>
                    <a:pt x="1142" y="456"/>
                  </a:lnTo>
                  <a:lnTo>
                    <a:pt x="1168" y="416"/>
                  </a:lnTo>
                  <a:lnTo>
                    <a:pt x="1194" y="376"/>
                  </a:lnTo>
                  <a:lnTo>
                    <a:pt x="1194" y="376"/>
                  </a:lnTo>
                  <a:lnTo>
                    <a:pt x="1222" y="330"/>
                  </a:lnTo>
                  <a:lnTo>
                    <a:pt x="1246" y="284"/>
                  </a:lnTo>
                  <a:lnTo>
                    <a:pt x="1270" y="238"/>
                  </a:lnTo>
                  <a:lnTo>
                    <a:pt x="1292" y="190"/>
                  </a:lnTo>
                  <a:lnTo>
                    <a:pt x="1312" y="144"/>
                  </a:lnTo>
                  <a:lnTo>
                    <a:pt x="1330" y="96"/>
                  </a:lnTo>
                  <a:lnTo>
                    <a:pt x="1346" y="48"/>
                  </a:lnTo>
                  <a:lnTo>
                    <a:pt x="1360" y="0"/>
                  </a:lnTo>
                  <a:lnTo>
                    <a:pt x="1360" y="0"/>
                  </a:lnTo>
                  <a:lnTo>
                    <a:pt x="1386" y="80"/>
                  </a:lnTo>
                  <a:lnTo>
                    <a:pt x="1408" y="162"/>
                  </a:lnTo>
                  <a:lnTo>
                    <a:pt x="1424" y="244"/>
                  </a:lnTo>
                  <a:lnTo>
                    <a:pt x="1438" y="328"/>
                  </a:lnTo>
                  <a:lnTo>
                    <a:pt x="1446" y="412"/>
                  </a:lnTo>
                  <a:lnTo>
                    <a:pt x="1448" y="496"/>
                  </a:lnTo>
                  <a:lnTo>
                    <a:pt x="1448" y="580"/>
                  </a:lnTo>
                  <a:lnTo>
                    <a:pt x="1442" y="666"/>
                  </a:lnTo>
                  <a:lnTo>
                    <a:pt x="1430" y="750"/>
                  </a:lnTo>
                  <a:lnTo>
                    <a:pt x="1416" y="834"/>
                  </a:lnTo>
                  <a:lnTo>
                    <a:pt x="1406" y="876"/>
                  </a:lnTo>
                  <a:lnTo>
                    <a:pt x="1394" y="918"/>
                  </a:lnTo>
                  <a:lnTo>
                    <a:pt x="1382" y="960"/>
                  </a:lnTo>
                  <a:lnTo>
                    <a:pt x="1370" y="1002"/>
                  </a:lnTo>
                  <a:lnTo>
                    <a:pt x="1356" y="1042"/>
                  </a:lnTo>
                  <a:lnTo>
                    <a:pt x="1340" y="1084"/>
                  </a:lnTo>
                  <a:lnTo>
                    <a:pt x="1322" y="1124"/>
                  </a:lnTo>
                  <a:lnTo>
                    <a:pt x="1304" y="1164"/>
                  </a:lnTo>
                  <a:lnTo>
                    <a:pt x="1286" y="1206"/>
                  </a:lnTo>
                  <a:lnTo>
                    <a:pt x="1264" y="1244"/>
                  </a:lnTo>
                  <a:lnTo>
                    <a:pt x="1242" y="1284"/>
                  </a:lnTo>
                  <a:lnTo>
                    <a:pt x="1220" y="1324"/>
                  </a:lnTo>
                  <a:lnTo>
                    <a:pt x="1220" y="1324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3"/>
                </a:gs>
                <a:gs pos="6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1"/>
            <p:cNvSpPr/>
            <p:nvPr/>
          </p:nvSpPr>
          <p:spPr bwMode="auto">
            <a:xfrm>
              <a:off x="4743546" y="2347959"/>
              <a:ext cx="1113801" cy="1708822"/>
            </a:xfrm>
            <a:custGeom>
              <a:avLst/>
              <a:gdLst>
                <a:gd name="T0" fmla="*/ 1116 w 1344"/>
                <a:gd name="T1" fmla="*/ 1336 h 2062"/>
                <a:gd name="T2" fmla="*/ 1162 w 1344"/>
                <a:gd name="T3" fmla="*/ 1256 h 2062"/>
                <a:gd name="T4" fmla="*/ 1202 w 1344"/>
                <a:gd name="T5" fmla="*/ 1176 h 2062"/>
                <a:gd name="T6" fmla="*/ 1236 w 1344"/>
                <a:gd name="T7" fmla="*/ 1094 h 2062"/>
                <a:gd name="T8" fmla="*/ 1266 w 1344"/>
                <a:gd name="T9" fmla="*/ 1010 h 2062"/>
                <a:gd name="T10" fmla="*/ 1292 w 1344"/>
                <a:gd name="T11" fmla="*/ 926 h 2062"/>
                <a:gd name="T12" fmla="*/ 1312 w 1344"/>
                <a:gd name="T13" fmla="*/ 842 h 2062"/>
                <a:gd name="T14" fmla="*/ 1328 w 1344"/>
                <a:gd name="T15" fmla="*/ 758 h 2062"/>
                <a:gd name="T16" fmla="*/ 1338 w 1344"/>
                <a:gd name="T17" fmla="*/ 672 h 2062"/>
                <a:gd name="T18" fmla="*/ 1344 w 1344"/>
                <a:gd name="T19" fmla="*/ 500 h 2062"/>
                <a:gd name="T20" fmla="*/ 1332 w 1344"/>
                <a:gd name="T21" fmla="*/ 330 h 2062"/>
                <a:gd name="T22" fmla="*/ 1302 w 1344"/>
                <a:gd name="T23" fmla="*/ 164 h 2062"/>
                <a:gd name="T24" fmla="*/ 1254 w 1344"/>
                <a:gd name="T25" fmla="*/ 0 h 2062"/>
                <a:gd name="T26" fmla="*/ 374 w 1344"/>
                <a:gd name="T27" fmla="*/ 346 h 2062"/>
                <a:gd name="T28" fmla="*/ 404 w 1344"/>
                <a:gd name="T29" fmla="*/ 430 h 2062"/>
                <a:gd name="T30" fmla="*/ 432 w 1344"/>
                <a:gd name="T31" fmla="*/ 514 h 2062"/>
                <a:gd name="T32" fmla="*/ 452 w 1344"/>
                <a:gd name="T33" fmla="*/ 600 h 2062"/>
                <a:gd name="T34" fmla="*/ 470 w 1344"/>
                <a:gd name="T35" fmla="*/ 688 h 2062"/>
                <a:gd name="T36" fmla="*/ 480 w 1344"/>
                <a:gd name="T37" fmla="*/ 776 h 2062"/>
                <a:gd name="T38" fmla="*/ 488 w 1344"/>
                <a:gd name="T39" fmla="*/ 866 h 2062"/>
                <a:gd name="T40" fmla="*/ 488 w 1344"/>
                <a:gd name="T41" fmla="*/ 956 h 2062"/>
                <a:gd name="T42" fmla="*/ 484 w 1344"/>
                <a:gd name="T43" fmla="*/ 1046 h 2062"/>
                <a:gd name="T44" fmla="*/ 476 w 1344"/>
                <a:gd name="T45" fmla="*/ 1136 h 2062"/>
                <a:gd name="T46" fmla="*/ 462 w 1344"/>
                <a:gd name="T47" fmla="*/ 1224 h 2062"/>
                <a:gd name="T48" fmla="*/ 442 w 1344"/>
                <a:gd name="T49" fmla="*/ 1314 h 2062"/>
                <a:gd name="T50" fmla="*/ 416 w 1344"/>
                <a:gd name="T51" fmla="*/ 1402 h 2062"/>
                <a:gd name="T52" fmla="*/ 386 w 1344"/>
                <a:gd name="T53" fmla="*/ 1488 h 2062"/>
                <a:gd name="T54" fmla="*/ 350 w 1344"/>
                <a:gd name="T55" fmla="*/ 1574 h 2062"/>
                <a:gd name="T56" fmla="*/ 308 w 1344"/>
                <a:gd name="T57" fmla="*/ 1660 h 2062"/>
                <a:gd name="T58" fmla="*/ 260 w 1344"/>
                <a:gd name="T59" fmla="*/ 1742 h 2062"/>
                <a:gd name="T60" fmla="*/ 232 w 1344"/>
                <a:gd name="T61" fmla="*/ 1786 h 2062"/>
                <a:gd name="T62" fmla="*/ 172 w 1344"/>
                <a:gd name="T63" fmla="*/ 1872 h 2062"/>
                <a:gd name="T64" fmla="*/ 106 w 1344"/>
                <a:gd name="T65" fmla="*/ 1952 h 2062"/>
                <a:gd name="T66" fmla="*/ 36 w 1344"/>
                <a:gd name="T67" fmla="*/ 2026 h 2062"/>
                <a:gd name="T68" fmla="*/ 0 w 1344"/>
                <a:gd name="T69" fmla="*/ 2062 h 2062"/>
                <a:gd name="T70" fmla="*/ 166 w 1344"/>
                <a:gd name="T71" fmla="*/ 2030 h 2062"/>
                <a:gd name="T72" fmla="*/ 328 w 1344"/>
                <a:gd name="T73" fmla="*/ 1980 h 2062"/>
                <a:gd name="T74" fmla="*/ 482 w 1344"/>
                <a:gd name="T75" fmla="*/ 1914 h 2062"/>
                <a:gd name="T76" fmla="*/ 630 w 1344"/>
                <a:gd name="T77" fmla="*/ 1830 h 2062"/>
                <a:gd name="T78" fmla="*/ 770 w 1344"/>
                <a:gd name="T79" fmla="*/ 1730 h 2062"/>
                <a:gd name="T80" fmla="*/ 834 w 1344"/>
                <a:gd name="T81" fmla="*/ 1674 h 2062"/>
                <a:gd name="T82" fmla="*/ 898 w 1344"/>
                <a:gd name="T83" fmla="*/ 1614 h 2062"/>
                <a:gd name="T84" fmla="*/ 958 w 1344"/>
                <a:gd name="T85" fmla="*/ 1550 h 2062"/>
                <a:gd name="T86" fmla="*/ 1014 w 1344"/>
                <a:gd name="T87" fmla="*/ 1482 h 2062"/>
                <a:gd name="T88" fmla="*/ 1066 w 1344"/>
                <a:gd name="T89" fmla="*/ 1410 h 2062"/>
                <a:gd name="T90" fmla="*/ 1116 w 1344"/>
                <a:gd name="T91" fmla="*/ 1336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44" h="2062">
                  <a:moveTo>
                    <a:pt x="1116" y="1336"/>
                  </a:moveTo>
                  <a:lnTo>
                    <a:pt x="1116" y="1336"/>
                  </a:lnTo>
                  <a:lnTo>
                    <a:pt x="1140" y="1296"/>
                  </a:lnTo>
                  <a:lnTo>
                    <a:pt x="1162" y="1256"/>
                  </a:lnTo>
                  <a:lnTo>
                    <a:pt x="1182" y="1216"/>
                  </a:lnTo>
                  <a:lnTo>
                    <a:pt x="1202" y="1176"/>
                  </a:lnTo>
                  <a:lnTo>
                    <a:pt x="1220" y="1134"/>
                  </a:lnTo>
                  <a:lnTo>
                    <a:pt x="1236" y="1094"/>
                  </a:lnTo>
                  <a:lnTo>
                    <a:pt x="1252" y="1052"/>
                  </a:lnTo>
                  <a:lnTo>
                    <a:pt x="1266" y="1010"/>
                  </a:lnTo>
                  <a:lnTo>
                    <a:pt x="1280" y="968"/>
                  </a:lnTo>
                  <a:lnTo>
                    <a:pt x="1292" y="926"/>
                  </a:lnTo>
                  <a:lnTo>
                    <a:pt x="1302" y="884"/>
                  </a:lnTo>
                  <a:lnTo>
                    <a:pt x="1312" y="842"/>
                  </a:lnTo>
                  <a:lnTo>
                    <a:pt x="1320" y="800"/>
                  </a:lnTo>
                  <a:lnTo>
                    <a:pt x="1328" y="758"/>
                  </a:lnTo>
                  <a:lnTo>
                    <a:pt x="1334" y="714"/>
                  </a:lnTo>
                  <a:lnTo>
                    <a:pt x="1338" y="672"/>
                  </a:lnTo>
                  <a:lnTo>
                    <a:pt x="1344" y="586"/>
                  </a:lnTo>
                  <a:lnTo>
                    <a:pt x="1344" y="500"/>
                  </a:lnTo>
                  <a:lnTo>
                    <a:pt x="1340" y="416"/>
                  </a:lnTo>
                  <a:lnTo>
                    <a:pt x="1332" y="330"/>
                  </a:lnTo>
                  <a:lnTo>
                    <a:pt x="1320" y="246"/>
                  </a:lnTo>
                  <a:lnTo>
                    <a:pt x="1302" y="164"/>
                  </a:lnTo>
                  <a:lnTo>
                    <a:pt x="1280" y="82"/>
                  </a:lnTo>
                  <a:lnTo>
                    <a:pt x="1254" y="0"/>
                  </a:lnTo>
                  <a:lnTo>
                    <a:pt x="374" y="346"/>
                  </a:lnTo>
                  <a:lnTo>
                    <a:pt x="374" y="346"/>
                  </a:lnTo>
                  <a:lnTo>
                    <a:pt x="390" y="388"/>
                  </a:lnTo>
                  <a:lnTo>
                    <a:pt x="404" y="430"/>
                  </a:lnTo>
                  <a:lnTo>
                    <a:pt x="418" y="472"/>
                  </a:lnTo>
                  <a:lnTo>
                    <a:pt x="432" y="514"/>
                  </a:lnTo>
                  <a:lnTo>
                    <a:pt x="442" y="558"/>
                  </a:lnTo>
                  <a:lnTo>
                    <a:pt x="452" y="600"/>
                  </a:lnTo>
                  <a:lnTo>
                    <a:pt x="462" y="644"/>
                  </a:lnTo>
                  <a:lnTo>
                    <a:pt x="470" y="688"/>
                  </a:lnTo>
                  <a:lnTo>
                    <a:pt x="476" y="732"/>
                  </a:lnTo>
                  <a:lnTo>
                    <a:pt x="480" y="776"/>
                  </a:lnTo>
                  <a:lnTo>
                    <a:pt x="484" y="822"/>
                  </a:lnTo>
                  <a:lnTo>
                    <a:pt x="488" y="866"/>
                  </a:lnTo>
                  <a:lnTo>
                    <a:pt x="488" y="910"/>
                  </a:lnTo>
                  <a:lnTo>
                    <a:pt x="488" y="956"/>
                  </a:lnTo>
                  <a:lnTo>
                    <a:pt x="488" y="1000"/>
                  </a:lnTo>
                  <a:lnTo>
                    <a:pt x="484" y="1046"/>
                  </a:lnTo>
                  <a:lnTo>
                    <a:pt x="480" y="1090"/>
                  </a:lnTo>
                  <a:lnTo>
                    <a:pt x="476" y="1136"/>
                  </a:lnTo>
                  <a:lnTo>
                    <a:pt x="470" y="1180"/>
                  </a:lnTo>
                  <a:lnTo>
                    <a:pt x="462" y="1224"/>
                  </a:lnTo>
                  <a:lnTo>
                    <a:pt x="452" y="1270"/>
                  </a:lnTo>
                  <a:lnTo>
                    <a:pt x="442" y="1314"/>
                  </a:lnTo>
                  <a:lnTo>
                    <a:pt x="430" y="1358"/>
                  </a:lnTo>
                  <a:lnTo>
                    <a:pt x="416" y="1402"/>
                  </a:lnTo>
                  <a:lnTo>
                    <a:pt x="402" y="1446"/>
                  </a:lnTo>
                  <a:lnTo>
                    <a:pt x="386" y="1488"/>
                  </a:lnTo>
                  <a:lnTo>
                    <a:pt x="368" y="1532"/>
                  </a:lnTo>
                  <a:lnTo>
                    <a:pt x="350" y="1574"/>
                  </a:lnTo>
                  <a:lnTo>
                    <a:pt x="330" y="1618"/>
                  </a:lnTo>
                  <a:lnTo>
                    <a:pt x="308" y="1660"/>
                  </a:lnTo>
                  <a:lnTo>
                    <a:pt x="284" y="1702"/>
                  </a:lnTo>
                  <a:lnTo>
                    <a:pt x="260" y="1742"/>
                  </a:lnTo>
                  <a:lnTo>
                    <a:pt x="260" y="1742"/>
                  </a:lnTo>
                  <a:lnTo>
                    <a:pt x="232" y="1786"/>
                  </a:lnTo>
                  <a:lnTo>
                    <a:pt x="202" y="1830"/>
                  </a:lnTo>
                  <a:lnTo>
                    <a:pt x="172" y="1872"/>
                  </a:lnTo>
                  <a:lnTo>
                    <a:pt x="140" y="1912"/>
                  </a:lnTo>
                  <a:lnTo>
                    <a:pt x="106" y="1952"/>
                  </a:lnTo>
                  <a:lnTo>
                    <a:pt x="72" y="1990"/>
                  </a:lnTo>
                  <a:lnTo>
                    <a:pt x="36" y="2026"/>
                  </a:lnTo>
                  <a:lnTo>
                    <a:pt x="0" y="2062"/>
                  </a:lnTo>
                  <a:lnTo>
                    <a:pt x="0" y="2062"/>
                  </a:lnTo>
                  <a:lnTo>
                    <a:pt x="84" y="2048"/>
                  </a:lnTo>
                  <a:lnTo>
                    <a:pt x="166" y="2030"/>
                  </a:lnTo>
                  <a:lnTo>
                    <a:pt x="248" y="2008"/>
                  </a:lnTo>
                  <a:lnTo>
                    <a:pt x="328" y="1980"/>
                  </a:lnTo>
                  <a:lnTo>
                    <a:pt x="406" y="1950"/>
                  </a:lnTo>
                  <a:lnTo>
                    <a:pt x="482" y="1914"/>
                  </a:lnTo>
                  <a:lnTo>
                    <a:pt x="558" y="1874"/>
                  </a:lnTo>
                  <a:lnTo>
                    <a:pt x="630" y="1830"/>
                  </a:lnTo>
                  <a:lnTo>
                    <a:pt x="702" y="1782"/>
                  </a:lnTo>
                  <a:lnTo>
                    <a:pt x="770" y="1730"/>
                  </a:lnTo>
                  <a:lnTo>
                    <a:pt x="802" y="1704"/>
                  </a:lnTo>
                  <a:lnTo>
                    <a:pt x="834" y="1674"/>
                  </a:lnTo>
                  <a:lnTo>
                    <a:pt x="866" y="1646"/>
                  </a:lnTo>
                  <a:lnTo>
                    <a:pt x="898" y="1614"/>
                  </a:lnTo>
                  <a:lnTo>
                    <a:pt x="928" y="1584"/>
                  </a:lnTo>
                  <a:lnTo>
                    <a:pt x="958" y="1550"/>
                  </a:lnTo>
                  <a:lnTo>
                    <a:pt x="986" y="1518"/>
                  </a:lnTo>
                  <a:lnTo>
                    <a:pt x="1014" y="1482"/>
                  </a:lnTo>
                  <a:lnTo>
                    <a:pt x="1040" y="1448"/>
                  </a:lnTo>
                  <a:lnTo>
                    <a:pt x="1066" y="1410"/>
                  </a:lnTo>
                  <a:lnTo>
                    <a:pt x="1092" y="1374"/>
                  </a:lnTo>
                  <a:lnTo>
                    <a:pt x="1116" y="1336"/>
                  </a:lnTo>
                  <a:lnTo>
                    <a:pt x="1116" y="13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5302128" y="3077437"/>
              <a:ext cx="274758" cy="273222"/>
              <a:chOff x="2616200" y="414338"/>
              <a:chExt cx="1708150" cy="1698625"/>
            </a:xfrm>
          </p:grpSpPr>
          <p:sp>
            <p:nvSpPr>
              <p:cNvPr id="90" name="Freeform 25"/>
              <p:cNvSpPr/>
              <p:nvPr/>
            </p:nvSpPr>
            <p:spPr bwMode="auto">
              <a:xfrm>
                <a:off x="2616200" y="414338"/>
                <a:ext cx="1708150" cy="1698625"/>
              </a:xfrm>
              <a:custGeom>
                <a:avLst/>
                <a:gdLst>
                  <a:gd name="T0" fmla="*/ 434 w 1076"/>
                  <a:gd name="T1" fmla="*/ 404 h 1070"/>
                  <a:gd name="T2" fmla="*/ 412 w 1076"/>
                  <a:gd name="T3" fmla="*/ 398 h 1070"/>
                  <a:gd name="T4" fmla="*/ 364 w 1076"/>
                  <a:gd name="T5" fmla="*/ 392 h 1070"/>
                  <a:gd name="T6" fmla="*/ 338 w 1076"/>
                  <a:gd name="T7" fmla="*/ 390 h 1070"/>
                  <a:gd name="T8" fmla="*/ 270 w 1076"/>
                  <a:gd name="T9" fmla="*/ 398 h 1070"/>
                  <a:gd name="T10" fmla="*/ 206 w 1076"/>
                  <a:gd name="T11" fmla="*/ 418 h 1070"/>
                  <a:gd name="T12" fmla="*/ 148 w 1076"/>
                  <a:gd name="T13" fmla="*/ 448 h 1070"/>
                  <a:gd name="T14" fmla="*/ 98 w 1076"/>
                  <a:gd name="T15" fmla="*/ 490 h 1070"/>
                  <a:gd name="T16" fmla="*/ 58 w 1076"/>
                  <a:gd name="T17" fmla="*/ 540 h 1070"/>
                  <a:gd name="T18" fmla="*/ 26 w 1076"/>
                  <a:gd name="T19" fmla="*/ 598 h 1070"/>
                  <a:gd name="T20" fmla="*/ 6 w 1076"/>
                  <a:gd name="T21" fmla="*/ 662 h 1070"/>
                  <a:gd name="T22" fmla="*/ 0 w 1076"/>
                  <a:gd name="T23" fmla="*/ 730 h 1070"/>
                  <a:gd name="T24" fmla="*/ 0 w 1076"/>
                  <a:gd name="T25" fmla="*/ 764 h 1070"/>
                  <a:gd name="T26" fmla="*/ 14 w 1076"/>
                  <a:gd name="T27" fmla="*/ 832 h 1070"/>
                  <a:gd name="T28" fmla="*/ 40 w 1076"/>
                  <a:gd name="T29" fmla="*/ 892 h 1070"/>
                  <a:gd name="T30" fmla="*/ 76 w 1076"/>
                  <a:gd name="T31" fmla="*/ 946 h 1070"/>
                  <a:gd name="T32" fmla="*/ 122 w 1076"/>
                  <a:gd name="T33" fmla="*/ 992 h 1070"/>
                  <a:gd name="T34" fmla="*/ 176 w 1076"/>
                  <a:gd name="T35" fmla="*/ 1030 h 1070"/>
                  <a:gd name="T36" fmla="*/ 238 w 1076"/>
                  <a:gd name="T37" fmla="*/ 1054 h 1070"/>
                  <a:gd name="T38" fmla="*/ 304 w 1076"/>
                  <a:gd name="T39" fmla="*/ 1068 h 1070"/>
                  <a:gd name="T40" fmla="*/ 338 w 1076"/>
                  <a:gd name="T41" fmla="*/ 1070 h 1070"/>
                  <a:gd name="T42" fmla="*/ 408 w 1076"/>
                  <a:gd name="T43" fmla="*/ 1064 h 1070"/>
                  <a:gd name="T44" fmla="*/ 472 w 1076"/>
                  <a:gd name="T45" fmla="*/ 1044 h 1070"/>
                  <a:gd name="T46" fmla="*/ 528 w 1076"/>
                  <a:gd name="T47" fmla="*/ 1012 h 1070"/>
                  <a:gd name="T48" fmla="*/ 580 w 1076"/>
                  <a:gd name="T49" fmla="*/ 970 h 1070"/>
                  <a:gd name="T50" fmla="*/ 620 w 1076"/>
                  <a:gd name="T51" fmla="*/ 920 h 1070"/>
                  <a:gd name="T52" fmla="*/ 652 w 1076"/>
                  <a:gd name="T53" fmla="*/ 862 h 1070"/>
                  <a:gd name="T54" fmla="*/ 672 w 1076"/>
                  <a:gd name="T55" fmla="*/ 798 h 1070"/>
                  <a:gd name="T56" fmla="*/ 678 w 1076"/>
                  <a:gd name="T57" fmla="*/ 730 h 1070"/>
                  <a:gd name="T58" fmla="*/ 678 w 1076"/>
                  <a:gd name="T59" fmla="*/ 706 h 1070"/>
                  <a:gd name="T60" fmla="*/ 672 w 1076"/>
                  <a:gd name="T61" fmla="*/ 662 h 1070"/>
                  <a:gd name="T62" fmla="*/ 786 w 1076"/>
                  <a:gd name="T63" fmla="*/ 520 h 1070"/>
                  <a:gd name="T64" fmla="*/ 934 w 1076"/>
                  <a:gd name="T65" fmla="*/ 378 h 1070"/>
                  <a:gd name="T66" fmla="*/ 1076 w 1076"/>
                  <a:gd name="T67" fmla="*/ 216 h 1070"/>
                  <a:gd name="T68" fmla="*/ 884 w 1076"/>
                  <a:gd name="T69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6" h="1070">
                    <a:moveTo>
                      <a:pt x="884" y="0"/>
                    </a:moveTo>
                    <a:lnTo>
                      <a:pt x="434" y="404"/>
                    </a:lnTo>
                    <a:lnTo>
                      <a:pt x="434" y="404"/>
                    </a:lnTo>
                    <a:lnTo>
                      <a:pt x="412" y="398"/>
                    </a:lnTo>
                    <a:lnTo>
                      <a:pt x="388" y="394"/>
                    </a:lnTo>
                    <a:lnTo>
                      <a:pt x="364" y="392"/>
                    </a:lnTo>
                    <a:lnTo>
                      <a:pt x="338" y="390"/>
                    </a:lnTo>
                    <a:lnTo>
                      <a:pt x="338" y="390"/>
                    </a:lnTo>
                    <a:lnTo>
                      <a:pt x="304" y="392"/>
                    </a:lnTo>
                    <a:lnTo>
                      <a:pt x="270" y="398"/>
                    </a:lnTo>
                    <a:lnTo>
                      <a:pt x="238" y="406"/>
                    </a:lnTo>
                    <a:lnTo>
                      <a:pt x="206" y="418"/>
                    </a:lnTo>
                    <a:lnTo>
                      <a:pt x="176" y="432"/>
                    </a:lnTo>
                    <a:lnTo>
                      <a:pt x="148" y="448"/>
                    </a:lnTo>
                    <a:lnTo>
                      <a:pt x="122" y="468"/>
                    </a:lnTo>
                    <a:lnTo>
                      <a:pt x="98" y="490"/>
                    </a:lnTo>
                    <a:lnTo>
                      <a:pt x="76" y="514"/>
                    </a:lnTo>
                    <a:lnTo>
                      <a:pt x="58" y="540"/>
                    </a:lnTo>
                    <a:lnTo>
                      <a:pt x="40" y="568"/>
                    </a:lnTo>
                    <a:lnTo>
                      <a:pt x="26" y="598"/>
                    </a:lnTo>
                    <a:lnTo>
                      <a:pt x="14" y="630"/>
                    </a:lnTo>
                    <a:lnTo>
                      <a:pt x="6" y="662"/>
                    </a:lnTo>
                    <a:lnTo>
                      <a:pt x="0" y="696"/>
                    </a:lnTo>
                    <a:lnTo>
                      <a:pt x="0" y="730"/>
                    </a:lnTo>
                    <a:lnTo>
                      <a:pt x="0" y="730"/>
                    </a:lnTo>
                    <a:lnTo>
                      <a:pt x="0" y="764"/>
                    </a:lnTo>
                    <a:lnTo>
                      <a:pt x="6" y="798"/>
                    </a:lnTo>
                    <a:lnTo>
                      <a:pt x="14" y="832"/>
                    </a:lnTo>
                    <a:lnTo>
                      <a:pt x="26" y="862"/>
                    </a:lnTo>
                    <a:lnTo>
                      <a:pt x="40" y="892"/>
                    </a:lnTo>
                    <a:lnTo>
                      <a:pt x="58" y="920"/>
                    </a:lnTo>
                    <a:lnTo>
                      <a:pt x="76" y="946"/>
                    </a:lnTo>
                    <a:lnTo>
                      <a:pt x="98" y="970"/>
                    </a:lnTo>
                    <a:lnTo>
                      <a:pt x="122" y="992"/>
                    </a:lnTo>
                    <a:lnTo>
                      <a:pt x="148" y="1012"/>
                    </a:lnTo>
                    <a:lnTo>
                      <a:pt x="176" y="1030"/>
                    </a:lnTo>
                    <a:lnTo>
                      <a:pt x="206" y="1044"/>
                    </a:lnTo>
                    <a:lnTo>
                      <a:pt x="238" y="1054"/>
                    </a:lnTo>
                    <a:lnTo>
                      <a:pt x="270" y="1064"/>
                    </a:lnTo>
                    <a:lnTo>
                      <a:pt x="304" y="1068"/>
                    </a:lnTo>
                    <a:lnTo>
                      <a:pt x="338" y="1070"/>
                    </a:lnTo>
                    <a:lnTo>
                      <a:pt x="338" y="1070"/>
                    </a:lnTo>
                    <a:lnTo>
                      <a:pt x="374" y="1068"/>
                    </a:lnTo>
                    <a:lnTo>
                      <a:pt x="408" y="1064"/>
                    </a:lnTo>
                    <a:lnTo>
                      <a:pt x="440" y="1054"/>
                    </a:lnTo>
                    <a:lnTo>
                      <a:pt x="472" y="1044"/>
                    </a:lnTo>
                    <a:lnTo>
                      <a:pt x="500" y="1030"/>
                    </a:lnTo>
                    <a:lnTo>
                      <a:pt x="528" y="1012"/>
                    </a:lnTo>
                    <a:lnTo>
                      <a:pt x="556" y="992"/>
                    </a:lnTo>
                    <a:lnTo>
                      <a:pt x="580" y="970"/>
                    </a:lnTo>
                    <a:lnTo>
                      <a:pt x="602" y="946"/>
                    </a:lnTo>
                    <a:lnTo>
                      <a:pt x="620" y="920"/>
                    </a:lnTo>
                    <a:lnTo>
                      <a:pt x="638" y="892"/>
                    </a:lnTo>
                    <a:lnTo>
                      <a:pt x="652" y="862"/>
                    </a:lnTo>
                    <a:lnTo>
                      <a:pt x="664" y="832"/>
                    </a:lnTo>
                    <a:lnTo>
                      <a:pt x="672" y="798"/>
                    </a:lnTo>
                    <a:lnTo>
                      <a:pt x="678" y="764"/>
                    </a:lnTo>
                    <a:lnTo>
                      <a:pt x="678" y="730"/>
                    </a:lnTo>
                    <a:lnTo>
                      <a:pt x="678" y="730"/>
                    </a:lnTo>
                    <a:lnTo>
                      <a:pt x="678" y="706"/>
                    </a:lnTo>
                    <a:lnTo>
                      <a:pt x="676" y="684"/>
                    </a:lnTo>
                    <a:lnTo>
                      <a:pt x="672" y="662"/>
                    </a:lnTo>
                    <a:lnTo>
                      <a:pt x="666" y="640"/>
                    </a:lnTo>
                    <a:lnTo>
                      <a:pt x="786" y="520"/>
                    </a:lnTo>
                    <a:lnTo>
                      <a:pt x="786" y="378"/>
                    </a:lnTo>
                    <a:lnTo>
                      <a:pt x="934" y="378"/>
                    </a:lnTo>
                    <a:lnTo>
                      <a:pt x="934" y="208"/>
                    </a:lnTo>
                    <a:lnTo>
                      <a:pt x="1076" y="216"/>
                    </a:lnTo>
                    <a:lnTo>
                      <a:pt x="1076" y="14"/>
                    </a:lnTo>
                    <a:lnTo>
                      <a:pt x="884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6"/>
              <p:cNvSpPr/>
              <p:nvPr/>
            </p:nvSpPr>
            <p:spPr bwMode="auto">
              <a:xfrm>
                <a:off x="2889250" y="1484313"/>
                <a:ext cx="368300" cy="368300"/>
              </a:xfrm>
              <a:custGeom>
                <a:avLst/>
                <a:gdLst>
                  <a:gd name="T0" fmla="*/ 232 w 232"/>
                  <a:gd name="T1" fmla="*/ 116 h 232"/>
                  <a:gd name="T2" fmla="*/ 232 w 232"/>
                  <a:gd name="T3" fmla="*/ 116 h 232"/>
                  <a:gd name="T4" fmla="*/ 232 w 232"/>
                  <a:gd name="T5" fmla="*/ 128 h 232"/>
                  <a:gd name="T6" fmla="*/ 230 w 232"/>
                  <a:gd name="T7" fmla="*/ 138 h 232"/>
                  <a:gd name="T8" fmla="*/ 222 w 232"/>
                  <a:gd name="T9" fmla="*/ 160 h 232"/>
                  <a:gd name="T10" fmla="*/ 212 w 232"/>
                  <a:gd name="T11" fmla="*/ 180 h 232"/>
                  <a:gd name="T12" fmla="*/ 198 w 232"/>
                  <a:gd name="T13" fmla="*/ 198 h 232"/>
                  <a:gd name="T14" fmla="*/ 180 w 232"/>
                  <a:gd name="T15" fmla="*/ 212 h 232"/>
                  <a:gd name="T16" fmla="*/ 162 w 232"/>
                  <a:gd name="T17" fmla="*/ 222 h 232"/>
                  <a:gd name="T18" fmla="*/ 140 w 232"/>
                  <a:gd name="T19" fmla="*/ 228 h 232"/>
                  <a:gd name="T20" fmla="*/ 128 w 232"/>
                  <a:gd name="T21" fmla="*/ 230 h 232"/>
                  <a:gd name="T22" fmla="*/ 116 w 232"/>
                  <a:gd name="T23" fmla="*/ 232 h 232"/>
                  <a:gd name="T24" fmla="*/ 116 w 232"/>
                  <a:gd name="T25" fmla="*/ 232 h 232"/>
                  <a:gd name="T26" fmla="*/ 104 w 232"/>
                  <a:gd name="T27" fmla="*/ 230 h 232"/>
                  <a:gd name="T28" fmla="*/ 92 w 232"/>
                  <a:gd name="T29" fmla="*/ 228 h 232"/>
                  <a:gd name="T30" fmla="*/ 72 w 232"/>
                  <a:gd name="T31" fmla="*/ 222 h 232"/>
                  <a:gd name="T32" fmla="*/ 52 w 232"/>
                  <a:gd name="T33" fmla="*/ 212 h 232"/>
                  <a:gd name="T34" fmla="*/ 34 w 232"/>
                  <a:gd name="T35" fmla="*/ 198 h 232"/>
                  <a:gd name="T36" fmla="*/ 20 w 232"/>
                  <a:gd name="T37" fmla="*/ 180 h 232"/>
                  <a:gd name="T38" fmla="*/ 10 w 232"/>
                  <a:gd name="T39" fmla="*/ 160 h 232"/>
                  <a:gd name="T40" fmla="*/ 2 w 232"/>
                  <a:gd name="T41" fmla="*/ 138 h 232"/>
                  <a:gd name="T42" fmla="*/ 2 w 232"/>
                  <a:gd name="T43" fmla="*/ 128 h 232"/>
                  <a:gd name="T44" fmla="*/ 0 w 232"/>
                  <a:gd name="T45" fmla="*/ 116 h 232"/>
                  <a:gd name="T46" fmla="*/ 0 w 232"/>
                  <a:gd name="T47" fmla="*/ 116 h 232"/>
                  <a:gd name="T48" fmla="*/ 2 w 232"/>
                  <a:gd name="T49" fmla="*/ 104 h 232"/>
                  <a:gd name="T50" fmla="*/ 2 w 232"/>
                  <a:gd name="T51" fmla="*/ 92 h 232"/>
                  <a:gd name="T52" fmla="*/ 10 w 232"/>
                  <a:gd name="T53" fmla="*/ 70 h 232"/>
                  <a:gd name="T54" fmla="*/ 20 w 232"/>
                  <a:gd name="T55" fmla="*/ 50 h 232"/>
                  <a:gd name="T56" fmla="*/ 34 w 232"/>
                  <a:gd name="T57" fmla="*/ 34 h 232"/>
                  <a:gd name="T58" fmla="*/ 52 w 232"/>
                  <a:gd name="T59" fmla="*/ 20 h 232"/>
                  <a:gd name="T60" fmla="*/ 72 w 232"/>
                  <a:gd name="T61" fmla="*/ 8 h 232"/>
                  <a:gd name="T62" fmla="*/ 92 w 232"/>
                  <a:gd name="T63" fmla="*/ 2 h 232"/>
                  <a:gd name="T64" fmla="*/ 104 w 232"/>
                  <a:gd name="T65" fmla="*/ 0 h 232"/>
                  <a:gd name="T66" fmla="*/ 116 w 232"/>
                  <a:gd name="T67" fmla="*/ 0 h 232"/>
                  <a:gd name="T68" fmla="*/ 116 w 232"/>
                  <a:gd name="T69" fmla="*/ 0 h 232"/>
                  <a:gd name="T70" fmla="*/ 128 w 232"/>
                  <a:gd name="T71" fmla="*/ 0 h 232"/>
                  <a:gd name="T72" fmla="*/ 140 w 232"/>
                  <a:gd name="T73" fmla="*/ 2 h 232"/>
                  <a:gd name="T74" fmla="*/ 162 w 232"/>
                  <a:gd name="T75" fmla="*/ 8 h 232"/>
                  <a:gd name="T76" fmla="*/ 180 w 232"/>
                  <a:gd name="T77" fmla="*/ 20 h 232"/>
                  <a:gd name="T78" fmla="*/ 198 w 232"/>
                  <a:gd name="T79" fmla="*/ 34 h 232"/>
                  <a:gd name="T80" fmla="*/ 212 w 232"/>
                  <a:gd name="T81" fmla="*/ 50 h 232"/>
                  <a:gd name="T82" fmla="*/ 222 w 232"/>
                  <a:gd name="T83" fmla="*/ 70 h 232"/>
                  <a:gd name="T84" fmla="*/ 230 w 232"/>
                  <a:gd name="T85" fmla="*/ 92 h 232"/>
                  <a:gd name="T86" fmla="*/ 232 w 232"/>
                  <a:gd name="T87" fmla="*/ 104 h 232"/>
                  <a:gd name="T88" fmla="*/ 232 w 232"/>
                  <a:gd name="T89" fmla="*/ 116 h 232"/>
                  <a:gd name="T90" fmla="*/ 232 w 232"/>
                  <a:gd name="T91" fmla="*/ 11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232">
                    <a:moveTo>
                      <a:pt x="232" y="116"/>
                    </a:moveTo>
                    <a:lnTo>
                      <a:pt x="232" y="116"/>
                    </a:lnTo>
                    <a:lnTo>
                      <a:pt x="232" y="128"/>
                    </a:lnTo>
                    <a:lnTo>
                      <a:pt x="230" y="138"/>
                    </a:lnTo>
                    <a:lnTo>
                      <a:pt x="222" y="160"/>
                    </a:lnTo>
                    <a:lnTo>
                      <a:pt x="212" y="180"/>
                    </a:lnTo>
                    <a:lnTo>
                      <a:pt x="198" y="198"/>
                    </a:lnTo>
                    <a:lnTo>
                      <a:pt x="180" y="212"/>
                    </a:lnTo>
                    <a:lnTo>
                      <a:pt x="162" y="222"/>
                    </a:lnTo>
                    <a:lnTo>
                      <a:pt x="140" y="228"/>
                    </a:lnTo>
                    <a:lnTo>
                      <a:pt x="128" y="230"/>
                    </a:lnTo>
                    <a:lnTo>
                      <a:pt x="116" y="232"/>
                    </a:lnTo>
                    <a:lnTo>
                      <a:pt x="116" y="232"/>
                    </a:lnTo>
                    <a:lnTo>
                      <a:pt x="104" y="230"/>
                    </a:lnTo>
                    <a:lnTo>
                      <a:pt x="92" y="228"/>
                    </a:lnTo>
                    <a:lnTo>
                      <a:pt x="72" y="222"/>
                    </a:lnTo>
                    <a:lnTo>
                      <a:pt x="52" y="212"/>
                    </a:lnTo>
                    <a:lnTo>
                      <a:pt x="34" y="198"/>
                    </a:lnTo>
                    <a:lnTo>
                      <a:pt x="20" y="180"/>
                    </a:lnTo>
                    <a:lnTo>
                      <a:pt x="10" y="160"/>
                    </a:lnTo>
                    <a:lnTo>
                      <a:pt x="2" y="138"/>
                    </a:lnTo>
                    <a:lnTo>
                      <a:pt x="2" y="12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04"/>
                    </a:lnTo>
                    <a:lnTo>
                      <a:pt x="2" y="92"/>
                    </a:lnTo>
                    <a:lnTo>
                      <a:pt x="10" y="70"/>
                    </a:lnTo>
                    <a:lnTo>
                      <a:pt x="20" y="50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2" y="2"/>
                    </a:lnTo>
                    <a:lnTo>
                      <a:pt x="104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8" y="0"/>
                    </a:lnTo>
                    <a:lnTo>
                      <a:pt x="140" y="2"/>
                    </a:lnTo>
                    <a:lnTo>
                      <a:pt x="162" y="8"/>
                    </a:lnTo>
                    <a:lnTo>
                      <a:pt x="180" y="20"/>
                    </a:lnTo>
                    <a:lnTo>
                      <a:pt x="198" y="34"/>
                    </a:lnTo>
                    <a:lnTo>
                      <a:pt x="212" y="50"/>
                    </a:lnTo>
                    <a:lnTo>
                      <a:pt x="222" y="70"/>
                    </a:lnTo>
                    <a:lnTo>
                      <a:pt x="230" y="92"/>
                    </a:lnTo>
                    <a:lnTo>
                      <a:pt x="232" y="104"/>
                    </a:lnTo>
                    <a:lnTo>
                      <a:pt x="232" y="116"/>
                    </a:lnTo>
                    <a:lnTo>
                      <a:pt x="232" y="11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Line 27"/>
              <p:cNvSpPr>
                <a:spLocks noChangeShapeType="1"/>
              </p:cNvSpPr>
              <p:nvPr/>
            </p:nvSpPr>
            <p:spPr bwMode="auto">
              <a:xfrm flipH="1">
                <a:off x="3409950" y="614363"/>
                <a:ext cx="606425" cy="54610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4755860" y="1839443"/>
            <a:ext cx="2664820" cy="1270705"/>
            <a:chOff x="3566763" y="1497691"/>
            <a:chExt cx="1998875" cy="953029"/>
          </a:xfrm>
        </p:grpSpPr>
        <p:sp>
          <p:nvSpPr>
            <p:cNvPr id="94" name="Freeform 7"/>
            <p:cNvSpPr/>
            <p:nvPr/>
          </p:nvSpPr>
          <p:spPr bwMode="auto">
            <a:xfrm>
              <a:off x="3566763" y="1497691"/>
              <a:ext cx="1998875" cy="953029"/>
            </a:xfrm>
            <a:custGeom>
              <a:avLst/>
              <a:gdLst>
                <a:gd name="T0" fmla="*/ 1202 w 2412"/>
                <a:gd name="T1" fmla="*/ 0 h 1150"/>
                <a:gd name="T2" fmla="*/ 1294 w 2412"/>
                <a:gd name="T3" fmla="*/ 2 h 1150"/>
                <a:gd name="T4" fmla="*/ 1384 w 2412"/>
                <a:gd name="T5" fmla="*/ 10 h 1150"/>
                <a:gd name="T6" fmla="*/ 1472 w 2412"/>
                <a:gd name="T7" fmla="*/ 24 h 1150"/>
                <a:gd name="T8" fmla="*/ 1558 w 2412"/>
                <a:gd name="T9" fmla="*/ 40 h 1150"/>
                <a:gd name="T10" fmla="*/ 1642 w 2412"/>
                <a:gd name="T11" fmla="*/ 64 h 1150"/>
                <a:gd name="T12" fmla="*/ 1726 w 2412"/>
                <a:gd name="T13" fmla="*/ 90 h 1150"/>
                <a:gd name="T14" fmla="*/ 1806 w 2412"/>
                <a:gd name="T15" fmla="*/ 122 h 1150"/>
                <a:gd name="T16" fmla="*/ 1884 w 2412"/>
                <a:gd name="T17" fmla="*/ 158 h 1150"/>
                <a:gd name="T18" fmla="*/ 2034 w 2412"/>
                <a:gd name="T19" fmla="*/ 242 h 1150"/>
                <a:gd name="T20" fmla="*/ 2172 w 2412"/>
                <a:gd name="T21" fmla="*/ 340 h 1150"/>
                <a:gd name="T22" fmla="*/ 2298 w 2412"/>
                <a:gd name="T23" fmla="*/ 454 h 1150"/>
                <a:gd name="T24" fmla="*/ 2412 w 2412"/>
                <a:gd name="T25" fmla="*/ 580 h 1150"/>
                <a:gd name="T26" fmla="*/ 1658 w 2412"/>
                <a:gd name="T27" fmla="*/ 1150 h 1150"/>
                <a:gd name="T28" fmla="*/ 1604 w 2412"/>
                <a:gd name="T29" fmla="*/ 1080 h 1150"/>
                <a:gd name="T30" fmla="*/ 1544 w 2412"/>
                <a:gd name="T31" fmla="*/ 1012 h 1150"/>
                <a:gd name="T32" fmla="*/ 1482 w 2412"/>
                <a:gd name="T33" fmla="*/ 950 h 1150"/>
                <a:gd name="T34" fmla="*/ 1416 w 2412"/>
                <a:gd name="T35" fmla="*/ 890 h 1150"/>
                <a:gd name="T36" fmla="*/ 1346 w 2412"/>
                <a:gd name="T37" fmla="*/ 834 h 1150"/>
                <a:gd name="T38" fmla="*/ 1274 w 2412"/>
                <a:gd name="T39" fmla="*/ 782 h 1150"/>
                <a:gd name="T40" fmla="*/ 1198 w 2412"/>
                <a:gd name="T41" fmla="*/ 734 h 1150"/>
                <a:gd name="T42" fmla="*/ 1120 w 2412"/>
                <a:gd name="T43" fmla="*/ 690 h 1150"/>
                <a:gd name="T44" fmla="*/ 1038 w 2412"/>
                <a:gd name="T45" fmla="*/ 650 h 1150"/>
                <a:gd name="T46" fmla="*/ 956 w 2412"/>
                <a:gd name="T47" fmla="*/ 616 h 1150"/>
                <a:gd name="T48" fmla="*/ 868 w 2412"/>
                <a:gd name="T49" fmla="*/ 586 h 1150"/>
                <a:gd name="T50" fmla="*/ 780 w 2412"/>
                <a:gd name="T51" fmla="*/ 562 h 1150"/>
                <a:gd name="T52" fmla="*/ 690 w 2412"/>
                <a:gd name="T53" fmla="*/ 542 h 1150"/>
                <a:gd name="T54" fmla="*/ 598 w 2412"/>
                <a:gd name="T55" fmla="*/ 528 h 1150"/>
                <a:gd name="T56" fmla="*/ 504 w 2412"/>
                <a:gd name="T57" fmla="*/ 520 h 1150"/>
                <a:gd name="T58" fmla="*/ 408 w 2412"/>
                <a:gd name="T59" fmla="*/ 516 h 1150"/>
                <a:gd name="T60" fmla="*/ 356 w 2412"/>
                <a:gd name="T61" fmla="*/ 518 h 1150"/>
                <a:gd name="T62" fmla="*/ 252 w 2412"/>
                <a:gd name="T63" fmla="*/ 524 h 1150"/>
                <a:gd name="T64" fmla="*/ 150 w 2412"/>
                <a:gd name="T65" fmla="*/ 538 h 1150"/>
                <a:gd name="T66" fmla="*/ 50 w 2412"/>
                <a:gd name="T67" fmla="*/ 560 h 1150"/>
                <a:gd name="T68" fmla="*/ 0 w 2412"/>
                <a:gd name="T69" fmla="*/ 572 h 1150"/>
                <a:gd name="T70" fmla="*/ 114 w 2412"/>
                <a:gd name="T71" fmla="*/ 446 h 1150"/>
                <a:gd name="T72" fmla="*/ 240 w 2412"/>
                <a:gd name="T73" fmla="*/ 336 h 1150"/>
                <a:gd name="T74" fmla="*/ 378 w 2412"/>
                <a:gd name="T75" fmla="*/ 238 h 1150"/>
                <a:gd name="T76" fmla="*/ 526 w 2412"/>
                <a:gd name="T77" fmla="*/ 154 h 1150"/>
                <a:gd name="T78" fmla="*/ 684 w 2412"/>
                <a:gd name="T79" fmla="*/ 88 h 1150"/>
                <a:gd name="T80" fmla="*/ 766 w 2412"/>
                <a:gd name="T81" fmla="*/ 62 h 1150"/>
                <a:gd name="T82" fmla="*/ 850 w 2412"/>
                <a:gd name="T83" fmla="*/ 40 h 1150"/>
                <a:gd name="T84" fmla="*/ 936 w 2412"/>
                <a:gd name="T85" fmla="*/ 22 h 1150"/>
                <a:gd name="T86" fmla="*/ 1024 w 2412"/>
                <a:gd name="T87" fmla="*/ 10 h 1150"/>
                <a:gd name="T88" fmla="*/ 1112 w 2412"/>
                <a:gd name="T89" fmla="*/ 2 h 1150"/>
                <a:gd name="T90" fmla="*/ 1202 w 2412"/>
                <a:gd name="T91" fmla="*/ 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2" h="1150">
                  <a:moveTo>
                    <a:pt x="1202" y="0"/>
                  </a:moveTo>
                  <a:lnTo>
                    <a:pt x="1202" y="0"/>
                  </a:lnTo>
                  <a:lnTo>
                    <a:pt x="1248" y="0"/>
                  </a:lnTo>
                  <a:lnTo>
                    <a:pt x="1294" y="2"/>
                  </a:lnTo>
                  <a:lnTo>
                    <a:pt x="1340" y="6"/>
                  </a:lnTo>
                  <a:lnTo>
                    <a:pt x="1384" y="10"/>
                  </a:lnTo>
                  <a:lnTo>
                    <a:pt x="1428" y="16"/>
                  </a:lnTo>
                  <a:lnTo>
                    <a:pt x="1472" y="24"/>
                  </a:lnTo>
                  <a:lnTo>
                    <a:pt x="1516" y="32"/>
                  </a:lnTo>
                  <a:lnTo>
                    <a:pt x="1558" y="40"/>
                  </a:lnTo>
                  <a:lnTo>
                    <a:pt x="1600" y="52"/>
                  </a:lnTo>
                  <a:lnTo>
                    <a:pt x="1642" y="64"/>
                  </a:lnTo>
                  <a:lnTo>
                    <a:pt x="1684" y="76"/>
                  </a:lnTo>
                  <a:lnTo>
                    <a:pt x="1726" y="90"/>
                  </a:lnTo>
                  <a:lnTo>
                    <a:pt x="1766" y="106"/>
                  </a:lnTo>
                  <a:lnTo>
                    <a:pt x="1806" y="122"/>
                  </a:lnTo>
                  <a:lnTo>
                    <a:pt x="1846" y="140"/>
                  </a:lnTo>
                  <a:lnTo>
                    <a:pt x="1884" y="158"/>
                  </a:lnTo>
                  <a:lnTo>
                    <a:pt x="1960" y="198"/>
                  </a:lnTo>
                  <a:lnTo>
                    <a:pt x="2034" y="242"/>
                  </a:lnTo>
                  <a:lnTo>
                    <a:pt x="2104" y="290"/>
                  </a:lnTo>
                  <a:lnTo>
                    <a:pt x="2172" y="340"/>
                  </a:lnTo>
                  <a:lnTo>
                    <a:pt x="2238" y="396"/>
                  </a:lnTo>
                  <a:lnTo>
                    <a:pt x="2298" y="454"/>
                  </a:lnTo>
                  <a:lnTo>
                    <a:pt x="2358" y="516"/>
                  </a:lnTo>
                  <a:lnTo>
                    <a:pt x="2412" y="580"/>
                  </a:lnTo>
                  <a:lnTo>
                    <a:pt x="1658" y="1150"/>
                  </a:lnTo>
                  <a:lnTo>
                    <a:pt x="1658" y="1150"/>
                  </a:lnTo>
                  <a:lnTo>
                    <a:pt x="1632" y="1114"/>
                  </a:lnTo>
                  <a:lnTo>
                    <a:pt x="1604" y="1080"/>
                  </a:lnTo>
                  <a:lnTo>
                    <a:pt x="1574" y="1046"/>
                  </a:lnTo>
                  <a:lnTo>
                    <a:pt x="1544" y="1012"/>
                  </a:lnTo>
                  <a:lnTo>
                    <a:pt x="1514" y="980"/>
                  </a:lnTo>
                  <a:lnTo>
                    <a:pt x="1482" y="950"/>
                  </a:lnTo>
                  <a:lnTo>
                    <a:pt x="1450" y="918"/>
                  </a:lnTo>
                  <a:lnTo>
                    <a:pt x="1416" y="890"/>
                  </a:lnTo>
                  <a:lnTo>
                    <a:pt x="1382" y="860"/>
                  </a:lnTo>
                  <a:lnTo>
                    <a:pt x="1346" y="834"/>
                  </a:lnTo>
                  <a:lnTo>
                    <a:pt x="1312" y="806"/>
                  </a:lnTo>
                  <a:lnTo>
                    <a:pt x="1274" y="782"/>
                  </a:lnTo>
                  <a:lnTo>
                    <a:pt x="1236" y="756"/>
                  </a:lnTo>
                  <a:lnTo>
                    <a:pt x="1198" y="734"/>
                  </a:lnTo>
                  <a:lnTo>
                    <a:pt x="1160" y="710"/>
                  </a:lnTo>
                  <a:lnTo>
                    <a:pt x="1120" y="690"/>
                  </a:lnTo>
                  <a:lnTo>
                    <a:pt x="1080" y="670"/>
                  </a:lnTo>
                  <a:lnTo>
                    <a:pt x="1038" y="650"/>
                  </a:lnTo>
                  <a:lnTo>
                    <a:pt x="998" y="632"/>
                  </a:lnTo>
                  <a:lnTo>
                    <a:pt x="956" y="616"/>
                  </a:lnTo>
                  <a:lnTo>
                    <a:pt x="912" y="600"/>
                  </a:lnTo>
                  <a:lnTo>
                    <a:pt x="868" y="586"/>
                  </a:lnTo>
                  <a:lnTo>
                    <a:pt x="826" y="574"/>
                  </a:lnTo>
                  <a:lnTo>
                    <a:pt x="780" y="562"/>
                  </a:lnTo>
                  <a:lnTo>
                    <a:pt x="736" y="552"/>
                  </a:lnTo>
                  <a:lnTo>
                    <a:pt x="690" y="542"/>
                  </a:lnTo>
                  <a:lnTo>
                    <a:pt x="644" y="534"/>
                  </a:lnTo>
                  <a:lnTo>
                    <a:pt x="598" y="528"/>
                  </a:lnTo>
                  <a:lnTo>
                    <a:pt x="552" y="524"/>
                  </a:lnTo>
                  <a:lnTo>
                    <a:pt x="504" y="520"/>
                  </a:lnTo>
                  <a:lnTo>
                    <a:pt x="456" y="518"/>
                  </a:lnTo>
                  <a:lnTo>
                    <a:pt x="408" y="516"/>
                  </a:lnTo>
                  <a:lnTo>
                    <a:pt x="408" y="516"/>
                  </a:lnTo>
                  <a:lnTo>
                    <a:pt x="356" y="518"/>
                  </a:lnTo>
                  <a:lnTo>
                    <a:pt x="304" y="520"/>
                  </a:lnTo>
                  <a:lnTo>
                    <a:pt x="252" y="524"/>
                  </a:lnTo>
                  <a:lnTo>
                    <a:pt x="200" y="530"/>
                  </a:lnTo>
                  <a:lnTo>
                    <a:pt x="150" y="538"/>
                  </a:lnTo>
                  <a:lnTo>
                    <a:pt x="100" y="548"/>
                  </a:lnTo>
                  <a:lnTo>
                    <a:pt x="50" y="560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56" y="508"/>
                  </a:lnTo>
                  <a:lnTo>
                    <a:pt x="114" y="446"/>
                  </a:lnTo>
                  <a:lnTo>
                    <a:pt x="176" y="390"/>
                  </a:lnTo>
                  <a:lnTo>
                    <a:pt x="240" y="336"/>
                  </a:lnTo>
                  <a:lnTo>
                    <a:pt x="308" y="284"/>
                  </a:lnTo>
                  <a:lnTo>
                    <a:pt x="378" y="238"/>
                  </a:lnTo>
                  <a:lnTo>
                    <a:pt x="452" y="194"/>
                  </a:lnTo>
                  <a:lnTo>
                    <a:pt x="526" y="154"/>
                  </a:lnTo>
                  <a:lnTo>
                    <a:pt x="604" y="120"/>
                  </a:lnTo>
                  <a:lnTo>
                    <a:pt x="684" y="88"/>
                  </a:lnTo>
                  <a:lnTo>
                    <a:pt x="726" y="76"/>
                  </a:lnTo>
                  <a:lnTo>
                    <a:pt x="766" y="62"/>
                  </a:lnTo>
                  <a:lnTo>
                    <a:pt x="808" y="50"/>
                  </a:lnTo>
                  <a:lnTo>
                    <a:pt x="850" y="40"/>
                  </a:lnTo>
                  <a:lnTo>
                    <a:pt x="894" y="30"/>
                  </a:lnTo>
                  <a:lnTo>
                    <a:pt x="936" y="22"/>
                  </a:lnTo>
                  <a:lnTo>
                    <a:pt x="980" y="16"/>
                  </a:lnTo>
                  <a:lnTo>
                    <a:pt x="1024" y="10"/>
                  </a:lnTo>
                  <a:lnTo>
                    <a:pt x="1068" y="6"/>
                  </a:lnTo>
                  <a:lnTo>
                    <a:pt x="1112" y="2"/>
                  </a:lnTo>
                  <a:lnTo>
                    <a:pt x="1158" y="0"/>
                  </a:lnTo>
                  <a:lnTo>
                    <a:pt x="1202" y="0"/>
                  </a:lnTo>
                  <a:lnTo>
                    <a:pt x="1202" y="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4">
                    <a:lumMod val="75000"/>
                  </a:schemeClr>
                </a:gs>
                <a:gs pos="70000">
                  <a:schemeClr val="accent4"/>
                </a:gs>
              </a:gsLst>
              <a:lin ang="5400000" scaled="1"/>
              <a:tileRect/>
            </a:gra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0"/>
            <p:cNvSpPr/>
            <p:nvPr/>
          </p:nvSpPr>
          <p:spPr bwMode="auto">
            <a:xfrm>
              <a:off x="3566763" y="1497691"/>
              <a:ext cx="1998875" cy="953029"/>
            </a:xfrm>
            <a:custGeom>
              <a:avLst/>
              <a:gdLst>
                <a:gd name="T0" fmla="*/ 1210 w 2412"/>
                <a:gd name="T1" fmla="*/ 0 h 1150"/>
                <a:gd name="T2" fmla="*/ 1118 w 2412"/>
                <a:gd name="T3" fmla="*/ 2 h 1150"/>
                <a:gd name="T4" fmla="*/ 1030 w 2412"/>
                <a:gd name="T5" fmla="*/ 10 h 1150"/>
                <a:gd name="T6" fmla="*/ 942 w 2412"/>
                <a:gd name="T7" fmla="*/ 24 h 1150"/>
                <a:gd name="T8" fmla="*/ 854 w 2412"/>
                <a:gd name="T9" fmla="*/ 40 h 1150"/>
                <a:gd name="T10" fmla="*/ 770 w 2412"/>
                <a:gd name="T11" fmla="*/ 64 h 1150"/>
                <a:gd name="T12" fmla="*/ 688 w 2412"/>
                <a:gd name="T13" fmla="*/ 90 h 1150"/>
                <a:gd name="T14" fmla="*/ 606 w 2412"/>
                <a:gd name="T15" fmla="*/ 122 h 1150"/>
                <a:gd name="T16" fmla="*/ 528 w 2412"/>
                <a:gd name="T17" fmla="*/ 158 h 1150"/>
                <a:gd name="T18" fmla="*/ 380 w 2412"/>
                <a:gd name="T19" fmla="*/ 242 h 1150"/>
                <a:gd name="T20" fmla="*/ 240 w 2412"/>
                <a:gd name="T21" fmla="*/ 340 h 1150"/>
                <a:gd name="T22" fmla="*/ 114 w 2412"/>
                <a:gd name="T23" fmla="*/ 454 h 1150"/>
                <a:gd name="T24" fmla="*/ 0 w 2412"/>
                <a:gd name="T25" fmla="*/ 580 h 1150"/>
                <a:gd name="T26" fmla="*/ 754 w 2412"/>
                <a:gd name="T27" fmla="*/ 1150 h 1150"/>
                <a:gd name="T28" fmla="*/ 810 w 2412"/>
                <a:gd name="T29" fmla="*/ 1080 h 1150"/>
                <a:gd name="T30" fmla="*/ 868 w 2412"/>
                <a:gd name="T31" fmla="*/ 1012 h 1150"/>
                <a:gd name="T32" fmla="*/ 930 w 2412"/>
                <a:gd name="T33" fmla="*/ 950 h 1150"/>
                <a:gd name="T34" fmla="*/ 996 w 2412"/>
                <a:gd name="T35" fmla="*/ 890 h 1150"/>
                <a:gd name="T36" fmla="*/ 1066 w 2412"/>
                <a:gd name="T37" fmla="*/ 834 h 1150"/>
                <a:gd name="T38" fmla="*/ 1138 w 2412"/>
                <a:gd name="T39" fmla="*/ 782 h 1150"/>
                <a:gd name="T40" fmla="*/ 1214 w 2412"/>
                <a:gd name="T41" fmla="*/ 734 h 1150"/>
                <a:gd name="T42" fmla="*/ 1292 w 2412"/>
                <a:gd name="T43" fmla="*/ 690 h 1150"/>
                <a:gd name="T44" fmla="*/ 1374 w 2412"/>
                <a:gd name="T45" fmla="*/ 650 h 1150"/>
                <a:gd name="T46" fmla="*/ 1458 w 2412"/>
                <a:gd name="T47" fmla="*/ 616 h 1150"/>
                <a:gd name="T48" fmla="*/ 1544 w 2412"/>
                <a:gd name="T49" fmla="*/ 586 h 1150"/>
                <a:gd name="T50" fmla="*/ 1632 w 2412"/>
                <a:gd name="T51" fmla="*/ 562 h 1150"/>
                <a:gd name="T52" fmla="*/ 1722 w 2412"/>
                <a:gd name="T53" fmla="*/ 542 h 1150"/>
                <a:gd name="T54" fmla="*/ 1816 w 2412"/>
                <a:gd name="T55" fmla="*/ 528 h 1150"/>
                <a:gd name="T56" fmla="*/ 1910 w 2412"/>
                <a:gd name="T57" fmla="*/ 520 h 1150"/>
                <a:gd name="T58" fmla="*/ 2004 w 2412"/>
                <a:gd name="T59" fmla="*/ 516 h 1150"/>
                <a:gd name="T60" fmla="*/ 2058 w 2412"/>
                <a:gd name="T61" fmla="*/ 518 h 1150"/>
                <a:gd name="T62" fmla="*/ 2162 w 2412"/>
                <a:gd name="T63" fmla="*/ 524 h 1150"/>
                <a:gd name="T64" fmla="*/ 2264 w 2412"/>
                <a:gd name="T65" fmla="*/ 538 h 1150"/>
                <a:gd name="T66" fmla="*/ 2364 w 2412"/>
                <a:gd name="T67" fmla="*/ 560 h 1150"/>
                <a:gd name="T68" fmla="*/ 2412 w 2412"/>
                <a:gd name="T69" fmla="*/ 572 h 1150"/>
                <a:gd name="T70" fmla="*/ 2298 w 2412"/>
                <a:gd name="T71" fmla="*/ 446 h 1150"/>
                <a:gd name="T72" fmla="*/ 2172 w 2412"/>
                <a:gd name="T73" fmla="*/ 336 h 1150"/>
                <a:gd name="T74" fmla="*/ 2034 w 2412"/>
                <a:gd name="T75" fmla="*/ 238 h 1150"/>
                <a:gd name="T76" fmla="*/ 1886 w 2412"/>
                <a:gd name="T77" fmla="*/ 154 h 1150"/>
                <a:gd name="T78" fmla="*/ 1728 w 2412"/>
                <a:gd name="T79" fmla="*/ 88 h 1150"/>
                <a:gd name="T80" fmla="*/ 1646 w 2412"/>
                <a:gd name="T81" fmla="*/ 62 h 1150"/>
                <a:gd name="T82" fmla="*/ 1562 w 2412"/>
                <a:gd name="T83" fmla="*/ 40 h 1150"/>
                <a:gd name="T84" fmla="*/ 1476 w 2412"/>
                <a:gd name="T85" fmla="*/ 22 h 1150"/>
                <a:gd name="T86" fmla="*/ 1390 w 2412"/>
                <a:gd name="T87" fmla="*/ 10 h 1150"/>
                <a:gd name="T88" fmla="*/ 1300 w 2412"/>
                <a:gd name="T89" fmla="*/ 2 h 1150"/>
                <a:gd name="T90" fmla="*/ 1210 w 2412"/>
                <a:gd name="T91" fmla="*/ 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2" h="1150">
                  <a:moveTo>
                    <a:pt x="1210" y="0"/>
                  </a:moveTo>
                  <a:lnTo>
                    <a:pt x="1210" y="0"/>
                  </a:lnTo>
                  <a:lnTo>
                    <a:pt x="1164" y="0"/>
                  </a:lnTo>
                  <a:lnTo>
                    <a:pt x="1118" y="2"/>
                  </a:lnTo>
                  <a:lnTo>
                    <a:pt x="1074" y="6"/>
                  </a:lnTo>
                  <a:lnTo>
                    <a:pt x="1030" y="10"/>
                  </a:lnTo>
                  <a:lnTo>
                    <a:pt x="986" y="16"/>
                  </a:lnTo>
                  <a:lnTo>
                    <a:pt x="942" y="24"/>
                  </a:lnTo>
                  <a:lnTo>
                    <a:pt x="898" y="32"/>
                  </a:lnTo>
                  <a:lnTo>
                    <a:pt x="854" y="40"/>
                  </a:lnTo>
                  <a:lnTo>
                    <a:pt x="812" y="52"/>
                  </a:lnTo>
                  <a:lnTo>
                    <a:pt x="770" y="64"/>
                  </a:lnTo>
                  <a:lnTo>
                    <a:pt x="728" y="76"/>
                  </a:lnTo>
                  <a:lnTo>
                    <a:pt x="688" y="90"/>
                  </a:lnTo>
                  <a:lnTo>
                    <a:pt x="646" y="106"/>
                  </a:lnTo>
                  <a:lnTo>
                    <a:pt x="606" y="122"/>
                  </a:lnTo>
                  <a:lnTo>
                    <a:pt x="568" y="140"/>
                  </a:lnTo>
                  <a:lnTo>
                    <a:pt x="528" y="158"/>
                  </a:lnTo>
                  <a:lnTo>
                    <a:pt x="452" y="198"/>
                  </a:lnTo>
                  <a:lnTo>
                    <a:pt x="380" y="242"/>
                  </a:lnTo>
                  <a:lnTo>
                    <a:pt x="308" y="290"/>
                  </a:lnTo>
                  <a:lnTo>
                    <a:pt x="240" y="340"/>
                  </a:lnTo>
                  <a:lnTo>
                    <a:pt x="176" y="396"/>
                  </a:lnTo>
                  <a:lnTo>
                    <a:pt x="114" y="454"/>
                  </a:lnTo>
                  <a:lnTo>
                    <a:pt x="56" y="516"/>
                  </a:lnTo>
                  <a:lnTo>
                    <a:pt x="0" y="580"/>
                  </a:lnTo>
                  <a:lnTo>
                    <a:pt x="754" y="1150"/>
                  </a:lnTo>
                  <a:lnTo>
                    <a:pt x="754" y="1150"/>
                  </a:lnTo>
                  <a:lnTo>
                    <a:pt x="782" y="1114"/>
                  </a:lnTo>
                  <a:lnTo>
                    <a:pt x="810" y="1080"/>
                  </a:lnTo>
                  <a:lnTo>
                    <a:pt x="838" y="1046"/>
                  </a:lnTo>
                  <a:lnTo>
                    <a:pt x="868" y="1012"/>
                  </a:lnTo>
                  <a:lnTo>
                    <a:pt x="898" y="980"/>
                  </a:lnTo>
                  <a:lnTo>
                    <a:pt x="930" y="950"/>
                  </a:lnTo>
                  <a:lnTo>
                    <a:pt x="964" y="918"/>
                  </a:lnTo>
                  <a:lnTo>
                    <a:pt x="996" y="890"/>
                  </a:lnTo>
                  <a:lnTo>
                    <a:pt x="1030" y="860"/>
                  </a:lnTo>
                  <a:lnTo>
                    <a:pt x="1066" y="834"/>
                  </a:lnTo>
                  <a:lnTo>
                    <a:pt x="1102" y="806"/>
                  </a:lnTo>
                  <a:lnTo>
                    <a:pt x="1138" y="782"/>
                  </a:lnTo>
                  <a:lnTo>
                    <a:pt x="1176" y="756"/>
                  </a:lnTo>
                  <a:lnTo>
                    <a:pt x="1214" y="734"/>
                  </a:lnTo>
                  <a:lnTo>
                    <a:pt x="1254" y="710"/>
                  </a:lnTo>
                  <a:lnTo>
                    <a:pt x="1292" y="690"/>
                  </a:lnTo>
                  <a:lnTo>
                    <a:pt x="1334" y="670"/>
                  </a:lnTo>
                  <a:lnTo>
                    <a:pt x="1374" y="650"/>
                  </a:lnTo>
                  <a:lnTo>
                    <a:pt x="1416" y="632"/>
                  </a:lnTo>
                  <a:lnTo>
                    <a:pt x="1458" y="616"/>
                  </a:lnTo>
                  <a:lnTo>
                    <a:pt x="1500" y="600"/>
                  </a:lnTo>
                  <a:lnTo>
                    <a:pt x="1544" y="586"/>
                  </a:lnTo>
                  <a:lnTo>
                    <a:pt x="1588" y="574"/>
                  </a:lnTo>
                  <a:lnTo>
                    <a:pt x="1632" y="562"/>
                  </a:lnTo>
                  <a:lnTo>
                    <a:pt x="1678" y="552"/>
                  </a:lnTo>
                  <a:lnTo>
                    <a:pt x="1722" y="542"/>
                  </a:lnTo>
                  <a:lnTo>
                    <a:pt x="1768" y="534"/>
                  </a:lnTo>
                  <a:lnTo>
                    <a:pt x="1816" y="528"/>
                  </a:lnTo>
                  <a:lnTo>
                    <a:pt x="1862" y="524"/>
                  </a:lnTo>
                  <a:lnTo>
                    <a:pt x="1910" y="520"/>
                  </a:lnTo>
                  <a:lnTo>
                    <a:pt x="1956" y="518"/>
                  </a:lnTo>
                  <a:lnTo>
                    <a:pt x="2004" y="516"/>
                  </a:lnTo>
                  <a:lnTo>
                    <a:pt x="2004" y="516"/>
                  </a:lnTo>
                  <a:lnTo>
                    <a:pt x="2058" y="518"/>
                  </a:lnTo>
                  <a:lnTo>
                    <a:pt x="2110" y="520"/>
                  </a:lnTo>
                  <a:lnTo>
                    <a:pt x="2162" y="524"/>
                  </a:lnTo>
                  <a:lnTo>
                    <a:pt x="2212" y="530"/>
                  </a:lnTo>
                  <a:lnTo>
                    <a:pt x="2264" y="538"/>
                  </a:lnTo>
                  <a:lnTo>
                    <a:pt x="2314" y="548"/>
                  </a:lnTo>
                  <a:lnTo>
                    <a:pt x="2364" y="560"/>
                  </a:lnTo>
                  <a:lnTo>
                    <a:pt x="2412" y="572"/>
                  </a:lnTo>
                  <a:lnTo>
                    <a:pt x="2412" y="572"/>
                  </a:lnTo>
                  <a:lnTo>
                    <a:pt x="2358" y="508"/>
                  </a:lnTo>
                  <a:lnTo>
                    <a:pt x="2298" y="446"/>
                  </a:lnTo>
                  <a:lnTo>
                    <a:pt x="2238" y="390"/>
                  </a:lnTo>
                  <a:lnTo>
                    <a:pt x="2172" y="336"/>
                  </a:lnTo>
                  <a:lnTo>
                    <a:pt x="2106" y="284"/>
                  </a:lnTo>
                  <a:lnTo>
                    <a:pt x="2034" y="238"/>
                  </a:lnTo>
                  <a:lnTo>
                    <a:pt x="1962" y="194"/>
                  </a:lnTo>
                  <a:lnTo>
                    <a:pt x="1886" y="154"/>
                  </a:lnTo>
                  <a:lnTo>
                    <a:pt x="1808" y="120"/>
                  </a:lnTo>
                  <a:lnTo>
                    <a:pt x="1728" y="88"/>
                  </a:lnTo>
                  <a:lnTo>
                    <a:pt x="1688" y="76"/>
                  </a:lnTo>
                  <a:lnTo>
                    <a:pt x="1646" y="62"/>
                  </a:lnTo>
                  <a:lnTo>
                    <a:pt x="1604" y="50"/>
                  </a:lnTo>
                  <a:lnTo>
                    <a:pt x="1562" y="40"/>
                  </a:lnTo>
                  <a:lnTo>
                    <a:pt x="1520" y="30"/>
                  </a:lnTo>
                  <a:lnTo>
                    <a:pt x="1476" y="22"/>
                  </a:lnTo>
                  <a:lnTo>
                    <a:pt x="1434" y="16"/>
                  </a:lnTo>
                  <a:lnTo>
                    <a:pt x="1390" y="10"/>
                  </a:lnTo>
                  <a:lnTo>
                    <a:pt x="1346" y="6"/>
                  </a:lnTo>
                  <a:lnTo>
                    <a:pt x="1300" y="2"/>
                  </a:lnTo>
                  <a:lnTo>
                    <a:pt x="1256" y="0"/>
                  </a:lnTo>
                  <a:lnTo>
                    <a:pt x="1210" y="0"/>
                  </a:lnTo>
                  <a:lnTo>
                    <a:pt x="12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4425444" y="1666060"/>
              <a:ext cx="273224" cy="273220"/>
              <a:chOff x="152400" y="414338"/>
              <a:chExt cx="1698625" cy="1698625"/>
            </a:xfrm>
          </p:grpSpPr>
          <p:sp>
            <p:nvSpPr>
              <p:cNvPr id="97" name="Freeform 41"/>
              <p:cNvSpPr/>
              <p:nvPr/>
            </p:nvSpPr>
            <p:spPr bwMode="auto">
              <a:xfrm>
                <a:off x="152400" y="414338"/>
                <a:ext cx="1698625" cy="1698625"/>
              </a:xfrm>
              <a:custGeom>
                <a:avLst/>
                <a:gdLst>
                  <a:gd name="T0" fmla="*/ 954 w 1070"/>
                  <a:gd name="T1" fmla="*/ 434 h 1070"/>
                  <a:gd name="T2" fmla="*/ 906 w 1070"/>
                  <a:gd name="T3" fmla="*/ 394 h 1070"/>
                  <a:gd name="T4" fmla="*/ 896 w 1070"/>
                  <a:gd name="T5" fmla="*/ 334 h 1070"/>
                  <a:gd name="T6" fmla="*/ 920 w 1070"/>
                  <a:gd name="T7" fmla="*/ 288 h 1070"/>
                  <a:gd name="T8" fmla="*/ 946 w 1070"/>
                  <a:gd name="T9" fmla="*/ 226 h 1070"/>
                  <a:gd name="T10" fmla="*/ 906 w 1070"/>
                  <a:gd name="T11" fmla="*/ 150 h 1070"/>
                  <a:gd name="T12" fmla="*/ 844 w 1070"/>
                  <a:gd name="T13" fmla="*/ 124 h 1070"/>
                  <a:gd name="T14" fmla="*/ 782 w 1070"/>
                  <a:gd name="T15" fmla="*/ 150 h 1070"/>
                  <a:gd name="T16" fmla="*/ 734 w 1070"/>
                  <a:gd name="T17" fmla="*/ 174 h 1070"/>
                  <a:gd name="T18" fmla="*/ 676 w 1070"/>
                  <a:gd name="T19" fmla="*/ 164 h 1070"/>
                  <a:gd name="T20" fmla="*/ 636 w 1070"/>
                  <a:gd name="T21" fmla="*/ 114 h 1070"/>
                  <a:gd name="T22" fmla="*/ 630 w 1070"/>
                  <a:gd name="T23" fmla="*/ 70 h 1070"/>
                  <a:gd name="T24" fmla="*/ 578 w 1070"/>
                  <a:gd name="T25" fmla="*/ 6 h 1070"/>
                  <a:gd name="T26" fmla="*/ 506 w 1070"/>
                  <a:gd name="T27" fmla="*/ 2 h 1070"/>
                  <a:gd name="T28" fmla="*/ 444 w 1070"/>
                  <a:gd name="T29" fmla="*/ 54 h 1070"/>
                  <a:gd name="T30" fmla="*/ 436 w 1070"/>
                  <a:gd name="T31" fmla="*/ 102 h 1070"/>
                  <a:gd name="T32" fmla="*/ 404 w 1070"/>
                  <a:gd name="T33" fmla="*/ 156 h 1070"/>
                  <a:gd name="T34" fmla="*/ 346 w 1070"/>
                  <a:gd name="T35" fmla="*/ 176 h 1070"/>
                  <a:gd name="T36" fmla="*/ 288 w 1070"/>
                  <a:gd name="T37" fmla="*/ 150 h 1070"/>
                  <a:gd name="T38" fmla="*/ 242 w 1070"/>
                  <a:gd name="T39" fmla="*/ 126 h 1070"/>
                  <a:gd name="T40" fmla="*/ 162 w 1070"/>
                  <a:gd name="T41" fmla="*/ 150 h 1070"/>
                  <a:gd name="T42" fmla="*/ 124 w 1070"/>
                  <a:gd name="T43" fmla="*/ 208 h 1070"/>
                  <a:gd name="T44" fmla="*/ 148 w 1070"/>
                  <a:gd name="T45" fmla="*/ 288 h 1070"/>
                  <a:gd name="T46" fmla="*/ 170 w 1070"/>
                  <a:gd name="T47" fmla="*/ 322 h 1070"/>
                  <a:gd name="T48" fmla="*/ 168 w 1070"/>
                  <a:gd name="T49" fmla="*/ 384 h 1070"/>
                  <a:gd name="T50" fmla="*/ 126 w 1070"/>
                  <a:gd name="T51" fmla="*/ 428 h 1070"/>
                  <a:gd name="T52" fmla="*/ 86 w 1070"/>
                  <a:gd name="T53" fmla="*/ 438 h 1070"/>
                  <a:gd name="T54" fmla="*/ 14 w 1070"/>
                  <a:gd name="T55" fmla="*/ 476 h 1070"/>
                  <a:gd name="T56" fmla="*/ 0 w 1070"/>
                  <a:gd name="T57" fmla="*/ 544 h 1070"/>
                  <a:gd name="T58" fmla="*/ 38 w 1070"/>
                  <a:gd name="T59" fmla="*/ 618 h 1070"/>
                  <a:gd name="T60" fmla="*/ 86 w 1070"/>
                  <a:gd name="T61" fmla="*/ 632 h 1070"/>
                  <a:gd name="T62" fmla="*/ 148 w 1070"/>
                  <a:gd name="T63" fmla="*/ 656 h 1070"/>
                  <a:gd name="T64" fmla="*/ 174 w 1070"/>
                  <a:gd name="T65" fmla="*/ 710 h 1070"/>
                  <a:gd name="T66" fmla="*/ 158 w 1070"/>
                  <a:gd name="T67" fmla="*/ 772 h 1070"/>
                  <a:gd name="T68" fmla="*/ 130 w 1070"/>
                  <a:gd name="T69" fmla="*/ 812 h 1070"/>
                  <a:gd name="T70" fmla="*/ 138 w 1070"/>
                  <a:gd name="T71" fmla="*/ 892 h 1070"/>
                  <a:gd name="T72" fmla="*/ 192 w 1070"/>
                  <a:gd name="T73" fmla="*/ 940 h 1070"/>
                  <a:gd name="T74" fmla="*/ 274 w 1070"/>
                  <a:gd name="T75" fmla="*/ 932 h 1070"/>
                  <a:gd name="T76" fmla="*/ 310 w 1070"/>
                  <a:gd name="T77" fmla="*/ 904 h 1070"/>
                  <a:gd name="T78" fmla="*/ 370 w 1070"/>
                  <a:gd name="T79" fmla="*/ 898 h 1070"/>
                  <a:gd name="T80" fmla="*/ 422 w 1070"/>
                  <a:gd name="T81" fmla="*/ 932 h 1070"/>
                  <a:gd name="T82" fmla="*/ 436 w 1070"/>
                  <a:gd name="T83" fmla="*/ 982 h 1070"/>
                  <a:gd name="T84" fmla="*/ 462 w 1070"/>
                  <a:gd name="T85" fmla="*/ 1044 h 1070"/>
                  <a:gd name="T86" fmla="*/ 544 w 1070"/>
                  <a:gd name="T87" fmla="*/ 1070 h 1070"/>
                  <a:gd name="T88" fmla="*/ 606 w 1070"/>
                  <a:gd name="T89" fmla="*/ 1044 h 1070"/>
                  <a:gd name="T90" fmla="*/ 632 w 1070"/>
                  <a:gd name="T91" fmla="*/ 982 h 1070"/>
                  <a:gd name="T92" fmla="*/ 648 w 1070"/>
                  <a:gd name="T93" fmla="*/ 932 h 1070"/>
                  <a:gd name="T94" fmla="*/ 698 w 1070"/>
                  <a:gd name="T95" fmla="*/ 898 h 1070"/>
                  <a:gd name="T96" fmla="*/ 760 w 1070"/>
                  <a:gd name="T97" fmla="*/ 904 h 1070"/>
                  <a:gd name="T98" fmla="*/ 796 w 1070"/>
                  <a:gd name="T99" fmla="*/ 932 h 1070"/>
                  <a:gd name="T100" fmla="*/ 876 w 1070"/>
                  <a:gd name="T101" fmla="*/ 940 h 1070"/>
                  <a:gd name="T102" fmla="*/ 930 w 1070"/>
                  <a:gd name="T103" fmla="*/ 892 h 1070"/>
                  <a:gd name="T104" fmla="*/ 940 w 1070"/>
                  <a:gd name="T105" fmla="*/ 812 h 1070"/>
                  <a:gd name="T106" fmla="*/ 910 w 1070"/>
                  <a:gd name="T107" fmla="*/ 772 h 1070"/>
                  <a:gd name="T108" fmla="*/ 894 w 1070"/>
                  <a:gd name="T109" fmla="*/ 710 h 1070"/>
                  <a:gd name="T110" fmla="*/ 922 w 1070"/>
                  <a:gd name="T111" fmla="*/ 656 h 1070"/>
                  <a:gd name="T112" fmla="*/ 982 w 1070"/>
                  <a:gd name="T113" fmla="*/ 632 h 1070"/>
                  <a:gd name="T114" fmla="*/ 1030 w 1070"/>
                  <a:gd name="T115" fmla="*/ 618 h 1070"/>
                  <a:gd name="T116" fmla="*/ 1070 w 1070"/>
                  <a:gd name="T117" fmla="*/ 544 h 1070"/>
                  <a:gd name="T118" fmla="*/ 1054 w 1070"/>
                  <a:gd name="T119" fmla="*/ 476 h 1070"/>
                  <a:gd name="T120" fmla="*/ 982 w 1070"/>
                  <a:gd name="T121" fmla="*/ 438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0" h="1070">
                    <a:moveTo>
                      <a:pt x="982" y="438"/>
                    </a:moveTo>
                    <a:lnTo>
                      <a:pt x="982" y="438"/>
                    </a:lnTo>
                    <a:lnTo>
                      <a:pt x="982" y="438"/>
                    </a:lnTo>
                    <a:lnTo>
                      <a:pt x="968" y="436"/>
                    </a:lnTo>
                    <a:lnTo>
                      <a:pt x="954" y="434"/>
                    </a:lnTo>
                    <a:lnTo>
                      <a:pt x="942" y="428"/>
                    </a:lnTo>
                    <a:lnTo>
                      <a:pt x="932" y="422"/>
                    </a:lnTo>
                    <a:lnTo>
                      <a:pt x="922" y="414"/>
                    </a:lnTo>
                    <a:lnTo>
                      <a:pt x="914" y="404"/>
                    </a:lnTo>
                    <a:lnTo>
                      <a:pt x="906" y="394"/>
                    </a:lnTo>
                    <a:lnTo>
                      <a:pt x="900" y="384"/>
                    </a:lnTo>
                    <a:lnTo>
                      <a:pt x="896" y="372"/>
                    </a:lnTo>
                    <a:lnTo>
                      <a:pt x="894" y="360"/>
                    </a:lnTo>
                    <a:lnTo>
                      <a:pt x="894" y="346"/>
                    </a:lnTo>
                    <a:lnTo>
                      <a:pt x="896" y="334"/>
                    </a:lnTo>
                    <a:lnTo>
                      <a:pt x="898" y="322"/>
                    </a:lnTo>
                    <a:lnTo>
                      <a:pt x="904" y="310"/>
                    </a:lnTo>
                    <a:lnTo>
                      <a:pt x="910" y="29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30" y="274"/>
                    </a:lnTo>
                    <a:lnTo>
                      <a:pt x="940" y="258"/>
                    </a:lnTo>
                    <a:lnTo>
                      <a:pt x="944" y="242"/>
                    </a:lnTo>
                    <a:lnTo>
                      <a:pt x="946" y="226"/>
                    </a:lnTo>
                    <a:lnTo>
                      <a:pt x="944" y="208"/>
                    </a:lnTo>
                    <a:lnTo>
                      <a:pt x="940" y="192"/>
                    </a:lnTo>
                    <a:lnTo>
                      <a:pt x="930" y="178"/>
                    </a:lnTo>
                    <a:lnTo>
                      <a:pt x="920" y="164"/>
                    </a:lnTo>
                    <a:lnTo>
                      <a:pt x="906" y="150"/>
                    </a:lnTo>
                    <a:lnTo>
                      <a:pt x="906" y="150"/>
                    </a:lnTo>
                    <a:lnTo>
                      <a:pt x="892" y="138"/>
                    </a:lnTo>
                    <a:lnTo>
                      <a:pt x="876" y="130"/>
                    </a:lnTo>
                    <a:lnTo>
                      <a:pt x="860" y="126"/>
                    </a:lnTo>
                    <a:lnTo>
                      <a:pt x="844" y="124"/>
                    </a:lnTo>
                    <a:lnTo>
                      <a:pt x="826" y="126"/>
                    </a:lnTo>
                    <a:lnTo>
                      <a:pt x="810" y="130"/>
                    </a:lnTo>
                    <a:lnTo>
                      <a:pt x="796" y="138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70" y="158"/>
                    </a:lnTo>
                    <a:lnTo>
                      <a:pt x="760" y="166"/>
                    </a:lnTo>
                    <a:lnTo>
                      <a:pt x="748" y="172"/>
                    </a:lnTo>
                    <a:lnTo>
                      <a:pt x="734" y="174"/>
                    </a:lnTo>
                    <a:lnTo>
                      <a:pt x="722" y="176"/>
                    </a:lnTo>
                    <a:lnTo>
                      <a:pt x="710" y="174"/>
                    </a:lnTo>
                    <a:lnTo>
                      <a:pt x="698" y="172"/>
                    </a:lnTo>
                    <a:lnTo>
                      <a:pt x="686" y="168"/>
                    </a:lnTo>
                    <a:lnTo>
                      <a:pt x="676" y="164"/>
                    </a:lnTo>
                    <a:lnTo>
                      <a:pt x="664" y="156"/>
                    </a:lnTo>
                    <a:lnTo>
                      <a:pt x="656" y="148"/>
                    </a:lnTo>
                    <a:lnTo>
                      <a:pt x="648" y="138"/>
                    </a:lnTo>
                    <a:lnTo>
                      <a:pt x="642" y="128"/>
                    </a:lnTo>
                    <a:lnTo>
                      <a:pt x="636" y="114"/>
                    </a:lnTo>
                    <a:lnTo>
                      <a:pt x="634" y="102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0" y="70"/>
                    </a:lnTo>
                    <a:lnTo>
                      <a:pt x="626" y="54"/>
                    </a:lnTo>
                    <a:lnTo>
                      <a:pt x="616" y="38"/>
                    </a:lnTo>
                    <a:lnTo>
                      <a:pt x="606" y="26"/>
                    </a:lnTo>
                    <a:lnTo>
                      <a:pt x="594" y="14"/>
                    </a:lnTo>
                    <a:lnTo>
                      <a:pt x="578" y="6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06" y="2"/>
                    </a:lnTo>
                    <a:lnTo>
                      <a:pt x="490" y="6"/>
                    </a:lnTo>
                    <a:lnTo>
                      <a:pt x="476" y="14"/>
                    </a:lnTo>
                    <a:lnTo>
                      <a:pt x="462" y="26"/>
                    </a:lnTo>
                    <a:lnTo>
                      <a:pt x="452" y="38"/>
                    </a:lnTo>
                    <a:lnTo>
                      <a:pt x="444" y="54"/>
                    </a:lnTo>
                    <a:lnTo>
                      <a:pt x="438" y="70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102"/>
                    </a:lnTo>
                    <a:lnTo>
                      <a:pt x="432" y="114"/>
                    </a:lnTo>
                    <a:lnTo>
                      <a:pt x="428" y="128"/>
                    </a:lnTo>
                    <a:lnTo>
                      <a:pt x="422" y="138"/>
                    </a:lnTo>
                    <a:lnTo>
                      <a:pt x="414" y="148"/>
                    </a:lnTo>
                    <a:lnTo>
                      <a:pt x="404" y="156"/>
                    </a:lnTo>
                    <a:lnTo>
                      <a:pt x="394" y="164"/>
                    </a:lnTo>
                    <a:lnTo>
                      <a:pt x="382" y="168"/>
                    </a:lnTo>
                    <a:lnTo>
                      <a:pt x="370" y="172"/>
                    </a:lnTo>
                    <a:lnTo>
                      <a:pt x="358" y="174"/>
                    </a:lnTo>
                    <a:lnTo>
                      <a:pt x="346" y="176"/>
                    </a:lnTo>
                    <a:lnTo>
                      <a:pt x="334" y="174"/>
                    </a:lnTo>
                    <a:lnTo>
                      <a:pt x="322" y="172"/>
                    </a:lnTo>
                    <a:lnTo>
                      <a:pt x="310" y="166"/>
                    </a:lnTo>
                    <a:lnTo>
                      <a:pt x="298" y="158"/>
                    </a:lnTo>
                    <a:lnTo>
                      <a:pt x="288" y="150"/>
                    </a:lnTo>
                    <a:lnTo>
                      <a:pt x="286" y="150"/>
                    </a:lnTo>
                    <a:lnTo>
                      <a:pt x="286" y="150"/>
                    </a:lnTo>
                    <a:lnTo>
                      <a:pt x="274" y="138"/>
                    </a:lnTo>
                    <a:lnTo>
                      <a:pt x="258" y="130"/>
                    </a:lnTo>
                    <a:lnTo>
                      <a:pt x="242" y="126"/>
                    </a:lnTo>
                    <a:lnTo>
                      <a:pt x="224" y="124"/>
                    </a:lnTo>
                    <a:lnTo>
                      <a:pt x="208" y="126"/>
                    </a:lnTo>
                    <a:lnTo>
                      <a:pt x="192" y="130"/>
                    </a:lnTo>
                    <a:lnTo>
                      <a:pt x="176" y="138"/>
                    </a:lnTo>
                    <a:lnTo>
                      <a:pt x="162" y="150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138" y="178"/>
                    </a:lnTo>
                    <a:lnTo>
                      <a:pt x="130" y="192"/>
                    </a:lnTo>
                    <a:lnTo>
                      <a:pt x="124" y="208"/>
                    </a:lnTo>
                    <a:lnTo>
                      <a:pt x="124" y="226"/>
                    </a:lnTo>
                    <a:lnTo>
                      <a:pt x="124" y="242"/>
                    </a:lnTo>
                    <a:lnTo>
                      <a:pt x="130" y="258"/>
                    </a:lnTo>
                    <a:lnTo>
                      <a:pt x="138" y="274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58" y="298"/>
                    </a:lnTo>
                    <a:lnTo>
                      <a:pt x="166" y="310"/>
                    </a:lnTo>
                    <a:lnTo>
                      <a:pt x="170" y="322"/>
                    </a:lnTo>
                    <a:lnTo>
                      <a:pt x="174" y="334"/>
                    </a:lnTo>
                    <a:lnTo>
                      <a:pt x="174" y="346"/>
                    </a:lnTo>
                    <a:lnTo>
                      <a:pt x="174" y="360"/>
                    </a:lnTo>
                    <a:lnTo>
                      <a:pt x="172" y="372"/>
                    </a:lnTo>
                    <a:lnTo>
                      <a:pt x="168" y="384"/>
                    </a:lnTo>
                    <a:lnTo>
                      <a:pt x="162" y="394"/>
                    </a:lnTo>
                    <a:lnTo>
                      <a:pt x="156" y="404"/>
                    </a:lnTo>
                    <a:lnTo>
                      <a:pt x="148" y="414"/>
                    </a:lnTo>
                    <a:lnTo>
                      <a:pt x="138" y="422"/>
                    </a:lnTo>
                    <a:lnTo>
                      <a:pt x="126" y="428"/>
                    </a:lnTo>
                    <a:lnTo>
                      <a:pt x="114" y="434"/>
                    </a:lnTo>
                    <a:lnTo>
                      <a:pt x="102" y="436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70" y="440"/>
                    </a:lnTo>
                    <a:lnTo>
                      <a:pt x="52" y="444"/>
                    </a:lnTo>
                    <a:lnTo>
                      <a:pt x="38" y="452"/>
                    </a:lnTo>
                    <a:lnTo>
                      <a:pt x="24" y="464"/>
                    </a:lnTo>
                    <a:lnTo>
                      <a:pt x="14" y="476"/>
                    </a:lnTo>
                    <a:lnTo>
                      <a:pt x="6" y="490"/>
                    </a:lnTo>
                    <a:lnTo>
                      <a:pt x="2" y="508"/>
                    </a:lnTo>
                    <a:lnTo>
                      <a:pt x="0" y="526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2" y="562"/>
                    </a:lnTo>
                    <a:lnTo>
                      <a:pt x="6" y="580"/>
                    </a:lnTo>
                    <a:lnTo>
                      <a:pt x="14" y="594"/>
                    </a:lnTo>
                    <a:lnTo>
                      <a:pt x="24" y="606"/>
                    </a:lnTo>
                    <a:lnTo>
                      <a:pt x="38" y="618"/>
                    </a:lnTo>
                    <a:lnTo>
                      <a:pt x="52" y="626"/>
                    </a:lnTo>
                    <a:lnTo>
                      <a:pt x="70" y="630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102" y="634"/>
                    </a:lnTo>
                    <a:lnTo>
                      <a:pt x="114" y="636"/>
                    </a:lnTo>
                    <a:lnTo>
                      <a:pt x="126" y="642"/>
                    </a:lnTo>
                    <a:lnTo>
                      <a:pt x="138" y="648"/>
                    </a:lnTo>
                    <a:lnTo>
                      <a:pt x="148" y="656"/>
                    </a:lnTo>
                    <a:lnTo>
                      <a:pt x="156" y="666"/>
                    </a:lnTo>
                    <a:lnTo>
                      <a:pt x="162" y="676"/>
                    </a:lnTo>
                    <a:lnTo>
                      <a:pt x="168" y="686"/>
                    </a:lnTo>
                    <a:lnTo>
                      <a:pt x="172" y="698"/>
                    </a:lnTo>
                    <a:lnTo>
                      <a:pt x="174" y="710"/>
                    </a:lnTo>
                    <a:lnTo>
                      <a:pt x="174" y="724"/>
                    </a:lnTo>
                    <a:lnTo>
                      <a:pt x="174" y="736"/>
                    </a:lnTo>
                    <a:lnTo>
                      <a:pt x="170" y="748"/>
                    </a:lnTo>
                    <a:lnTo>
                      <a:pt x="166" y="760"/>
                    </a:lnTo>
                    <a:lnTo>
                      <a:pt x="158" y="77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38" y="796"/>
                    </a:lnTo>
                    <a:lnTo>
                      <a:pt x="130" y="812"/>
                    </a:lnTo>
                    <a:lnTo>
                      <a:pt x="124" y="828"/>
                    </a:lnTo>
                    <a:lnTo>
                      <a:pt x="124" y="844"/>
                    </a:lnTo>
                    <a:lnTo>
                      <a:pt x="124" y="862"/>
                    </a:lnTo>
                    <a:lnTo>
                      <a:pt x="130" y="878"/>
                    </a:lnTo>
                    <a:lnTo>
                      <a:pt x="138" y="892"/>
                    </a:lnTo>
                    <a:lnTo>
                      <a:pt x="148" y="906"/>
                    </a:lnTo>
                    <a:lnTo>
                      <a:pt x="162" y="920"/>
                    </a:lnTo>
                    <a:lnTo>
                      <a:pt x="162" y="920"/>
                    </a:lnTo>
                    <a:lnTo>
                      <a:pt x="176" y="932"/>
                    </a:lnTo>
                    <a:lnTo>
                      <a:pt x="192" y="940"/>
                    </a:lnTo>
                    <a:lnTo>
                      <a:pt x="208" y="944"/>
                    </a:lnTo>
                    <a:lnTo>
                      <a:pt x="224" y="946"/>
                    </a:lnTo>
                    <a:lnTo>
                      <a:pt x="242" y="944"/>
                    </a:lnTo>
                    <a:lnTo>
                      <a:pt x="258" y="940"/>
                    </a:lnTo>
                    <a:lnTo>
                      <a:pt x="274" y="932"/>
                    </a:lnTo>
                    <a:lnTo>
                      <a:pt x="286" y="920"/>
                    </a:lnTo>
                    <a:lnTo>
                      <a:pt x="288" y="920"/>
                    </a:lnTo>
                    <a:lnTo>
                      <a:pt x="288" y="920"/>
                    </a:lnTo>
                    <a:lnTo>
                      <a:pt x="298" y="912"/>
                    </a:lnTo>
                    <a:lnTo>
                      <a:pt x="310" y="904"/>
                    </a:lnTo>
                    <a:lnTo>
                      <a:pt x="322" y="898"/>
                    </a:lnTo>
                    <a:lnTo>
                      <a:pt x="334" y="896"/>
                    </a:lnTo>
                    <a:lnTo>
                      <a:pt x="346" y="894"/>
                    </a:lnTo>
                    <a:lnTo>
                      <a:pt x="358" y="896"/>
                    </a:lnTo>
                    <a:lnTo>
                      <a:pt x="370" y="898"/>
                    </a:lnTo>
                    <a:lnTo>
                      <a:pt x="382" y="902"/>
                    </a:lnTo>
                    <a:lnTo>
                      <a:pt x="394" y="906"/>
                    </a:lnTo>
                    <a:lnTo>
                      <a:pt x="404" y="914"/>
                    </a:lnTo>
                    <a:lnTo>
                      <a:pt x="414" y="922"/>
                    </a:lnTo>
                    <a:lnTo>
                      <a:pt x="422" y="932"/>
                    </a:lnTo>
                    <a:lnTo>
                      <a:pt x="428" y="942"/>
                    </a:lnTo>
                    <a:lnTo>
                      <a:pt x="432" y="956"/>
                    </a:lnTo>
                    <a:lnTo>
                      <a:pt x="436" y="968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8" y="1000"/>
                    </a:lnTo>
                    <a:lnTo>
                      <a:pt x="444" y="1016"/>
                    </a:lnTo>
                    <a:lnTo>
                      <a:pt x="452" y="1032"/>
                    </a:lnTo>
                    <a:lnTo>
                      <a:pt x="462" y="1044"/>
                    </a:lnTo>
                    <a:lnTo>
                      <a:pt x="476" y="1056"/>
                    </a:lnTo>
                    <a:lnTo>
                      <a:pt x="490" y="1064"/>
                    </a:lnTo>
                    <a:lnTo>
                      <a:pt x="506" y="1068"/>
                    </a:lnTo>
                    <a:lnTo>
                      <a:pt x="524" y="1070"/>
                    </a:lnTo>
                    <a:lnTo>
                      <a:pt x="544" y="1070"/>
                    </a:lnTo>
                    <a:lnTo>
                      <a:pt x="544" y="1070"/>
                    </a:lnTo>
                    <a:lnTo>
                      <a:pt x="562" y="1068"/>
                    </a:lnTo>
                    <a:lnTo>
                      <a:pt x="578" y="1064"/>
                    </a:lnTo>
                    <a:lnTo>
                      <a:pt x="594" y="1056"/>
                    </a:lnTo>
                    <a:lnTo>
                      <a:pt x="606" y="1044"/>
                    </a:lnTo>
                    <a:lnTo>
                      <a:pt x="616" y="1032"/>
                    </a:lnTo>
                    <a:lnTo>
                      <a:pt x="626" y="1016"/>
                    </a:lnTo>
                    <a:lnTo>
                      <a:pt x="630" y="1000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4" y="968"/>
                    </a:lnTo>
                    <a:lnTo>
                      <a:pt x="636" y="956"/>
                    </a:lnTo>
                    <a:lnTo>
                      <a:pt x="642" y="942"/>
                    </a:lnTo>
                    <a:lnTo>
                      <a:pt x="648" y="932"/>
                    </a:lnTo>
                    <a:lnTo>
                      <a:pt x="656" y="922"/>
                    </a:lnTo>
                    <a:lnTo>
                      <a:pt x="664" y="914"/>
                    </a:lnTo>
                    <a:lnTo>
                      <a:pt x="676" y="906"/>
                    </a:lnTo>
                    <a:lnTo>
                      <a:pt x="686" y="902"/>
                    </a:lnTo>
                    <a:lnTo>
                      <a:pt x="698" y="898"/>
                    </a:lnTo>
                    <a:lnTo>
                      <a:pt x="710" y="896"/>
                    </a:lnTo>
                    <a:lnTo>
                      <a:pt x="722" y="894"/>
                    </a:lnTo>
                    <a:lnTo>
                      <a:pt x="734" y="896"/>
                    </a:lnTo>
                    <a:lnTo>
                      <a:pt x="748" y="898"/>
                    </a:lnTo>
                    <a:lnTo>
                      <a:pt x="760" y="904"/>
                    </a:lnTo>
                    <a:lnTo>
                      <a:pt x="770" y="912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96" y="932"/>
                    </a:lnTo>
                    <a:lnTo>
                      <a:pt x="810" y="940"/>
                    </a:lnTo>
                    <a:lnTo>
                      <a:pt x="826" y="944"/>
                    </a:lnTo>
                    <a:lnTo>
                      <a:pt x="844" y="946"/>
                    </a:lnTo>
                    <a:lnTo>
                      <a:pt x="860" y="944"/>
                    </a:lnTo>
                    <a:lnTo>
                      <a:pt x="876" y="940"/>
                    </a:lnTo>
                    <a:lnTo>
                      <a:pt x="892" y="932"/>
                    </a:lnTo>
                    <a:lnTo>
                      <a:pt x="906" y="920"/>
                    </a:lnTo>
                    <a:lnTo>
                      <a:pt x="920" y="906"/>
                    </a:lnTo>
                    <a:lnTo>
                      <a:pt x="920" y="906"/>
                    </a:lnTo>
                    <a:lnTo>
                      <a:pt x="930" y="892"/>
                    </a:lnTo>
                    <a:lnTo>
                      <a:pt x="940" y="878"/>
                    </a:lnTo>
                    <a:lnTo>
                      <a:pt x="944" y="862"/>
                    </a:lnTo>
                    <a:lnTo>
                      <a:pt x="946" y="844"/>
                    </a:lnTo>
                    <a:lnTo>
                      <a:pt x="944" y="828"/>
                    </a:lnTo>
                    <a:lnTo>
                      <a:pt x="940" y="812"/>
                    </a:lnTo>
                    <a:lnTo>
                      <a:pt x="930" y="796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10" y="772"/>
                    </a:lnTo>
                    <a:lnTo>
                      <a:pt x="904" y="760"/>
                    </a:lnTo>
                    <a:lnTo>
                      <a:pt x="898" y="748"/>
                    </a:lnTo>
                    <a:lnTo>
                      <a:pt x="896" y="736"/>
                    </a:lnTo>
                    <a:lnTo>
                      <a:pt x="894" y="724"/>
                    </a:lnTo>
                    <a:lnTo>
                      <a:pt x="894" y="710"/>
                    </a:lnTo>
                    <a:lnTo>
                      <a:pt x="896" y="698"/>
                    </a:lnTo>
                    <a:lnTo>
                      <a:pt x="900" y="686"/>
                    </a:lnTo>
                    <a:lnTo>
                      <a:pt x="906" y="676"/>
                    </a:lnTo>
                    <a:lnTo>
                      <a:pt x="914" y="666"/>
                    </a:lnTo>
                    <a:lnTo>
                      <a:pt x="922" y="656"/>
                    </a:lnTo>
                    <a:lnTo>
                      <a:pt x="932" y="648"/>
                    </a:lnTo>
                    <a:lnTo>
                      <a:pt x="942" y="642"/>
                    </a:lnTo>
                    <a:lnTo>
                      <a:pt x="954" y="636"/>
                    </a:lnTo>
                    <a:lnTo>
                      <a:pt x="968" y="634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1000" y="630"/>
                    </a:lnTo>
                    <a:lnTo>
                      <a:pt x="1016" y="626"/>
                    </a:lnTo>
                    <a:lnTo>
                      <a:pt x="1030" y="618"/>
                    </a:lnTo>
                    <a:lnTo>
                      <a:pt x="1044" y="606"/>
                    </a:lnTo>
                    <a:lnTo>
                      <a:pt x="1054" y="594"/>
                    </a:lnTo>
                    <a:lnTo>
                      <a:pt x="1062" y="580"/>
                    </a:lnTo>
                    <a:lnTo>
                      <a:pt x="1068" y="562"/>
                    </a:lnTo>
                    <a:lnTo>
                      <a:pt x="1070" y="544"/>
                    </a:lnTo>
                    <a:lnTo>
                      <a:pt x="1070" y="526"/>
                    </a:lnTo>
                    <a:lnTo>
                      <a:pt x="1070" y="526"/>
                    </a:lnTo>
                    <a:lnTo>
                      <a:pt x="1068" y="508"/>
                    </a:lnTo>
                    <a:lnTo>
                      <a:pt x="1062" y="490"/>
                    </a:lnTo>
                    <a:lnTo>
                      <a:pt x="1054" y="476"/>
                    </a:lnTo>
                    <a:lnTo>
                      <a:pt x="1044" y="464"/>
                    </a:lnTo>
                    <a:lnTo>
                      <a:pt x="1030" y="452"/>
                    </a:lnTo>
                    <a:lnTo>
                      <a:pt x="1016" y="444"/>
                    </a:lnTo>
                    <a:lnTo>
                      <a:pt x="1000" y="440"/>
                    </a:lnTo>
                    <a:lnTo>
                      <a:pt x="982" y="438"/>
                    </a:lnTo>
                    <a:lnTo>
                      <a:pt x="982" y="43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42"/>
              <p:cNvSpPr/>
              <p:nvPr/>
            </p:nvSpPr>
            <p:spPr bwMode="auto">
              <a:xfrm>
                <a:off x="663575" y="925513"/>
                <a:ext cx="676275" cy="676275"/>
              </a:xfrm>
              <a:custGeom>
                <a:avLst/>
                <a:gdLst>
                  <a:gd name="T0" fmla="*/ 426 w 426"/>
                  <a:gd name="T1" fmla="*/ 212 h 426"/>
                  <a:gd name="T2" fmla="*/ 422 w 426"/>
                  <a:gd name="T3" fmla="*/ 256 h 426"/>
                  <a:gd name="T4" fmla="*/ 408 w 426"/>
                  <a:gd name="T5" fmla="*/ 296 h 426"/>
                  <a:gd name="T6" fmla="*/ 390 w 426"/>
                  <a:gd name="T7" fmla="*/ 332 h 426"/>
                  <a:gd name="T8" fmla="*/ 364 w 426"/>
                  <a:gd name="T9" fmla="*/ 364 h 426"/>
                  <a:gd name="T10" fmla="*/ 332 w 426"/>
                  <a:gd name="T11" fmla="*/ 390 h 426"/>
                  <a:gd name="T12" fmla="*/ 296 w 426"/>
                  <a:gd name="T13" fmla="*/ 410 h 426"/>
                  <a:gd name="T14" fmla="*/ 256 w 426"/>
                  <a:gd name="T15" fmla="*/ 422 h 426"/>
                  <a:gd name="T16" fmla="*/ 212 w 426"/>
                  <a:gd name="T17" fmla="*/ 426 h 426"/>
                  <a:gd name="T18" fmla="*/ 190 w 426"/>
                  <a:gd name="T19" fmla="*/ 426 h 426"/>
                  <a:gd name="T20" fmla="*/ 148 w 426"/>
                  <a:gd name="T21" fmla="*/ 416 h 426"/>
                  <a:gd name="T22" fmla="*/ 110 w 426"/>
                  <a:gd name="T23" fmla="*/ 400 h 426"/>
                  <a:gd name="T24" fmla="*/ 76 w 426"/>
                  <a:gd name="T25" fmla="*/ 378 h 426"/>
                  <a:gd name="T26" fmla="*/ 48 w 426"/>
                  <a:gd name="T27" fmla="*/ 348 h 426"/>
                  <a:gd name="T28" fmla="*/ 24 w 426"/>
                  <a:gd name="T29" fmla="*/ 314 h 426"/>
                  <a:gd name="T30" fmla="*/ 8 w 426"/>
                  <a:gd name="T31" fmla="*/ 276 h 426"/>
                  <a:gd name="T32" fmla="*/ 0 w 426"/>
                  <a:gd name="T33" fmla="*/ 234 h 426"/>
                  <a:gd name="T34" fmla="*/ 0 w 426"/>
                  <a:gd name="T35" fmla="*/ 212 h 426"/>
                  <a:gd name="T36" fmla="*/ 4 w 426"/>
                  <a:gd name="T37" fmla="*/ 170 h 426"/>
                  <a:gd name="T38" fmla="*/ 16 w 426"/>
                  <a:gd name="T39" fmla="*/ 130 h 426"/>
                  <a:gd name="T40" fmla="*/ 36 w 426"/>
                  <a:gd name="T41" fmla="*/ 94 h 426"/>
                  <a:gd name="T42" fmla="*/ 62 w 426"/>
                  <a:gd name="T43" fmla="*/ 62 h 426"/>
                  <a:gd name="T44" fmla="*/ 94 w 426"/>
                  <a:gd name="T45" fmla="*/ 36 h 426"/>
                  <a:gd name="T46" fmla="*/ 130 w 426"/>
                  <a:gd name="T47" fmla="*/ 16 h 426"/>
                  <a:gd name="T48" fmla="*/ 170 w 426"/>
                  <a:gd name="T49" fmla="*/ 4 h 426"/>
                  <a:gd name="T50" fmla="*/ 212 w 426"/>
                  <a:gd name="T51" fmla="*/ 0 h 426"/>
                  <a:gd name="T52" fmla="*/ 234 w 426"/>
                  <a:gd name="T53" fmla="*/ 0 h 426"/>
                  <a:gd name="T54" fmla="*/ 276 w 426"/>
                  <a:gd name="T55" fmla="*/ 10 h 426"/>
                  <a:gd name="T56" fmla="*/ 314 w 426"/>
                  <a:gd name="T57" fmla="*/ 26 h 426"/>
                  <a:gd name="T58" fmla="*/ 348 w 426"/>
                  <a:gd name="T59" fmla="*/ 48 h 426"/>
                  <a:gd name="T60" fmla="*/ 376 w 426"/>
                  <a:gd name="T61" fmla="*/ 78 h 426"/>
                  <a:gd name="T62" fmla="*/ 400 w 426"/>
                  <a:gd name="T63" fmla="*/ 112 h 426"/>
                  <a:gd name="T64" fmla="*/ 416 w 426"/>
                  <a:gd name="T65" fmla="*/ 150 h 426"/>
                  <a:gd name="T66" fmla="*/ 424 w 426"/>
                  <a:gd name="T67" fmla="*/ 192 h 426"/>
                  <a:gd name="T68" fmla="*/ 426 w 426"/>
                  <a:gd name="T69" fmla="*/ 212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6" h="426">
                    <a:moveTo>
                      <a:pt x="426" y="212"/>
                    </a:moveTo>
                    <a:lnTo>
                      <a:pt x="426" y="212"/>
                    </a:lnTo>
                    <a:lnTo>
                      <a:pt x="424" y="234"/>
                    </a:lnTo>
                    <a:lnTo>
                      <a:pt x="422" y="256"/>
                    </a:lnTo>
                    <a:lnTo>
                      <a:pt x="416" y="276"/>
                    </a:lnTo>
                    <a:lnTo>
                      <a:pt x="408" y="296"/>
                    </a:lnTo>
                    <a:lnTo>
                      <a:pt x="400" y="314"/>
                    </a:lnTo>
                    <a:lnTo>
                      <a:pt x="390" y="332"/>
                    </a:lnTo>
                    <a:lnTo>
                      <a:pt x="376" y="348"/>
                    </a:lnTo>
                    <a:lnTo>
                      <a:pt x="364" y="364"/>
                    </a:lnTo>
                    <a:lnTo>
                      <a:pt x="348" y="378"/>
                    </a:lnTo>
                    <a:lnTo>
                      <a:pt x="332" y="390"/>
                    </a:lnTo>
                    <a:lnTo>
                      <a:pt x="314" y="400"/>
                    </a:lnTo>
                    <a:lnTo>
                      <a:pt x="296" y="410"/>
                    </a:lnTo>
                    <a:lnTo>
                      <a:pt x="276" y="416"/>
                    </a:lnTo>
                    <a:lnTo>
                      <a:pt x="256" y="422"/>
                    </a:lnTo>
                    <a:lnTo>
                      <a:pt x="234" y="426"/>
                    </a:lnTo>
                    <a:lnTo>
                      <a:pt x="212" y="426"/>
                    </a:lnTo>
                    <a:lnTo>
                      <a:pt x="212" y="426"/>
                    </a:lnTo>
                    <a:lnTo>
                      <a:pt x="190" y="426"/>
                    </a:lnTo>
                    <a:lnTo>
                      <a:pt x="170" y="422"/>
                    </a:lnTo>
                    <a:lnTo>
                      <a:pt x="148" y="416"/>
                    </a:lnTo>
                    <a:lnTo>
                      <a:pt x="130" y="410"/>
                    </a:lnTo>
                    <a:lnTo>
                      <a:pt x="110" y="400"/>
                    </a:lnTo>
                    <a:lnTo>
                      <a:pt x="94" y="390"/>
                    </a:lnTo>
                    <a:lnTo>
                      <a:pt x="76" y="378"/>
                    </a:lnTo>
                    <a:lnTo>
                      <a:pt x="62" y="364"/>
                    </a:lnTo>
                    <a:lnTo>
                      <a:pt x="48" y="348"/>
                    </a:lnTo>
                    <a:lnTo>
                      <a:pt x="36" y="332"/>
                    </a:lnTo>
                    <a:lnTo>
                      <a:pt x="24" y="314"/>
                    </a:lnTo>
                    <a:lnTo>
                      <a:pt x="16" y="296"/>
                    </a:lnTo>
                    <a:lnTo>
                      <a:pt x="8" y="276"/>
                    </a:lnTo>
                    <a:lnTo>
                      <a:pt x="4" y="256"/>
                    </a:lnTo>
                    <a:lnTo>
                      <a:pt x="0" y="234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192"/>
                    </a:lnTo>
                    <a:lnTo>
                      <a:pt x="4" y="170"/>
                    </a:lnTo>
                    <a:lnTo>
                      <a:pt x="8" y="150"/>
                    </a:lnTo>
                    <a:lnTo>
                      <a:pt x="16" y="130"/>
                    </a:lnTo>
                    <a:lnTo>
                      <a:pt x="24" y="112"/>
                    </a:lnTo>
                    <a:lnTo>
                      <a:pt x="36" y="94"/>
                    </a:lnTo>
                    <a:lnTo>
                      <a:pt x="48" y="78"/>
                    </a:lnTo>
                    <a:lnTo>
                      <a:pt x="62" y="62"/>
                    </a:lnTo>
                    <a:lnTo>
                      <a:pt x="76" y="48"/>
                    </a:lnTo>
                    <a:lnTo>
                      <a:pt x="94" y="36"/>
                    </a:lnTo>
                    <a:lnTo>
                      <a:pt x="110" y="26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70" y="4"/>
                    </a:lnTo>
                    <a:lnTo>
                      <a:pt x="190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34" y="0"/>
                    </a:lnTo>
                    <a:lnTo>
                      <a:pt x="256" y="4"/>
                    </a:lnTo>
                    <a:lnTo>
                      <a:pt x="276" y="10"/>
                    </a:lnTo>
                    <a:lnTo>
                      <a:pt x="296" y="16"/>
                    </a:lnTo>
                    <a:lnTo>
                      <a:pt x="314" y="26"/>
                    </a:lnTo>
                    <a:lnTo>
                      <a:pt x="332" y="36"/>
                    </a:lnTo>
                    <a:lnTo>
                      <a:pt x="348" y="48"/>
                    </a:lnTo>
                    <a:lnTo>
                      <a:pt x="364" y="62"/>
                    </a:lnTo>
                    <a:lnTo>
                      <a:pt x="376" y="78"/>
                    </a:lnTo>
                    <a:lnTo>
                      <a:pt x="390" y="94"/>
                    </a:lnTo>
                    <a:lnTo>
                      <a:pt x="400" y="112"/>
                    </a:lnTo>
                    <a:lnTo>
                      <a:pt x="408" y="130"/>
                    </a:lnTo>
                    <a:lnTo>
                      <a:pt x="416" y="150"/>
                    </a:lnTo>
                    <a:lnTo>
                      <a:pt x="422" y="170"/>
                    </a:lnTo>
                    <a:lnTo>
                      <a:pt x="424" y="192"/>
                    </a:lnTo>
                    <a:lnTo>
                      <a:pt x="426" y="212"/>
                    </a:lnTo>
                    <a:lnTo>
                      <a:pt x="426" y="21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7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5391884" y="3040452"/>
            <a:ext cx="1408234" cy="1214153"/>
            <a:chOff x="4043843" y="2332916"/>
            <a:chExt cx="1056313" cy="910615"/>
          </a:xfrm>
        </p:grpSpPr>
        <p:sp>
          <p:nvSpPr>
            <p:cNvPr id="84" name="六边形 83"/>
            <p:cNvSpPr/>
            <p:nvPr/>
          </p:nvSpPr>
          <p:spPr>
            <a:xfrm>
              <a:off x="4043843" y="2332916"/>
              <a:ext cx="1056313" cy="910615"/>
            </a:xfrm>
            <a:prstGeom prst="hexagon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/>
            </a:p>
          </p:txBody>
        </p:sp>
        <p:sp>
          <p:nvSpPr>
            <p:cNvPr id="85" name="矩形 84"/>
            <p:cNvSpPr/>
            <p:nvPr/>
          </p:nvSpPr>
          <p:spPr>
            <a:xfrm>
              <a:off x="4256242" y="2541677"/>
              <a:ext cx="638719" cy="4593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</a:t>
              </a:r>
              <a:endPara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您的标题</a:t>
              </a:r>
              <a:endPara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内容占位符 2"/>
          <p:cNvSpPr txBox="1"/>
          <p:nvPr/>
        </p:nvSpPr>
        <p:spPr>
          <a:xfrm>
            <a:off x="493099" y="2972726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6"/>
                </a:solidFill>
              </a:rPr>
              <a:t>在此输入您的文字标题</a:t>
            </a:r>
            <a:endParaRPr lang="en-US" altLang="zh-CN" sz="1300" dirty="0">
              <a:solidFill>
                <a:schemeClr val="accent6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87" name="内容占位符 2"/>
          <p:cNvSpPr txBox="1"/>
          <p:nvPr/>
        </p:nvSpPr>
        <p:spPr>
          <a:xfrm>
            <a:off x="493099" y="1388943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1"/>
                </a:solidFill>
              </a:rPr>
              <a:t>在此输入您的文字标题</a:t>
            </a:r>
            <a:endParaRPr lang="en-US" altLang="zh-CN" sz="1300" dirty="0">
              <a:solidFill>
                <a:schemeClr val="accent1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88" name="内容占位符 2"/>
          <p:cNvSpPr txBox="1"/>
          <p:nvPr/>
        </p:nvSpPr>
        <p:spPr>
          <a:xfrm>
            <a:off x="493099" y="4556509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4"/>
                </a:solidFill>
              </a:rPr>
              <a:t>在此输入您的文字标题</a:t>
            </a:r>
            <a:endParaRPr lang="en-US" altLang="zh-CN" sz="1300" dirty="0">
              <a:solidFill>
                <a:schemeClr val="accent4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89" name="内容占位符 2"/>
          <p:cNvSpPr txBox="1"/>
          <p:nvPr/>
        </p:nvSpPr>
        <p:spPr>
          <a:xfrm>
            <a:off x="9336977" y="2972726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2"/>
                </a:solidFill>
              </a:rPr>
              <a:t>在此输入您的文字标题</a:t>
            </a:r>
            <a:endParaRPr lang="en-US" altLang="zh-CN" sz="1300" dirty="0">
              <a:solidFill>
                <a:schemeClr val="accent2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90" name="内容占位符 2"/>
          <p:cNvSpPr txBox="1"/>
          <p:nvPr/>
        </p:nvSpPr>
        <p:spPr>
          <a:xfrm>
            <a:off x="9336977" y="1388943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3"/>
                </a:solidFill>
              </a:rPr>
              <a:t>在此输入您的文字标题</a:t>
            </a:r>
            <a:endParaRPr lang="en-US" altLang="zh-CN" sz="1300" dirty="0">
              <a:solidFill>
                <a:schemeClr val="accent3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91" name="内容占位符 2"/>
          <p:cNvSpPr txBox="1"/>
          <p:nvPr/>
        </p:nvSpPr>
        <p:spPr>
          <a:xfrm>
            <a:off x="9336977" y="4556509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5"/>
                </a:solidFill>
              </a:rPr>
              <a:t>在此输入您的文字标题</a:t>
            </a:r>
            <a:endParaRPr lang="en-US" altLang="zh-CN" sz="1300" dirty="0">
              <a:solidFill>
                <a:schemeClr val="accent5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grpSp>
        <p:nvGrpSpPr>
          <p:cNvPr id="92" name="组合 91"/>
          <p:cNvGrpSpPr/>
          <p:nvPr/>
        </p:nvGrpSpPr>
        <p:grpSpPr>
          <a:xfrm>
            <a:off x="3020033" y="3286798"/>
            <a:ext cx="586702" cy="586779"/>
            <a:chOff x="2264724" y="2612926"/>
            <a:chExt cx="440084" cy="440084"/>
          </a:xfrm>
        </p:grpSpPr>
        <p:sp>
          <p:nvSpPr>
            <p:cNvPr id="93" name="椭圆 92"/>
            <p:cNvSpPr/>
            <p:nvPr/>
          </p:nvSpPr>
          <p:spPr>
            <a:xfrm>
              <a:off x="2264724" y="2612926"/>
              <a:ext cx="440084" cy="44008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408813" y="2723236"/>
              <a:ext cx="151907" cy="219466"/>
              <a:chOff x="6689725" y="4826000"/>
              <a:chExt cx="588963" cy="850901"/>
            </a:xfrm>
          </p:grpSpPr>
          <p:sp>
            <p:nvSpPr>
              <p:cNvPr id="95" name="Freeform 5"/>
              <p:cNvSpPr/>
              <p:nvPr/>
            </p:nvSpPr>
            <p:spPr bwMode="auto">
              <a:xfrm>
                <a:off x="6689725" y="4826000"/>
                <a:ext cx="588963" cy="706438"/>
              </a:xfrm>
              <a:custGeom>
                <a:avLst/>
                <a:gdLst>
                  <a:gd name="T0" fmla="*/ 101 w 371"/>
                  <a:gd name="T1" fmla="*/ 410 h 445"/>
                  <a:gd name="T2" fmla="*/ 101 w 371"/>
                  <a:gd name="T3" fmla="*/ 351 h 445"/>
                  <a:gd name="T4" fmla="*/ 80 w 371"/>
                  <a:gd name="T5" fmla="*/ 338 h 445"/>
                  <a:gd name="T6" fmla="*/ 60 w 371"/>
                  <a:gd name="T7" fmla="*/ 322 h 445"/>
                  <a:gd name="T8" fmla="*/ 43 w 371"/>
                  <a:gd name="T9" fmla="*/ 304 h 445"/>
                  <a:gd name="T10" fmla="*/ 28 w 371"/>
                  <a:gd name="T11" fmla="*/ 284 h 445"/>
                  <a:gd name="T12" fmla="*/ 16 w 371"/>
                  <a:gd name="T13" fmla="*/ 262 h 445"/>
                  <a:gd name="T14" fmla="*/ 7 w 371"/>
                  <a:gd name="T15" fmla="*/ 238 h 445"/>
                  <a:gd name="T16" fmla="*/ 2 w 371"/>
                  <a:gd name="T17" fmla="*/ 212 h 445"/>
                  <a:gd name="T18" fmla="*/ 0 w 371"/>
                  <a:gd name="T19" fmla="*/ 185 h 445"/>
                  <a:gd name="T20" fmla="*/ 1 w 371"/>
                  <a:gd name="T21" fmla="*/ 166 h 445"/>
                  <a:gd name="T22" fmla="*/ 8 w 371"/>
                  <a:gd name="T23" fmla="*/ 130 h 445"/>
                  <a:gd name="T24" fmla="*/ 22 w 371"/>
                  <a:gd name="T25" fmla="*/ 97 h 445"/>
                  <a:gd name="T26" fmla="*/ 42 w 371"/>
                  <a:gd name="T27" fmla="*/ 67 h 445"/>
                  <a:gd name="T28" fmla="*/ 67 w 371"/>
                  <a:gd name="T29" fmla="*/ 42 h 445"/>
                  <a:gd name="T30" fmla="*/ 97 w 371"/>
                  <a:gd name="T31" fmla="*/ 22 h 445"/>
                  <a:gd name="T32" fmla="*/ 130 w 371"/>
                  <a:gd name="T33" fmla="*/ 8 h 445"/>
                  <a:gd name="T34" fmla="*/ 166 w 371"/>
                  <a:gd name="T35" fmla="*/ 1 h 445"/>
                  <a:gd name="T36" fmla="*/ 186 w 371"/>
                  <a:gd name="T37" fmla="*/ 0 h 445"/>
                  <a:gd name="T38" fmla="*/ 224 w 371"/>
                  <a:gd name="T39" fmla="*/ 4 h 445"/>
                  <a:gd name="T40" fmla="*/ 258 w 371"/>
                  <a:gd name="T41" fmla="*/ 14 h 445"/>
                  <a:gd name="T42" fmla="*/ 290 w 371"/>
                  <a:gd name="T43" fmla="*/ 32 h 445"/>
                  <a:gd name="T44" fmla="*/ 317 w 371"/>
                  <a:gd name="T45" fmla="*/ 54 h 445"/>
                  <a:gd name="T46" fmla="*/ 340 w 371"/>
                  <a:gd name="T47" fmla="*/ 82 h 445"/>
                  <a:gd name="T48" fmla="*/ 357 w 371"/>
                  <a:gd name="T49" fmla="*/ 113 h 445"/>
                  <a:gd name="T50" fmla="*/ 368 w 371"/>
                  <a:gd name="T51" fmla="*/ 148 h 445"/>
                  <a:gd name="T52" fmla="*/ 371 w 371"/>
                  <a:gd name="T53" fmla="*/ 185 h 445"/>
                  <a:gd name="T54" fmla="*/ 371 w 371"/>
                  <a:gd name="T55" fmla="*/ 199 h 445"/>
                  <a:gd name="T56" fmla="*/ 367 w 371"/>
                  <a:gd name="T57" fmla="*/ 225 h 445"/>
                  <a:gd name="T58" fmla="*/ 360 w 371"/>
                  <a:gd name="T59" fmla="*/ 250 h 445"/>
                  <a:gd name="T60" fmla="*/ 349 w 371"/>
                  <a:gd name="T61" fmla="*/ 274 h 445"/>
                  <a:gd name="T62" fmla="*/ 336 w 371"/>
                  <a:gd name="T63" fmla="*/ 295 h 445"/>
                  <a:gd name="T64" fmla="*/ 320 w 371"/>
                  <a:gd name="T65" fmla="*/ 314 h 445"/>
                  <a:gd name="T66" fmla="*/ 301 w 371"/>
                  <a:gd name="T67" fmla="*/ 331 h 445"/>
                  <a:gd name="T68" fmla="*/ 280 w 371"/>
                  <a:gd name="T69" fmla="*/ 346 h 445"/>
                  <a:gd name="T70" fmla="*/ 269 w 371"/>
                  <a:gd name="T71" fmla="*/ 39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1" h="445">
                    <a:moveTo>
                      <a:pt x="260" y="445"/>
                    </a:moveTo>
                    <a:lnTo>
                      <a:pt x="101" y="410"/>
                    </a:lnTo>
                    <a:lnTo>
                      <a:pt x="101" y="351"/>
                    </a:lnTo>
                    <a:lnTo>
                      <a:pt x="101" y="351"/>
                    </a:lnTo>
                    <a:lnTo>
                      <a:pt x="90" y="345"/>
                    </a:lnTo>
                    <a:lnTo>
                      <a:pt x="80" y="338"/>
                    </a:lnTo>
                    <a:lnTo>
                      <a:pt x="70" y="331"/>
                    </a:lnTo>
                    <a:lnTo>
                      <a:pt x="60" y="322"/>
                    </a:lnTo>
                    <a:lnTo>
                      <a:pt x="51" y="314"/>
                    </a:lnTo>
                    <a:lnTo>
                      <a:pt x="43" y="304"/>
                    </a:lnTo>
                    <a:lnTo>
                      <a:pt x="35" y="294"/>
                    </a:lnTo>
                    <a:lnTo>
                      <a:pt x="28" y="284"/>
                    </a:lnTo>
                    <a:lnTo>
                      <a:pt x="22" y="273"/>
                    </a:lnTo>
                    <a:lnTo>
                      <a:pt x="16" y="262"/>
                    </a:lnTo>
                    <a:lnTo>
                      <a:pt x="11" y="250"/>
                    </a:lnTo>
                    <a:lnTo>
                      <a:pt x="7" y="238"/>
                    </a:lnTo>
                    <a:lnTo>
                      <a:pt x="4" y="224"/>
                    </a:lnTo>
                    <a:lnTo>
                      <a:pt x="2" y="212"/>
                    </a:lnTo>
                    <a:lnTo>
                      <a:pt x="1" y="19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1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5" y="113"/>
                    </a:lnTo>
                    <a:lnTo>
                      <a:pt x="22" y="97"/>
                    </a:lnTo>
                    <a:lnTo>
                      <a:pt x="32" y="82"/>
                    </a:lnTo>
                    <a:lnTo>
                      <a:pt x="42" y="67"/>
                    </a:lnTo>
                    <a:lnTo>
                      <a:pt x="54" y="54"/>
                    </a:lnTo>
                    <a:lnTo>
                      <a:pt x="67" y="42"/>
                    </a:lnTo>
                    <a:lnTo>
                      <a:pt x="82" y="32"/>
                    </a:lnTo>
                    <a:lnTo>
                      <a:pt x="97" y="22"/>
                    </a:lnTo>
                    <a:lnTo>
                      <a:pt x="113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05" y="1"/>
                    </a:lnTo>
                    <a:lnTo>
                      <a:pt x="224" y="4"/>
                    </a:lnTo>
                    <a:lnTo>
                      <a:pt x="241" y="8"/>
                    </a:lnTo>
                    <a:lnTo>
                      <a:pt x="258" y="14"/>
                    </a:lnTo>
                    <a:lnTo>
                      <a:pt x="274" y="22"/>
                    </a:lnTo>
                    <a:lnTo>
                      <a:pt x="290" y="32"/>
                    </a:lnTo>
                    <a:lnTo>
                      <a:pt x="304" y="42"/>
                    </a:lnTo>
                    <a:lnTo>
                      <a:pt x="317" y="54"/>
                    </a:lnTo>
                    <a:lnTo>
                      <a:pt x="329" y="67"/>
                    </a:lnTo>
                    <a:lnTo>
                      <a:pt x="340" y="82"/>
                    </a:lnTo>
                    <a:lnTo>
                      <a:pt x="349" y="97"/>
                    </a:lnTo>
                    <a:lnTo>
                      <a:pt x="357" y="113"/>
                    </a:lnTo>
                    <a:lnTo>
                      <a:pt x="363" y="130"/>
                    </a:lnTo>
                    <a:lnTo>
                      <a:pt x="368" y="148"/>
                    </a:lnTo>
                    <a:lnTo>
                      <a:pt x="370" y="166"/>
                    </a:lnTo>
                    <a:lnTo>
                      <a:pt x="371" y="185"/>
                    </a:lnTo>
                    <a:lnTo>
                      <a:pt x="371" y="185"/>
                    </a:lnTo>
                    <a:lnTo>
                      <a:pt x="371" y="199"/>
                    </a:lnTo>
                    <a:lnTo>
                      <a:pt x="369" y="212"/>
                    </a:lnTo>
                    <a:lnTo>
                      <a:pt x="367" y="225"/>
                    </a:lnTo>
                    <a:lnTo>
                      <a:pt x="364" y="238"/>
                    </a:lnTo>
                    <a:lnTo>
                      <a:pt x="360" y="250"/>
                    </a:lnTo>
                    <a:lnTo>
                      <a:pt x="355" y="262"/>
                    </a:lnTo>
                    <a:lnTo>
                      <a:pt x="349" y="274"/>
                    </a:lnTo>
                    <a:lnTo>
                      <a:pt x="343" y="285"/>
                    </a:lnTo>
                    <a:lnTo>
                      <a:pt x="336" y="295"/>
                    </a:lnTo>
                    <a:lnTo>
                      <a:pt x="328" y="305"/>
                    </a:lnTo>
                    <a:lnTo>
                      <a:pt x="320" y="314"/>
                    </a:lnTo>
                    <a:lnTo>
                      <a:pt x="311" y="323"/>
                    </a:lnTo>
                    <a:lnTo>
                      <a:pt x="301" y="331"/>
                    </a:lnTo>
                    <a:lnTo>
                      <a:pt x="291" y="339"/>
                    </a:lnTo>
                    <a:lnTo>
                      <a:pt x="280" y="346"/>
                    </a:lnTo>
                    <a:lnTo>
                      <a:pt x="269" y="352"/>
                    </a:lnTo>
                    <a:lnTo>
                      <a:pt x="269" y="394"/>
                    </a:lnTo>
                    <a:lnTo>
                      <a:pt x="176" y="37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Line 6"/>
              <p:cNvSpPr>
                <a:spLocks noChangeShapeType="1"/>
              </p:cNvSpPr>
              <p:nvPr/>
            </p:nvSpPr>
            <p:spPr bwMode="auto">
              <a:xfrm flipH="1" flipV="1">
                <a:off x="6850063" y="5551488"/>
                <a:ext cx="252413" cy="555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Line 7"/>
              <p:cNvSpPr>
                <a:spLocks noChangeShapeType="1"/>
              </p:cNvSpPr>
              <p:nvPr/>
            </p:nvSpPr>
            <p:spPr bwMode="auto">
              <a:xfrm flipH="1" flipV="1">
                <a:off x="6870700" y="5630863"/>
                <a:ext cx="211138" cy="460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8676002" y="3282381"/>
            <a:ext cx="586702" cy="586779"/>
            <a:chOff x="6507253" y="2609613"/>
            <a:chExt cx="440084" cy="440084"/>
          </a:xfrm>
        </p:grpSpPr>
        <p:sp>
          <p:nvSpPr>
            <p:cNvPr id="130" name="椭圆 129"/>
            <p:cNvSpPr/>
            <p:nvPr/>
          </p:nvSpPr>
          <p:spPr>
            <a:xfrm>
              <a:off x="6507253" y="2609613"/>
              <a:ext cx="440084" cy="440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6622680" y="2719923"/>
              <a:ext cx="209229" cy="219466"/>
              <a:chOff x="2847975" y="6135688"/>
              <a:chExt cx="811213" cy="850900"/>
            </a:xfrm>
          </p:grpSpPr>
          <p:sp>
            <p:nvSpPr>
              <p:cNvPr id="132" name="Freeform 8"/>
              <p:cNvSpPr/>
              <p:nvPr/>
            </p:nvSpPr>
            <p:spPr bwMode="auto">
              <a:xfrm>
                <a:off x="2847975" y="6135688"/>
                <a:ext cx="811213" cy="463550"/>
              </a:xfrm>
              <a:custGeom>
                <a:avLst/>
                <a:gdLst>
                  <a:gd name="T0" fmla="*/ 245 w 511"/>
                  <a:gd name="T1" fmla="*/ 2 h 292"/>
                  <a:gd name="T2" fmla="*/ 10 w 511"/>
                  <a:gd name="T3" fmla="*/ 129 h 292"/>
                  <a:gd name="T4" fmla="*/ 10 w 511"/>
                  <a:gd name="T5" fmla="*/ 129 h 292"/>
                  <a:gd name="T6" fmla="*/ 6 w 511"/>
                  <a:gd name="T7" fmla="*/ 132 h 292"/>
                  <a:gd name="T8" fmla="*/ 2 w 511"/>
                  <a:gd name="T9" fmla="*/ 136 h 292"/>
                  <a:gd name="T10" fmla="*/ 0 w 511"/>
                  <a:gd name="T11" fmla="*/ 141 h 292"/>
                  <a:gd name="T12" fmla="*/ 0 w 511"/>
                  <a:gd name="T13" fmla="*/ 146 h 292"/>
                  <a:gd name="T14" fmla="*/ 0 w 511"/>
                  <a:gd name="T15" fmla="*/ 151 h 292"/>
                  <a:gd name="T16" fmla="*/ 2 w 511"/>
                  <a:gd name="T17" fmla="*/ 155 h 292"/>
                  <a:gd name="T18" fmla="*/ 6 w 511"/>
                  <a:gd name="T19" fmla="*/ 159 h 292"/>
                  <a:gd name="T20" fmla="*/ 10 w 511"/>
                  <a:gd name="T21" fmla="*/ 163 h 292"/>
                  <a:gd name="T22" fmla="*/ 245 w 511"/>
                  <a:gd name="T23" fmla="*/ 289 h 292"/>
                  <a:gd name="T24" fmla="*/ 245 w 511"/>
                  <a:gd name="T25" fmla="*/ 289 h 292"/>
                  <a:gd name="T26" fmla="*/ 250 w 511"/>
                  <a:gd name="T27" fmla="*/ 291 h 292"/>
                  <a:gd name="T28" fmla="*/ 256 w 511"/>
                  <a:gd name="T29" fmla="*/ 292 h 292"/>
                  <a:gd name="T30" fmla="*/ 261 w 511"/>
                  <a:gd name="T31" fmla="*/ 291 h 292"/>
                  <a:gd name="T32" fmla="*/ 267 w 511"/>
                  <a:gd name="T33" fmla="*/ 289 h 292"/>
                  <a:gd name="T34" fmla="*/ 500 w 511"/>
                  <a:gd name="T35" fmla="*/ 163 h 292"/>
                  <a:gd name="T36" fmla="*/ 500 w 511"/>
                  <a:gd name="T37" fmla="*/ 163 h 292"/>
                  <a:gd name="T38" fmla="*/ 505 w 511"/>
                  <a:gd name="T39" fmla="*/ 159 h 292"/>
                  <a:gd name="T40" fmla="*/ 508 w 511"/>
                  <a:gd name="T41" fmla="*/ 155 h 292"/>
                  <a:gd name="T42" fmla="*/ 510 w 511"/>
                  <a:gd name="T43" fmla="*/ 151 h 292"/>
                  <a:gd name="T44" fmla="*/ 511 w 511"/>
                  <a:gd name="T45" fmla="*/ 146 h 292"/>
                  <a:gd name="T46" fmla="*/ 510 w 511"/>
                  <a:gd name="T47" fmla="*/ 141 h 292"/>
                  <a:gd name="T48" fmla="*/ 508 w 511"/>
                  <a:gd name="T49" fmla="*/ 136 h 292"/>
                  <a:gd name="T50" fmla="*/ 505 w 511"/>
                  <a:gd name="T51" fmla="*/ 132 h 292"/>
                  <a:gd name="T52" fmla="*/ 500 w 511"/>
                  <a:gd name="T53" fmla="*/ 129 h 292"/>
                  <a:gd name="T54" fmla="*/ 267 w 511"/>
                  <a:gd name="T55" fmla="*/ 2 h 292"/>
                  <a:gd name="T56" fmla="*/ 267 w 511"/>
                  <a:gd name="T57" fmla="*/ 2 h 292"/>
                  <a:gd name="T58" fmla="*/ 261 w 511"/>
                  <a:gd name="T59" fmla="*/ 0 h 292"/>
                  <a:gd name="T60" fmla="*/ 256 w 511"/>
                  <a:gd name="T61" fmla="*/ 0 h 292"/>
                  <a:gd name="T62" fmla="*/ 250 w 511"/>
                  <a:gd name="T63" fmla="*/ 0 h 292"/>
                  <a:gd name="T64" fmla="*/ 245 w 511"/>
                  <a:gd name="T65" fmla="*/ 2 h 292"/>
                  <a:gd name="T66" fmla="*/ 245 w 511"/>
                  <a:gd name="T67" fmla="*/ 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1" h="292">
                    <a:moveTo>
                      <a:pt x="245" y="2"/>
                    </a:moveTo>
                    <a:lnTo>
                      <a:pt x="10" y="129"/>
                    </a:lnTo>
                    <a:lnTo>
                      <a:pt x="10" y="129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0" y="141"/>
                    </a:lnTo>
                    <a:lnTo>
                      <a:pt x="0" y="146"/>
                    </a:lnTo>
                    <a:lnTo>
                      <a:pt x="0" y="151"/>
                    </a:lnTo>
                    <a:lnTo>
                      <a:pt x="2" y="155"/>
                    </a:lnTo>
                    <a:lnTo>
                      <a:pt x="6" y="159"/>
                    </a:lnTo>
                    <a:lnTo>
                      <a:pt x="10" y="163"/>
                    </a:lnTo>
                    <a:lnTo>
                      <a:pt x="245" y="289"/>
                    </a:lnTo>
                    <a:lnTo>
                      <a:pt x="245" y="289"/>
                    </a:lnTo>
                    <a:lnTo>
                      <a:pt x="250" y="291"/>
                    </a:lnTo>
                    <a:lnTo>
                      <a:pt x="256" y="292"/>
                    </a:lnTo>
                    <a:lnTo>
                      <a:pt x="261" y="291"/>
                    </a:lnTo>
                    <a:lnTo>
                      <a:pt x="267" y="289"/>
                    </a:lnTo>
                    <a:lnTo>
                      <a:pt x="500" y="163"/>
                    </a:lnTo>
                    <a:lnTo>
                      <a:pt x="500" y="163"/>
                    </a:lnTo>
                    <a:lnTo>
                      <a:pt x="505" y="159"/>
                    </a:lnTo>
                    <a:lnTo>
                      <a:pt x="508" y="155"/>
                    </a:lnTo>
                    <a:lnTo>
                      <a:pt x="510" y="151"/>
                    </a:lnTo>
                    <a:lnTo>
                      <a:pt x="511" y="146"/>
                    </a:lnTo>
                    <a:lnTo>
                      <a:pt x="510" y="141"/>
                    </a:lnTo>
                    <a:lnTo>
                      <a:pt x="508" y="136"/>
                    </a:lnTo>
                    <a:lnTo>
                      <a:pt x="505" y="132"/>
                    </a:lnTo>
                    <a:lnTo>
                      <a:pt x="500" y="129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56" y="0"/>
                    </a:lnTo>
                    <a:lnTo>
                      <a:pt x="250" y="0"/>
                    </a:lnTo>
                    <a:lnTo>
                      <a:pt x="245" y="2"/>
                    </a:lnTo>
                    <a:lnTo>
                      <a:pt x="245" y="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9"/>
              <p:cNvSpPr/>
              <p:nvPr/>
            </p:nvSpPr>
            <p:spPr bwMode="auto">
              <a:xfrm>
                <a:off x="2847975" y="6505575"/>
                <a:ext cx="811213" cy="295275"/>
              </a:xfrm>
              <a:custGeom>
                <a:avLst/>
                <a:gdLst>
                  <a:gd name="T0" fmla="*/ 51 w 511"/>
                  <a:gd name="T1" fmla="*/ 0 h 186"/>
                  <a:gd name="T2" fmla="*/ 10 w 511"/>
                  <a:gd name="T3" fmla="*/ 22 h 186"/>
                  <a:gd name="T4" fmla="*/ 10 w 511"/>
                  <a:gd name="T5" fmla="*/ 22 h 186"/>
                  <a:gd name="T6" fmla="*/ 6 w 511"/>
                  <a:gd name="T7" fmla="*/ 25 h 186"/>
                  <a:gd name="T8" fmla="*/ 2 w 511"/>
                  <a:gd name="T9" fmla="*/ 30 h 186"/>
                  <a:gd name="T10" fmla="*/ 0 w 511"/>
                  <a:gd name="T11" fmla="*/ 34 h 186"/>
                  <a:gd name="T12" fmla="*/ 0 w 511"/>
                  <a:gd name="T13" fmla="*/ 39 h 186"/>
                  <a:gd name="T14" fmla="*/ 0 w 511"/>
                  <a:gd name="T15" fmla="*/ 44 h 186"/>
                  <a:gd name="T16" fmla="*/ 2 w 511"/>
                  <a:gd name="T17" fmla="*/ 49 h 186"/>
                  <a:gd name="T18" fmla="*/ 6 w 511"/>
                  <a:gd name="T19" fmla="*/ 53 h 186"/>
                  <a:gd name="T20" fmla="*/ 10 w 511"/>
                  <a:gd name="T21" fmla="*/ 56 h 186"/>
                  <a:gd name="T22" fmla="*/ 245 w 511"/>
                  <a:gd name="T23" fmla="*/ 183 h 186"/>
                  <a:gd name="T24" fmla="*/ 245 w 511"/>
                  <a:gd name="T25" fmla="*/ 183 h 186"/>
                  <a:gd name="T26" fmla="*/ 250 w 511"/>
                  <a:gd name="T27" fmla="*/ 185 h 186"/>
                  <a:gd name="T28" fmla="*/ 256 w 511"/>
                  <a:gd name="T29" fmla="*/ 186 h 186"/>
                  <a:gd name="T30" fmla="*/ 261 w 511"/>
                  <a:gd name="T31" fmla="*/ 185 h 186"/>
                  <a:gd name="T32" fmla="*/ 267 w 511"/>
                  <a:gd name="T33" fmla="*/ 183 h 186"/>
                  <a:gd name="T34" fmla="*/ 500 w 511"/>
                  <a:gd name="T35" fmla="*/ 56 h 186"/>
                  <a:gd name="T36" fmla="*/ 500 w 511"/>
                  <a:gd name="T37" fmla="*/ 56 h 186"/>
                  <a:gd name="T38" fmla="*/ 505 w 511"/>
                  <a:gd name="T39" fmla="*/ 53 h 186"/>
                  <a:gd name="T40" fmla="*/ 508 w 511"/>
                  <a:gd name="T41" fmla="*/ 49 h 186"/>
                  <a:gd name="T42" fmla="*/ 510 w 511"/>
                  <a:gd name="T43" fmla="*/ 44 h 186"/>
                  <a:gd name="T44" fmla="*/ 511 w 511"/>
                  <a:gd name="T45" fmla="*/ 39 h 186"/>
                  <a:gd name="T46" fmla="*/ 510 w 511"/>
                  <a:gd name="T47" fmla="*/ 34 h 186"/>
                  <a:gd name="T48" fmla="*/ 508 w 511"/>
                  <a:gd name="T49" fmla="*/ 30 h 186"/>
                  <a:gd name="T50" fmla="*/ 505 w 511"/>
                  <a:gd name="T51" fmla="*/ 25 h 186"/>
                  <a:gd name="T52" fmla="*/ 500 w 511"/>
                  <a:gd name="T53" fmla="*/ 22 h 186"/>
                  <a:gd name="T54" fmla="*/ 459 w 511"/>
                  <a:gd name="T5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6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9"/>
                    </a:lnTo>
                    <a:lnTo>
                      <a:pt x="6" y="53"/>
                    </a:lnTo>
                    <a:lnTo>
                      <a:pt x="10" y="56"/>
                    </a:lnTo>
                    <a:lnTo>
                      <a:pt x="245" y="183"/>
                    </a:lnTo>
                    <a:lnTo>
                      <a:pt x="245" y="183"/>
                    </a:lnTo>
                    <a:lnTo>
                      <a:pt x="250" y="185"/>
                    </a:lnTo>
                    <a:lnTo>
                      <a:pt x="256" y="186"/>
                    </a:lnTo>
                    <a:lnTo>
                      <a:pt x="261" y="185"/>
                    </a:lnTo>
                    <a:lnTo>
                      <a:pt x="267" y="183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3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30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0"/>
              <p:cNvSpPr/>
              <p:nvPr/>
            </p:nvSpPr>
            <p:spPr bwMode="auto">
              <a:xfrm>
                <a:off x="2847975" y="6692900"/>
                <a:ext cx="811213" cy="293688"/>
              </a:xfrm>
              <a:custGeom>
                <a:avLst/>
                <a:gdLst>
                  <a:gd name="T0" fmla="*/ 51 w 511"/>
                  <a:gd name="T1" fmla="*/ 0 h 185"/>
                  <a:gd name="T2" fmla="*/ 10 w 511"/>
                  <a:gd name="T3" fmla="*/ 22 h 185"/>
                  <a:gd name="T4" fmla="*/ 10 w 511"/>
                  <a:gd name="T5" fmla="*/ 22 h 185"/>
                  <a:gd name="T6" fmla="*/ 6 w 511"/>
                  <a:gd name="T7" fmla="*/ 25 h 185"/>
                  <a:gd name="T8" fmla="*/ 2 w 511"/>
                  <a:gd name="T9" fmla="*/ 29 h 185"/>
                  <a:gd name="T10" fmla="*/ 0 w 511"/>
                  <a:gd name="T11" fmla="*/ 34 h 185"/>
                  <a:gd name="T12" fmla="*/ 0 w 511"/>
                  <a:gd name="T13" fmla="*/ 39 h 185"/>
                  <a:gd name="T14" fmla="*/ 0 w 511"/>
                  <a:gd name="T15" fmla="*/ 44 h 185"/>
                  <a:gd name="T16" fmla="*/ 2 w 511"/>
                  <a:gd name="T17" fmla="*/ 48 h 185"/>
                  <a:gd name="T18" fmla="*/ 6 w 511"/>
                  <a:gd name="T19" fmla="*/ 52 h 185"/>
                  <a:gd name="T20" fmla="*/ 10 w 511"/>
                  <a:gd name="T21" fmla="*/ 56 h 185"/>
                  <a:gd name="T22" fmla="*/ 245 w 511"/>
                  <a:gd name="T23" fmla="*/ 182 h 185"/>
                  <a:gd name="T24" fmla="*/ 245 w 511"/>
                  <a:gd name="T25" fmla="*/ 182 h 185"/>
                  <a:gd name="T26" fmla="*/ 250 w 511"/>
                  <a:gd name="T27" fmla="*/ 184 h 185"/>
                  <a:gd name="T28" fmla="*/ 256 w 511"/>
                  <a:gd name="T29" fmla="*/ 185 h 185"/>
                  <a:gd name="T30" fmla="*/ 261 w 511"/>
                  <a:gd name="T31" fmla="*/ 184 h 185"/>
                  <a:gd name="T32" fmla="*/ 267 w 511"/>
                  <a:gd name="T33" fmla="*/ 182 h 185"/>
                  <a:gd name="T34" fmla="*/ 500 w 511"/>
                  <a:gd name="T35" fmla="*/ 56 h 185"/>
                  <a:gd name="T36" fmla="*/ 500 w 511"/>
                  <a:gd name="T37" fmla="*/ 56 h 185"/>
                  <a:gd name="T38" fmla="*/ 505 w 511"/>
                  <a:gd name="T39" fmla="*/ 52 h 185"/>
                  <a:gd name="T40" fmla="*/ 508 w 511"/>
                  <a:gd name="T41" fmla="*/ 48 h 185"/>
                  <a:gd name="T42" fmla="*/ 510 w 511"/>
                  <a:gd name="T43" fmla="*/ 44 h 185"/>
                  <a:gd name="T44" fmla="*/ 511 w 511"/>
                  <a:gd name="T45" fmla="*/ 39 h 185"/>
                  <a:gd name="T46" fmla="*/ 510 w 511"/>
                  <a:gd name="T47" fmla="*/ 34 h 185"/>
                  <a:gd name="T48" fmla="*/ 508 w 511"/>
                  <a:gd name="T49" fmla="*/ 29 h 185"/>
                  <a:gd name="T50" fmla="*/ 505 w 511"/>
                  <a:gd name="T51" fmla="*/ 25 h 185"/>
                  <a:gd name="T52" fmla="*/ 500 w 511"/>
                  <a:gd name="T53" fmla="*/ 22 h 185"/>
                  <a:gd name="T54" fmla="*/ 459 w 511"/>
                  <a:gd name="T5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5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245" y="182"/>
                    </a:lnTo>
                    <a:lnTo>
                      <a:pt x="245" y="182"/>
                    </a:lnTo>
                    <a:lnTo>
                      <a:pt x="250" y="184"/>
                    </a:lnTo>
                    <a:lnTo>
                      <a:pt x="256" y="185"/>
                    </a:lnTo>
                    <a:lnTo>
                      <a:pt x="261" y="184"/>
                    </a:lnTo>
                    <a:lnTo>
                      <a:pt x="267" y="182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2"/>
                    </a:lnTo>
                    <a:lnTo>
                      <a:pt x="508" y="48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29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8676002" y="1700609"/>
            <a:ext cx="586702" cy="586779"/>
            <a:chOff x="6507253" y="1423284"/>
            <a:chExt cx="440084" cy="440084"/>
          </a:xfrm>
        </p:grpSpPr>
        <p:sp>
          <p:nvSpPr>
            <p:cNvPr id="136" name="椭圆 135"/>
            <p:cNvSpPr/>
            <p:nvPr/>
          </p:nvSpPr>
          <p:spPr>
            <a:xfrm>
              <a:off x="6507253" y="1423284"/>
              <a:ext cx="440084" cy="44008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6617358" y="1533594"/>
              <a:ext cx="219875" cy="219466"/>
              <a:chOff x="4064000" y="6135688"/>
              <a:chExt cx="852488" cy="850900"/>
            </a:xfrm>
          </p:grpSpPr>
          <p:sp>
            <p:nvSpPr>
              <p:cNvPr id="138" name="Freeform 11"/>
              <p:cNvSpPr/>
              <p:nvPr/>
            </p:nvSpPr>
            <p:spPr bwMode="auto">
              <a:xfrm>
                <a:off x="4064000" y="6135688"/>
                <a:ext cx="852488" cy="850900"/>
              </a:xfrm>
              <a:custGeom>
                <a:avLst/>
                <a:gdLst>
                  <a:gd name="T0" fmla="*/ 529 w 537"/>
                  <a:gd name="T1" fmla="*/ 80 h 536"/>
                  <a:gd name="T2" fmla="*/ 456 w 537"/>
                  <a:gd name="T3" fmla="*/ 7 h 536"/>
                  <a:gd name="T4" fmla="*/ 456 w 537"/>
                  <a:gd name="T5" fmla="*/ 7 h 536"/>
                  <a:gd name="T6" fmla="*/ 452 w 537"/>
                  <a:gd name="T7" fmla="*/ 3 h 536"/>
                  <a:gd name="T8" fmla="*/ 447 w 537"/>
                  <a:gd name="T9" fmla="*/ 1 h 536"/>
                  <a:gd name="T10" fmla="*/ 442 w 537"/>
                  <a:gd name="T11" fmla="*/ 0 h 536"/>
                  <a:gd name="T12" fmla="*/ 437 w 537"/>
                  <a:gd name="T13" fmla="*/ 0 h 536"/>
                  <a:gd name="T14" fmla="*/ 432 w 537"/>
                  <a:gd name="T15" fmla="*/ 0 h 536"/>
                  <a:gd name="T16" fmla="*/ 427 w 537"/>
                  <a:gd name="T17" fmla="*/ 2 h 536"/>
                  <a:gd name="T18" fmla="*/ 422 w 537"/>
                  <a:gd name="T19" fmla="*/ 5 h 536"/>
                  <a:gd name="T20" fmla="*/ 417 w 537"/>
                  <a:gd name="T21" fmla="*/ 8 h 536"/>
                  <a:gd name="T22" fmla="*/ 367 w 537"/>
                  <a:gd name="T23" fmla="*/ 59 h 536"/>
                  <a:gd name="T24" fmla="*/ 43 w 537"/>
                  <a:gd name="T25" fmla="*/ 383 h 536"/>
                  <a:gd name="T26" fmla="*/ 0 w 537"/>
                  <a:gd name="T27" fmla="*/ 536 h 536"/>
                  <a:gd name="T28" fmla="*/ 153 w 537"/>
                  <a:gd name="T29" fmla="*/ 494 h 536"/>
                  <a:gd name="T30" fmla="*/ 478 w 537"/>
                  <a:gd name="T31" fmla="*/ 169 h 536"/>
                  <a:gd name="T32" fmla="*/ 528 w 537"/>
                  <a:gd name="T33" fmla="*/ 119 h 536"/>
                  <a:gd name="T34" fmla="*/ 528 w 537"/>
                  <a:gd name="T35" fmla="*/ 119 h 536"/>
                  <a:gd name="T36" fmla="*/ 531 w 537"/>
                  <a:gd name="T37" fmla="*/ 115 h 536"/>
                  <a:gd name="T38" fmla="*/ 534 w 537"/>
                  <a:gd name="T39" fmla="*/ 110 h 536"/>
                  <a:gd name="T40" fmla="*/ 536 w 537"/>
                  <a:gd name="T41" fmla="*/ 105 h 536"/>
                  <a:gd name="T42" fmla="*/ 537 w 537"/>
                  <a:gd name="T43" fmla="*/ 99 h 536"/>
                  <a:gd name="T44" fmla="*/ 536 w 537"/>
                  <a:gd name="T45" fmla="*/ 94 h 536"/>
                  <a:gd name="T46" fmla="*/ 535 w 537"/>
                  <a:gd name="T47" fmla="*/ 89 h 536"/>
                  <a:gd name="T48" fmla="*/ 533 w 537"/>
                  <a:gd name="T49" fmla="*/ 85 h 536"/>
                  <a:gd name="T50" fmla="*/ 529 w 537"/>
                  <a:gd name="T51" fmla="*/ 80 h 536"/>
                  <a:gd name="T52" fmla="*/ 529 w 537"/>
                  <a:gd name="T53" fmla="*/ 8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37" h="536">
                    <a:moveTo>
                      <a:pt x="529" y="80"/>
                    </a:moveTo>
                    <a:lnTo>
                      <a:pt x="456" y="7"/>
                    </a:lnTo>
                    <a:lnTo>
                      <a:pt x="456" y="7"/>
                    </a:lnTo>
                    <a:lnTo>
                      <a:pt x="452" y="3"/>
                    </a:lnTo>
                    <a:lnTo>
                      <a:pt x="447" y="1"/>
                    </a:lnTo>
                    <a:lnTo>
                      <a:pt x="442" y="0"/>
                    </a:lnTo>
                    <a:lnTo>
                      <a:pt x="437" y="0"/>
                    </a:lnTo>
                    <a:lnTo>
                      <a:pt x="432" y="0"/>
                    </a:lnTo>
                    <a:lnTo>
                      <a:pt x="427" y="2"/>
                    </a:lnTo>
                    <a:lnTo>
                      <a:pt x="422" y="5"/>
                    </a:lnTo>
                    <a:lnTo>
                      <a:pt x="417" y="8"/>
                    </a:lnTo>
                    <a:lnTo>
                      <a:pt x="367" y="59"/>
                    </a:lnTo>
                    <a:lnTo>
                      <a:pt x="43" y="383"/>
                    </a:lnTo>
                    <a:lnTo>
                      <a:pt x="0" y="536"/>
                    </a:lnTo>
                    <a:lnTo>
                      <a:pt x="153" y="494"/>
                    </a:lnTo>
                    <a:lnTo>
                      <a:pt x="478" y="169"/>
                    </a:lnTo>
                    <a:lnTo>
                      <a:pt x="528" y="119"/>
                    </a:lnTo>
                    <a:lnTo>
                      <a:pt x="528" y="119"/>
                    </a:lnTo>
                    <a:lnTo>
                      <a:pt x="531" y="115"/>
                    </a:lnTo>
                    <a:lnTo>
                      <a:pt x="534" y="110"/>
                    </a:lnTo>
                    <a:lnTo>
                      <a:pt x="536" y="105"/>
                    </a:lnTo>
                    <a:lnTo>
                      <a:pt x="537" y="99"/>
                    </a:lnTo>
                    <a:lnTo>
                      <a:pt x="536" y="94"/>
                    </a:lnTo>
                    <a:lnTo>
                      <a:pt x="535" y="89"/>
                    </a:lnTo>
                    <a:lnTo>
                      <a:pt x="533" y="85"/>
                    </a:lnTo>
                    <a:lnTo>
                      <a:pt x="529" y="80"/>
                    </a:lnTo>
                    <a:lnTo>
                      <a:pt x="529" y="8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4646613" y="6229350"/>
                <a:ext cx="176213" cy="1746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Line 13"/>
              <p:cNvSpPr>
                <a:spLocks noChangeShapeType="1"/>
              </p:cNvSpPr>
              <p:nvPr/>
            </p:nvSpPr>
            <p:spPr bwMode="auto">
              <a:xfrm flipH="1">
                <a:off x="4210050" y="6272213"/>
                <a:ext cx="479425" cy="48101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Line 14"/>
              <p:cNvSpPr>
                <a:spLocks noChangeShapeType="1"/>
              </p:cNvSpPr>
              <p:nvPr/>
            </p:nvSpPr>
            <p:spPr bwMode="auto">
              <a:xfrm flipH="1">
                <a:off x="4297363" y="6361113"/>
                <a:ext cx="481013" cy="4794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5"/>
              <p:cNvSpPr/>
              <p:nvPr/>
            </p:nvSpPr>
            <p:spPr bwMode="auto">
              <a:xfrm>
                <a:off x="4132263" y="6743700"/>
                <a:ext cx="174625" cy="176213"/>
              </a:xfrm>
              <a:custGeom>
                <a:avLst/>
                <a:gdLst>
                  <a:gd name="T0" fmla="*/ 0 w 110"/>
                  <a:gd name="T1" fmla="*/ 0 h 111"/>
                  <a:gd name="T2" fmla="*/ 49 w 110"/>
                  <a:gd name="T3" fmla="*/ 6 h 111"/>
                  <a:gd name="T4" fmla="*/ 55 w 110"/>
                  <a:gd name="T5" fmla="*/ 55 h 111"/>
                  <a:gd name="T6" fmla="*/ 104 w 110"/>
                  <a:gd name="T7" fmla="*/ 61 h 111"/>
                  <a:gd name="T8" fmla="*/ 110 w 110"/>
                  <a:gd name="T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1">
                    <a:moveTo>
                      <a:pt x="0" y="0"/>
                    </a:moveTo>
                    <a:lnTo>
                      <a:pt x="49" y="6"/>
                    </a:lnTo>
                    <a:lnTo>
                      <a:pt x="55" y="55"/>
                    </a:lnTo>
                    <a:lnTo>
                      <a:pt x="104" y="61"/>
                    </a:lnTo>
                    <a:lnTo>
                      <a:pt x="110" y="1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Line 16"/>
              <p:cNvSpPr>
                <a:spLocks noChangeShapeType="1"/>
              </p:cNvSpPr>
              <p:nvPr/>
            </p:nvSpPr>
            <p:spPr bwMode="auto">
              <a:xfrm flipV="1">
                <a:off x="4149725" y="6269038"/>
                <a:ext cx="117475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Line 17"/>
              <p:cNvSpPr>
                <a:spLocks noChangeShapeType="1"/>
              </p:cNvSpPr>
              <p:nvPr/>
            </p:nvSpPr>
            <p:spPr bwMode="auto">
              <a:xfrm flipV="1">
                <a:off x="4214813" y="6370638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Line 18"/>
              <p:cNvSpPr>
                <a:spLocks noChangeShapeType="1"/>
              </p:cNvSpPr>
              <p:nvPr/>
            </p:nvSpPr>
            <p:spPr bwMode="auto">
              <a:xfrm flipV="1">
                <a:off x="4662488" y="6783388"/>
                <a:ext cx="119063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Line 19"/>
              <p:cNvSpPr>
                <a:spLocks noChangeShapeType="1"/>
              </p:cNvSpPr>
              <p:nvPr/>
            </p:nvSpPr>
            <p:spPr bwMode="auto">
              <a:xfrm flipV="1">
                <a:off x="4597400" y="6753225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0"/>
              <p:cNvSpPr/>
              <p:nvPr/>
            </p:nvSpPr>
            <p:spPr bwMode="auto">
              <a:xfrm>
                <a:off x="4084638" y="6157913"/>
                <a:ext cx="369888" cy="368300"/>
              </a:xfrm>
              <a:custGeom>
                <a:avLst/>
                <a:gdLst>
                  <a:gd name="T0" fmla="*/ 233 w 233"/>
                  <a:gd name="T1" fmla="*/ 128 h 232"/>
                  <a:gd name="T2" fmla="*/ 111 w 233"/>
                  <a:gd name="T3" fmla="*/ 7 h 232"/>
                  <a:gd name="T4" fmla="*/ 111 w 233"/>
                  <a:gd name="T5" fmla="*/ 7 h 232"/>
                  <a:gd name="T6" fmla="*/ 107 w 233"/>
                  <a:gd name="T7" fmla="*/ 4 h 232"/>
                  <a:gd name="T8" fmla="*/ 103 w 233"/>
                  <a:gd name="T9" fmla="*/ 2 h 232"/>
                  <a:gd name="T10" fmla="*/ 98 w 233"/>
                  <a:gd name="T11" fmla="*/ 0 h 232"/>
                  <a:gd name="T12" fmla="*/ 94 w 233"/>
                  <a:gd name="T13" fmla="*/ 0 h 232"/>
                  <a:gd name="T14" fmla="*/ 89 w 233"/>
                  <a:gd name="T15" fmla="*/ 0 h 232"/>
                  <a:gd name="T16" fmla="*/ 84 w 233"/>
                  <a:gd name="T17" fmla="*/ 2 h 232"/>
                  <a:gd name="T18" fmla="*/ 80 w 233"/>
                  <a:gd name="T19" fmla="*/ 4 h 232"/>
                  <a:gd name="T20" fmla="*/ 76 w 233"/>
                  <a:gd name="T21" fmla="*/ 7 h 232"/>
                  <a:gd name="T22" fmla="*/ 7 w 233"/>
                  <a:gd name="T23" fmla="*/ 77 h 232"/>
                  <a:gd name="T24" fmla="*/ 7 w 233"/>
                  <a:gd name="T25" fmla="*/ 77 h 232"/>
                  <a:gd name="T26" fmla="*/ 4 w 233"/>
                  <a:gd name="T27" fmla="*/ 80 h 232"/>
                  <a:gd name="T28" fmla="*/ 2 w 233"/>
                  <a:gd name="T29" fmla="*/ 85 h 232"/>
                  <a:gd name="T30" fmla="*/ 0 w 233"/>
                  <a:gd name="T31" fmla="*/ 89 h 232"/>
                  <a:gd name="T32" fmla="*/ 0 w 233"/>
                  <a:gd name="T33" fmla="*/ 94 h 232"/>
                  <a:gd name="T34" fmla="*/ 0 w 233"/>
                  <a:gd name="T35" fmla="*/ 99 h 232"/>
                  <a:gd name="T36" fmla="*/ 2 w 233"/>
                  <a:gd name="T37" fmla="*/ 103 h 232"/>
                  <a:gd name="T38" fmla="*/ 4 w 233"/>
                  <a:gd name="T39" fmla="*/ 107 h 232"/>
                  <a:gd name="T40" fmla="*/ 7 w 233"/>
                  <a:gd name="T41" fmla="*/ 111 h 232"/>
                  <a:gd name="T42" fmla="*/ 128 w 233"/>
                  <a:gd name="T4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3" h="232">
                    <a:moveTo>
                      <a:pt x="233" y="128"/>
                    </a:moveTo>
                    <a:lnTo>
                      <a:pt x="111" y="7"/>
                    </a:lnTo>
                    <a:lnTo>
                      <a:pt x="111" y="7"/>
                    </a:lnTo>
                    <a:lnTo>
                      <a:pt x="107" y="4"/>
                    </a:lnTo>
                    <a:lnTo>
                      <a:pt x="103" y="2"/>
                    </a:lnTo>
                    <a:lnTo>
                      <a:pt x="98" y="0"/>
                    </a:lnTo>
                    <a:lnTo>
                      <a:pt x="94" y="0"/>
                    </a:lnTo>
                    <a:lnTo>
                      <a:pt x="89" y="0"/>
                    </a:lnTo>
                    <a:lnTo>
                      <a:pt x="84" y="2"/>
                    </a:lnTo>
                    <a:lnTo>
                      <a:pt x="80" y="4"/>
                    </a:lnTo>
                    <a:lnTo>
                      <a:pt x="76" y="7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4" y="80"/>
                    </a:lnTo>
                    <a:lnTo>
                      <a:pt x="2" y="85"/>
                    </a:lnTo>
                    <a:lnTo>
                      <a:pt x="0" y="89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2" y="103"/>
                    </a:lnTo>
                    <a:lnTo>
                      <a:pt x="4" y="107"/>
                    </a:lnTo>
                    <a:lnTo>
                      <a:pt x="7" y="111"/>
                    </a:lnTo>
                    <a:lnTo>
                      <a:pt x="128" y="23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1"/>
              <p:cNvSpPr/>
              <p:nvPr/>
            </p:nvSpPr>
            <p:spPr bwMode="auto">
              <a:xfrm>
                <a:off x="4524375" y="6596063"/>
                <a:ext cx="368300" cy="369888"/>
              </a:xfrm>
              <a:custGeom>
                <a:avLst/>
                <a:gdLst>
                  <a:gd name="T0" fmla="*/ 0 w 232"/>
                  <a:gd name="T1" fmla="*/ 106 h 233"/>
                  <a:gd name="T2" fmla="*/ 121 w 232"/>
                  <a:gd name="T3" fmla="*/ 226 h 233"/>
                  <a:gd name="T4" fmla="*/ 121 w 232"/>
                  <a:gd name="T5" fmla="*/ 226 h 233"/>
                  <a:gd name="T6" fmla="*/ 125 w 232"/>
                  <a:gd name="T7" fmla="*/ 229 h 233"/>
                  <a:gd name="T8" fmla="*/ 129 w 232"/>
                  <a:gd name="T9" fmla="*/ 232 h 233"/>
                  <a:gd name="T10" fmla="*/ 134 w 232"/>
                  <a:gd name="T11" fmla="*/ 233 h 233"/>
                  <a:gd name="T12" fmla="*/ 138 w 232"/>
                  <a:gd name="T13" fmla="*/ 233 h 233"/>
                  <a:gd name="T14" fmla="*/ 143 w 232"/>
                  <a:gd name="T15" fmla="*/ 233 h 233"/>
                  <a:gd name="T16" fmla="*/ 148 w 232"/>
                  <a:gd name="T17" fmla="*/ 232 h 233"/>
                  <a:gd name="T18" fmla="*/ 152 w 232"/>
                  <a:gd name="T19" fmla="*/ 229 h 233"/>
                  <a:gd name="T20" fmla="*/ 156 w 232"/>
                  <a:gd name="T21" fmla="*/ 226 h 233"/>
                  <a:gd name="T22" fmla="*/ 225 w 232"/>
                  <a:gd name="T23" fmla="*/ 157 h 233"/>
                  <a:gd name="T24" fmla="*/ 225 w 232"/>
                  <a:gd name="T25" fmla="*/ 157 h 233"/>
                  <a:gd name="T26" fmla="*/ 228 w 232"/>
                  <a:gd name="T27" fmla="*/ 153 h 233"/>
                  <a:gd name="T28" fmla="*/ 230 w 232"/>
                  <a:gd name="T29" fmla="*/ 149 h 233"/>
                  <a:gd name="T30" fmla="*/ 232 w 232"/>
                  <a:gd name="T31" fmla="*/ 144 h 233"/>
                  <a:gd name="T32" fmla="*/ 232 w 232"/>
                  <a:gd name="T33" fmla="*/ 140 h 233"/>
                  <a:gd name="T34" fmla="*/ 232 w 232"/>
                  <a:gd name="T35" fmla="*/ 135 h 233"/>
                  <a:gd name="T36" fmla="*/ 230 w 232"/>
                  <a:gd name="T37" fmla="*/ 130 h 233"/>
                  <a:gd name="T38" fmla="*/ 228 w 232"/>
                  <a:gd name="T39" fmla="*/ 126 h 233"/>
                  <a:gd name="T40" fmla="*/ 225 w 232"/>
                  <a:gd name="T41" fmla="*/ 122 h 233"/>
                  <a:gd name="T42" fmla="*/ 104 w 232"/>
                  <a:gd name="T4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233">
                    <a:moveTo>
                      <a:pt x="0" y="106"/>
                    </a:moveTo>
                    <a:lnTo>
                      <a:pt x="121" y="226"/>
                    </a:lnTo>
                    <a:lnTo>
                      <a:pt x="121" y="226"/>
                    </a:lnTo>
                    <a:lnTo>
                      <a:pt x="125" y="229"/>
                    </a:lnTo>
                    <a:lnTo>
                      <a:pt x="129" y="232"/>
                    </a:lnTo>
                    <a:lnTo>
                      <a:pt x="134" y="233"/>
                    </a:lnTo>
                    <a:lnTo>
                      <a:pt x="138" y="233"/>
                    </a:lnTo>
                    <a:lnTo>
                      <a:pt x="143" y="233"/>
                    </a:lnTo>
                    <a:lnTo>
                      <a:pt x="148" y="232"/>
                    </a:lnTo>
                    <a:lnTo>
                      <a:pt x="152" y="229"/>
                    </a:lnTo>
                    <a:lnTo>
                      <a:pt x="156" y="226"/>
                    </a:lnTo>
                    <a:lnTo>
                      <a:pt x="225" y="157"/>
                    </a:lnTo>
                    <a:lnTo>
                      <a:pt x="225" y="157"/>
                    </a:lnTo>
                    <a:lnTo>
                      <a:pt x="228" y="153"/>
                    </a:lnTo>
                    <a:lnTo>
                      <a:pt x="230" y="149"/>
                    </a:lnTo>
                    <a:lnTo>
                      <a:pt x="232" y="144"/>
                    </a:lnTo>
                    <a:lnTo>
                      <a:pt x="232" y="140"/>
                    </a:lnTo>
                    <a:lnTo>
                      <a:pt x="232" y="135"/>
                    </a:lnTo>
                    <a:lnTo>
                      <a:pt x="230" y="130"/>
                    </a:lnTo>
                    <a:lnTo>
                      <a:pt x="228" y="126"/>
                    </a:lnTo>
                    <a:lnTo>
                      <a:pt x="225" y="122"/>
                    </a:lnTo>
                    <a:lnTo>
                      <a:pt x="104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9" name="组合 148"/>
          <p:cNvGrpSpPr/>
          <p:nvPr/>
        </p:nvGrpSpPr>
        <p:grpSpPr>
          <a:xfrm>
            <a:off x="3020033" y="1700164"/>
            <a:ext cx="586702" cy="586779"/>
            <a:chOff x="2264724" y="1422950"/>
            <a:chExt cx="440084" cy="440084"/>
          </a:xfrm>
        </p:grpSpPr>
        <p:sp>
          <p:nvSpPr>
            <p:cNvPr id="150" name="椭圆 149"/>
            <p:cNvSpPr/>
            <p:nvPr/>
          </p:nvSpPr>
          <p:spPr>
            <a:xfrm>
              <a:off x="2264724" y="1422950"/>
              <a:ext cx="440084" cy="44008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1" name="组合 150"/>
            <p:cNvGrpSpPr/>
            <p:nvPr/>
          </p:nvGrpSpPr>
          <p:grpSpPr>
            <a:xfrm>
              <a:off x="2374420" y="1533260"/>
              <a:ext cx="220694" cy="219466"/>
              <a:chOff x="4083050" y="4826000"/>
              <a:chExt cx="855663" cy="850900"/>
            </a:xfrm>
          </p:grpSpPr>
          <p:sp>
            <p:nvSpPr>
              <p:cNvPr id="152" name="Freeform 25"/>
              <p:cNvSpPr/>
              <p:nvPr/>
            </p:nvSpPr>
            <p:spPr bwMode="auto">
              <a:xfrm>
                <a:off x="4083050" y="4826000"/>
                <a:ext cx="855663" cy="850900"/>
              </a:xfrm>
              <a:custGeom>
                <a:avLst/>
                <a:gdLst>
                  <a:gd name="T0" fmla="*/ 217 w 539"/>
                  <a:gd name="T1" fmla="*/ 202 h 536"/>
                  <a:gd name="T2" fmla="*/ 206 w 539"/>
                  <a:gd name="T3" fmla="*/ 199 h 536"/>
                  <a:gd name="T4" fmla="*/ 182 w 539"/>
                  <a:gd name="T5" fmla="*/ 196 h 536"/>
                  <a:gd name="T6" fmla="*/ 169 w 539"/>
                  <a:gd name="T7" fmla="*/ 195 h 536"/>
                  <a:gd name="T8" fmla="*/ 135 w 539"/>
                  <a:gd name="T9" fmla="*/ 199 h 536"/>
                  <a:gd name="T10" fmla="*/ 103 w 539"/>
                  <a:gd name="T11" fmla="*/ 209 h 536"/>
                  <a:gd name="T12" fmla="*/ 74 w 539"/>
                  <a:gd name="T13" fmla="*/ 224 h 536"/>
                  <a:gd name="T14" fmla="*/ 49 w 539"/>
                  <a:gd name="T15" fmla="*/ 246 h 536"/>
                  <a:gd name="T16" fmla="*/ 29 w 539"/>
                  <a:gd name="T17" fmla="*/ 271 h 536"/>
                  <a:gd name="T18" fmla="*/ 13 w 539"/>
                  <a:gd name="T19" fmla="*/ 300 h 536"/>
                  <a:gd name="T20" fmla="*/ 3 w 539"/>
                  <a:gd name="T21" fmla="*/ 332 h 536"/>
                  <a:gd name="T22" fmla="*/ 0 w 539"/>
                  <a:gd name="T23" fmla="*/ 366 h 536"/>
                  <a:gd name="T24" fmla="*/ 0 w 539"/>
                  <a:gd name="T25" fmla="*/ 383 h 536"/>
                  <a:gd name="T26" fmla="*/ 7 w 539"/>
                  <a:gd name="T27" fmla="*/ 417 h 536"/>
                  <a:gd name="T28" fmla="*/ 20 w 539"/>
                  <a:gd name="T29" fmla="*/ 447 h 536"/>
                  <a:gd name="T30" fmla="*/ 38 w 539"/>
                  <a:gd name="T31" fmla="*/ 474 h 536"/>
                  <a:gd name="T32" fmla="*/ 61 w 539"/>
                  <a:gd name="T33" fmla="*/ 497 h 536"/>
                  <a:gd name="T34" fmla="*/ 88 w 539"/>
                  <a:gd name="T35" fmla="*/ 516 h 536"/>
                  <a:gd name="T36" fmla="*/ 119 w 539"/>
                  <a:gd name="T37" fmla="*/ 528 h 536"/>
                  <a:gd name="T38" fmla="*/ 152 w 539"/>
                  <a:gd name="T39" fmla="*/ 535 h 536"/>
                  <a:gd name="T40" fmla="*/ 169 w 539"/>
                  <a:gd name="T41" fmla="*/ 536 h 536"/>
                  <a:gd name="T42" fmla="*/ 204 w 539"/>
                  <a:gd name="T43" fmla="*/ 533 h 536"/>
                  <a:gd name="T44" fmla="*/ 237 w 539"/>
                  <a:gd name="T45" fmla="*/ 523 h 536"/>
                  <a:gd name="T46" fmla="*/ 265 w 539"/>
                  <a:gd name="T47" fmla="*/ 507 h 536"/>
                  <a:gd name="T48" fmla="*/ 291 w 539"/>
                  <a:gd name="T49" fmla="*/ 486 h 536"/>
                  <a:gd name="T50" fmla="*/ 311 w 539"/>
                  <a:gd name="T51" fmla="*/ 461 h 536"/>
                  <a:gd name="T52" fmla="*/ 327 w 539"/>
                  <a:gd name="T53" fmla="*/ 432 h 536"/>
                  <a:gd name="T54" fmla="*/ 337 w 539"/>
                  <a:gd name="T55" fmla="*/ 400 h 536"/>
                  <a:gd name="T56" fmla="*/ 340 w 539"/>
                  <a:gd name="T57" fmla="*/ 366 h 536"/>
                  <a:gd name="T58" fmla="*/ 340 w 539"/>
                  <a:gd name="T59" fmla="*/ 354 h 536"/>
                  <a:gd name="T60" fmla="*/ 337 w 539"/>
                  <a:gd name="T61" fmla="*/ 332 h 536"/>
                  <a:gd name="T62" fmla="*/ 394 w 539"/>
                  <a:gd name="T63" fmla="*/ 261 h 536"/>
                  <a:gd name="T64" fmla="*/ 468 w 539"/>
                  <a:gd name="T65" fmla="*/ 189 h 536"/>
                  <a:gd name="T66" fmla="*/ 539 w 539"/>
                  <a:gd name="T67" fmla="*/ 108 h 536"/>
                  <a:gd name="T68" fmla="*/ 443 w 539"/>
                  <a:gd name="T6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9" h="536">
                    <a:moveTo>
                      <a:pt x="443" y="0"/>
                    </a:moveTo>
                    <a:lnTo>
                      <a:pt x="217" y="202"/>
                    </a:lnTo>
                    <a:lnTo>
                      <a:pt x="217" y="202"/>
                    </a:lnTo>
                    <a:lnTo>
                      <a:pt x="206" y="199"/>
                    </a:lnTo>
                    <a:lnTo>
                      <a:pt x="194" y="197"/>
                    </a:lnTo>
                    <a:lnTo>
                      <a:pt x="182" y="196"/>
                    </a:lnTo>
                    <a:lnTo>
                      <a:pt x="169" y="195"/>
                    </a:lnTo>
                    <a:lnTo>
                      <a:pt x="169" y="195"/>
                    </a:lnTo>
                    <a:lnTo>
                      <a:pt x="152" y="196"/>
                    </a:lnTo>
                    <a:lnTo>
                      <a:pt x="135" y="199"/>
                    </a:lnTo>
                    <a:lnTo>
                      <a:pt x="119" y="203"/>
                    </a:lnTo>
                    <a:lnTo>
                      <a:pt x="103" y="209"/>
                    </a:lnTo>
                    <a:lnTo>
                      <a:pt x="88" y="216"/>
                    </a:lnTo>
                    <a:lnTo>
                      <a:pt x="74" y="224"/>
                    </a:lnTo>
                    <a:lnTo>
                      <a:pt x="61" y="235"/>
                    </a:lnTo>
                    <a:lnTo>
                      <a:pt x="49" y="246"/>
                    </a:lnTo>
                    <a:lnTo>
                      <a:pt x="38" y="258"/>
                    </a:lnTo>
                    <a:lnTo>
                      <a:pt x="29" y="271"/>
                    </a:lnTo>
                    <a:lnTo>
                      <a:pt x="20" y="285"/>
                    </a:lnTo>
                    <a:lnTo>
                      <a:pt x="13" y="300"/>
                    </a:lnTo>
                    <a:lnTo>
                      <a:pt x="7" y="316"/>
                    </a:lnTo>
                    <a:lnTo>
                      <a:pt x="3" y="332"/>
                    </a:lnTo>
                    <a:lnTo>
                      <a:pt x="0" y="349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83"/>
                    </a:lnTo>
                    <a:lnTo>
                      <a:pt x="3" y="400"/>
                    </a:lnTo>
                    <a:lnTo>
                      <a:pt x="7" y="417"/>
                    </a:lnTo>
                    <a:lnTo>
                      <a:pt x="13" y="432"/>
                    </a:lnTo>
                    <a:lnTo>
                      <a:pt x="20" y="447"/>
                    </a:lnTo>
                    <a:lnTo>
                      <a:pt x="29" y="461"/>
                    </a:lnTo>
                    <a:lnTo>
                      <a:pt x="38" y="474"/>
                    </a:lnTo>
                    <a:lnTo>
                      <a:pt x="49" y="486"/>
                    </a:lnTo>
                    <a:lnTo>
                      <a:pt x="61" y="497"/>
                    </a:lnTo>
                    <a:lnTo>
                      <a:pt x="74" y="507"/>
                    </a:lnTo>
                    <a:lnTo>
                      <a:pt x="88" y="516"/>
                    </a:lnTo>
                    <a:lnTo>
                      <a:pt x="103" y="523"/>
                    </a:lnTo>
                    <a:lnTo>
                      <a:pt x="119" y="528"/>
                    </a:lnTo>
                    <a:lnTo>
                      <a:pt x="135" y="533"/>
                    </a:lnTo>
                    <a:lnTo>
                      <a:pt x="152" y="535"/>
                    </a:lnTo>
                    <a:lnTo>
                      <a:pt x="169" y="536"/>
                    </a:lnTo>
                    <a:lnTo>
                      <a:pt x="169" y="536"/>
                    </a:lnTo>
                    <a:lnTo>
                      <a:pt x="187" y="535"/>
                    </a:lnTo>
                    <a:lnTo>
                      <a:pt x="204" y="533"/>
                    </a:lnTo>
                    <a:lnTo>
                      <a:pt x="221" y="528"/>
                    </a:lnTo>
                    <a:lnTo>
                      <a:pt x="237" y="523"/>
                    </a:lnTo>
                    <a:lnTo>
                      <a:pt x="251" y="516"/>
                    </a:lnTo>
                    <a:lnTo>
                      <a:pt x="265" y="507"/>
                    </a:lnTo>
                    <a:lnTo>
                      <a:pt x="279" y="497"/>
                    </a:lnTo>
                    <a:lnTo>
                      <a:pt x="291" y="486"/>
                    </a:lnTo>
                    <a:lnTo>
                      <a:pt x="302" y="474"/>
                    </a:lnTo>
                    <a:lnTo>
                      <a:pt x="311" y="461"/>
                    </a:lnTo>
                    <a:lnTo>
                      <a:pt x="320" y="447"/>
                    </a:lnTo>
                    <a:lnTo>
                      <a:pt x="327" y="432"/>
                    </a:lnTo>
                    <a:lnTo>
                      <a:pt x="333" y="417"/>
                    </a:lnTo>
                    <a:lnTo>
                      <a:pt x="337" y="400"/>
                    </a:lnTo>
                    <a:lnTo>
                      <a:pt x="340" y="383"/>
                    </a:lnTo>
                    <a:lnTo>
                      <a:pt x="340" y="366"/>
                    </a:lnTo>
                    <a:lnTo>
                      <a:pt x="340" y="366"/>
                    </a:lnTo>
                    <a:lnTo>
                      <a:pt x="340" y="354"/>
                    </a:lnTo>
                    <a:lnTo>
                      <a:pt x="339" y="343"/>
                    </a:lnTo>
                    <a:lnTo>
                      <a:pt x="337" y="332"/>
                    </a:lnTo>
                    <a:lnTo>
                      <a:pt x="334" y="321"/>
                    </a:lnTo>
                    <a:lnTo>
                      <a:pt x="394" y="261"/>
                    </a:lnTo>
                    <a:lnTo>
                      <a:pt x="394" y="189"/>
                    </a:lnTo>
                    <a:lnTo>
                      <a:pt x="468" y="189"/>
                    </a:lnTo>
                    <a:lnTo>
                      <a:pt x="468" y="104"/>
                    </a:lnTo>
                    <a:lnTo>
                      <a:pt x="539" y="108"/>
                    </a:lnTo>
                    <a:lnTo>
                      <a:pt x="539" y="7"/>
                    </a:lnTo>
                    <a:lnTo>
                      <a:pt x="443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26"/>
              <p:cNvSpPr/>
              <p:nvPr/>
            </p:nvSpPr>
            <p:spPr bwMode="auto">
              <a:xfrm>
                <a:off x="4219575" y="5362575"/>
                <a:ext cx="184150" cy="184150"/>
              </a:xfrm>
              <a:custGeom>
                <a:avLst/>
                <a:gdLst>
                  <a:gd name="T0" fmla="*/ 116 w 116"/>
                  <a:gd name="T1" fmla="*/ 58 h 116"/>
                  <a:gd name="T2" fmla="*/ 116 w 116"/>
                  <a:gd name="T3" fmla="*/ 58 h 116"/>
                  <a:gd name="T4" fmla="*/ 116 w 116"/>
                  <a:gd name="T5" fmla="*/ 64 h 116"/>
                  <a:gd name="T6" fmla="*/ 115 w 116"/>
                  <a:gd name="T7" fmla="*/ 69 h 116"/>
                  <a:gd name="T8" fmla="*/ 111 w 116"/>
                  <a:gd name="T9" fmla="*/ 80 h 116"/>
                  <a:gd name="T10" fmla="*/ 106 w 116"/>
                  <a:gd name="T11" fmla="*/ 90 h 116"/>
                  <a:gd name="T12" fmla="*/ 99 w 116"/>
                  <a:gd name="T13" fmla="*/ 99 h 116"/>
                  <a:gd name="T14" fmla="*/ 90 w 116"/>
                  <a:gd name="T15" fmla="*/ 106 h 116"/>
                  <a:gd name="T16" fmla="*/ 81 w 116"/>
                  <a:gd name="T17" fmla="*/ 111 h 116"/>
                  <a:gd name="T18" fmla="*/ 70 w 116"/>
                  <a:gd name="T19" fmla="*/ 114 h 116"/>
                  <a:gd name="T20" fmla="*/ 64 w 116"/>
                  <a:gd name="T21" fmla="*/ 115 h 116"/>
                  <a:gd name="T22" fmla="*/ 58 w 116"/>
                  <a:gd name="T23" fmla="*/ 116 h 116"/>
                  <a:gd name="T24" fmla="*/ 58 w 116"/>
                  <a:gd name="T25" fmla="*/ 116 h 116"/>
                  <a:gd name="T26" fmla="*/ 52 w 116"/>
                  <a:gd name="T27" fmla="*/ 115 h 116"/>
                  <a:gd name="T28" fmla="*/ 46 w 116"/>
                  <a:gd name="T29" fmla="*/ 114 h 116"/>
                  <a:gd name="T30" fmla="*/ 36 w 116"/>
                  <a:gd name="T31" fmla="*/ 111 h 116"/>
                  <a:gd name="T32" fmla="*/ 26 w 116"/>
                  <a:gd name="T33" fmla="*/ 106 h 116"/>
                  <a:gd name="T34" fmla="*/ 17 w 116"/>
                  <a:gd name="T35" fmla="*/ 99 h 116"/>
                  <a:gd name="T36" fmla="*/ 10 w 116"/>
                  <a:gd name="T37" fmla="*/ 90 h 116"/>
                  <a:gd name="T38" fmla="*/ 5 w 116"/>
                  <a:gd name="T39" fmla="*/ 80 h 116"/>
                  <a:gd name="T40" fmla="*/ 1 w 116"/>
                  <a:gd name="T41" fmla="*/ 69 h 116"/>
                  <a:gd name="T42" fmla="*/ 1 w 116"/>
                  <a:gd name="T43" fmla="*/ 64 h 116"/>
                  <a:gd name="T44" fmla="*/ 0 w 116"/>
                  <a:gd name="T45" fmla="*/ 58 h 116"/>
                  <a:gd name="T46" fmla="*/ 0 w 116"/>
                  <a:gd name="T47" fmla="*/ 58 h 116"/>
                  <a:gd name="T48" fmla="*/ 1 w 116"/>
                  <a:gd name="T49" fmla="*/ 52 h 116"/>
                  <a:gd name="T50" fmla="*/ 1 w 116"/>
                  <a:gd name="T51" fmla="*/ 46 h 116"/>
                  <a:gd name="T52" fmla="*/ 5 w 116"/>
                  <a:gd name="T53" fmla="*/ 35 h 116"/>
                  <a:gd name="T54" fmla="*/ 10 w 116"/>
                  <a:gd name="T55" fmla="*/ 25 h 116"/>
                  <a:gd name="T56" fmla="*/ 17 w 116"/>
                  <a:gd name="T57" fmla="*/ 17 h 116"/>
                  <a:gd name="T58" fmla="*/ 26 w 116"/>
                  <a:gd name="T59" fmla="*/ 10 h 116"/>
                  <a:gd name="T60" fmla="*/ 36 w 116"/>
                  <a:gd name="T61" fmla="*/ 4 h 116"/>
                  <a:gd name="T62" fmla="*/ 46 w 116"/>
                  <a:gd name="T63" fmla="*/ 1 h 116"/>
                  <a:gd name="T64" fmla="*/ 52 w 116"/>
                  <a:gd name="T65" fmla="*/ 0 h 116"/>
                  <a:gd name="T66" fmla="*/ 58 w 116"/>
                  <a:gd name="T67" fmla="*/ 0 h 116"/>
                  <a:gd name="T68" fmla="*/ 58 w 116"/>
                  <a:gd name="T69" fmla="*/ 0 h 116"/>
                  <a:gd name="T70" fmla="*/ 64 w 116"/>
                  <a:gd name="T71" fmla="*/ 0 h 116"/>
                  <a:gd name="T72" fmla="*/ 70 w 116"/>
                  <a:gd name="T73" fmla="*/ 1 h 116"/>
                  <a:gd name="T74" fmla="*/ 81 w 116"/>
                  <a:gd name="T75" fmla="*/ 4 h 116"/>
                  <a:gd name="T76" fmla="*/ 90 w 116"/>
                  <a:gd name="T77" fmla="*/ 10 h 116"/>
                  <a:gd name="T78" fmla="*/ 99 w 116"/>
                  <a:gd name="T79" fmla="*/ 17 h 116"/>
                  <a:gd name="T80" fmla="*/ 106 w 116"/>
                  <a:gd name="T81" fmla="*/ 25 h 116"/>
                  <a:gd name="T82" fmla="*/ 111 w 116"/>
                  <a:gd name="T83" fmla="*/ 35 h 116"/>
                  <a:gd name="T84" fmla="*/ 115 w 116"/>
                  <a:gd name="T85" fmla="*/ 46 h 116"/>
                  <a:gd name="T86" fmla="*/ 116 w 116"/>
                  <a:gd name="T87" fmla="*/ 52 h 116"/>
                  <a:gd name="T88" fmla="*/ 116 w 116"/>
                  <a:gd name="T89" fmla="*/ 58 h 116"/>
                  <a:gd name="T90" fmla="*/ 116 w 116"/>
                  <a:gd name="T9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6" h="116">
                    <a:moveTo>
                      <a:pt x="116" y="58"/>
                    </a:moveTo>
                    <a:lnTo>
                      <a:pt x="116" y="58"/>
                    </a:lnTo>
                    <a:lnTo>
                      <a:pt x="116" y="64"/>
                    </a:lnTo>
                    <a:lnTo>
                      <a:pt x="115" y="69"/>
                    </a:lnTo>
                    <a:lnTo>
                      <a:pt x="111" y="80"/>
                    </a:lnTo>
                    <a:lnTo>
                      <a:pt x="106" y="90"/>
                    </a:lnTo>
                    <a:lnTo>
                      <a:pt x="99" y="99"/>
                    </a:lnTo>
                    <a:lnTo>
                      <a:pt x="90" y="106"/>
                    </a:lnTo>
                    <a:lnTo>
                      <a:pt x="81" y="111"/>
                    </a:lnTo>
                    <a:lnTo>
                      <a:pt x="70" y="114"/>
                    </a:lnTo>
                    <a:lnTo>
                      <a:pt x="64" y="115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2" y="115"/>
                    </a:lnTo>
                    <a:lnTo>
                      <a:pt x="46" y="114"/>
                    </a:lnTo>
                    <a:lnTo>
                      <a:pt x="36" y="111"/>
                    </a:lnTo>
                    <a:lnTo>
                      <a:pt x="26" y="106"/>
                    </a:lnTo>
                    <a:lnTo>
                      <a:pt x="17" y="99"/>
                    </a:lnTo>
                    <a:lnTo>
                      <a:pt x="10" y="90"/>
                    </a:lnTo>
                    <a:lnTo>
                      <a:pt x="5" y="80"/>
                    </a:lnTo>
                    <a:lnTo>
                      <a:pt x="1" y="69"/>
                    </a:lnTo>
                    <a:lnTo>
                      <a:pt x="1" y="64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" y="52"/>
                    </a:lnTo>
                    <a:lnTo>
                      <a:pt x="1" y="46"/>
                    </a:lnTo>
                    <a:lnTo>
                      <a:pt x="5" y="35"/>
                    </a:lnTo>
                    <a:lnTo>
                      <a:pt x="10" y="25"/>
                    </a:lnTo>
                    <a:lnTo>
                      <a:pt x="17" y="17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6" y="1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70" y="1"/>
                    </a:lnTo>
                    <a:lnTo>
                      <a:pt x="81" y="4"/>
                    </a:lnTo>
                    <a:lnTo>
                      <a:pt x="90" y="10"/>
                    </a:lnTo>
                    <a:lnTo>
                      <a:pt x="99" y="17"/>
                    </a:lnTo>
                    <a:lnTo>
                      <a:pt x="106" y="25"/>
                    </a:lnTo>
                    <a:lnTo>
                      <a:pt x="111" y="35"/>
                    </a:lnTo>
                    <a:lnTo>
                      <a:pt x="115" y="46"/>
                    </a:lnTo>
                    <a:lnTo>
                      <a:pt x="116" y="52"/>
                    </a:lnTo>
                    <a:lnTo>
                      <a:pt x="116" y="58"/>
                    </a:lnTo>
                    <a:lnTo>
                      <a:pt x="116" y="5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Line 27"/>
              <p:cNvSpPr>
                <a:spLocks noChangeShapeType="1"/>
              </p:cNvSpPr>
              <p:nvPr/>
            </p:nvSpPr>
            <p:spPr bwMode="auto">
              <a:xfrm flipH="1">
                <a:off x="4481513" y="4926013"/>
                <a:ext cx="303213" cy="2746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5" name="组合 154"/>
          <p:cNvGrpSpPr/>
          <p:nvPr/>
        </p:nvGrpSpPr>
        <p:grpSpPr>
          <a:xfrm>
            <a:off x="8676002" y="4873433"/>
            <a:ext cx="586702" cy="586779"/>
            <a:chOff x="2264724" y="3802902"/>
            <a:chExt cx="440084" cy="440084"/>
          </a:xfrm>
        </p:grpSpPr>
        <p:sp>
          <p:nvSpPr>
            <p:cNvPr id="156" name="椭圆 155"/>
            <p:cNvSpPr/>
            <p:nvPr/>
          </p:nvSpPr>
          <p:spPr>
            <a:xfrm>
              <a:off x="2264724" y="3802902"/>
              <a:ext cx="440084" cy="44008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7" name="组合 156"/>
            <p:cNvGrpSpPr/>
            <p:nvPr/>
          </p:nvGrpSpPr>
          <p:grpSpPr>
            <a:xfrm>
              <a:off x="2373191" y="3913212"/>
              <a:ext cx="223152" cy="219466"/>
              <a:chOff x="5294313" y="6135688"/>
              <a:chExt cx="865188" cy="850900"/>
            </a:xfrm>
          </p:grpSpPr>
          <p:sp>
            <p:nvSpPr>
              <p:cNvPr id="158" name="Freeform 28"/>
              <p:cNvSpPr/>
              <p:nvPr/>
            </p:nvSpPr>
            <p:spPr bwMode="auto">
              <a:xfrm>
                <a:off x="5495925" y="6199188"/>
                <a:ext cx="463550" cy="544513"/>
              </a:xfrm>
              <a:custGeom>
                <a:avLst/>
                <a:gdLst>
                  <a:gd name="T0" fmla="*/ 292 w 292"/>
                  <a:gd name="T1" fmla="*/ 0 h 343"/>
                  <a:gd name="T2" fmla="*/ 292 w 292"/>
                  <a:gd name="T3" fmla="*/ 0 h 343"/>
                  <a:gd name="T4" fmla="*/ 292 w 292"/>
                  <a:gd name="T5" fmla="*/ 170 h 343"/>
                  <a:gd name="T6" fmla="*/ 292 w 292"/>
                  <a:gd name="T7" fmla="*/ 170 h 343"/>
                  <a:gd name="T8" fmla="*/ 291 w 292"/>
                  <a:gd name="T9" fmla="*/ 177 h 343"/>
                  <a:gd name="T10" fmla="*/ 290 w 292"/>
                  <a:gd name="T11" fmla="*/ 186 h 343"/>
                  <a:gd name="T12" fmla="*/ 287 w 292"/>
                  <a:gd name="T13" fmla="*/ 195 h 343"/>
                  <a:gd name="T14" fmla="*/ 283 w 292"/>
                  <a:gd name="T15" fmla="*/ 206 h 343"/>
                  <a:gd name="T16" fmla="*/ 278 w 292"/>
                  <a:gd name="T17" fmla="*/ 217 h 343"/>
                  <a:gd name="T18" fmla="*/ 272 w 292"/>
                  <a:gd name="T19" fmla="*/ 229 h 343"/>
                  <a:gd name="T20" fmla="*/ 264 w 292"/>
                  <a:gd name="T21" fmla="*/ 242 h 343"/>
                  <a:gd name="T22" fmla="*/ 256 w 292"/>
                  <a:gd name="T23" fmla="*/ 255 h 343"/>
                  <a:gd name="T24" fmla="*/ 246 w 292"/>
                  <a:gd name="T25" fmla="*/ 267 h 343"/>
                  <a:gd name="T26" fmla="*/ 235 w 292"/>
                  <a:gd name="T27" fmla="*/ 281 h 343"/>
                  <a:gd name="T28" fmla="*/ 223 w 292"/>
                  <a:gd name="T29" fmla="*/ 293 h 343"/>
                  <a:gd name="T30" fmla="*/ 210 w 292"/>
                  <a:gd name="T31" fmla="*/ 305 h 343"/>
                  <a:gd name="T32" fmla="*/ 196 w 292"/>
                  <a:gd name="T33" fmla="*/ 316 h 343"/>
                  <a:gd name="T34" fmla="*/ 180 w 292"/>
                  <a:gd name="T35" fmla="*/ 326 h 343"/>
                  <a:gd name="T36" fmla="*/ 164 w 292"/>
                  <a:gd name="T37" fmla="*/ 335 h 343"/>
                  <a:gd name="T38" fmla="*/ 146 w 292"/>
                  <a:gd name="T39" fmla="*/ 343 h 343"/>
                  <a:gd name="T40" fmla="*/ 146 w 292"/>
                  <a:gd name="T41" fmla="*/ 343 h 343"/>
                  <a:gd name="T42" fmla="*/ 129 w 292"/>
                  <a:gd name="T43" fmla="*/ 335 h 343"/>
                  <a:gd name="T44" fmla="*/ 111 w 292"/>
                  <a:gd name="T45" fmla="*/ 326 h 343"/>
                  <a:gd name="T46" fmla="*/ 96 w 292"/>
                  <a:gd name="T47" fmla="*/ 316 h 343"/>
                  <a:gd name="T48" fmla="*/ 82 w 292"/>
                  <a:gd name="T49" fmla="*/ 305 h 343"/>
                  <a:gd name="T50" fmla="*/ 69 w 292"/>
                  <a:gd name="T51" fmla="*/ 293 h 343"/>
                  <a:gd name="T52" fmla="*/ 57 w 292"/>
                  <a:gd name="T53" fmla="*/ 281 h 343"/>
                  <a:gd name="T54" fmla="*/ 46 w 292"/>
                  <a:gd name="T55" fmla="*/ 267 h 343"/>
                  <a:gd name="T56" fmla="*/ 36 w 292"/>
                  <a:gd name="T57" fmla="*/ 255 h 343"/>
                  <a:gd name="T58" fmla="*/ 28 w 292"/>
                  <a:gd name="T59" fmla="*/ 242 h 343"/>
                  <a:gd name="T60" fmla="*/ 20 w 292"/>
                  <a:gd name="T61" fmla="*/ 229 h 343"/>
                  <a:gd name="T62" fmla="*/ 14 w 292"/>
                  <a:gd name="T63" fmla="*/ 217 h 343"/>
                  <a:gd name="T64" fmla="*/ 9 w 292"/>
                  <a:gd name="T65" fmla="*/ 206 h 343"/>
                  <a:gd name="T66" fmla="*/ 5 w 292"/>
                  <a:gd name="T67" fmla="*/ 195 h 343"/>
                  <a:gd name="T68" fmla="*/ 2 w 292"/>
                  <a:gd name="T69" fmla="*/ 186 h 343"/>
                  <a:gd name="T70" fmla="*/ 0 w 292"/>
                  <a:gd name="T71" fmla="*/ 177 h 343"/>
                  <a:gd name="T72" fmla="*/ 0 w 292"/>
                  <a:gd name="T73" fmla="*/ 170 h 343"/>
                  <a:gd name="T74" fmla="*/ 0 w 292"/>
                  <a:gd name="T75" fmla="*/ 170 h 343"/>
                  <a:gd name="T76" fmla="*/ 0 w 292"/>
                  <a:gd name="T77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343">
                    <a:moveTo>
                      <a:pt x="292" y="0"/>
                    </a:moveTo>
                    <a:lnTo>
                      <a:pt x="292" y="0"/>
                    </a:lnTo>
                    <a:lnTo>
                      <a:pt x="292" y="170"/>
                    </a:lnTo>
                    <a:lnTo>
                      <a:pt x="292" y="170"/>
                    </a:lnTo>
                    <a:lnTo>
                      <a:pt x="291" y="177"/>
                    </a:lnTo>
                    <a:lnTo>
                      <a:pt x="290" y="186"/>
                    </a:lnTo>
                    <a:lnTo>
                      <a:pt x="287" y="195"/>
                    </a:lnTo>
                    <a:lnTo>
                      <a:pt x="283" y="206"/>
                    </a:lnTo>
                    <a:lnTo>
                      <a:pt x="278" y="217"/>
                    </a:lnTo>
                    <a:lnTo>
                      <a:pt x="272" y="229"/>
                    </a:lnTo>
                    <a:lnTo>
                      <a:pt x="264" y="242"/>
                    </a:lnTo>
                    <a:lnTo>
                      <a:pt x="256" y="255"/>
                    </a:lnTo>
                    <a:lnTo>
                      <a:pt x="246" y="267"/>
                    </a:lnTo>
                    <a:lnTo>
                      <a:pt x="235" y="281"/>
                    </a:lnTo>
                    <a:lnTo>
                      <a:pt x="223" y="293"/>
                    </a:lnTo>
                    <a:lnTo>
                      <a:pt x="210" y="305"/>
                    </a:lnTo>
                    <a:lnTo>
                      <a:pt x="196" y="316"/>
                    </a:lnTo>
                    <a:lnTo>
                      <a:pt x="180" y="326"/>
                    </a:lnTo>
                    <a:lnTo>
                      <a:pt x="164" y="335"/>
                    </a:lnTo>
                    <a:lnTo>
                      <a:pt x="146" y="343"/>
                    </a:lnTo>
                    <a:lnTo>
                      <a:pt x="146" y="343"/>
                    </a:lnTo>
                    <a:lnTo>
                      <a:pt x="129" y="335"/>
                    </a:lnTo>
                    <a:lnTo>
                      <a:pt x="111" y="326"/>
                    </a:lnTo>
                    <a:lnTo>
                      <a:pt x="96" y="316"/>
                    </a:lnTo>
                    <a:lnTo>
                      <a:pt x="82" y="305"/>
                    </a:lnTo>
                    <a:lnTo>
                      <a:pt x="69" y="293"/>
                    </a:lnTo>
                    <a:lnTo>
                      <a:pt x="57" y="281"/>
                    </a:lnTo>
                    <a:lnTo>
                      <a:pt x="46" y="267"/>
                    </a:lnTo>
                    <a:lnTo>
                      <a:pt x="36" y="255"/>
                    </a:lnTo>
                    <a:lnTo>
                      <a:pt x="28" y="242"/>
                    </a:lnTo>
                    <a:lnTo>
                      <a:pt x="20" y="229"/>
                    </a:lnTo>
                    <a:lnTo>
                      <a:pt x="14" y="217"/>
                    </a:lnTo>
                    <a:lnTo>
                      <a:pt x="9" y="206"/>
                    </a:lnTo>
                    <a:lnTo>
                      <a:pt x="5" y="195"/>
                    </a:lnTo>
                    <a:lnTo>
                      <a:pt x="2" y="186"/>
                    </a:lnTo>
                    <a:lnTo>
                      <a:pt x="0" y="177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29"/>
              <p:cNvSpPr/>
              <p:nvPr/>
            </p:nvSpPr>
            <p:spPr bwMode="auto">
              <a:xfrm>
                <a:off x="5294313" y="6199188"/>
                <a:ext cx="865188" cy="334963"/>
              </a:xfrm>
              <a:custGeom>
                <a:avLst/>
                <a:gdLst>
                  <a:gd name="T0" fmla="*/ 447 w 545"/>
                  <a:gd name="T1" fmla="*/ 211 h 211"/>
                  <a:gd name="T2" fmla="*/ 447 w 545"/>
                  <a:gd name="T3" fmla="*/ 211 h 211"/>
                  <a:gd name="T4" fmla="*/ 462 w 545"/>
                  <a:gd name="T5" fmla="*/ 200 h 211"/>
                  <a:gd name="T6" fmla="*/ 478 w 545"/>
                  <a:gd name="T7" fmla="*/ 187 h 211"/>
                  <a:gd name="T8" fmla="*/ 496 w 545"/>
                  <a:gd name="T9" fmla="*/ 170 h 211"/>
                  <a:gd name="T10" fmla="*/ 505 w 545"/>
                  <a:gd name="T11" fmla="*/ 160 h 211"/>
                  <a:gd name="T12" fmla="*/ 514 w 545"/>
                  <a:gd name="T13" fmla="*/ 150 h 211"/>
                  <a:gd name="T14" fmla="*/ 523 w 545"/>
                  <a:gd name="T15" fmla="*/ 138 h 211"/>
                  <a:gd name="T16" fmla="*/ 530 w 545"/>
                  <a:gd name="T17" fmla="*/ 126 h 211"/>
                  <a:gd name="T18" fmla="*/ 536 w 545"/>
                  <a:gd name="T19" fmla="*/ 114 h 211"/>
                  <a:gd name="T20" fmla="*/ 541 w 545"/>
                  <a:gd name="T21" fmla="*/ 101 h 211"/>
                  <a:gd name="T22" fmla="*/ 544 w 545"/>
                  <a:gd name="T23" fmla="*/ 87 h 211"/>
                  <a:gd name="T24" fmla="*/ 545 w 545"/>
                  <a:gd name="T25" fmla="*/ 74 h 211"/>
                  <a:gd name="T26" fmla="*/ 545 w 545"/>
                  <a:gd name="T27" fmla="*/ 74 h 211"/>
                  <a:gd name="T28" fmla="*/ 544 w 545"/>
                  <a:gd name="T29" fmla="*/ 60 h 211"/>
                  <a:gd name="T30" fmla="*/ 541 w 545"/>
                  <a:gd name="T31" fmla="*/ 49 h 211"/>
                  <a:gd name="T32" fmla="*/ 536 w 545"/>
                  <a:gd name="T33" fmla="*/ 39 h 211"/>
                  <a:gd name="T34" fmla="*/ 530 w 545"/>
                  <a:gd name="T35" fmla="*/ 30 h 211"/>
                  <a:gd name="T36" fmla="*/ 522 w 545"/>
                  <a:gd name="T37" fmla="*/ 23 h 211"/>
                  <a:gd name="T38" fmla="*/ 512 w 545"/>
                  <a:gd name="T39" fmla="*/ 17 h 211"/>
                  <a:gd name="T40" fmla="*/ 502 w 545"/>
                  <a:gd name="T41" fmla="*/ 12 h 211"/>
                  <a:gd name="T42" fmla="*/ 491 w 545"/>
                  <a:gd name="T43" fmla="*/ 9 h 211"/>
                  <a:gd name="T44" fmla="*/ 479 w 545"/>
                  <a:gd name="T45" fmla="*/ 6 h 211"/>
                  <a:gd name="T46" fmla="*/ 467 w 545"/>
                  <a:gd name="T47" fmla="*/ 3 h 211"/>
                  <a:gd name="T48" fmla="*/ 442 w 545"/>
                  <a:gd name="T49" fmla="*/ 1 h 211"/>
                  <a:gd name="T50" fmla="*/ 418 w 545"/>
                  <a:gd name="T51" fmla="*/ 0 h 211"/>
                  <a:gd name="T52" fmla="*/ 395 w 545"/>
                  <a:gd name="T53" fmla="*/ 0 h 211"/>
                  <a:gd name="T54" fmla="*/ 395 w 545"/>
                  <a:gd name="T55" fmla="*/ 0 h 211"/>
                  <a:gd name="T56" fmla="*/ 273 w 545"/>
                  <a:gd name="T57" fmla="*/ 0 h 211"/>
                  <a:gd name="T58" fmla="*/ 273 w 545"/>
                  <a:gd name="T59" fmla="*/ 0 h 211"/>
                  <a:gd name="T60" fmla="*/ 150 w 545"/>
                  <a:gd name="T61" fmla="*/ 0 h 211"/>
                  <a:gd name="T62" fmla="*/ 150 w 545"/>
                  <a:gd name="T63" fmla="*/ 0 h 211"/>
                  <a:gd name="T64" fmla="*/ 128 w 545"/>
                  <a:gd name="T65" fmla="*/ 0 h 211"/>
                  <a:gd name="T66" fmla="*/ 104 w 545"/>
                  <a:gd name="T67" fmla="*/ 1 h 211"/>
                  <a:gd name="T68" fmla="*/ 79 w 545"/>
                  <a:gd name="T69" fmla="*/ 3 h 211"/>
                  <a:gd name="T70" fmla="*/ 67 w 545"/>
                  <a:gd name="T71" fmla="*/ 6 h 211"/>
                  <a:gd name="T72" fmla="*/ 55 w 545"/>
                  <a:gd name="T73" fmla="*/ 9 h 211"/>
                  <a:gd name="T74" fmla="*/ 44 w 545"/>
                  <a:gd name="T75" fmla="*/ 12 h 211"/>
                  <a:gd name="T76" fmla="*/ 33 w 545"/>
                  <a:gd name="T77" fmla="*/ 17 h 211"/>
                  <a:gd name="T78" fmla="*/ 24 w 545"/>
                  <a:gd name="T79" fmla="*/ 23 h 211"/>
                  <a:gd name="T80" fmla="*/ 16 w 545"/>
                  <a:gd name="T81" fmla="*/ 30 h 211"/>
                  <a:gd name="T82" fmla="*/ 9 w 545"/>
                  <a:gd name="T83" fmla="*/ 39 h 211"/>
                  <a:gd name="T84" fmla="*/ 4 w 545"/>
                  <a:gd name="T85" fmla="*/ 49 h 211"/>
                  <a:gd name="T86" fmla="*/ 1 w 545"/>
                  <a:gd name="T87" fmla="*/ 60 h 211"/>
                  <a:gd name="T88" fmla="*/ 0 w 545"/>
                  <a:gd name="T89" fmla="*/ 74 h 211"/>
                  <a:gd name="T90" fmla="*/ 0 w 545"/>
                  <a:gd name="T91" fmla="*/ 74 h 211"/>
                  <a:gd name="T92" fmla="*/ 1 w 545"/>
                  <a:gd name="T93" fmla="*/ 87 h 211"/>
                  <a:gd name="T94" fmla="*/ 5 w 545"/>
                  <a:gd name="T95" fmla="*/ 101 h 211"/>
                  <a:gd name="T96" fmla="*/ 9 w 545"/>
                  <a:gd name="T97" fmla="*/ 114 h 211"/>
                  <a:gd name="T98" fmla="*/ 16 w 545"/>
                  <a:gd name="T99" fmla="*/ 126 h 211"/>
                  <a:gd name="T100" fmla="*/ 23 w 545"/>
                  <a:gd name="T101" fmla="*/ 138 h 211"/>
                  <a:gd name="T102" fmla="*/ 32 w 545"/>
                  <a:gd name="T103" fmla="*/ 150 h 211"/>
                  <a:gd name="T104" fmla="*/ 40 w 545"/>
                  <a:gd name="T105" fmla="*/ 160 h 211"/>
                  <a:gd name="T106" fmla="*/ 50 w 545"/>
                  <a:gd name="T107" fmla="*/ 170 h 211"/>
                  <a:gd name="T108" fmla="*/ 68 w 545"/>
                  <a:gd name="T109" fmla="*/ 187 h 211"/>
                  <a:gd name="T110" fmla="*/ 84 w 545"/>
                  <a:gd name="T111" fmla="*/ 200 h 211"/>
                  <a:gd name="T112" fmla="*/ 99 w 545"/>
                  <a:gd name="T1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5" h="211">
                    <a:moveTo>
                      <a:pt x="447" y="211"/>
                    </a:moveTo>
                    <a:lnTo>
                      <a:pt x="447" y="211"/>
                    </a:lnTo>
                    <a:lnTo>
                      <a:pt x="462" y="200"/>
                    </a:lnTo>
                    <a:lnTo>
                      <a:pt x="478" y="187"/>
                    </a:lnTo>
                    <a:lnTo>
                      <a:pt x="496" y="170"/>
                    </a:lnTo>
                    <a:lnTo>
                      <a:pt x="505" y="160"/>
                    </a:lnTo>
                    <a:lnTo>
                      <a:pt x="514" y="150"/>
                    </a:lnTo>
                    <a:lnTo>
                      <a:pt x="523" y="138"/>
                    </a:lnTo>
                    <a:lnTo>
                      <a:pt x="530" y="126"/>
                    </a:lnTo>
                    <a:lnTo>
                      <a:pt x="536" y="114"/>
                    </a:lnTo>
                    <a:lnTo>
                      <a:pt x="541" y="101"/>
                    </a:lnTo>
                    <a:lnTo>
                      <a:pt x="544" y="87"/>
                    </a:lnTo>
                    <a:lnTo>
                      <a:pt x="545" y="74"/>
                    </a:lnTo>
                    <a:lnTo>
                      <a:pt x="545" y="74"/>
                    </a:lnTo>
                    <a:lnTo>
                      <a:pt x="544" y="60"/>
                    </a:lnTo>
                    <a:lnTo>
                      <a:pt x="541" y="49"/>
                    </a:lnTo>
                    <a:lnTo>
                      <a:pt x="536" y="39"/>
                    </a:lnTo>
                    <a:lnTo>
                      <a:pt x="530" y="30"/>
                    </a:lnTo>
                    <a:lnTo>
                      <a:pt x="522" y="23"/>
                    </a:lnTo>
                    <a:lnTo>
                      <a:pt x="512" y="17"/>
                    </a:lnTo>
                    <a:lnTo>
                      <a:pt x="502" y="12"/>
                    </a:lnTo>
                    <a:lnTo>
                      <a:pt x="491" y="9"/>
                    </a:lnTo>
                    <a:lnTo>
                      <a:pt x="479" y="6"/>
                    </a:lnTo>
                    <a:lnTo>
                      <a:pt x="467" y="3"/>
                    </a:lnTo>
                    <a:lnTo>
                      <a:pt x="442" y="1"/>
                    </a:lnTo>
                    <a:lnTo>
                      <a:pt x="418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8" y="0"/>
                    </a:lnTo>
                    <a:lnTo>
                      <a:pt x="104" y="1"/>
                    </a:lnTo>
                    <a:lnTo>
                      <a:pt x="79" y="3"/>
                    </a:lnTo>
                    <a:lnTo>
                      <a:pt x="67" y="6"/>
                    </a:lnTo>
                    <a:lnTo>
                      <a:pt x="55" y="9"/>
                    </a:lnTo>
                    <a:lnTo>
                      <a:pt x="44" y="12"/>
                    </a:lnTo>
                    <a:lnTo>
                      <a:pt x="33" y="17"/>
                    </a:lnTo>
                    <a:lnTo>
                      <a:pt x="24" y="23"/>
                    </a:lnTo>
                    <a:lnTo>
                      <a:pt x="16" y="30"/>
                    </a:lnTo>
                    <a:lnTo>
                      <a:pt x="9" y="39"/>
                    </a:lnTo>
                    <a:lnTo>
                      <a:pt x="4" y="49"/>
                    </a:lnTo>
                    <a:lnTo>
                      <a:pt x="1" y="6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5" y="101"/>
                    </a:lnTo>
                    <a:lnTo>
                      <a:pt x="9" y="114"/>
                    </a:lnTo>
                    <a:lnTo>
                      <a:pt x="16" y="126"/>
                    </a:lnTo>
                    <a:lnTo>
                      <a:pt x="23" y="138"/>
                    </a:lnTo>
                    <a:lnTo>
                      <a:pt x="32" y="150"/>
                    </a:lnTo>
                    <a:lnTo>
                      <a:pt x="40" y="160"/>
                    </a:lnTo>
                    <a:lnTo>
                      <a:pt x="50" y="170"/>
                    </a:lnTo>
                    <a:lnTo>
                      <a:pt x="68" y="187"/>
                    </a:lnTo>
                    <a:lnTo>
                      <a:pt x="84" y="200"/>
                    </a:lnTo>
                    <a:lnTo>
                      <a:pt x="99" y="2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Line 30"/>
              <p:cNvSpPr>
                <a:spLocks noChangeShapeType="1"/>
              </p:cNvSpPr>
              <p:nvPr/>
            </p:nvSpPr>
            <p:spPr bwMode="auto">
              <a:xfrm>
                <a:off x="5495925" y="6135688"/>
                <a:ext cx="463550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Line 31"/>
              <p:cNvSpPr>
                <a:spLocks noChangeShapeType="1"/>
              </p:cNvSpPr>
              <p:nvPr/>
            </p:nvSpPr>
            <p:spPr bwMode="auto">
              <a:xfrm>
                <a:off x="5727700" y="6743700"/>
                <a:ext cx="0" cy="920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32"/>
              <p:cNvSpPr/>
              <p:nvPr/>
            </p:nvSpPr>
            <p:spPr bwMode="auto">
              <a:xfrm>
                <a:off x="5549900" y="6878638"/>
                <a:ext cx="355600" cy="107950"/>
              </a:xfrm>
              <a:custGeom>
                <a:avLst/>
                <a:gdLst>
                  <a:gd name="T0" fmla="*/ 0 w 224"/>
                  <a:gd name="T1" fmla="*/ 68 h 68"/>
                  <a:gd name="T2" fmla="*/ 0 w 224"/>
                  <a:gd name="T3" fmla="*/ 32 h 68"/>
                  <a:gd name="T4" fmla="*/ 0 w 224"/>
                  <a:gd name="T5" fmla="*/ 32 h 68"/>
                  <a:gd name="T6" fmla="*/ 0 w 224"/>
                  <a:gd name="T7" fmla="*/ 25 h 68"/>
                  <a:gd name="T8" fmla="*/ 2 w 224"/>
                  <a:gd name="T9" fmla="*/ 19 h 68"/>
                  <a:gd name="T10" fmla="*/ 5 w 224"/>
                  <a:gd name="T11" fmla="*/ 14 h 68"/>
                  <a:gd name="T12" fmla="*/ 9 w 224"/>
                  <a:gd name="T13" fmla="*/ 10 h 68"/>
                  <a:gd name="T14" fmla="*/ 13 w 224"/>
                  <a:gd name="T15" fmla="*/ 6 h 68"/>
                  <a:gd name="T16" fmla="*/ 19 w 224"/>
                  <a:gd name="T17" fmla="*/ 3 h 68"/>
                  <a:gd name="T18" fmla="*/ 24 w 224"/>
                  <a:gd name="T19" fmla="*/ 1 h 68"/>
                  <a:gd name="T20" fmla="*/ 31 w 224"/>
                  <a:gd name="T21" fmla="*/ 0 h 68"/>
                  <a:gd name="T22" fmla="*/ 193 w 224"/>
                  <a:gd name="T23" fmla="*/ 0 h 68"/>
                  <a:gd name="T24" fmla="*/ 193 w 224"/>
                  <a:gd name="T25" fmla="*/ 0 h 68"/>
                  <a:gd name="T26" fmla="*/ 199 w 224"/>
                  <a:gd name="T27" fmla="*/ 1 h 68"/>
                  <a:gd name="T28" fmla="*/ 205 w 224"/>
                  <a:gd name="T29" fmla="*/ 3 h 68"/>
                  <a:gd name="T30" fmla="*/ 210 w 224"/>
                  <a:gd name="T31" fmla="*/ 6 h 68"/>
                  <a:gd name="T32" fmla="*/ 215 w 224"/>
                  <a:gd name="T33" fmla="*/ 10 h 68"/>
                  <a:gd name="T34" fmla="*/ 219 w 224"/>
                  <a:gd name="T35" fmla="*/ 14 h 68"/>
                  <a:gd name="T36" fmla="*/ 222 w 224"/>
                  <a:gd name="T37" fmla="*/ 19 h 68"/>
                  <a:gd name="T38" fmla="*/ 224 w 224"/>
                  <a:gd name="T39" fmla="*/ 25 h 68"/>
                  <a:gd name="T40" fmla="*/ 224 w 224"/>
                  <a:gd name="T41" fmla="*/ 32 h 68"/>
                  <a:gd name="T42" fmla="*/ 224 w 224"/>
                  <a:gd name="T43" fmla="*/ 68 h 68"/>
                  <a:gd name="T44" fmla="*/ 0 w 22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4" h="68">
                    <a:moveTo>
                      <a:pt x="0" y="6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9" y="1"/>
                    </a:lnTo>
                    <a:lnTo>
                      <a:pt x="205" y="3"/>
                    </a:lnTo>
                    <a:lnTo>
                      <a:pt x="210" y="6"/>
                    </a:lnTo>
                    <a:lnTo>
                      <a:pt x="215" y="10"/>
                    </a:lnTo>
                    <a:lnTo>
                      <a:pt x="219" y="14"/>
                    </a:lnTo>
                    <a:lnTo>
                      <a:pt x="222" y="19"/>
                    </a:lnTo>
                    <a:lnTo>
                      <a:pt x="224" y="25"/>
                    </a:lnTo>
                    <a:lnTo>
                      <a:pt x="224" y="32"/>
                    </a:lnTo>
                    <a:lnTo>
                      <a:pt x="224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63" name="组合 162"/>
          <p:cNvGrpSpPr/>
          <p:nvPr/>
        </p:nvGrpSpPr>
        <p:grpSpPr>
          <a:xfrm>
            <a:off x="3020033" y="4864153"/>
            <a:ext cx="586702" cy="586779"/>
            <a:chOff x="6507253" y="3795942"/>
            <a:chExt cx="440084" cy="440084"/>
          </a:xfrm>
        </p:grpSpPr>
        <p:sp>
          <p:nvSpPr>
            <p:cNvPr id="164" name="椭圆 163"/>
            <p:cNvSpPr/>
            <p:nvPr/>
          </p:nvSpPr>
          <p:spPr>
            <a:xfrm>
              <a:off x="6507253" y="3795942"/>
              <a:ext cx="440084" cy="44008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5" name="组合 164"/>
            <p:cNvGrpSpPr/>
            <p:nvPr/>
          </p:nvGrpSpPr>
          <p:grpSpPr>
            <a:xfrm>
              <a:off x="6657484" y="3906252"/>
              <a:ext cx="139623" cy="219466"/>
              <a:chOff x="6694488" y="6135688"/>
              <a:chExt cx="541338" cy="850900"/>
            </a:xfrm>
          </p:grpSpPr>
          <p:sp>
            <p:nvSpPr>
              <p:cNvPr id="166" name="Freeform 33"/>
              <p:cNvSpPr/>
              <p:nvPr/>
            </p:nvSpPr>
            <p:spPr bwMode="auto">
              <a:xfrm>
                <a:off x="6723063" y="6188075"/>
                <a:ext cx="482600" cy="742950"/>
              </a:xfrm>
              <a:custGeom>
                <a:avLst/>
                <a:gdLst>
                  <a:gd name="T0" fmla="*/ 304 w 304"/>
                  <a:gd name="T1" fmla="*/ 0 h 468"/>
                  <a:gd name="T2" fmla="*/ 0 w 304"/>
                  <a:gd name="T3" fmla="*/ 86 h 468"/>
                  <a:gd name="T4" fmla="*/ 1 w 304"/>
                  <a:gd name="T5" fmla="*/ 98 h 468"/>
                  <a:gd name="T6" fmla="*/ 4 w 304"/>
                  <a:gd name="T7" fmla="*/ 120 h 468"/>
                  <a:gd name="T8" fmla="*/ 11 w 304"/>
                  <a:gd name="T9" fmla="*/ 142 h 468"/>
                  <a:gd name="T10" fmla="*/ 21 w 304"/>
                  <a:gd name="T11" fmla="*/ 162 h 468"/>
                  <a:gd name="T12" fmla="*/ 34 w 304"/>
                  <a:gd name="T13" fmla="*/ 180 h 468"/>
                  <a:gd name="T14" fmla="*/ 49 w 304"/>
                  <a:gd name="T15" fmla="*/ 197 h 468"/>
                  <a:gd name="T16" fmla="*/ 66 w 304"/>
                  <a:gd name="T17" fmla="*/ 210 h 468"/>
                  <a:gd name="T18" fmla="*/ 85 w 304"/>
                  <a:gd name="T19" fmla="*/ 222 h 468"/>
                  <a:gd name="T20" fmla="*/ 95 w 304"/>
                  <a:gd name="T21" fmla="*/ 226 h 468"/>
                  <a:gd name="T22" fmla="*/ 75 w 304"/>
                  <a:gd name="T23" fmla="*/ 236 h 468"/>
                  <a:gd name="T24" fmla="*/ 57 w 304"/>
                  <a:gd name="T25" fmla="*/ 249 h 468"/>
                  <a:gd name="T26" fmla="*/ 41 w 304"/>
                  <a:gd name="T27" fmla="*/ 264 h 468"/>
                  <a:gd name="T28" fmla="*/ 27 w 304"/>
                  <a:gd name="T29" fmla="*/ 282 h 468"/>
                  <a:gd name="T30" fmla="*/ 16 w 304"/>
                  <a:gd name="T31" fmla="*/ 301 h 468"/>
                  <a:gd name="T32" fmla="*/ 7 w 304"/>
                  <a:gd name="T33" fmla="*/ 322 h 468"/>
                  <a:gd name="T34" fmla="*/ 2 w 304"/>
                  <a:gd name="T35" fmla="*/ 344 h 468"/>
                  <a:gd name="T36" fmla="*/ 0 w 304"/>
                  <a:gd name="T37" fmla="*/ 368 h 468"/>
                  <a:gd name="T38" fmla="*/ 304 w 304"/>
                  <a:gd name="T39" fmla="*/ 468 h 468"/>
                  <a:gd name="T40" fmla="*/ 304 w 304"/>
                  <a:gd name="T41" fmla="*/ 368 h 468"/>
                  <a:gd name="T42" fmla="*/ 302 w 304"/>
                  <a:gd name="T43" fmla="*/ 344 h 468"/>
                  <a:gd name="T44" fmla="*/ 297 w 304"/>
                  <a:gd name="T45" fmla="*/ 322 h 468"/>
                  <a:gd name="T46" fmla="*/ 289 w 304"/>
                  <a:gd name="T47" fmla="*/ 301 h 468"/>
                  <a:gd name="T48" fmla="*/ 277 w 304"/>
                  <a:gd name="T49" fmla="*/ 282 h 468"/>
                  <a:gd name="T50" fmla="*/ 264 w 304"/>
                  <a:gd name="T51" fmla="*/ 264 h 468"/>
                  <a:gd name="T52" fmla="*/ 247 w 304"/>
                  <a:gd name="T53" fmla="*/ 249 h 468"/>
                  <a:gd name="T54" fmla="*/ 229 w 304"/>
                  <a:gd name="T55" fmla="*/ 236 h 468"/>
                  <a:gd name="T56" fmla="*/ 209 w 304"/>
                  <a:gd name="T57" fmla="*/ 226 h 468"/>
                  <a:gd name="T58" fmla="*/ 219 w 304"/>
                  <a:gd name="T59" fmla="*/ 222 h 468"/>
                  <a:gd name="T60" fmla="*/ 238 w 304"/>
                  <a:gd name="T61" fmla="*/ 210 h 468"/>
                  <a:gd name="T62" fmla="*/ 256 w 304"/>
                  <a:gd name="T63" fmla="*/ 197 h 468"/>
                  <a:gd name="T64" fmla="*/ 271 w 304"/>
                  <a:gd name="T65" fmla="*/ 180 h 468"/>
                  <a:gd name="T66" fmla="*/ 283 w 304"/>
                  <a:gd name="T67" fmla="*/ 162 h 468"/>
                  <a:gd name="T68" fmla="*/ 293 w 304"/>
                  <a:gd name="T69" fmla="*/ 142 h 468"/>
                  <a:gd name="T70" fmla="*/ 300 w 304"/>
                  <a:gd name="T71" fmla="*/ 120 h 468"/>
                  <a:gd name="T72" fmla="*/ 304 w 304"/>
                  <a:gd name="T73" fmla="*/ 98 h 468"/>
                  <a:gd name="T74" fmla="*/ 304 w 304"/>
                  <a:gd name="T75" fmla="*/ 8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468">
                    <a:moveTo>
                      <a:pt x="304" y="86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" y="98"/>
                    </a:lnTo>
                    <a:lnTo>
                      <a:pt x="2" y="109"/>
                    </a:lnTo>
                    <a:lnTo>
                      <a:pt x="4" y="120"/>
                    </a:lnTo>
                    <a:lnTo>
                      <a:pt x="7" y="131"/>
                    </a:lnTo>
                    <a:lnTo>
                      <a:pt x="11" y="142"/>
                    </a:lnTo>
                    <a:lnTo>
                      <a:pt x="16" y="152"/>
                    </a:lnTo>
                    <a:lnTo>
                      <a:pt x="21" y="162"/>
                    </a:lnTo>
                    <a:lnTo>
                      <a:pt x="27" y="172"/>
                    </a:lnTo>
                    <a:lnTo>
                      <a:pt x="34" y="180"/>
                    </a:lnTo>
                    <a:lnTo>
                      <a:pt x="41" y="189"/>
                    </a:lnTo>
                    <a:lnTo>
                      <a:pt x="49" y="197"/>
                    </a:lnTo>
                    <a:lnTo>
                      <a:pt x="57" y="204"/>
                    </a:lnTo>
                    <a:lnTo>
                      <a:pt x="66" y="210"/>
                    </a:lnTo>
                    <a:lnTo>
                      <a:pt x="75" y="216"/>
                    </a:lnTo>
                    <a:lnTo>
                      <a:pt x="85" y="222"/>
                    </a:lnTo>
                    <a:lnTo>
                      <a:pt x="95" y="226"/>
                    </a:lnTo>
                    <a:lnTo>
                      <a:pt x="95" y="226"/>
                    </a:lnTo>
                    <a:lnTo>
                      <a:pt x="85" y="231"/>
                    </a:lnTo>
                    <a:lnTo>
                      <a:pt x="75" y="236"/>
                    </a:lnTo>
                    <a:lnTo>
                      <a:pt x="66" y="242"/>
                    </a:lnTo>
                    <a:lnTo>
                      <a:pt x="57" y="249"/>
                    </a:lnTo>
                    <a:lnTo>
                      <a:pt x="49" y="256"/>
                    </a:lnTo>
                    <a:lnTo>
                      <a:pt x="41" y="264"/>
                    </a:lnTo>
                    <a:lnTo>
                      <a:pt x="34" y="272"/>
                    </a:lnTo>
                    <a:lnTo>
                      <a:pt x="27" y="282"/>
                    </a:lnTo>
                    <a:lnTo>
                      <a:pt x="21" y="291"/>
                    </a:lnTo>
                    <a:lnTo>
                      <a:pt x="16" y="301"/>
                    </a:lnTo>
                    <a:lnTo>
                      <a:pt x="11" y="312"/>
                    </a:lnTo>
                    <a:lnTo>
                      <a:pt x="7" y="322"/>
                    </a:lnTo>
                    <a:lnTo>
                      <a:pt x="4" y="333"/>
                    </a:lnTo>
                    <a:lnTo>
                      <a:pt x="2" y="344"/>
                    </a:lnTo>
                    <a:lnTo>
                      <a:pt x="1" y="356"/>
                    </a:lnTo>
                    <a:lnTo>
                      <a:pt x="0" y="368"/>
                    </a:lnTo>
                    <a:lnTo>
                      <a:pt x="0" y="468"/>
                    </a:lnTo>
                    <a:lnTo>
                      <a:pt x="304" y="468"/>
                    </a:lnTo>
                    <a:lnTo>
                      <a:pt x="304" y="368"/>
                    </a:lnTo>
                    <a:lnTo>
                      <a:pt x="304" y="368"/>
                    </a:lnTo>
                    <a:lnTo>
                      <a:pt x="304" y="356"/>
                    </a:lnTo>
                    <a:lnTo>
                      <a:pt x="302" y="344"/>
                    </a:lnTo>
                    <a:lnTo>
                      <a:pt x="300" y="333"/>
                    </a:lnTo>
                    <a:lnTo>
                      <a:pt x="297" y="322"/>
                    </a:lnTo>
                    <a:lnTo>
                      <a:pt x="293" y="312"/>
                    </a:lnTo>
                    <a:lnTo>
                      <a:pt x="289" y="301"/>
                    </a:lnTo>
                    <a:lnTo>
                      <a:pt x="283" y="291"/>
                    </a:lnTo>
                    <a:lnTo>
                      <a:pt x="277" y="282"/>
                    </a:lnTo>
                    <a:lnTo>
                      <a:pt x="271" y="272"/>
                    </a:lnTo>
                    <a:lnTo>
                      <a:pt x="264" y="264"/>
                    </a:lnTo>
                    <a:lnTo>
                      <a:pt x="256" y="256"/>
                    </a:lnTo>
                    <a:lnTo>
                      <a:pt x="247" y="249"/>
                    </a:lnTo>
                    <a:lnTo>
                      <a:pt x="238" y="242"/>
                    </a:lnTo>
                    <a:lnTo>
                      <a:pt x="229" y="236"/>
                    </a:lnTo>
                    <a:lnTo>
                      <a:pt x="219" y="231"/>
                    </a:lnTo>
                    <a:lnTo>
                      <a:pt x="209" y="226"/>
                    </a:lnTo>
                    <a:lnTo>
                      <a:pt x="209" y="226"/>
                    </a:lnTo>
                    <a:lnTo>
                      <a:pt x="219" y="222"/>
                    </a:lnTo>
                    <a:lnTo>
                      <a:pt x="229" y="216"/>
                    </a:lnTo>
                    <a:lnTo>
                      <a:pt x="238" y="210"/>
                    </a:lnTo>
                    <a:lnTo>
                      <a:pt x="247" y="204"/>
                    </a:lnTo>
                    <a:lnTo>
                      <a:pt x="256" y="197"/>
                    </a:lnTo>
                    <a:lnTo>
                      <a:pt x="264" y="189"/>
                    </a:lnTo>
                    <a:lnTo>
                      <a:pt x="271" y="180"/>
                    </a:lnTo>
                    <a:lnTo>
                      <a:pt x="277" y="172"/>
                    </a:lnTo>
                    <a:lnTo>
                      <a:pt x="283" y="162"/>
                    </a:lnTo>
                    <a:lnTo>
                      <a:pt x="289" y="152"/>
                    </a:lnTo>
                    <a:lnTo>
                      <a:pt x="293" y="142"/>
                    </a:lnTo>
                    <a:lnTo>
                      <a:pt x="297" y="131"/>
                    </a:lnTo>
                    <a:lnTo>
                      <a:pt x="300" y="120"/>
                    </a:lnTo>
                    <a:lnTo>
                      <a:pt x="302" y="109"/>
                    </a:lnTo>
                    <a:lnTo>
                      <a:pt x="304" y="98"/>
                    </a:lnTo>
                    <a:lnTo>
                      <a:pt x="304" y="86"/>
                    </a:lnTo>
                    <a:lnTo>
                      <a:pt x="304" y="8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Line 34"/>
              <p:cNvSpPr>
                <a:spLocks noChangeShapeType="1"/>
              </p:cNvSpPr>
              <p:nvPr/>
            </p:nvSpPr>
            <p:spPr bwMode="auto">
              <a:xfrm>
                <a:off x="6694488" y="61356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Line 35"/>
              <p:cNvSpPr>
                <a:spLocks noChangeShapeType="1"/>
              </p:cNvSpPr>
              <p:nvPr/>
            </p:nvSpPr>
            <p:spPr bwMode="auto">
              <a:xfrm>
                <a:off x="6694488" y="69865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36"/>
              <p:cNvSpPr/>
              <p:nvPr/>
            </p:nvSpPr>
            <p:spPr bwMode="auto">
              <a:xfrm>
                <a:off x="6799263" y="6765925"/>
                <a:ext cx="331788" cy="165100"/>
              </a:xfrm>
              <a:custGeom>
                <a:avLst/>
                <a:gdLst>
                  <a:gd name="T0" fmla="*/ 0 w 209"/>
                  <a:gd name="T1" fmla="*/ 104 h 104"/>
                  <a:gd name="T2" fmla="*/ 105 w 209"/>
                  <a:gd name="T3" fmla="*/ 0 h 104"/>
                  <a:gd name="T4" fmla="*/ 209 w 209"/>
                  <a:gd name="T5" fmla="*/ 104 h 104"/>
                  <a:gd name="T6" fmla="*/ 0 w 209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104">
                    <a:moveTo>
                      <a:pt x="0" y="104"/>
                    </a:moveTo>
                    <a:lnTo>
                      <a:pt x="105" y="0"/>
                    </a:lnTo>
                    <a:lnTo>
                      <a:pt x="209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37"/>
              <p:cNvSpPr/>
              <p:nvPr/>
            </p:nvSpPr>
            <p:spPr bwMode="auto">
              <a:xfrm>
                <a:off x="6842125" y="6394450"/>
                <a:ext cx="246063" cy="122238"/>
              </a:xfrm>
              <a:custGeom>
                <a:avLst/>
                <a:gdLst>
                  <a:gd name="T0" fmla="*/ 155 w 155"/>
                  <a:gd name="T1" fmla="*/ 0 h 77"/>
                  <a:gd name="T2" fmla="*/ 78 w 155"/>
                  <a:gd name="T3" fmla="*/ 77 h 77"/>
                  <a:gd name="T4" fmla="*/ 0 w 155"/>
                  <a:gd name="T5" fmla="*/ 0 h 77"/>
                  <a:gd name="T6" fmla="*/ 155 w 15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77">
                    <a:moveTo>
                      <a:pt x="155" y="0"/>
                    </a:moveTo>
                    <a:lnTo>
                      <a:pt x="78" y="77"/>
                    </a:lnTo>
                    <a:lnTo>
                      <a:pt x="0" y="0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Line 38"/>
              <p:cNvSpPr>
                <a:spLocks noChangeShapeType="1"/>
              </p:cNvSpPr>
              <p:nvPr/>
            </p:nvSpPr>
            <p:spPr bwMode="auto">
              <a:xfrm>
                <a:off x="6965950" y="655955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Line 39"/>
              <p:cNvSpPr>
                <a:spLocks noChangeShapeType="1"/>
              </p:cNvSpPr>
              <p:nvPr/>
            </p:nvSpPr>
            <p:spPr bwMode="auto">
              <a:xfrm>
                <a:off x="6965950" y="6640513"/>
                <a:ext cx="0" cy="412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Line 40"/>
              <p:cNvSpPr>
                <a:spLocks noChangeShapeType="1"/>
              </p:cNvSpPr>
              <p:nvPr/>
            </p:nvSpPr>
            <p:spPr bwMode="auto">
              <a:xfrm>
                <a:off x="6965950" y="671830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6622570" y="3727730"/>
            <a:ext cx="1408234" cy="1214153"/>
            <a:chOff x="4966978" y="2800749"/>
            <a:chExt cx="1056313" cy="910615"/>
          </a:xfrm>
        </p:grpSpPr>
        <p:sp>
          <p:nvSpPr>
            <p:cNvPr id="175" name="六边形 174"/>
            <p:cNvSpPr/>
            <p:nvPr/>
          </p:nvSpPr>
          <p:spPr>
            <a:xfrm>
              <a:off x="4966978" y="2800749"/>
              <a:ext cx="1056313" cy="910615"/>
            </a:xfrm>
            <a:prstGeom prst="hexagon">
              <a:avLst/>
            </a:prstGeom>
            <a:solidFill>
              <a:schemeClr val="accent6"/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6" name="组合 175"/>
            <p:cNvGrpSpPr/>
            <p:nvPr/>
          </p:nvGrpSpPr>
          <p:grpSpPr>
            <a:xfrm>
              <a:off x="5361071" y="3062371"/>
              <a:ext cx="268126" cy="387370"/>
              <a:chOff x="6689725" y="4826000"/>
              <a:chExt cx="588963" cy="850901"/>
            </a:xfrm>
          </p:grpSpPr>
          <p:sp>
            <p:nvSpPr>
              <p:cNvPr id="177" name="Freeform 5"/>
              <p:cNvSpPr/>
              <p:nvPr/>
            </p:nvSpPr>
            <p:spPr bwMode="auto">
              <a:xfrm>
                <a:off x="6689725" y="4826000"/>
                <a:ext cx="588963" cy="706438"/>
              </a:xfrm>
              <a:custGeom>
                <a:avLst/>
                <a:gdLst>
                  <a:gd name="T0" fmla="*/ 101 w 371"/>
                  <a:gd name="T1" fmla="*/ 410 h 445"/>
                  <a:gd name="T2" fmla="*/ 101 w 371"/>
                  <a:gd name="T3" fmla="*/ 351 h 445"/>
                  <a:gd name="T4" fmla="*/ 80 w 371"/>
                  <a:gd name="T5" fmla="*/ 338 h 445"/>
                  <a:gd name="T6" fmla="*/ 60 w 371"/>
                  <a:gd name="T7" fmla="*/ 322 h 445"/>
                  <a:gd name="T8" fmla="*/ 43 w 371"/>
                  <a:gd name="T9" fmla="*/ 304 h 445"/>
                  <a:gd name="T10" fmla="*/ 28 w 371"/>
                  <a:gd name="T11" fmla="*/ 284 h 445"/>
                  <a:gd name="T12" fmla="*/ 16 w 371"/>
                  <a:gd name="T13" fmla="*/ 262 h 445"/>
                  <a:gd name="T14" fmla="*/ 7 w 371"/>
                  <a:gd name="T15" fmla="*/ 238 h 445"/>
                  <a:gd name="T16" fmla="*/ 2 w 371"/>
                  <a:gd name="T17" fmla="*/ 212 h 445"/>
                  <a:gd name="T18" fmla="*/ 0 w 371"/>
                  <a:gd name="T19" fmla="*/ 185 h 445"/>
                  <a:gd name="T20" fmla="*/ 1 w 371"/>
                  <a:gd name="T21" fmla="*/ 166 h 445"/>
                  <a:gd name="T22" fmla="*/ 8 w 371"/>
                  <a:gd name="T23" fmla="*/ 130 h 445"/>
                  <a:gd name="T24" fmla="*/ 22 w 371"/>
                  <a:gd name="T25" fmla="*/ 97 h 445"/>
                  <a:gd name="T26" fmla="*/ 42 w 371"/>
                  <a:gd name="T27" fmla="*/ 67 h 445"/>
                  <a:gd name="T28" fmla="*/ 67 w 371"/>
                  <a:gd name="T29" fmla="*/ 42 h 445"/>
                  <a:gd name="T30" fmla="*/ 97 w 371"/>
                  <a:gd name="T31" fmla="*/ 22 h 445"/>
                  <a:gd name="T32" fmla="*/ 130 w 371"/>
                  <a:gd name="T33" fmla="*/ 8 h 445"/>
                  <a:gd name="T34" fmla="*/ 166 w 371"/>
                  <a:gd name="T35" fmla="*/ 1 h 445"/>
                  <a:gd name="T36" fmla="*/ 186 w 371"/>
                  <a:gd name="T37" fmla="*/ 0 h 445"/>
                  <a:gd name="T38" fmla="*/ 224 w 371"/>
                  <a:gd name="T39" fmla="*/ 4 h 445"/>
                  <a:gd name="T40" fmla="*/ 258 w 371"/>
                  <a:gd name="T41" fmla="*/ 14 h 445"/>
                  <a:gd name="T42" fmla="*/ 290 w 371"/>
                  <a:gd name="T43" fmla="*/ 32 h 445"/>
                  <a:gd name="T44" fmla="*/ 317 w 371"/>
                  <a:gd name="T45" fmla="*/ 54 h 445"/>
                  <a:gd name="T46" fmla="*/ 340 w 371"/>
                  <a:gd name="T47" fmla="*/ 82 h 445"/>
                  <a:gd name="T48" fmla="*/ 357 w 371"/>
                  <a:gd name="T49" fmla="*/ 113 h 445"/>
                  <a:gd name="T50" fmla="*/ 368 w 371"/>
                  <a:gd name="T51" fmla="*/ 148 h 445"/>
                  <a:gd name="T52" fmla="*/ 371 w 371"/>
                  <a:gd name="T53" fmla="*/ 185 h 445"/>
                  <a:gd name="T54" fmla="*/ 371 w 371"/>
                  <a:gd name="T55" fmla="*/ 199 h 445"/>
                  <a:gd name="T56" fmla="*/ 367 w 371"/>
                  <a:gd name="T57" fmla="*/ 225 h 445"/>
                  <a:gd name="T58" fmla="*/ 360 w 371"/>
                  <a:gd name="T59" fmla="*/ 250 h 445"/>
                  <a:gd name="T60" fmla="*/ 349 w 371"/>
                  <a:gd name="T61" fmla="*/ 274 h 445"/>
                  <a:gd name="T62" fmla="*/ 336 w 371"/>
                  <a:gd name="T63" fmla="*/ 295 h 445"/>
                  <a:gd name="T64" fmla="*/ 320 w 371"/>
                  <a:gd name="T65" fmla="*/ 314 h 445"/>
                  <a:gd name="T66" fmla="*/ 301 w 371"/>
                  <a:gd name="T67" fmla="*/ 331 h 445"/>
                  <a:gd name="T68" fmla="*/ 280 w 371"/>
                  <a:gd name="T69" fmla="*/ 346 h 445"/>
                  <a:gd name="T70" fmla="*/ 269 w 371"/>
                  <a:gd name="T71" fmla="*/ 39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1" h="445">
                    <a:moveTo>
                      <a:pt x="260" y="445"/>
                    </a:moveTo>
                    <a:lnTo>
                      <a:pt x="101" y="410"/>
                    </a:lnTo>
                    <a:lnTo>
                      <a:pt x="101" y="351"/>
                    </a:lnTo>
                    <a:lnTo>
                      <a:pt x="101" y="351"/>
                    </a:lnTo>
                    <a:lnTo>
                      <a:pt x="90" y="345"/>
                    </a:lnTo>
                    <a:lnTo>
                      <a:pt x="80" y="338"/>
                    </a:lnTo>
                    <a:lnTo>
                      <a:pt x="70" y="331"/>
                    </a:lnTo>
                    <a:lnTo>
                      <a:pt x="60" y="322"/>
                    </a:lnTo>
                    <a:lnTo>
                      <a:pt x="51" y="314"/>
                    </a:lnTo>
                    <a:lnTo>
                      <a:pt x="43" y="304"/>
                    </a:lnTo>
                    <a:lnTo>
                      <a:pt x="35" y="294"/>
                    </a:lnTo>
                    <a:lnTo>
                      <a:pt x="28" y="284"/>
                    </a:lnTo>
                    <a:lnTo>
                      <a:pt x="22" y="273"/>
                    </a:lnTo>
                    <a:lnTo>
                      <a:pt x="16" y="262"/>
                    </a:lnTo>
                    <a:lnTo>
                      <a:pt x="11" y="250"/>
                    </a:lnTo>
                    <a:lnTo>
                      <a:pt x="7" y="238"/>
                    </a:lnTo>
                    <a:lnTo>
                      <a:pt x="4" y="224"/>
                    </a:lnTo>
                    <a:lnTo>
                      <a:pt x="2" y="212"/>
                    </a:lnTo>
                    <a:lnTo>
                      <a:pt x="1" y="19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1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5" y="113"/>
                    </a:lnTo>
                    <a:lnTo>
                      <a:pt x="22" y="97"/>
                    </a:lnTo>
                    <a:lnTo>
                      <a:pt x="32" y="82"/>
                    </a:lnTo>
                    <a:lnTo>
                      <a:pt x="42" y="67"/>
                    </a:lnTo>
                    <a:lnTo>
                      <a:pt x="54" y="54"/>
                    </a:lnTo>
                    <a:lnTo>
                      <a:pt x="67" y="42"/>
                    </a:lnTo>
                    <a:lnTo>
                      <a:pt x="82" y="32"/>
                    </a:lnTo>
                    <a:lnTo>
                      <a:pt x="97" y="22"/>
                    </a:lnTo>
                    <a:lnTo>
                      <a:pt x="113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05" y="1"/>
                    </a:lnTo>
                    <a:lnTo>
                      <a:pt x="224" y="4"/>
                    </a:lnTo>
                    <a:lnTo>
                      <a:pt x="241" y="8"/>
                    </a:lnTo>
                    <a:lnTo>
                      <a:pt x="258" y="14"/>
                    </a:lnTo>
                    <a:lnTo>
                      <a:pt x="274" y="22"/>
                    </a:lnTo>
                    <a:lnTo>
                      <a:pt x="290" y="32"/>
                    </a:lnTo>
                    <a:lnTo>
                      <a:pt x="304" y="42"/>
                    </a:lnTo>
                    <a:lnTo>
                      <a:pt x="317" y="54"/>
                    </a:lnTo>
                    <a:lnTo>
                      <a:pt x="329" y="67"/>
                    </a:lnTo>
                    <a:lnTo>
                      <a:pt x="340" y="82"/>
                    </a:lnTo>
                    <a:lnTo>
                      <a:pt x="349" y="97"/>
                    </a:lnTo>
                    <a:lnTo>
                      <a:pt x="357" y="113"/>
                    </a:lnTo>
                    <a:lnTo>
                      <a:pt x="363" y="130"/>
                    </a:lnTo>
                    <a:lnTo>
                      <a:pt x="368" y="148"/>
                    </a:lnTo>
                    <a:lnTo>
                      <a:pt x="370" y="166"/>
                    </a:lnTo>
                    <a:lnTo>
                      <a:pt x="371" y="185"/>
                    </a:lnTo>
                    <a:lnTo>
                      <a:pt x="371" y="185"/>
                    </a:lnTo>
                    <a:lnTo>
                      <a:pt x="371" y="199"/>
                    </a:lnTo>
                    <a:lnTo>
                      <a:pt x="369" y="212"/>
                    </a:lnTo>
                    <a:lnTo>
                      <a:pt x="367" y="225"/>
                    </a:lnTo>
                    <a:lnTo>
                      <a:pt x="364" y="238"/>
                    </a:lnTo>
                    <a:lnTo>
                      <a:pt x="360" y="250"/>
                    </a:lnTo>
                    <a:lnTo>
                      <a:pt x="355" y="262"/>
                    </a:lnTo>
                    <a:lnTo>
                      <a:pt x="349" y="274"/>
                    </a:lnTo>
                    <a:lnTo>
                      <a:pt x="343" y="285"/>
                    </a:lnTo>
                    <a:lnTo>
                      <a:pt x="336" y="295"/>
                    </a:lnTo>
                    <a:lnTo>
                      <a:pt x="328" y="305"/>
                    </a:lnTo>
                    <a:lnTo>
                      <a:pt x="320" y="314"/>
                    </a:lnTo>
                    <a:lnTo>
                      <a:pt x="311" y="323"/>
                    </a:lnTo>
                    <a:lnTo>
                      <a:pt x="301" y="331"/>
                    </a:lnTo>
                    <a:lnTo>
                      <a:pt x="291" y="339"/>
                    </a:lnTo>
                    <a:lnTo>
                      <a:pt x="280" y="346"/>
                    </a:lnTo>
                    <a:lnTo>
                      <a:pt x="269" y="352"/>
                    </a:lnTo>
                    <a:lnTo>
                      <a:pt x="269" y="394"/>
                    </a:lnTo>
                    <a:lnTo>
                      <a:pt x="176" y="37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Line 6"/>
              <p:cNvSpPr>
                <a:spLocks noChangeShapeType="1"/>
              </p:cNvSpPr>
              <p:nvPr/>
            </p:nvSpPr>
            <p:spPr bwMode="auto">
              <a:xfrm flipH="1" flipV="1">
                <a:off x="6850063" y="5551488"/>
                <a:ext cx="252413" cy="555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Line 7"/>
              <p:cNvSpPr>
                <a:spLocks noChangeShapeType="1"/>
              </p:cNvSpPr>
              <p:nvPr/>
            </p:nvSpPr>
            <p:spPr bwMode="auto">
              <a:xfrm flipH="1" flipV="1">
                <a:off x="6870700" y="5630863"/>
                <a:ext cx="211138" cy="460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80" name="组合 179"/>
          <p:cNvGrpSpPr/>
          <p:nvPr/>
        </p:nvGrpSpPr>
        <p:grpSpPr>
          <a:xfrm>
            <a:off x="5391884" y="1665894"/>
            <a:ext cx="1408234" cy="1214153"/>
            <a:chOff x="4043843" y="1254372"/>
            <a:chExt cx="1056313" cy="910615"/>
          </a:xfrm>
        </p:grpSpPr>
        <p:sp>
          <p:nvSpPr>
            <p:cNvPr id="181" name="六边形 180"/>
            <p:cNvSpPr/>
            <p:nvPr/>
          </p:nvSpPr>
          <p:spPr>
            <a:xfrm>
              <a:off x="4043843" y="1254372"/>
              <a:ext cx="1056313" cy="910615"/>
            </a:xfrm>
            <a:prstGeom prst="hexagon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2" name="组合 181"/>
            <p:cNvGrpSpPr/>
            <p:nvPr/>
          </p:nvGrpSpPr>
          <p:grpSpPr>
            <a:xfrm>
              <a:off x="4408666" y="1547255"/>
              <a:ext cx="326666" cy="324848"/>
              <a:chOff x="4083050" y="4826000"/>
              <a:chExt cx="855663" cy="850900"/>
            </a:xfrm>
          </p:grpSpPr>
          <p:sp>
            <p:nvSpPr>
              <p:cNvPr id="183" name="Freeform 25"/>
              <p:cNvSpPr/>
              <p:nvPr/>
            </p:nvSpPr>
            <p:spPr bwMode="auto">
              <a:xfrm>
                <a:off x="4083050" y="4826000"/>
                <a:ext cx="855663" cy="850900"/>
              </a:xfrm>
              <a:custGeom>
                <a:avLst/>
                <a:gdLst>
                  <a:gd name="T0" fmla="*/ 217 w 539"/>
                  <a:gd name="T1" fmla="*/ 202 h 536"/>
                  <a:gd name="T2" fmla="*/ 206 w 539"/>
                  <a:gd name="T3" fmla="*/ 199 h 536"/>
                  <a:gd name="T4" fmla="*/ 182 w 539"/>
                  <a:gd name="T5" fmla="*/ 196 h 536"/>
                  <a:gd name="T6" fmla="*/ 169 w 539"/>
                  <a:gd name="T7" fmla="*/ 195 h 536"/>
                  <a:gd name="T8" fmla="*/ 135 w 539"/>
                  <a:gd name="T9" fmla="*/ 199 h 536"/>
                  <a:gd name="T10" fmla="*/ 103 w 539"/>
                  <a:gd name="T11" fmla="*/ 209 h 536"/>
                  <a:gd name="T12" fmla="*/ 74 w 539"/>
                  <a:gd name="T13" fmla="*/ 224 h 536"/>
                  <a:gd name="T14" fmla="*/ 49 w 539"/>
                  <a:gd name="T15" fmla="*/ 246 h 536"/>
                  <a:gd name="T16" fmla="*/ 29 w 539"/>
                  <a:gd name="T17" fmla="*/ 271 h 536"/>
                  <a:gd name="T18" fmla="*/ 13 w 539"/>
                  <a:gd name="T19" fmla="*/ 300 h 536"/>
                  <a:gd name="T20" fmla="*/ 3 w 539"/>
                  <a:gd name="T21" fmla="*/ 332 h 536"/>
                  <a:gd name="T22" fmla="*/ 0 w 539"/>
                  <a:gd name="T23" fmla="*/ 366 h 536"/>
                  <a:gd name="T24" fmla="*/ 0 w 539"/>
                  <a:gd name="T25" fmla="*/ 383 h 536"/>
                  <a:gd name="T26" fmla="*/ 7 w 539"/>
                  <a:gd name="T27" fmla="*/ 417 h 536"/>
                  <a:gd name="T28" fmla="*/ 20 w 539"/>
                  <a:gd name="T29" fmla="*/ 447 h 536"/>
                  <a:gd name="T30" fmla="*/ 38 w 539"/>
                  <a:gd name="T31" fmla="*/ 474 h 536"/>
                  <a:gd name="T32" fmla="*/ 61 w 539"/>
                  <a:gd name="T33" fmla="*/ 497 h 536"/>
                  <a:gd name="T34" fmla="*/ 88 w 539"/>
                  <a:gd name="T35" fmla="*/ 516 h 536"/>
                  <a:gd name="T36" fmla="*/ 119 w 539"/>
                  <a:gd name="T37" fmla="*/ 528 h 536"/>
                  <a:gd name="T38" fmla="*/ 152 w 539"/>
                  <a:gd name="T39" fmla="*/ 535 h 536"/>
                  <a:gd name="T40" fmla="*/ 169 w 539"/>
                  <a:gd name="T41" fmla="*/ 536 h 536"/>
                  <a:gd name="T42" fmla="*/ 204 w 539"/>
                  <a:gd name="T43" fmla="*/ 533 h 536"/>
                  <a:gd name="T44" fmla="*/ 237 w 539"/>
                  <a:gd name="T45" fmla="*/ 523 h 536"/>
                  <a:gd name="T46" fmla="*/ 265 w 539"/>
                  <a:gd name="T47" fmla="*/ 507 h 536"/>
                  <a:gd name="T48" fmla="*/ 291 w 539"/>
                  <a:gd name="T49" fmla="*/ 486 h 536"/>
                  <a:gd name="T50" fmla="*/ 311 w 539"/>
                  <a:gd name="T51" fmla="*/ 461 h 536"/>
                  <a:gd name="T52" fmla="*/ 327 w 539"/>
                  <a:gd name="T53" fmla="*/ 432 h 536"/>
                  <a:gd name="T54" fmla="*/ 337 w 539"/>
                  <a:gd name="T55" fmla="*/ 400 h 536"/>
                  <a:gd name="T56" fmla="*/ 340 w 539"/>
                  <a:gd name="T57" fmla="*/ 366 h 536"/>
                  <a:gd name="T58" fmla="*/ 340 w 539"/>
                  <a:gd name="T59" fmla="*/ 354 h 536"/>
                  <a:gd name="T60" fmla="*/ 337 w 539"/>
                  <a:gd name="T61" fmla="*/ 332 h 536"/>
                  <a:gd name="T62" fmla="*/ 394 w 539"/>
                  <a:gd name="T63" fmla="*/ 261 h 536"/>
                  <a:gd name="T64" fmla="*/ 468 w 539"/>
                  <a:gd name="T65" fmla="*/ 189 h 536"/>
                  <a:gd name="T66" fmla="*/ 539 w 539"/>
                  <a:gd name="T67" fmla="*/ 108 h 536"/>
                  <a:gd name="T68" fmla="*/ 443 w 539"/>
                  <a:gd name="T6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9" h="536">
                    <a:moveTo>
                      <a:pt x="443" y="0"/>
                    </a:moveTo>
                    <a:lnTo>
                      <a:pt x="217" y="202"/>
                    </a:lnTo>
                    <a:lnTo>
                      <a:pt x="217" y="202"/>
                    </a:lnTo>
                    <a:lnTo>
                      <a:pt x="206" y="199"/>
                    </a:lnTo>
                    <a:lnTo>
                      <a:pt x="194" y="197"/>
                    </a:lnTo>
                    <a:lnTo>
                      <a:pt x="182" y="196"/>
                    </a:lnTo>
                    <a:lnTo>
                      <a:pt x="169" y="195"/>
                    </a:lnTo>
                    <a:lnTo>
                      <a:pt x="169" y="195"/>
                    </a:lnTo>
                    <a:lnTo>
                      <a:pt x="152" y="196"/>
                    </a:lnTo>
                    <a:lnTo>
                      <a:pt x="135" y="199"/>
                    </a:lnTo>
                    <a:lnTo>
                      <a:pt x="119" y="203"/>
                    </a:lnTo>
                    <a:lnTo>
                      <a:pt x="103" y="209"/>
                    </a:lnTo>
                    <a:lnTo>
                      <a:pt x="88" y="216"/>
                    </a:lnTo>
                    <a:lnTo>
                      <a:pt x="74" y="224"/>
                    </a:lnTo>
                    <a:lnTo>
                      <a:pt x="61" y="235"/>
                    </a:lnTo>
                    <a:lnTo>
                      <a:pt x="49" y="246"/>
                    </a:lnTo>
                    <a:lnTo>
                      <a:pt x="38" y="258"/>
                    </a:lnTo>
                    <a:lnTo>
                      <a:pt x="29" y="271"/>
                    </a:lnTo>
                    <a:lnTo>
                      <a:pt x="20" y="285"/>
                    </a:lnTo>
                    <a:lnTo>
                      <a:pt x="13" y="300"/>
                    </a:lnTo>
                    <a:lnTo>
                      <a:pt x="7" y="316"/>
                    </a:lnTo>
                    <a:lnTo>
                      <a:pt x="3" y="332"/>
                    </a:lnTo>
                    <a:lnTo>
                      <a:pt x="0" y="349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83"/>
                    </a:lnTo>
                    <a:lnTo>
                      <a:pt x="3" y="400"/>
                    </a:lnTo>
                    <a:lnTo>
                      <a:pt x="7" y="417"/>
                    </a:lnTo>
                    <a:lnTo>
                      <a:pt x="13" y="432"/>
                    </a:lnTo>
                    <a:lnTo>
                      <a:pt x="20" y="447"/>
                    </a:lnTo>
                    <a:lnTo>
                      <a:pt x="29" y="461"/>
                    </a:lnTo>
                    <a:lnTo>
                      <a:pt x="38" y="474"/>
                    </a:lnTo>
                    <a:lnTo>
                      <a:pt x="49" y="486"/>
                    </a:lnTo>
                    <a:lnTo>
                      <a:pt x="61" y="497"/>
                    </a:lnTo>
                    <a:lnTo>
                      <a:pt x="74" y="507"/>
                    </a:lnTo>
                    <a:lnTo>
                      <a:pt x="88" y="516"/>
                    </a:lnTo>
                    <a:lnTo>
                      <a:pt x="103" y="523"/>
                    </a:lnTo>
                    <a:lnTo>
                      <a:pt x="119" y="528"/>
                    </a:lnTo>
                    <a:lnTo>
                      <a:pt x="135" y="533"/>
                    </a:lnTo>
                    <a:lnTo>
                      <a:pt x="152" y="535"/>
                    </a:lnTo>
                    <a:lnTo>
                      <a:pt x="169" y="536"/>
                    </a:lnTo>
                    <a:lnTo>
                      <a:pt x="169" y="536"/>
                    </a:lnTo>
                    <a:lnTo>
                      <a:pt x="187" y="535"/>
                    </a:lnTo>
                    <a:lnTo>
                      <a:pt x="204" y="533"/>
                    </a:lnTo>
                    <a:lnTo>
                      <a:pt x="221" y="528"/>
                    </a:lnTo>
                    <a:lnTo>
                      <a:pt x="237" y="523"/>
                    </a:lnTo>
                    <a:lnTo>
                      <a:pt x="251" y="516"/>
                    </a:lnTo>
                    <a:lnTo>
                      <a:pt x="265" y="507"/>
                    </a:lnTo>
                    <a:lnTo>
                      <a:pt x="279" y="497"/>
                    </a:lnTo>
                    <a:lnTo>
                      <a:pt x="291" y="486"/>
                    </a:lnTo>
                    <a:lnTo>
                      <a:pt x="302" y="474"/>
                    </a:lnTo>
                    <a:lnTo>
                      <a:pt x="311" y="461"/>
                    </a:lnTo>
                    <a:lnTo>
                      <a:pt x="320" y="447"/>
                    </a:lnTo>
                    <a:lnTo>
                      <a:pt x="327" y="432"/>
                    </a:lnTo>
                    <a:lnTo>
                      <a:pt x="333" y="417"/>
                    </a:lnTo>
                    <a:lnTo>
                      <a:pt x="337" y="400"/>
                    </a:lnTo>
                    <a:lnTo>
                      <a:pt x="340" y="383"/>
                    </a:lnTo>
                    <a:lnTo>
                      <a:pt x="340" y="366"/>
                    </a:lnTo>
                    <a:lnTo>
                      <a:pt x="340" y="366"/>
                    </a:lnTo>
                    <a:lnTo>
                      <a:pt x="340" y="354"/>
                    </a:lnTo>
                    <a:lnTo>
                      <a:pt x="339" y="343"/>
                    </a:lnTo>
                    <a:lnTo>
                      <a:pt x="337" y="332"/>
                    </a:lnTo>
                    <a:lnTo>
                      <a:pt x="334" y="321"/>
                    </a:lnTo>
                    <a:lnTo>
                      <a:pt x="394" y="261"/>
                    </a:lnTo>
                    <a:lnTo>
                      <a:pt x="394" y="189"/>
                    </a:lnTo>
                    <a:lnTo>
                      <a:pt x="468" y="189"/>
                    </a:lnTo>
                    <a:lnTo>
                      <a:pt x="468" y="104"/>
                    </a:lnTo>
                    <a:lnTo>
                      <a:pt x="539" y="108"/>
                    </a:lnTo>
                    <a:lnTo>
                      <a:pt x="539" y="7"/>
                    </a:lnTo>
                    <a:lnTo>
                      <a:pt x="443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26"/>
              <p:cNvSpPr/>
              <p:nvPr/>
            </p:nvSpPr>
            <p:spPr bwMode="auto">
              <a:xfrm>
                <a:off x="4219575" y="5362575"/>
                <a:ext cx="184150" cy="184150"/>
              </a:xfrm>
              <a:custGeom>
                <a:avLst/>
                <a:gdLst>
                  <a:gd name="T0" fmla="*/ 116 w 116"/>
                  <a:gd name="T1" fmla="*/ 58 h 116"/>
                  <a:gd name="T2" fmla="*/ 116 w 116"/>
                  <a:gd name="T3" fmla="*/ 58 h 116"/>
                  <a:gd name="T4" fmla="*/ 116 w 116"/>
                  <a:gd name="T5" fmla="*/ 64 h 116"/>
                  <a:gd name="T6" fmla="*/ 115 w 116"/>
                  <a:gd name="T7" fmla="*/ 69 h 116"/>
                  <a:gd name="T8" fmla="*/ 111 w 116"/>
                  <a:gd name="T9" fmla="*/ 80 h 116"/>
                  <a:gd name="T10" fmla="*/ 106 w 116"/>
                  <a:gd name="T11" fmla="*/ 90 h 116"/>
                  <a:gd name="T12" fmla="*/ 99 w 116"/>
                  <a:gd name="T13" fmla="*/ 99 h 116"/>
                  <a:gd name="T14" fmla="*/ 90 w 116"/>
                  <a:gd name="T15" fmla="*/ 106 h 116"/>
                  <a:gd name="T16" fmla="*/ 81 w 116"/>
                  <a:gd name="T17" fmla="*/ 111 h 116"/>
                  <a:gd name="T18" fmla="*/ 70 w 116"/>
                  <a:gd name="T19" fmla="*/ 114 h 116"/>
                  <a:gd name="T20" fmla="*/ 64 w 116"/>
                  <a:gd name="T21" fmla="*/ 115 h 116"/>
                  <a:gd name="T22" fmla="*/ 58 w 116"/>
                  <a:gd name="T23" fmla="*/ 116 h 116"/>
                  <a:gd name="T24" fmla="*/ 58 w 116"/>
                  <a:gd name="T25" fmla="*/ 116 h 116"/>
                  <a:gd name="T26" fmla="*/ 52 w 116"/>
                  <a:gd name="T27" fmla="*/ 115 h 116"/>
                  <a:gd name="T28" fmla="*/ 46 w 116"/>
                  <a:gd name="T29" fmla="*/ 114 h 116"/>
                  <a:gd name="T30" fmla="*/ 36 w 116"/>
                  <a:gd name="T31" fmla="*/ 111 h 116"/>
                  <a:gd name="T32" fmla="*/ 26 w 116"/>
                  <a:gd name="T33" fmla="*/ 106 h 116"/>
                  <a:gd name="T34" fmla="*/ 17 w 116"/>
                  <a:gd name="T35" fmla="*/ 99 h 116"/>
                  <a:gd name="T36" fmla="*/ 10 w 116"/>
                  <a:gd name="T37" fmla="*/ 90 h 116"/>
                  <a:gd name="T38" fmla="*/ 5 w 116"/>
                  <a:gd name="T39" fmla="*/ 80 h 116"/>
                  <a:gd name="T40" fmla="*/ 1 w 116"/>
                  <a:gd name="T41" fmla="*/ 69 h 116"/>
                  <a:gd name="T42" fmla="*/ 1 w 116"/>
                  <a:gd name="T43" fmla="*/ 64 h 116"/>
                  <a:gd name="T44" fmla="*/ 0 w 116"/>
                  <a:gd name="T45" fmla="*/ 58 h 116"/>
                  <a:gd name="T46" fmla="*/ 0 w 116"/>
                  <a:gd name="T47" fmla="*/ 58 h 116"/>
                  <a:gd name="T48" fmla="*/ 1 w 116"/>
                  <a:gd name="T49" fmla="*/ 52 h 116"/>
                  <a:gd name="T50" fmla="*/ 1 w 116"/>
                  <a:gd name="T51" fmla="*/ 46 h 116"/>
                  <a:gd name="T52" fmla="*/ 5 w 116"/>
                  <a:gd name="T53" fmla="*/ 35 h 116"/>
                  <a:gd name="T54" fmla="*/ 10 w 116"/>
                  <a:gd name="T55" fmla="*/ 25 h 116"/>
                  <a:gd name="T56" fmla="*/ 17 w 116"/>
                  <a:gd name="T57" fmla="*/ 17 h 116"/>
                  <a:gd name="T58" fmla="*/ 26 w 116"/>
                  <a:gd name="T59" fmla="*/ 10 h 116"/>
                  <a:gd name="T60" fmla="*/ 36 w 116"/>
                  <a:gd name="T61" fmla="*/ 4 h 116"/>
                  <a:gd name="T62" fmla="*/ 46 w 116"/>
                  <a:gd name="T63" fmla="*/ 1 h 116"/>
                  <a:gd name="T64" fmla="*/ 52 w 116"/>
                  <a:gd name="T65" fmla="*/ 0 h 116"/>
                  <a:gd name="T66" fmla="*/ 58 w 116"/>
                  <a:gd name="T67" fmla="*/ 0 h 116"/>
                  <a:gd name="T68" fmla="*/ 58 w 116"/>
                  <a:gd name="T69" fmla="*/ 0 h 116"/>
                  <a:gd name="T70" fmla="*/ 64 w 116"/>
                  <a:gd name="T71" fmla="*/ 0 h 116"/>
                  <a:gd name="T72" fmla="*/ 70 w 116"/>
                  <a:gd name="T73" fmla="*/ 1 h 116"/>
                  <a:gd name="T74" fmla="*/ 81 w 116"/>
                  <a:gd name="T75" fmla="*/ 4 h 116"/>
                  <a:gd name="T76" fmla="*/ 90 w 116"/>
                  <a:gd name="T77" fmla="*/ 10 h 116"/>
                  <a:gd name="T78" fmla="*/ 99 w 116"/>
                  <a:gd name="T79" fmla="*/ 17 h 116"/>
                  <a:gd name="T80" fmla="*/ 106 w 116"/>
                  <a:gd name="T81" fmla="*/ 25 h 116"/>
                  <a:gd name="T82" fmla="*/ 111 w 116"/>
                  <a:gd name="T83" fmla="*/ 35 h 116"/>
                  <a:gd name="T84" fmla="*/ 115 w 116"/>
                  <a:gd name="T85" fmla="*/ 46 h 116"/>
                  <a:gd name="T86" fmla="*/ 116 w 116"/>
                  <a:gd name="T87" fmla="*/ 52 h 116"/>
                  <a:gd name="T88" fmla="*/ 116 w 116"/>
                  <a:gd name="T89" fmla="*/ 58 h 116"/>
                  <a:gd name="T90" fmla="*/ 116 w 116"/>
                  <a:gd name="T9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6" h="116">
                    <a:moveTo>
                      <a:pt x="116" y="58"/>
                    </a:moveTo>
                    <a:lnTo>
                      <a:pt x="116" y="58"/>
                    </a:lnTo>
                    <a:lnTo>
                      <a:pt x="116" y="64"/>
                    </a:lnTo>
                    <a:lnTo>
                      <a:pt x="115" y="69"/>
                    </a:lnTo>
                    <a:lnTo>
                      <a:pt x="111" y="80"/>
                    </a:lnTo>
                    <a:lnTo>
                      <a:pt x="106" y="90"/>
                    </a:lnTo>
                    <a:lnTo>
                      <a:pt x="99" y="99"/>
                    </a:lnTo>
                    <a:lnTo>
                      <a:pt x="90" y="106"/>
                    </a:lnTo>
                    <a:lnTo>
                      <a:pt x="81" y="111"/>
                    </a:lnTo>
                    <a:lnTo>
                      <a:pt x="70" y="114"/>
                    </a:lnTo>
                    <a:lnTo>
                      <a:pt x="64" y="115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2" y="115"/>
                    </a:lnTo>
                    <a:lnTo>
                      <a:pt x="46" y="114"/>
                    </a:lnTo>
                    <a:lnTo>
                      <a:pt x="36" y="111"/>
                    </a:lnTo>
                    <a:lnTo>
                      <a:pt x="26" y="106"/>
                    </a:lnTo>
                    <a:lnTo>
                      <a:pt x="17" y="99"/>
                    </a:lnTo>
                    <a:lnTo>
                      <a:pt x="10" y="90"/>
                    </a:lnTo>
                    <a:lnTo>
                      <a:pt x="5" y="80"/>
                    </a:lnTo>
                    <a:lnTo>
                      <a:pt x="1" y="69"/>
                    </a:lnTo>
                    <a:lnTo>
                      <a:pt x="1" y="64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" y="52"/>
                    </a:lnTo>
                    <a:lnTo>
                      <a:pt x="1" y="46"/>
                    </a:lnTo>
                    <a:lnTo>
                      <a:pt x="5" y="35"/>
                    </a:lnTo>
                    <a:lnTo>
                      <a:pt x="10" y="25"/>
                    </a:lnTo>
                    <a:lnTo>
                      <a:pt x="17" y="17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6" y="1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70" y="1"/>
                    </a:lnTo>
                    <a:lnTo>
                      <a:pt x="81" y="4"/>
                    </a:lnTo>
                    <a:lnTo>
                      <a:pt x="90" y="10"/>
                    </a:lnTo>
                    <a:lnTo>
                      <a:pt x="99" y="17"/>
                    </a:lnTo>
                    <a:lnTo>
                      <a:pt x="106" y="25"/>
                    </a:lnTo>
                    <a:lnTo>
                      <a:pt x="111" y="35"/>
                    </a:lnTo>
                    <a:lnTo>
                      <a:pt x="115" y="46"/>
                    </a:lnTo>
                    <a:lnTo>
                      <a:pt x="116" y="52"/>
                    </a:lnTo>
                    <a:lnTo>
                      <a:pt x="116" y="58"/>
                    </a:lnTo>
                    <a:lnTo>
                      <a:pt x="116" y="5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Line 27"/>
              <p:cNvSpPr>
                <a:spLocks noChangeShapeType="1"/>
              </p:cNvSpPr>
              <p:nvPr/>
            </p:nvSpPr>
            <p:spPr bwMode="auto">
              <a:xfrm flipH="1">
                <a:off x="4481513" y="4926013"/>
                <a:ext cx="303213" cy="2746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86" name="组合 185"/>
          <p:cNvGrpSpPr/>
          <p:nvPr/>
        </p:nvGrpSpPr>
        <p:grpSpPr>
          <a:xfrm>
            <a:off x="4159196" y="2353173"/>
            <a:ext cx="1408234" cy="1214153"/>
            <a:chOff x="3119207" y="1769831"/>
            <a:chExt cx="1056313" cy="910615"/>
          </a:xfrm>
        </p:grpSpPr>
        <p:sp>
          <p:nvSpPr>
            <p:cNvPr id="187" name="六边形 186"/>
            <p:cNvSpPr/>
            <p:nvPr/>
          </p:nvSpPr>
          <p:spPr>
            <a:xfrm>
              <a:off x="3119207" y="1769831"/>
              <a:ext cx="1056313" cy="910615"/>
            </a:xfrm>
            <a:prstGeom prst="hexagon">
              <a:avLst/>
            </a:prstGeom>
            <a:solidFill>
              <a:schemeClr val="accent5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8" name="组合 187"/>
            <p:cNvGrpSpPr/>
            <p:nvPr/>
          </p:nvGrpSpPr>
          <p:grpSpPr>
            <a:xfrm>
              <a:off x="3482211" y="2062714"/>
              <a:ext cx="330304" cy="324848"/>
              <a:chOff x="5294313" y="6135688"/>
              <a:chExt cx="865188" cy="850900"/>
            </a:xfrm>
          </p:grpSpPr>
          <p:sp>
            <p:nvSpPr>
              <p:cNvPr id="189" name="Freeform 28"/>
              <p:cNvSpPr/>
              <p:nvPr/>
            </p:nvSpPr>
            <p:spPr bwMode="auto">
              <a:xfrm>
                <a:off x="5495925" y="6199188"/>
                <a:ext cx="463550" cy="544513"/>
              </a:xfrm>
              <a:custGeom>
                <a:avLst/>
                <a:gdLst>
                  <a:gd name="T0" fmla="*/ 292 w 292"/>
                  <a:gd name="T1" fmla="*/ 0 h 343"/>
                  <a:gd name="T2" fmla="*/ 292 w 292"/>
                  <a:gd name="T3" fmla="*/ 0 h 343"/>
                  <a:gd name="T4" fmla="*/ 292 w 292"/>
                  <a:gd name="T5" fmla="*/ 170 h 343"/>
                  <a:gd name="T6" fmla="*/ 292 w 292"/>
                  <a:gd name="T7" fmla="*/ 170 h 343"/>
                  <a:gd name="T8" fmla="*/ 291 w 292"/>
                  <a:gd name="T9" fmla="*/ 177 h 343"/>
                  <a:gd name="T10" fmla="*/ 290 w 292"/>
                  <a:gd name="T11" fmla="*/ 186 h 343"/>
                  <a:gd name="T12" fmla="*/ 287 w 292"/>
                  <a:gd name="T13" fmla="*/ 195 h 343"/>
                  <a:gd name="T14" fmla="*/ 283 w 292"/>
                  <a:gd name="T15" fmla="*/ 206 h 343"/>
                  <a:gd name="T16" fmla="*/ 278 w 292"/>
                  <a:gd name="T17" fmla="*/ 217 h 343"/>
                  <a:gd name="T18" fmla="*/ 272 w 292"/>
                  <a:gd name="T19" fmla="*/ 229 h 343"/>
                  <a:gd name="T20" fmla="*/ 264 w 292"/>
                  <a:gd name="T21" fmla="*/ 242 h 343"/>
                  <a:gd name="T22" fmla="*/ 256 w 292"/>
                  <a:gd name="T23" fmla="*/ 255 h 343"/>
                  <a:gd name="T24" fmla="*/ 246 w 292"/>
                  <a:gd name="T25" fmla="*/ 267 h 343"/>
                  <a:gd name="T26" fmla="*/ 235 w 292"/>
                  <a:gd name="T27" fmla="*/ 281 h 343"/>
                  <a:gd name="T28" fmla="*/ 223 w 292"/>
                  <a:gd name="T29" fmla="*/ 293 h 343"/>
                  <a:gd name="T30" fmla="*/ 210 w 292"/>
                  <a:gd name="T31" fmla="*/ 305 h 343"/>
                  <a:gd name="T32" fmla="*/ 196 w 292"/>
                  <a:gd name="T33" fmla="*/ 316 h 343"/>
                  <a:gd name="T34" fmla="*/ 180 w 292"/>
                  <a:gd name="T35" fmla="*/ 326 h 343"/>
                  <a:gd name="T36" fmla="*/ 164 w 292"/>
                  <a:gd name="T37" fmla="*/ 335 h 343"/>
                  <a:gd name="T38" fmla="*/ 146 w 292"/>
                  <a:gd name="T39" fmla="*/ 343 h 343"/>
                  <a:gd name="T40" fmla="*/ 146 w 292"/>
                  <a:gd name="T41" fmla="*/ 343 h 343"/>
                  <a:gd name="T42" fmla="*/ 129 w 292"/>
                  <a:gd name="T43" fmla="*/ 335 h 343"/>
                  <a:gd name="T44" fmla="*/ 111 w 292"/>
                  <a:gd name="T45" fmla="*/ 326 h 343"/>
                  <a:gd name="T46" fmla="*/ 96 w 292"/>
                  <a:gd name="T47" fmla="*/ 316 h 343"/>
                  <a:gd name="T48" fmla="*/ 82 w 292"/>
                  <a:gd name="T49" fmla="*/ 305 h 343"/>
                  <a:gd name="T50" fmla="*/ 69 w 292"/>
                  <a:gd name="T51" fmla="*/ 293 h 343"/>
                  <a:gd name="T52" fmla="*/ 57 w 292"/>
                  <a:gd name="T53" fmla="*/ 281 h 343"/>
                  <a:gd name="T54" fmla="*/ 46 w 292"/>
                  <a:gd name="T55" fmla="*/ 267 h 343"/>
                  <a:gd name="T56" fmla="*/ 36 w 292"/>
                  <a:gd name="T57" fmla="*/ 255 h 343"/>
                  <a:gd name="T58" fmla="*/ 28 w 292"/>
                  <a:gd name="T59" fmla="*/ 242 h 343"/>
                  <a:gd name="T60" fmla="*/ 20 w 292"/>
                  <a:gd name="T61" fmla="*/ 229 h 343"/>
                  <a:gd name="T62" fmla="*/ 14 w 292"/>
                  <a:gd name="T63" fmla="*/ 217 h 343"/>
                  <a:gd name="T64" fmla="*/ 9 w 292"/>
                  <a:gd name="T65" fmla="*/ 206 h 343"/>
                  <a:gd name="T66" fmla="*/ 5 w 292"/>
                  <a:gd name="T67" fmla="*/ 195 h 343"/>
                  <a:gd name="T68" fmla="*/ 2 w 292"/>
                  <a:gd name="T69" fmla="*/ 186 h 343"/>
                  <a:gd name="T70" fmla="*/ 0 w 292"/>
                  <a:gd name="T71" fmla="*/ 177 h 343"/>
                  <a:gd name="T72" fmla="*/ 0 w 292"/>
                  <a:gd name="T73" fmla="*/ 170 h 343"/>
                  <a:gd name="T74" fmla="*/ 0 w 292"/>
                  <a:gd name="T75" fmla="*/ 170 h 343"/>
                  <a:gd name="T76" fmla="*/ 0 w 292"/>
                  <a:gd name="T77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343">
                    <a:moveTo>
                      <a:pt x="292" y="0"/>
                    </a:moveTo>
                    <a:lnTo>
                      <a:pt x="292" y="0"/>
                    </a:lnTo>
                    <a:lnTo>
                      <a:pt x="292" y="170"/>
                    </a:lnTo>
                    <a:lnTo>
                      <a:pt x="292" y="170"/>
                    </a:lnTo>
                    <a:lnTo>
                      <a:pt x="291" y="177"/>
                    </a:lnTo>
                    <a:lnTo>
                      <a:pt x="290" y="186"/>
                    </a:lnTo>
                    <a:lnTo>
                      <a:pt x="287" y="195"/>
                    </a:lnTo>
                    <a:lnTo>
                      <a:pt x="283" y="206"/>
                    </a:lnTo>
                    <a:lnTo>
                      <a:pt x="278" y="217"/>
                    </a:lnTo>
                    <a:lnTo>
                      <a:pt x="272" y="229"/>
                    </a:lnTo>
                    <a:lnTo>
                      <a:pt x="264" y="242"/>
                    </a:lnTo>
                    <a:lnTo>
                      <a:pt x="256" y="255"/>
                    </a:lnTo>
                    <a:lnTo>
                      <a:pt x="246" y="267"/>
                    </a:lnTo>
                    <a:lnTo>
                      <a:pt x="235" y="281"/>
                    </a:lnTo>
                    <a:lnTo>
                      <a:pt x="223" y="293"/>
                    </a:lnTo>
                    <a:lnTo>
                      <a:pt x="210" y="305"/>
                    </a:lnTo>
                    <a:lnTo>
                      <a:pt x="196" y="316"/>
                    </a:lnTo>
                    <a:lnTo>
                      <a:pt x="180" y="326"/>
                    </a:lnTo>
                    <a:lnTo>
                      <a:pt x="164" y="335"/>
                    </a:lnTo>
                    <a:lnTo>
                      <a:pt x="146" y="343"/>
                    </a:lnTo>
                    <a:lnTo>
                      <a:pt x="146" y="343"/>
                    </a:lnTo>
                    <a:lnTo>
                      <a:pt x="129" y="335"/>
                    </a:lnTo>
                    <a:lnTo>
                      <a:pt x="111" y="326"/>
                    </a:lnTo>
                    <a:lnTo>
                      <a:pt x="96" y="316"/>
                    </a:lnTo>
                    <a:lnTo>
                      <a:pt x="82" y="305"/>
                    </a:lnTo>
                    <a:lnTo>
                      <a:pt x="69" y="293"/>
                    </a:lnTo>
                    <a:lnTo>
                      <a:pt x="57" y="281"/>
                    </a:lnTo>
                    <a:lnTo>
                      <a:pt x="46" y="267"/>
                    </a:lnTo>
                    <a:lnTo>
                      <a:pt x="36" y="255"/>
                    </a:lnTo>
                    <a:lnTo>
                      <a:pt x="28" y="242"/>
                    </a:lnTo>
                    <a:lnTo>
                      <a:pt x="20" y="229"/>
                    </a:lnTo>
                    <a:lnTo>
                      <a:pt x="14" y="217"/>
                    </a:lnTo>
                    <a:lnTo>
                      <a:pt x="9" y="206"/>
                    </a:lnTo>
                    <a:lnTo>
                      <a:pt x="5" y="195"/>
                    </a:lnTo>
                    <a:lnTo>
                      <a:pt x="2" y="186"/>
                    </a:lnTo>
                    <a:lnTo>
                      <a:pt x="0" y="177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29"/>
              <p:cNvSpPr/>
              <p:nvPr/>
            </p:nvSpPr>
            <p:spPr bwMode="auto">
              <a:xfrm>
                <a:off x="5294313" y="6199188"/>
                <a:ext cx="865188" cy="334963"/>
              </a:xfrm>
              <a:custGeom>
                <a:avLst/>
                <a:gdLst>
                  <a:gd name="T0" fmla="*/ 447 w 545"/>
                  <a:gd name="T1" fmla="*/ 211 h 211"/>
                  <a:gd name="T2" fmla="*/ 447 w 545"/>
                  <a:gd name="T3" fmla="*/ 211 h 211"/>
                  <a:gd name="T4" fmla="*/ 462 w 545"/>
                  <a:gd name="T5" fmla="*/ 200 h 211"/>
                  <a:gd name="T6" fmla="*/ 478 w 545"/>
                  <a:gd name="T7" fmla="*/ 187 h 211"/>
                  <a:gd name="T8" fmla="*/ 496 w 545"/>
                  <a:gd name="T9" fmla="*/ 170 h 211"/>
                  <a:gd name="T10" fmla="*/ 505 w 545"/>
                  <a:gd name="T11" fmla="*/ 160 h 211"/>
                  <a:gd name="T12" fmla="*/ 514 w 545"/>
                  <a:gd name="T13" fmla="*/ 150 h 211"/>
                  <a:gd name="T14" fmla="*/ 523 w 545"/>
                  <a:gd name="T15" fmla="*/ 138 h 211"/>
                  <a:gd name="T16" fmla="*/ 530 w 545"/>
                  <a:gd name="T17" fmla="*/ 126 h 211"/>
                  <a:gd name="T18" fmla="*/ 536 w 545"/>
                  <a:gd name="T19" fmla="*/ 114 h 211"/>
                  <a:gd name="T20" fmla="*/ 541 w 545"/>
                  <a:gd name="T21" fmla="*/ 101 h 211"/>
                  <a:gd name="T22" fmla="*/ 544 w 545"/>
                  <a:gd name="T23" fmla="*/ 87 h 211"/>
                  <a:gd name="T24" fmla="*/ 545 w 545"/>
                  <a:gd name="T25" fmla="*/ 74 h 211"/>
                  <a:gd name="T26" fmla="*/ 545 w 545"/>
                  <a:gd name="T27" fmla="*/ 74 h 211"/>
                  <a:gd name="T28" fmla="*/ 544 w 545"/>
                  <a:gd name="T29" fmla="*/ 60 h 211"/>
                  <a:gd name="T30" fmla="*/ 541 w 545"/>
                  <a:gd name="T31" fmla="*/ 49 h 211"/>
                  <a:gd name="T32" fmla="*/ 536 w 545"/>
                  <a:gd name="T33" fmla="*/ 39 h 211"/>
                  <a:gd name="T34" fmla="*/ 530 w 545"/>
                  <a:gd name="T35" fmla="*/ 30 h 211"/>
                  <a:gd name="T36" fmla="*/ 522 w 545"/>
                  <a:gd name="T37" fmla="*/ 23 h 211"/>
                  <a:gd name="T38" fmla="*/ 512 w 545"/>
                  <a:gd name="T39" fmla="*/ 17 h 211"/>
                  <a:gd name="T40" fmla="*/ 502 w 545"/>
                  <a:gd name="T41" fmla="*/ 12 h 211"/>
                  <a:gd name="T42" fmla="*/ 491 w 545"/>
                  <a:gd name="T43" fmla="*/ 9 h 211"/>
                  <a:gd name="T44" fmla="*/ 479 w 545"/>
                  <a:gd name="T45" fmla="*/ 6 h 211"/>
                  <a:gd name="T46" fmla="*/ 467 w 545"/>
                  <a:gd name="T47" fmla="*/ 3 h 211"/>
                  <a:gd name="T48" fmla="*/ 442 w 545"/>
                  <a:gd name="T49" fmla="*/ 1 h 211"/>
                  <a:gd name="T50" fmla="*/ 418 w 545"/>
                  <a:gd name="T51" fmla="*/ 0 h 211"/>
                  <a:gd name="T52" fmla="*/ 395 w 545"/>
                  <a:gd name="T53" fmla="*/ 0 h 211"/>
                  <a:gd name="T54" fmla="*/ 395 w 545"/>
                  <a:gd name="T55" fmla="*/ 0 h 211"/>
                  <a:gd name="T56" fmla="*/ 273 w 545"/>
                  <a:gd name="T57" fmla="*/ 0 h 211"/>
                  <a:gd name="T58" fmla="*/ 273 w 545"/>
                  <a:gd name="T59" fmla="*/ 0 h 211"/>
                  <a:gd name="T60" fmla="*/ 150 w 545"/>
                  <a:gd name="T61" fmla="*/ 0 h 211"/>
                  <a:gd name="T62" fmla="*/ 150 w 545"/>
                  <a:gd name="T63" fmla="*/ 0 h 211"/>
                  <a:gd name="T64" fmla="*/ 128 w 545"/>
                  <a:gd name="T65" fmla="*/ 0 h 211"/>
                  <a:gd name="T66" fmla="*/ 104 w 545"/>
                  <a:gd name="T67" fmla="*/ 1 h 211"/>
                  <a:gd name="T68" fmla="*/ 79 w 545"/>
                  <a:gd name="T69" fmla="*/ 3 h 211"/>
                  <a:gd name="T70" fmla="*/ 67 w 545"/>
                  <a:gd name="T71" fmla="*/ 6 h 211"/>
                  <a:gd name="T72" fmla="*/ 55 w 545"/>
                  <a:gd name="T73" fmla="*/ 9 h 211"/>
                  <a:gd name="T74" fmla="*/ 44 w 545"/>
                  <a:gd name="T75" fmla="*/ 12 h 211"/>
                  <a:gd name="T76" fmla="*/ 33 w 545"/>
                  <a:gd name="T77" fmla="*/ 17 h 211"/>
                  <a:gd name="T78" fmla="*/ 24 w 545"/>
                  <a:gd name="T79" fmla="*/ 23 h 211"/>
                  <a:gd name="T80" fmla="*/ 16 w 545"/>
                  <a:gd name="T81" fmla="*/ 30 h 211"/>
                  <a:gd name="T82" fmla="*/ 9 w 545"/>
                  <a:gd name="T83" fmla="*/ 39 h 211"/>
                  <a:gd name="T84" fmla="*/ 4 w 545"/>
                  <a:gd name="T85" fmla="*/ 49 h 211"/>
                  <a:gd name="T86" fmla="*/ 1 w 545"/>
                  <a:gd name="T87" fmla="*/ 60 h 211"/>
                  <a:gd name="T88" fmla="*/ 0 w 545"/>
                  <a:gd name="T89" fmla="*/ 74 h 211"/>
                  <a:gd name="T90" fmla="*/ 0 w 545"/>
                  <a:gd name="T91" fmla="*/ 74 h 211"/>
                  <a:gd name="T92" fmla="*/ 1 w 545"/>
                  <a:gd name="T93" fmla="*/ 87 h 211"/>
                  <a:gd name="T94" fmla="*/ 5 w 545"/>
                  <a:gd name="T95" fmla="*/ 101 h 211"/>
                  <a:gd name="T96" fmla="*/ 9 w 545"/>
                  <a:gd name="T97" fmla="*/ 114 h 211"/>
                  <a:gd name="T98" fmla="*/ 16 w 545"/>
                  <a:gd name="T99" fmla="*/ 126 h 211"/>
                  <a:gd name="T100" fmla="*/ 23 w 545"/>
                  <a:gd name="T101" fmla="*/ 138 h 211"/>
                  <a:gd name="T102" fmla="*/ 32 w 545"/>
                  <a:gd name="T103" fmla="*/ 150 h 211"/>
                  <a:gd name="T104" fmla="*/ 40 w 545"/>
                  <a:gd name="T105" fmla="*/ 160 h 211"/>
                  <a:gd name="T106" fmla="*/ 50 w 545"/>
                  <a:gd name="T107" fmla="*/ 170 h 211"/>
                  <a:gd name="T108" fmla="*/ 68 w 545"/>
                  <a:gd name="T109" fmla="*/ 187 h 211"/>
                  <a:gd name="T110" fmla="*/ 84 w 545"/>
                  <a:gd name="T111" fmla="*/ 200 h 211"/>
                  <a:gd name="T112" fmla="*/ 99 w 545"/>
                  <a:gd name="T1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5" h="211">
                    <a:moveTo>
                      <a:pt x="447" y="211"/>
                    </a:moveTo>
                    <a:lnTo>
                      <a:pt x="447" y="211"/>
                    </a:lnTo>
                    <a:lnTo>
                      <a:pt x="462" y="200"/>
                    </a:lnTo>
                    <a:lnTo>
                      <a:pt x="478" y="187"/>
                    </a:lnTo>
                    <a:lnTo>
                      <a:pt x="496" y="170"/>
                    </a:lnTo>
                    <a:lnTo>
                      <a:pt x="505" y="160"/>
                    </a:lnTo>
                    <a:lnTo>
                      <a:pt x="514" y="150"/>
                    </a:lnTo>
                    <a:lnTo>
                      <a:pt x="523" y="138"/>
                    </a:lnTo>
                    <a:lnTo>
                      <a:pt x="530" y="126"/>
                    </a:lnTo>
                    <a:lnTo>
                      <a:pt x="536" y="114"/>
                    </a:lnTo>
                    <a:lnTo>
                      <a:pt x="541" y="101"/>
                    </a:lnTo>
                    <a:lnTo>
                      <a:pt x="544" y="87"/>
                    </a:lnTo>
                    <a:lnTo>
                      <a:pt x="545" y="74"/>
                    </a:lnTo>
                    <a:lnTo>
                      <a:pt x="545" y="74"/>
                    </a:lnTo>
                    <a:lnTo>
                      <a:pt x="544" y="60"/>
                    </a:lnTo>
                    <a:lnTo>
                      <a:pt x="541" y="49"/>
                    </a:lnTo>
                    <a:lnTo>
                      <a:pt x="536" y="39"/>
                    </a:lnTo>
                    <a:lnTo>
                      <a:pt x="530" y="30"/>
                    </a:lnTo>
                    <a:lnTo>
                      <a:pt x="522" y="23"/>
                    </a:lnTo>
                    <a:lnTo>
                      <a:pt x="512" y="17"/>
                    </a:lnTo>
                    <a:lnTo>
                      <a:pt x="502" y="12"/>
                    </a:lnTo>
                    <a:lnTo>
                      <a:pt x="491" y="9"/>
                    </a:lnTo>
                    <a:lnTo>
                      <a:pt x="479" y="6"/>
                    </a:lnTo>
                    <a:lnTo>
                      <a:pt x="467" y="3"/>
                    </a:lnTo>
                    <a:lnTo>
                      <a:pt x="442" y="1"/>
                    </a:lnTo>
                    <a:lnTo>
                      <a:pt x="418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8" y="0"/>
                    </a:lnTo>
                    <a:lnTo>
                      <a:pt x="104" y="1"/>
                    </a:lnTo>
                    <a:lnTo>
                      <a:pt x="79" y="3"/>
                    </a:lnTo>
                    <a:lnTo>
                      <a:pt x="67" y="6"/>
                    </a:lnTo>
                    <a:lnTo>
                      <a:pt x="55" y="9"/>
                    </a:lnTo>
                    <a:lnTo>
                      <a:pt x="44" y="12"/>
                    </a:lnTo>
                    <a:lnTo>
                      <a:pt x="33" y="17"/>
                    </a:lnTo>
                    <a:lnTo>
                      <a:pt x="24" y="23"/>
                    </a:lnTo>
                    <a:lnTo>
                      <a:pt x="16" y="30"/>
                    </a:lnTo>
                    <a:lnTo>
                      <a:pt x="9" y="39"/>
                    </a:lnTo>
                    <a:lnTo>
                      <a:pt x="4" y="49"/>
                    </a:lnTo>
                    <a:lnTo>
                      <a:pt x="1" y="6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5" y="101"/>
                    </a:lnTo>
                    <a:lnTo>
                      <a:pt x="9" y="114"/>
                    </a:lnTo>
                    <a:lnTo>
                      <a:pt x="16" y="126"/>
                    </a:lnTo>
                    <a:lnTo>
                      <a:pt x="23" y="138"/>
                    </a:lnTo>
                    <a:lnTo>
                      <a:pt x="32" y="150"/>
                    </a:lnTo>
                    <a:lnTo>
                      <a:pt x="40" y="160"/>
                    </a:lnTo>
                    <a:lnTo>
                      <a:pt x="50" y="170"/>
                    </a:lnTo>
                    <a:lnTo>
                      <a:pt x="68" y="187"/>
                    </a:lnTo>
                    <a:lnTo>
                      <a:pt x="84" y="200"/>
                    </a:lnTo>
                    <a:lnTo>
                      <a:pt x="99" y="2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Line 30"/>
              <p:cNvSpPr>
                <a:spLocks noChangeShapeType="1"/>
              </p:cNvSpPr>
              <p:nvPr/>
            </p:nvSpPr>
            <p:spPr bwMode="auto">
              <a:xfrm>
                <a:off x="5495925" y="6135688"/>
                <a:ext cx="463550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Line 31"/>
              <p:cNvSpPr>
                <a:spLocks noChangeShapeType="1"/>
              </p:cNvSpPr>
              <p:nvPr/>
            </p:nvSpPr>
            <p:spPr bwMode="auto">
              <a:xfrm>
                <a:off x="5727700" y="6743700"/>
                <a:ext cx="0" cy="920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32"/>
              <p:cNvSpPr/>
              <p:nvPr/>
            </p:nvSpPr>
            <p:spPr bwMode="auto">
              <a:xfrm>
                <a:off x="5549900" y="6878638"/>
                <a:ext cx="355600" cy="107950"/>
              </a:xfrm>
              <a:custGeom>
                <a:avLst/>
                <a:gdLst>
                  <a:gd name="T0" fmla="*/ 0 w 224"/>
                  <a:gd name="T1" fmla="*/ 68 h 68"/>
                  <a:gd name="T2" fmla="*/ 0 w 224"/>
                  <a:gd name="T3" fmla="*/ 32 h 68"/>
                  <a:gd name="T4" fmla="*/ 0 w 224"/>
                  <a:gd name="T5" fmla="*/ 32 h 68"/>
                  <a:gd name="T6" fmla="*/ 0 w 224"/>
                  <a:gd name="T7" fmla="*/ 25 h 68"/>
                  <a:gd name="T8" fmla="*/ 2 w 224"/>
                  <a:gd name="T9" fmla="*/ 19 h 68"/>
                  <a:gd name="T10" fmla="*/ 5 w 224"/>
                  <a:gd name="T11" fmla="*/ 14 h 68"/>
                  <a:gd name="T12" fmla="*/ 9 w 224"/>
                  <a:gd name="T13" fmla="*/ 10 h 68"/>
                  <a:gd name="T14" fmla="*/ 13 w 224"/>
                  <a:gd name="T15" fmla="*/ 6 h 68"/>
                  <a:gd name="T16" fmla="*/ 19 w 224"/>
                  <a:gd name="T17" fmla="*/ 3 h 68"/>
                  <a:gd name="T18" fmla="*/ 24 w 224"/>
                  <a:gd name="T19" fmla="*/ 1 h 68"/>
                  <a:gd name="T20" fmla="*/ 31 w 224"/>
                  <a:gd name="T21" fmla="*/ 0 h 68"/>
                  <a:gd name="T22" fmla="*/ 193 w 224"/>
                  <a:gd name="T23" fmla="*/ 0 h 68"/>
                  <a:gd name="T24" fmla="*/ 193 w 224"/>
                  <a:gd name="T25" fmla="*/ 0 h 68"/>
                  <a:gd name="T26" fmla="*/ 199 w 224"/>
                  <a:gd name="T27" fmla="*/ 1 h 68"/>
                  <a:gd name="T28" fmla="*/ 205 w 224"/>
                  <a:gd name="T29" fmla="*/ 3 h 68"/>
                  <a:gd name="T30" fmla="*/ 210 w 224"/>
                  <a:gd name="T31" fmla="*/ 6 h 68"/>
                  <a:gd name="T32" fmla="*/ 215 w 224"/>
                  <a:gd name="T33" fmla="*/ 10 h 68"/>
                  <a:gd name="T34" fmla="*/ 219 w 224"/>
                  <a:gd name="T35" fmla="*/ 14 h 68"/>
                  <a:gd name="T36" fmla="*/ 222 w 224"/>
                  <a:gd name="T37" fmla="*/ 19 h 68"/>
                  <a:gd name="T38" fmla="*/ 224 w 224"/>
                  <a:gd name="T39" fmla="*/ 25 h 68"/>
                  <a:gd name="T40" fmla="*/ 224 w 224"/>
                  <a:gd name="T41" fmla="*/ 32 h 68"/>
                  <a:gd name="T42" fmla="*/ 224 w 224"/>
                  <a:gd name="T43" fmla="*/ 68 h 68"/>
                  <a:gd name="T44" fmla="*/ 0 w 22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4" h="68">
                    <a:moveTo>
                      <a:pt x="0" y="6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9" y="1"/>
                    </a:lnTo>
                    <a:lnTo>
                      <a:pt x="205" y="3"/>
                    </a:lnTo>
                    <a:lnTo>
                      <a:pt x="210" y="6"/>
                    </a:lnTo>
                    <a:lnTo>
                      <a:pt x="215" y="10"/>
                    </a:lnTo>
                    <a:lnTo>
                      <a:pt x="219" y="14"/>
                    </a:lnTo>
                    <a:lnTo>
                      <a:pt x="222" y="19"/>
                    </a:lnTo>
                    <a:lnTo>
                      <a:pt x="224" y="25"/>
                    </a:lnTo>
                    <a:lnTo>
                      <a:pt x="224" y="32"/>
                    </a:lnTo>
                    <a:lnTo>
                      <a:pt x="224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4" name="组合 193"/>
          <p:cNvGrpSpPr/>
          <p:nvPr/>
        </p:nvGrpSpPr>
        <p:grpSpPr>
          <a:xfrm>
            <a:off x="5391884" y="4415009"/>
            <a:ext cx="1408234" cy="1214153"/>
            <a:chOff x="4043843" y="3316208"/>
            <a:chExt cx="1056313" cy="910615"/>
          </a:xfrm>
        </p:grpSpPr>
        <p:sp>
          <p:nvSpPr>
            <p:cNvPr id="195" name="六边形 194"/>
            <p:cNvSpPr/>
            <p:nvPr/>
          </p:nvSpPr>
          <p:spPr>
            <a:xfrm>
              <a:off x="4043843" y="3316208"/>
              <a:ext cx="1056313" cy="910615"/>
            </a:xfrm>
            <a:prstGeom prst="hexagon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4417151" y="3609091"/>
              <a:ext cx="309696" cy="324848"/>
              <a:chOff x="2847975" y="6135688"/>
              <a:chExt cx="811213" cy="850900"/>
            </a:xfrm>
          </p:grpSpPr>
          <p:sp>
            <p:nvSpPr>
              <p:cNvPr id="197" name="Freeform 8"/>
              <p:cNvSpPr/>
              <p:nvPr/>
            </p:nvSpPr>
            <p:spPr bwMode="auto">
              <a:xfrm>
                <a:off x="2847975" y="6135688"/>
                <a:ext cx="811213" cy="463550"/>
              </a:xfrm>
              <a:custGeom>
                <a:avLst/>
                <a:gdLst>
                  <a:gd name="T0" fmla="*/ 245 w 511"/>
                  <a:gd name="T1" fmla="*/ 2 h 292"/>
                  <a:gd name="T2" fmla="*/ 10 w 511"/>
                  <a:gd name="T3" fmla="*/ 129 h 292"/>
                  <a:gd name="T4" fmla="*/ 10 w 511"/>
                  <a:gd name="T5" fmla="*/ 129 h 292"/>
                  <a:gd name="T6" fmla="*/ 6 w 511"/>
                  <a:gd name="T7" fmla="*/ 132 h 292"/>
                  <a:gd name="T8" fmla="*/ 2 w 511"/>
                  <a:gd name="T9" fmla="*/ 136 h 292"/>
                  <a:gd name="T10" fmla="*/ 0 w 511"/>
                  <a:gd name="T11" fmla="*/ 141 h 292"/>
                  <a:gd name="T12" fmla="*/ 0 w 511"/>
                  <a:gd name="T13" fmla="*/ 146 h 292"/>
                  <a:gd name="T14" fmla="*/ 0 w 511"/>
                  <a:gd name="T15" fmla="*/ 151 h 292"/>
                  <a:gd name="T16" fmla="*/ 2 w 511"/>
                  <a:gd name="T17" fmla="*/ 155 h 292"/>
                  <a:gd name="T18" fmla="*/ 6 w 511"/>
                  <a:gd name="T19" fmla="*/ 159 h 292"/>
                  <a:gd name="T20" fmla="*/ 10 w 511"/>
                  <a:gd name="T21" fmla="*/ 163 h 292"/>
                  <a:gd name="T22" fmla="*/ 245 w 511"/>
                  <a:gd name="T23" fmla="*/ 289 h 292"/>
                  <a:gd name="T24" fmla="*/ 245 w 511"/>
                  <a:gd name="T25" fmla="*/ 289 h 292"/>
                  <a:gd name="T26" fmla="*/ 250 w 511"/>
                  <a:gd name="T27" fmla="*/ 291 h 292"/>
                  <a:gd name="T28" fmla="*/ 256 w 511"/>
                  <a:gd name="T29" fmla="*/ 292 h 292"/>
                  <a:gd name="T30" fmla="*/ 261 w 511"/>
                  <a:gd name="T31" fmla="*/ 291 h 292"/>
                  <a:gd name="T32" fmla="*/ 267 w 511"/>
                  <a:gd name="T33" fmla="*/ 289 h 292"/>
                  <a:gd name="T34" fmla="*/ 500 w 511"/>
                  <a:gd name="T35" fmla="*/ 163 h 292"/>
                  <a:gd name="T36" fmla="*/ 500 w 511"/>
                  <a:gd name="T37" fmla="*/ 163 h 292"/>
                  <a:gd name="T38" fmla="*/ 505 w 511"/>
                  <a:gd name="T39" fmla="*/ 159 h 292"/>
                  <a:gd name="T40" fmla="*/ 508 w 511"/>
                  <a:gd name="T41" fmla="*/ 155 h 292"/>
                  <a:gd name="T42" fmla="*/ 510 w 511"/>
                  <a:gd name="T43" fmla="*/ 151 h 292"/>
                  <a:gd name="T44" fmla="*/ 511 w 511"/>
                  <a:gd name="T45" fmla="*/ 146 h 292"/>
                  <a:gd name="T46" fmla="*/ 510 w 511"/>
                  <a:gd name="T47" fmla="*/ 141 h 292"/>
                  <a:gd name="T48" fmla="*/ 508 w 511"/>
                  <a:gd name="T49" fmla="*/ 136 h 292"/>
                  <a:gd name="T50" fmla="*/ 505 w 511"/>
                  <a:gd name="T51" fmla="*/ 132 h 292"/>
                  <a:gd name="T52" fmla="*/ 500 w 511"/>
                  <a:gd name="T53" fmla="*/ 129 h 292"/>
                  <a:gd name="T54" fmla="*/ 267 w 511"/>
                  <a:gd name="T55" fmla="*/ 2 h 292"/>
                  <a:gd name="T56" fmla="*/ 267 w 511"/>
                  <a:gd name="T57" fmla="*/ 2 h 292"/>
                  <a:gd name="T58" fmla="*/ 261 w 511"/>
                  <a:gd name="T59" fmla="*/ 0 h 292"/>
                  <a:gd name="T60" fmla="*/ 256 w 511"/>
                  <a:gd name="T61" fmla="*/ 0 h 292"/>
                  <a:gd name="T62" fmla="*/ 250 w 511"/>
                  <a:gd name="T63" fmla="*/ 0 h 292"/>
                  <a:gd name="T64" fmla="*/ 245 w 511"/>
                  <a:gd name="T65" fmla="*/ 2 h 292"/>
                  <a:gd name="T66" fmla="*/ 245 w 511"/>
                  <a:gd name="T67" fmla="*/ 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1" h="292">
                    <a:moveTo>
                      <a:pt x="245" y="2"/>
                    </a:moveTo>
                    <a:lnTo>
                      <a:pt x="10" y="129"/>
                    </a:lnTo>
                    <a:lnTo>
                      <a:pt x="10" y="129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0" y="141"/>
                    </a:lnTo>
                    <a:lnTo>
                      <a:pt x="0" y="146"/>
                    </a:lnTo>
                    <a:lnTo>
                      <a:pt x="0" y="151"/>
                    </a:lnTo>
                    <a:lnTo>
                      <a:pt x="2" y="155"/>
                    </a:lnTo>
                    <a:lnTo>
                      <a:pt x="6" y="159"/>
                    </a:lnTo>
                    <a:lnTo>
                      <a:pt x="10" y="163"/>
                    </a:lnTo>
                    <a:lnTo>
                      <a:pt x="245" y="289"/>
                    </a:lnTo>
                    <a:lnTo>
                      <a:pt x="245" y="289"/>
                    </a:lnTo>
                    <a:lnTo>
                      <a:pt x="250" y="291"/>
                    </a:lnTo>
                    <a:lnTo>
                      <a:pt x="256" y="292"/>
                    </a:lnTo>
                    <a:lnTo>
                      <a:pt x="261" y="291"/>
                    </a:lnTo>
                    <a:lnTo>
                      <a:pt x="267" y="289"/>
                    </a:lnTo>
                    <a:lnTo>
                      <a:pt x="500" y="163"/>
                    </a:lnTo>
                    <a:lnTo>
                      <a:pt x="500" y="163"/>
                    </a:lnTo>
                    <a:lnTo>
                      <a:pt x="505" y="159"/>
                    </a:lnTo>
                    <a:lnTo>
                      <a:pt x="508" y="155"/>
                    </a:lnTo>
                    <a:lnTo>
                      <a:pt x="510" y="151"/>
                    </a:lnTo>
                    <a:lnTo>
                      <a:pt x="511" y="146"/>
                    </a:lnTo>
                    <a:lnTo>
                      <a:pt x="510" y="141"/>
                    </a:lnTo>
                    <a:lnTo>
                      <a:pt x="508" y="136"/>
                    </a:lnTo>
                    <a:lnTo>
                      <a:pt x="505" y="132"/>
                    </a:lnTo>
                    <a:lnTo>
                      <a:pt x="500" y="129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56" y="0"/>
                    </a:lnTo>
                    <a:lnTo>
                      <a:pt x="250" y="0"/>
                    </a:lnTo>
                    <a:lnTo>
                      <a:pt x="245" y="2"/>
                    </a:lnTo>
                    <a:lnTo>
                      <a:pt x="245" y="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9"/>
              <p:cNvSpPr/>
              <p:nvPr/>
            </p:nvSpPr>
            <p:spPr bwMode="auto">
              <a:xfrm>
                <a:off x="2847975" y="6505575"/>
                <a:ext cx="811213" cy="295275"/>
              </a:xfrm>
              <a:custGeom>
                <a:avLst/>
                <a:gdLst>
                  <a:gd name="T0" fmla="*/ 51 w 511"/>
                  <a:gd name="T1" fmla="*/ 0 h 186"/>
                  <a:gd name="T2" fmla="*/ 10 w 511"/>
                  <a:gd name="T3" fmla="*/ 22 h 186"/>
                  <a:gd name="T4" fmla="*/ 10 w 511"/>
                  <a:gd name="T5" fmla="*/ 22 h 186"/>
                  <a:gd name="T6" fmla="*/ 6 w 511"/>
                  <a:gd name="T7" fmla="*/ 25 h 186"/>
                  <a:gd name="T8" fmla="*/ 2 w 511"/>
                  <a:gd name="T9" fmla="*/ 30 h 186"/>
                  <a:gd name="T10" fmla="*/ 0 w 511"/>
                  <a:gd name="T11" fmla="*/ 34 h 186"/>
                  <a:gd name="T12" fmla="*/ 0 w 511"/>
                  <a:gd name="T13" fmla="*/ 39 h 186"/>
                  <a:gd name="T14" fmla="*/ 0 w 511"/>
                  <a:gd name="T15" fmla="*/ 44 h 186"/>
                  <a:gd name="T16" fmla="*/ 2 w 511"/>
                  <a:gd name="T17" fmla="*/ 49 h 186"/>
                  <a:gd name="T18" fmla="*/ 6 w 511"/>
                  <a:gd name="T19" fmla="*/ 53 h 186"/>
                  <a:gd name="T20" fmla="*/ 10 w 511"/>
                  <a:gd name="T21" fmla="*/ 56 h 186"/>
                  <a:gd name="T22" fmla="*/ 245 w 511"/>
                  <a:gd name="T23" fmla="*/ 183 h 186"/>
                  <a:gd name="T24" fmla="*/ 245 w 511"/>
                  <a:gd name="T25" fmla="*/ 183 h 186"/>
                  <a:gd name="T26" fmla="*/ 250 w 511"/>
                  <a:gd name="T27" fmla="*/ 185 h 186"/>
                  <a:gd name="T28" fmla="*/ 256 w 511"/>
                  <a:gd name="T29" fmla="*/ 186 h 186"/>
                  <a:gd name="T30" fmla="*/ 261 w 511"/>
                  <a:gd name="T31" fmla="*/ 185 h 186"/>
                  <a:gd name="T32" fmla="*/ 267 w 511"/>
                  <a:gd name="T33" fmla="*/ 183 h 186"/>
                  <a:gd name="T34" fmla="*/ 500 w 511"/>
                  <a:gd name="T35" fmla="*/ 56 h 186"/>
                  <a:gd name="T36" fmla="*/ 500 w 511"/>
                  <a:gd name="T37" fmla="*/ 56 h 186"/>
                  <a:gd name="T38" fmla="*/ 505 w 511"/>
                  <a:gd name="T39" fmla="*/ 53 h 186"/>
                  <a:gd name="T40" fmla="*/ 508 w 511"/>
                  <a:gd name="T41" fmla="*/ 49 h 186"/>
                  <a:gd name="T42" fmla="*/ 510 w 511"/>
                  <a:gd name="T43" fmla="*/ 44 h 186"/>
                  <a:gd name="T44" fmla="*/ 511 w 511"/>
                  <a:gd name="T45" fmla="*/ 39 h 186"/>
                  <a:gd name="T46" fmla="*/ 510 w 511"/>
                  <a:gd name="T47" fmla="*/ 34 h 186"/>
                  <a:gd name="T48" fmla="*/ 508 w 511"/>
                  <a:gd name="T49" fmla="*/ 30 h 186"/>
                  <a:gd name="T50" fmla="*/ 505 w 511"/>
                  <a:gd name="T51" fmla="*/ 25 h 186"/>
                  <a:gd name="T52" fmla="*/ 500 w 511"/>
                  <a:gd name="T53" fmla="*/ 22 h 186"/>
                  <a:gd name="T54" fmla="*/ 459 w 511"/>
                  <a:gd name="T5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6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9"/>
                    </a:lnTo>
                    <a:lnTo>
                      <a:pt x="6" y="53"/>
                    </a:lnTo>
                    <a:lnTo>
                      <a:pt x="10" y="56"/>
                    </a:lnTo>
                    <a:lnTo>
                      <a:pt x="245" y="183"/>
                    </a:lnTo>
                    <a:lnTo>
                      <a:pt x="245" y="183"/>
                    </a:lnTo>
                    <a:lnTo>
                      <a:pt x="250" y="185"/>
                    </a:lnTo>
                    <a:lnTo>
                      <a:pt x="256" y="186"/>
                    </a:lnTo>
                    <a:lnTo>
                      <a:pt x="261" y="185"/>
                    </a:lnTo>
                    <a:lnTo>
                      <a:pt x="267" y="183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3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30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"/>
              <p:cNvSpPr/>
              <p:nvPr/>
            </p:nvSpPr>
            <p:spPr bwMode="auto">
              <a:xfrm>
                <a:off x="2847975" y="6692900"/>
                <a:ext cx="811213" cy="293688"/>
              </a:xfrm>
              <a:custGeom>
                <a:avLst/>
                <a:gdLst>
                  <a:gd name="T0" fmla="*/ 51 w 511"/>
                  <a:gd name="T1" fmla="*/ 0 h 185"/>
                  <a:gd name="T2" fmla="*/ 10 w 511"/>
                  <a:gd name="T3" fmla="*/ 22 h 185"/>
                  <a:gd name="T4" fmla="*/ 10 w 511"/>
                  <a:gd name="T5" fmla="*/ 22 h 185"/>
                  <a:gd name="T6" fmla="*/ 6 w 511"/>
                  <a:gd name="T7" fmla="*/ 25 h 185"/>
                  <a:gd name="T8" fmla="*/ 2 w 511"/>
                  <a:gd name="T9" fmla="*/ 29 h 185"/>
                  <a:gd name="T10" fmla="*/ 0 w 511"/>
                  <a:gd name="T11" fmla="*/ 34 h 185"/>
                  <a:gd name="T12" fmla="*/ 0 w 511"/>
                  <a:gd name="T13" fmla="*/ 39 h 185"/>
                  <a:gd name="T14" fmla="*/ 0 w 511"/>
                  <a:gd name="T15" fmla="*/ 44 h 185"/>
                  <a:gd name="T16" fmla="*/ 2 w 511"/>
                  <a:gd name="T17" fmla="*/ 48 h 185"/>
                  <a:gd name="T18" fmla="*/ 6 w 511"/>
                  <a:gd name="T19" fmla="*/ 52 h 185"/>
                  <a:gd name="T20" fmla="*/ 10 w 511"/>
                  <a:gd name="T21" fmla="*/ 56 h 185"/>
                  <a:gd name="T22" fmla="*/ 245 w 511"/>
                  <a:gd name="T23" fmla="*/ 182 h 185"/>
                  <a:gd name="T24" fmla="*/ 245 w 511"/>
                  <a:gd name="T25" fmla="*/ 182 h 185"/>
                  <a:gd name="T26" fmla="*/ 250 w 511"/>
                  <a:gd name="T27" fmla="*/ 184 h 185"/>
                  <a:gd name="T28" fmla="*/ 256 w 511"/>
                  <a:gd name="T29" fmla="*/ 185 h 185"/>
                  <a:gd name="T30" fmla="*/ 261 w 511"/>
                  <a:gd name="T31" fmla="*/ 184 h 185"/>
                  <a:gd name="T32" fmla="*/ 267 w 511"/>
                  <a:gd name="T33" fmla="*/ 182 h 185"/>
                  <a:gd name="T34" fmla="*/ 500 w 511"/>
                  <a:gd name="T35" fmla="*/ 56 h 185"/>
                  <a:gd name="T36" fmla="*/ 500 w 511"/>
                  <a:gd name="T37" fmla="*/ 56 h 185"/>
                  <a:gd name="T38" fmla="*/ 505 w 511"/>
                  <a:gd name="T39" fmla="*/ 52 h 185"/>
                  <a:gd name="T40" fmla="*/ 508 w 511"/>
                  <a:gd name="T41" fmla="*/ 48 h 185"/>
                  <a:gd name="T42" fmla="*/ 510 w 511"/>
                  <a:gd name="T43" fmla="*/ 44 h 185"/>
                  <a:gd name="T44" fmla="*/ 511 w 511"/>
                  <a:gd name="T45" fmla="*/ 39 h 185"/>
                  <a:gd name="T46" fmla="*/ 510 w 511"/>
                  <a:gd name="T47" fmla="*/ 34 h 185"/>
                  <a:gd name="T48" fmla="*/ 508 w 511"/>
                  <a:gd name="T49" fmla="*/ 29 h 185"/>
                  <a:gd name="T50" fmla="*/ 505 w 511"/>
                  <a:gd name="T51" fmla="*/ 25 h 185"/>
                  <a:gd name="T52" fmla="*/ 500 w 511"/>
                  <a:gd name="T53" fmla="*/ 22 h 185"/>
                  <a:gd name="T54" fmla="*/ 459 w 511"/>
                  <a:gd name="T5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5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245" y="182"/>
                    </a:lnTo>
                    <a:lnTo>
                      <a:pt x="245" y="182"/>
                    </a:lnTo>
                    <a:lnTo>
                      <a:pt x="250" y="184"/>
                    </a:lnTo>
                    <a:lnTo>
                      <a:pt x="256" y="185"/>
                    </a:lnTo>
                    <a:lnTo>
                      <a:pt x="261" y="184"/>
                    </a:lnTo>
                    <a:lnTo>
                      <a:pt x="267" y="182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2"/>
                    </a:lnTo>
                    <a:lnTo>
                      <a:pt x="508" y="48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29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00" name="组合 199"/>
          <p:cNvGrpSpPr/>
          <p:nvPr/>
        </p:nvGrpSpPr>
        <p:grpSpPr>
          <a:xfrm>
            <a:off x="6622570" y="2353173"/>
            <a:ext cx="1408234" cy="1214153"/>
            <a:chOff x="4966978" y="1769831"/>
            <a:chExt cx="1056313" cy="910615"/>
          </a:xfrm>
        </p:grpSpPr>
        <p:sp>
          <p:nvSpPr>
            <p:cNvPr id="201" name="六边形 200"/>
            <p:cNvSpPr/>
            <p:nvPr/>
          </p:nvSpPr>
          <p:spPr>
            <a:xfrm>
              <a:off x="4966978" y="1769831"/>
              <a:ext cx="1056313" cy="910615"/>
            </a:xfrm>
            <a:prstGeom prst="hexagon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2" name="组合 201"/>
            <p:cNvGrpSpPr/>
            <p:nvPr/>
          </p:nvGrpSpPr>
          <p:grpSpPr>
            <a:xfrm>
              <a:off x="5332407" y="2062714"/>
              <a:ext cx="325454" cy="324848"/>
              <a:chOff x="4064000" y="6135688"/>
              <a:chExt cx="852488" cy="850900"/>
            </a:xfrm>
          </p:grpSpPr>
          <p:sp>
            <p:nvSpPr>
              <p:cNvPr id="203" name="Freeform 11"/>
              <p:cNvSpPr/>
              <p:nvPr/>
            </p:nvSpPr>
            <p:spPr bwMode="auto">
              <a:xfrm>
                <a:off x="4064000" y="6135688"/>
                <a:ext cx="852488" cy="850900"/>
              </a:xfrm>
              <a:custGeom>
                <a:avLst/>
                <a:gdLst>
                  <a:gd name="T0" fmla="*/ 529 w 537"/>
                  <a:gd name="T1" fmla="*/ 80 h 536"/>
                  <a:gd name="T2" fmla="*/ 456 w 537"/>
                  <a:gd name="T3" fmla="*/ 7 h 536"/>
                  <a:gd name="T4" fmla="*/ 456 w 537"/>
                  <a:gd name="T5" fmla="*/ 7 h 536"/>
                  <a:gd name="T6" fmla="*/ 452 w 537"/>
                  <a:gd name="T7" fmla="*/ 3 h 536"/>
                  <a:gd name="T8" fmla="*/ 447 w 537"/>
                  <a:gd name="T9" fmla="*/ 1 h 536"/>
                  <a:gd name="T10" fmla="*/ 442 w 537"/>
                  <a:gd name="T11" fmla="*/ 0 h 536"/>
                  <a:gd name="T12" fmla="*/ 437 w 537"/>
                  <a:gd name="T13" fmla="*/ 0 h 536"/>
                  <a:gd name="T14" fmla="*/ 432 w 537"/>
                  <a:gd name="T15" fmla="*/ 0 h 536"/>
                  <a:gd name="T16" fmla="*/ 427 w 537"/>
                  <a:gd name="T17" fmla="*/ 2 h 536"/>
                  <a:gd name="T18" fmla="*/ 422 w 537"/>
                  <a:gd name="T19" fmla="*/ 5 h 536"/>
                  <a:gd name="T20" fmla="*/ 417 w 537"/>
                  <a:gd name="T21" fmla="*/ 8 h 536"/>
                  <a:gd name="T22" fmla="*/ 367 w 537"/>
                  <a:gd name="T23" fmla="*/ 59 h 536"/>
                  <a:gd name="T24" fmla="*/ 43 w 537"/>
                  <a:gd name="T25" fmla="*/ 383 h 536"/>
                  <a:gd name="T26" fmla="*/ 0 w 537"/>
                  <a:gd name="T27" fmla="*/ 536 h 536"/>
                  <a:gd name="T28" fmla="*/ 153 w 537"/>
                  <a:gd name="T29" fmla="*/ 494 h 536"/>
                  <a:gd name="T30" fmla="*/ 478 w 537"/>
                  <a:gd name="T31" fmla="*/ 169 h 536"/>
                  <a:gd name="T32" fmla="*/ 528 w 537"/>
                  <a:gd name="T33" fmla="*/ 119 h 536"/>
                  <a:gd name="T34" fmla="*/ 528 w 537"/>
                  <a:gd name="T35" fmla="*/ 119 h 536"/>
                  <a:gd name="T36" fmla="*/ 531 w 537"/>
                  <a:gd name="T37" fmla="*/ 115 h 536"/>
                  <a:gd name="T38" fmla="*/ 534 w 537"/>
                  <a:gd name="T39" fmla="*/ 110 h 536"/>
                  <a:gd name="T40" fmla="*/ 536 w 537"/>
                  <a:gd name="T41" fmla="*/ 105 h 536"/>
                  <a:gd name="T42" fmla="*/ 537 w 537"/>
                  <a:gd name="T43" fmla="*/ 99 h 536"/>
                  <a:gd name="T44" fmla="*/ 536 w 537"/>
                  <a:gd name="T45" fmla="*/ 94 h 536"/>
                  <a:gd name="T46" fmla="*/ 535 w 537"/>
                  <a:gd name="T47" fmla="*/ 89 h 536"/>
                  <a:gd name="T48" fmla="*/ 533 w 537"/>
                  <a:gd name="T49" fmla="*/ 85 h 536"/>
                  <a:gd name="T50" fmla="*/ 529 w 537"/>
                  <a:gd name="T51" fmla="*/ 80 h 536"/>
                  <a:gd name="T52" fmla="*/ 529 w 537"/>
                  <a:gd name="T53" fmla="*/ 8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37" h="536">
                    <a:moveTo>
                      <a:pt x="529" y="80"/>
                    </a:moveTo>
                    <a:lnTo>
                      <a:pt x="456" y="7"/>
                    </a:lnTo>
                    <a:lnTo>
                      <a:pt x="456" y="7"/>
                    </a:lnTo>
                    <a:lnTo>
                      <a:pt x="452" y="3"/>
                    </a:lnTo>
                    <a:lnTo>
                      <a:pt x="447" y="1"/>
                    </a:lnTo>
                    <a:lnTo>
                      <a:pt x="442" y="0"/>
                    </a:lnTo>
                    <a:lnTo>
                      <a:pt x="437" y="0"/>
                    </a:lnTo>
                    <a:lnTo>
                      <a:pt x="432" y="0"/>
                    </a:lnTo>
                    <a:lnTo>
                      <a:pt x="427" y="2"/>
                    </a:lnTo>
                    <a:lnTo>
                      <a:pt x="422" y="5"/>
                    </a:lnTo>
                    <a:lnTo>
                      <a:pt x="417" y="8"/>
                    </a:lnTo>
                    <a:lnTo>
                      <a:pt x="367" y="59"/>
                    </a:lnTo>
                    <a:lnTo>
                      <a:pt x="43" y="383"/>
                    </a:lnTo>
                    <a:lnTo>
                      <a:pt x="0" y="536"/>
                    </a:lnTo>
                    <a:lnTo>
                      <a:pt x="153" y="494"/>
                    </a:lnTo>
                    <a:lnTo>
                      <a:pt x="478" y="169"/>
                    </a:lnTo>
                    <a:lnTo>
                      <a:pt x="528" y="119"/>
                    </a:lnTo>
                    <a:lnTo>
                      <a:pt x="528" y="119"/>
                    </a:lnTo>
                    <a:lnTo>
                      <a:pt x="531" y="115"/>
                    </a:lnTo>
                    <a:lnTo>
                      <a:pt x="534" y="110"/>
                    </a:lnTo>
                    <a:lnTo>
                      <a:pt x="536" y="105"/>
                    </a:lnTo>
                    <a:lnTo>
                      <a:pt x="537" y="99"/>
                    </a:lnTo>
                    <a:lnTo>
                      <a:pt x="536" y="94"/>
                    </a:lnTo>
                    <a:lnTo>
                      <a:pt x="535" y="89"/>
                    </a:lnTo>
                    <a:lnTo>
                      <a:pt x="533" y="85"/>
                    </a:lnTo>
                    <a:lnTo>
                      <a:pt x="529" y="80"/>
                    </a:lnTo>
                    <a:lnTo>
                      <a:pt x="529" y="8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Line 12"/>
              <p:cNvSpPr>
                <a:spLocks noChangeShapeType="1"/>
              </p:cNvSpPr>
              <p:nvPr/>
            </p:nvSpPr>
            <p:spPr bwMode="auto">
              <a:xfrm>
                <a:off x="4646613" y="6229350"/>
                <a:ext cx="176213" cy="1746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Line 13"/>
              <p:cNvSpPr>
                <a:spLocks noChangeShapeType="1"/>
              </p:cNvSpPr>
              <p:nvPr/>
            </p:nvSpPr>
            <p:spPr bwMode="auto">
              <a:xfrm flipH="1">
                <a:off x="4210050" y="6272213"/>
                <a:ext cx="479425" cy="48101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Line 14"/>
              <p:cNvSpPr>
                <a:spLocks noChangeShapeType="1"/>
              </p:cNvSpPr>
              <p:nvPr/>
            </p:nvSpPr>
            <p:spPr bwMode="auto">
              <a:xfrm flipH="1">
                <a:off x="4297363" y="6361113"/>
                <a:ext cx="481013" cy="4794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5"/>
              <p:cNvSpPr/>
              <p:nvPr/>
            </p:nvSpPr>
            <p:spPr bwMode="auto">
              <a:xfrm>
                <a:off x="4132263" y="6743700"/>
                <a:ext cx="174625" cy="176213"/>
              </a:xfrm>
              <a:custGeom>
                <a:avLst/>
                <a:gdLst>
                  <a:gd name="T0" fmla="*/ 0 w 110"/>
                  <a:gd name="T1" fmla="*/ 0 h 111"/>
                  <a:gd name="T2" fmla="*/ 49 w 110"/>
                  <a:gd name="T3" fmla="*/ 6 h 111"/>
                  <a:gd name="T4" fmla="*/ 55 w 110"/>
                  <a:gd name="T5" fmla="*/ 55 h 111"/>
                  <a:gd name="T6" fmla="*/ 104 w 110"/>
                  <a:gd name="T7" fmla="*/ 61 h 111"/>
                  <a:gd name="T8" fmla="*/ 110 w 110"/>
                  <a:gd name="T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1">
                    <a:moveTo>
                      <a:pt x="0" y="0"/>
                    </a:moveTo>
                    <a:lnTo>
                      <a:pt x="49" y="6"/>
                    </a:lnTo>
                    <a:lnTo>
                      <a:pt x="55" y="55"/>
                    </a:lnTo>
                    <a:lnTo>
                      <a:pt x="104" y="61"/>
                    </a:lnTo>
                    <a:lnTo>
                      <a:pt x="110" y="1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Line 16"/>
              <p:cNvSpPr>
                <a:spLocks noChangeShapeType="1"/>
              </p:cNvSpPr>
              <p:nvPr/>
            </p:nvSpPr>
            <p:spPr bwMode="auto">
              <a:xfrm flipV="1">
                <a:off x="4149725" y="6269038"/>
                <a:ext cx="117475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Line 17"/>
              <p:cNvSpPr>
                <a:spLocks noChangeShapeType="1"/>
              </p:cNvSpPr>
              <p:nvPr/>
            </p:nvSpPr>
            <p:spPr bwMode="auto">
              <a:xfrm flipV="1">
                <a:off x="4214813" y="6370638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Line 18"/>
              <p:cNvSpPr>
                <a:spLocks noChangeShapeType="1"/>
              </p:cNvSpPr>
              <p:nvPr/>
            </p:nvSpPr>
            <p:spPr bwMode="auto">
              <a:xfrm flipV="1">
                <a:off x="4662488" y="6783388"/>
                <a:ext cx="119063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Line 19"/>
              <p:cNvSpPr>
                <a:spLocks noChangeShapeType="1"/>
              </p:cNvSpPr>
              <p:nvPr/>
            </p:nvSpPr>
            <p:spPr bwMode="auto">
              <a:xfrm flipV="1">
                <a:off x="4597400" y="6753225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20"/>
              <p:cNvSpPr/>
              <p:nvPr/>
            </p:nvSpPr>
            <p:spPr bwMode="auto">
              <a:xfrm>
                <a:off x="4084638" y="6157913"/>
                <a:ext cx="369888" cy="368300"/>
              </a:xfrm>
              <a:custGeom>
                <a:avLst/>
                <a:gdLst>
                  <a:gd name="T0" fmla="*/ 233 w 233"/>
                  <a:gd name="T1" fmla="*/ 128 h 232"/>
                  <a:gd name="T2" fmla="*/ 111 w 233"/>
                  <a:gd name="T3" fmla="*/ 7 h 232"/>
                  <a:gd name="T4" fmla="*/ 111 w 233"/>
                  <a:gd name="T5" fmla="*/ 7 h 232"/>
                  <a:gd name="T6" fmla="*/ 107 w 233"/>
                  <a:gd name="T7" fmla="*/ 4 h 232"/>
                  <a:gd name="T8" fmla="*/ 103 w 233"/>
                  <a:gd name="T9" fmla="*/ 2 h 232"/>
                  <a:gd name="T10" fmla="*/ 98 w 233"/>
                  <a:gd name="T11" fmla="*/ 0 h 232"/>
                  <a:gd name="T12" fmla="*/ 94 w 233"/>
                  <a:gd name="T13" fmla="*/ 0 h 232"/>
                  <a:gd name="T14" fmla="*/ 89 w 233"/>
                  <a:gd name="T15" fmla="*/ 0 h 232"/>
                  <a:gd name="T16" fmla="*/ 84 w 233"/>
                  <a:gd name="T17" fmla="*/ 2 h 232"/>
                  <a:gd name="T18" fmla="*/ 80 w 233"/>
                  <a:gd name="T19" fmla="*/ 4 h 232"/>
                  <a:gd name="T20" fmla="*/ 76 w 233"/>
                  <a:gd name="T21" fmla="*/ 7 h 232"/>
                  <a:gd name="T22" fmla="*/ 7 w 233"/>
                  <a:gd name="T23" fmla="*/ 77 h 232"/>
                  <a:gd name="T24" fmla="*/ 7 w 233"/>
                  <a:gd name="T25" fmla="*/ 77 h 232"/>
                  <a:gd name="T26" fmla="*/ 4 w 233"/>
                  <a:gd name="T27" fmla="*/ 80 h 232"/>
                  <a:gd name="T28" fmla="*/ 2 w 233"/>
                  <a:gd name="T29" fmla="*/ 85 h 232"/>
                  <a:gd name="T30" fmla="*/ 0 w 233"/>
                  <a:gd name="T31" fmla="*/ 89 h 232"/>
                  <a:gd name="T32" fmla="*/ 0 w 233"/>
                  <a:gd name="T33" fmla="*/ 94 h 232"/>
                  <a:gd name="T34" fmla="*/ 0 w 233"/>
                  <a:gd name="T35" fmla="*/ 99 h 232"/>
                  <a:gd name="T36" fmla="*/ 2 w 233"/>
                  <a:gd name="T37" fmla="*/ 103 h 232"/>
                  <a:gd name="T38" fmla="*/ 4 w 233"/>
                  <a:gd name="T39" fmla="*/ 107 h 232"/>
                  <a:gd name="T40" fmla="*/ 7 w 233"/>
                  <a:gd name="T41" fmla="*/ 111 h 232"/>
                  <a:gd name="T42" fmla="*/ 128 w 233"/>
                  <a:gd name="T4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3" h="232">
                    <a:moveTo>
                      <a:pt x="233" y="128"/>
                    </a:moveTo>
                    <a:lnTo>
                      <a:pt x="111" y="7"/>
                    </a:lnTo>
                    <a:lnTo>
                      <a:pt x="111" y="7"/>
                    </a:lnTo>
                    <a:lnTo>
                      <a:pt x="107" y="4"/>
                    </a:lnTo>
                    <a:lnTo>
                      <a:pt x="103" y="2"/>
                    </a:lnTo>
                    <a:lnTo>
                      <a:pt x="98" y="0"/>
                    </a:lnTo>
                    <a:lnTo>
                      <a:pt x="94" y="0"/>
                    </a:lnTo>
                    <a:lnTo>
                      <a:pt x="89" y="0"/>
                    </a:lnTo>
                    <a:lnTo>
                      <a:pt x="84" y="2"/>
                    </a:lnTo>
                    <a:lnTo>
                      <a:pt x="80" y="4"/>
                    </a:lnTo>
                    <a:lnTo>
                      <a:pt x="76" y="7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4" y="80"/>
                    </a:lnTo>
                    <a:lnTo>
                      <a:pt x="2" y="85"/>
                    </a:lnTo>
                    <a:lnTo>
                      <a:pt x="0" y="89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2" y="103"/>
                    </a:lnTo>
                    <a:lnTo>
                      <a:pt x="4" y="107"/>
                    </a:lnTo>
                    <a:lnTo>
                      <a:pt x="7" y="111"/>
                    </a:lnTo>
                    <a:lnTo>
                      <a:pt x="128" y="23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21"/>
              <p:cNvSpPr/>
              <p:nvPr/>
            </p:nvSpPr>
            <p:spPr bwMode="auto">
              <a:xfrm>
                <a:off x="4524375" y="6596063"/>
                <a:ext cx="368300" cy="369888"/>
              </a:xfrm>
              <a:custGeom>
                <a:avLst/>
                <a:gdLst>
                  <a:gd name="T0" fmla="*/ 0 w 232"/>
                  <a:gd name="T1" fmla="*/ 106 h 233"/>
                  <a:gd name="T2" fmla="*/ 121 w 232"/>
                  <a:gd name="T3" fmla="*/ 226 h 233"/>
                  <a:gd name="T4" fmla="*/ 121 w 232"/>
                  <a:gd name="T5" fmla="*/ 226 h 233"/>
                  <a:gd name="T6" fmla="*/ 125 w 232"/>
                  <a:gd name="T7" fmla="*/ 229 h 233"/>
                  <a:gd name="T8" fmla="*/ 129 w 232"/>
                  <a:gd name="T9" fmla="*/ 232 h 233"/>
                  <a:gd name="T10" fmla="*/ 134 w 232"/>
                  <a:gd name="T11" fmla="*/ 233 h 233"/>
                  <a:gd name="T12" fmla="*/ 138 w 232"/>
                  <a:gd name="T13" fmla="*/ 233 h 233"/>
                  <a:gd name="T14" fmla="*/ 143 w 232"/>
                  <a:gd name="T15" fmla="*/ 233 h 233"/>
                  <a:gd name="T16" fmla="*/ 148 w 232"/>
                  <a:gd name="T17" fmla="*/ 232 h 233"/>
                  <a:gd name="T18" fmla="*/ 152 w 232"/>
                  <a:gd name="T19" fmla="*/ 229 h 233"/>
                  <a:gd name="T20" fmla="*/ 156 w 232"/>
                  <a:gd name="T21" fmla="*/ 226 h 233"/>
                  <a:gd name="T22" fmla="*/ 225 w 232"/>
                  <a:gd name="T23" fmla="*/ 157 h 233"/>
                  <a:gd name="T24" fmla="*/ 225 w 232"/>
                  <a:gd name="T25" fmla="*/ 157 h 233"/>
                  <a:gd name="T26" fmla="*/ 228 w 232"/>
                  <a:gd name="T27" fmla="*/ 153 h 233"/>
                  <a:gd name="T28" fmla="*/ 230 w 232"/>
                  <a:gd name="T29" fmla="*/ 149 h 233"/>
                  <a:gd name="T30" fmla="*/ 232 w 232"/>
                  <a:gd name="T31" fmla="*/ 144 h 233"/>
                  <a:gd name="T32" fmla="*/ 232 w 232"/>
                  <a:gd name="T33" fmla="*/ 140 h 233"/>
                  <a:gd name="T34" fmla="*/ 232 w 232"/>
                  <a:gd name="T35" fmla="*/ 135 h 233"/>
                  <a:gd name="T36" fmla="*/ 230 w 232"/>
                  <a:gd name="T37" fmla="*/ 130 h 233"/>
                  <a:gd name="T38" fmla="*/ 228 w 232"/>
                  <a:gd name="T39" fmla="*/ 126 h 233"/>
                  <a:gd name="T40" fmla="*/ 225 w 232"/>
                  <a:gd name="T41" fmla="*/ 122 h 233"/>
                  <a:gd name="T42" fmla="*/ 104 w 232"/>
                  <a:gd name="T4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233">
                    <a:moveTo>
                      <a:pt x="0" y="106"/>
                    </a:moveTo>
                    <a:lnTo>
                      <a:pt x="121" y="226"/>
                    </a:lnTo>
                    <a:lnTo>
                      <a:pt x="121" y="226"/>
                    </a:lnTo>
                    <a:lnTo>
                      <a:pt x="125" y="229"/>
                    </a:lnTo>
                    <a:lnTo>
                      <a:pt x="129" y="232"/>
                    </a:lnTo>
                    <a:lnTo>
                      <a:pt x="134" y="233"/>
                    </a:lnTo>
                    <a:lnTo>
                      <a:pt x="138" y="233"/>
                    </a:lnTo>
                    <a:lnTo>
                      <a:pt x="143" y="233"/>
                    </a:lnTo>
                    <a:lnTo>
                      <a:pt x="148" y="232"/>
                    </a:lnTo>
                    <a:lnTo>
                      <a:pt x="152" y="229"/>
                    </a:lnTo>
                    <a:lnTo>
                      <a:pt x="156" y="226"/>
                    </a:lnTo>
                    <a:lnTo>
                      <a:pt x="225" y="157"/>
                    </a:lnTo>
                    <a:lnTo>
                      <a:pt x="225" y="157"/>
                    </a:lnTo>
                    <a:lnTo>
                      <a:pt x="228" y="153"/>
                    </a:lnTo>
                    <a:lnTo>
                      <a:pt x="230" y="149"/>
                    </a:lnTo>
                    <a:lnTo>
                      <a:pt x="232" y="144"/>
                    </a:lnTo>
                    <a:lnTo>
                      <a:pt x="232" y="140"/>
                    </a:lnTo>
                    <a:lnTo>
                      <a:pt x="232" y="135"/>
                    </a:lnTo>
                    <a:lnTo>
                      <a:pt x="230" y="130"/>
                    </a:lnTo>
                    <a:lnTo>
                      <a:pt x="228" y="126"/>
                    </a:lnTo>
                    <a:lnTo>
                      <a:pt x="225" y="122"/>
                    </a:lnTo>
                    <a:lnTo>
                      <a:pt x="104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14" name="组合 213"/>
          <p:cNvGrpSpPr/>
          <p:nvPr/>
        </p:nvGrpSpPr>
        <p:grpSpPr>
          <a:xfrm>
            <a:off x="4159196" y="3727730"/>
            <a:ext cx="1408234" cy="1214153"/>
            <a:chOff x="3119207" y="2800749"/>
            <a:chExt cx="1056313" cy="910615"/>
          </a:xfrm>
        </p:grpSpPr>
        <p:sp>
          <p:nvSpPr>
            <p:cNvPr id="215" name="六边形 214"/>
            <p:cNvSpPr/>
            <p:nvPr/>
          </p:nvSpPr>
          <p:spPr>
            <a:xfrm>
              <a:off x="3119207" y="2800749"/>
              <a:ext cx="1056313" cy="910615"/>
            </a:xfrm>
            <a:prstGeom prst="hexagon">
              <a:avLst/>
            </a:prstGeom>
            <a:solidFill>
              <a:schemeClr val="accent4"/>
            </a:soli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6" name="组合 215"/>
            <p:cNvGrpSpPr/>
            <p:nvPr/>
          </p:nvGrpSpPr>
          <p:grpSpPr>
            <a:xfrm>
              <a:off x="3544030" y="3093632"/>
              <a:ext cx="206667" cy="324848"/>
              <a:chOff x="6694488" y="6135688"/>
              <a:chExt cx="541338" cy="850900"/>
            </a:xfrm>
          </p:grpSpPr>
          <p:sp>
            <p:nvSpPr>
              <p:cNvPr id="217" name="Freeform 33"/>
              <p:cNvSpPr/>
              <p:nvPr/>
            </p:nvSpPr>
            <p:spPr bwMode="auto">
              <a:xfrm>
                <a:off x="6723063" y="6188075"/>
                <a:ext cx="482600" cy="742950"/>
              </a:xfrm>
              <a:custGeom>
                <a:avLst/>
                <a:gdLst>
                  <a:gd name="T0" fmla="*/ 304 w 304"/>
                  <a:gd name="T1" fmla="*/ 0 h 468"/>
                  <a:gd name="T2" fmla="*/ 0 w 304"/>
                  <a:gd name="T3" fmla="*/ 86 h 468"/>
                  <a:gd name="T4" fmla="*/ 1 w 304"/>
                  <a:gd name="T5" fmla="*/ 98 h 468"/>
                  <a:gd name="T6" fmla="*/ 4 w 304"/>
                  <a:gd name="T7" fmla="*/ 120 h 468"/>
                  <a:gd name="T8" fmla="*/ 11 w 304"/>
                  <a:gd name="T9" fmla="*/ 142 h 468"/>
                  <a:gd name="T10" fmla="*/ 21 w 304"/>
                  <a:gd name="T11" fmla="*/ 162 h 468"/>
                  <a:gd name="T12" fmla="*/ 34 w 304"/>
                  <a:gd name="T13" fmla="*/ 180 h 468"/>
                  <a:gd name="T14" fmla="*/ 49 w 304"/>
                  <a:gd name="T15" fmla="*/ 197 h 468"/>
                  <a:gd name="T16" fmla="*/ 66 w 304"/>
                  <a:gd name="T17" fmla="*/ 210 h 468"/>
                  <a:gd name="T18" fmla="*/ 85 w 304"/>
                  <a:gd name="T19" fmla="*/ 222 h 468"/>
                  <a:gd name="T20" fmla="*/ 95 w 304"/>
                  <a:gd name="T21" fmla="*/ 226 h 468"/>
                  <a:gd name="T22" fmla="*/ 75 w 304"/>
                  <a:gd name="T23" fmla="*/ 236 h 468"/>
                  <a:gd name="T24" fmla="*/ 57 w 304"/>
                  <a:gd name="T25" fmla="*/ 249 h 468"/>
                  <a:gd name="T26" fmla="*/ 41 w 304"/>
                  <a:gd name="T27" fmla="*/ 264 h 468"/>
                  <a:gd name="T28" fmla="*/ 27 w 304"/>
                  <a:gd name="T29" fmla="*/ 282 h 468"/>
                  <a:gd name="T30" fmla="*/ 16 w 304"/>
                  <a:gd name="T31" fmla="*/ 301 h 468"/>
                  <a:gd name="T32" fmla="*/ 7 w 304"/>
                  <a:gd name="T33" fmla="*/ 322 h 468"/>
                  <a:gd name="T34" fmla="*/ 2 w 304"/>
                  <a:gd name="T35" fmla="*/ 344 h 468"/>
                  <a:gd name="T36" fmla="*/ 0 w 304"/>
                  <a:gd name="T37" fmla="*/ 368 h 468"/>
                  <a:gd name="T38" fmla="*/ 304 w 304"/>
                  <a:gd name="T39" fmla="*/ 468 h 468"/>
                  <a:gd name="T40" fmla="*/ 304 w 304"/>
                  <a:gd name="T41" fmla="*/ 368 h 468"/>
                  <a:gd name="T42" fmla="*/ 302 w 304"/>
                  <a:gd name="T43" fmla="*/ 344 h 468"/>
                  <a:gd name="T44" fmla="*/ 297 w 304"/>
                  <a:gd name="T45" fmla="*/ 322 h 468"/>
                  <a:gd name="T46" fmla="*/ 289 w 304"/>
                  <a:gd name="T47" fmla="*/ 301 h 468"/>
                  <a:gd name="T48" fmla="*/ 277 w 304"/>
                  <a:gd name="T49" fmla="*/ 282 h 468"/>
                  <a:gd name="T50" fmla="*/ 264 w 304"/>
                  <a:gd name="T51" fmla="*/ 264 h 468"/>
                  <a:gd name="T52" fmla="*/ 247 w 304"/>
                  <a:gd name="T53" fmla="*/ 249 h 468"/>
                  <a:gd name="T54" fmla="*/ 229 w 304"/>
                  <a:gd name="T55" fmla="*/ 236 h 468"/>
                  <a:gd name="T56" fmla="*/ 209 w 304"/>
                  <a:gd name="T57" fmla="*/ 226 h 468"/>
                  <a:gd name="T58" fmla="*/ 219 w 304"/>
                  <a:gd name="T59" fmla="*/ 222 h 468"/>
                  <a:gd name="T60" fmla="*/ 238 w 304"/>
                  <a:gd name="T61" fmla="*/ 210 h 468"/>
                  <a:gd name="T62" fmla="*/ 256 w 304"/>
                  <a:gd name="T63" fmla="*/ 197 h 468"/>
                  <a:gd name="T64" fmla="*/ 271 w 304"/>
                  <a:gd name="T65" fmla="*/ 180 h 468"/>
                  <a:gd name="T66" fmla="*/ 283 w 304"/>
                  <a:gd name="T67" fmla="*/ 162 h 468"/>
                  <a:gd name="T68" fmla="*/ 293 w 304"/>
                  <a:gd name="T69" fmla="*/ 142 h 468"/>
                  <a:gd name="T70" fmla="*/ 300 w 304"/>
                  <a:gd name="T71" fmla="*/ 120 h 468"/>
                  <a:gd name="T72" fmla="*/ 304 w 304"/>
                  <a:gd name="T73" fmla="*/ 98 h 468"/>
                  <a:gd name="T74" fmla="*/ 304 w 304"/>
                  <a:gd name="T75" fmla="*/ 8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468">
                    <a:moveTo>
                      <a:pt x="304" y="86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" y="98"/>
                    </a:lnTo>
                    <a:lnTo>
                      <a:pt x="2" y="109"/>
                    </a:lnTo>
                    <a:lnTo>
                      <a:pt x="4" y="120"/>
                    </a:lnTo>
                    <a:lnTo>
                      <a:pt x="7" y="131"/>
                    </a:lnTo>
                    <a:lnTo>
                      <a:pt x="11" y="142"/>
                    </a:lnTo>
                    <a:lnTo>
                      <a:pt x="16" y="152"/>
                    </a:lnTo>
                    <a:lnTo>
                      <a:pt x="21" y="162"/>
                    </a:lnTo>
                    <a:lnTo>
                      <a:pt x="27" y="172"/>
                    </a:lnTo>
                    <a:lnTo>
                      <a:pt x="34" y="180"/>
                    </a:lnTo>
                    <a:lnTo>
                      <a:pt x="41" y="189"/>
                    </a:lnTo>
                    <a:lnTo>
                      <a:pt x="49" y="197"/>
                    </a:lnTo>
                    <a:lnTo>
                      <a:pt x="57" y="204"/>
                    </a:lnTo>
                    <a:lnTo>
                      <a:pt x="66" y="210"/>
                    </a:lnTo>
                    <a:lnTo>
                      <a:pt x="75" y="216"/>
                    </a:lnTo>
                    <a:lnTo>
                      <a:pt x="85" y="222"/>
                    </a:lnTo>
                    <a:lnTo>
                      <a:pt x="95" y="226"/>
                    </a:lnTo>
                    <a:lnTo>
                      <a:pt x="95" y="226"/>
                    </a:lnTo>
                    <a:lnTo>
                      <a:pt x="85" y="231"/>
                    </a:lnTo>
                    <a:lnTo>
                      <a:pt x="75" y="236"/>
                    </a:lnTo>
                    <a:lnTo>
                      <a:pt x="66" y="242"/>
                    </a:lnTo>
                    <a:lnTo>
                      <a:pt x="57" y="249"/>
                    </a:lnTo>
                    <a:lnTo>
                      <a:pt x="49" y="256"/>
                    </a:lnTo>
                    <a:lnTo>
                      <a:pt x="41" y="264"/>
                    </a:lnTo>
                    <a:lnTo>
                      <a:pt x="34" y="272"/>
                    </a:lnTo>
                    <a:lnTo>
                      <a:pt x="27" y="282"/>
                    </a:lnTo>
                    <a:lnTo>
                      <a:pt x="21" y="291"/>
                    </a:lnTo>
                    <a:lnTo>
                      <a:pt x="16" y="301"/>
                    </a:lnTo>
                    <a:lnTo>
                      <a:pt x="11" y="312"/>
                    </a:lnTo>
                    <a:lnTo>
                      <a:pt x="7" y="322"/>
                    </a:lnTo>
                    <a:lnTo>
                      <a:pt x="4" y="333"/>
                    </a:lnTo>
                    <a:lnTo>
                      <a:pt x="2" y="344"/>
                    </a:lnTo>
                    <a:lnTo>
                      <a:pt x="1" y="356"/>
                    </a:lnTo>
                    <a:lnTo>
                      <a:pt x="0" y="368"/>
                    </a:lnTo>
                    <a:lnTo>
                      <a:pt x="0" y="468"/>
                    </a:lnTo>
                    <a:lnTo>
                      <a:pt x="304" y="468"/>
                    </a:lnTo>
                    <a:lnTo>
                      <a:pt x="304" y="368"/>
                    </a:lnTo>
                    <a:lnTo>
                      <a:pt x="304" y="368"/>
                    </a:lnTo>
                    <a:lnTo>
                      <a:pt x="304" y="356"/>
                    </a:lnTo>
                    <a:lnTo>
                      <a:pt x="302" y="344"/>
                    </a:lnTo>
                    <a:lnTo>
                      <a:pt x="300" y="333"/>
                    </a:lnTo>
                    <a:lnTo>
                      <a:pt x="297" y="322"/>
                    </a:lnTo>
                    <a:lnTo>
                      <a:pt x="293" y="312"/>
                    </a:lnTo>
                    <a:lnTo>
                      <a:pt x="289" y="301"/>
                    </a:lnTo>
                    <a:lnTo>
                      <a:pt x="283" y="291"/>
                    </a:lnTo>
                    <a:lnTo>
                      <a:pt x="277" y="282"/>
                    </a:lnTo>
                    <a:lnTo>
                      <a:pt x="271" y="272"/>
                    </a:lnTo>
                    <a:lnTo>
                      <a:pt x="264" y="264"/>
                    </a:lnTo>
                    <a:lnTo>
                      <a:pt x="256" y="256"/>
                    </a:lnTo>
                    <a:lnTo>
                      <a:pt x="247" y="249"/>
                    </a:lnTo>
                    <a:lnTo>
                      <a:pt x="238" y="242"/>
                    </a:lnTo>
                    <a:lnTo>
                      <a:pt x="229" y="236"/>
                    </a:lnTo>
                    <a:lnTo>
                      <a:pt x="219" y="231"/>
                    </a:lnTo>
                    <a:lnTo>
                      <a:pt x="209" y="226"/>
                    </a:lnTo>
                    <a:lnTo>
                      <a:pt x="209" y="226"/>
                    </a:lnTo>
                    <a:lnTo>
                      <a:pt x="219" y="222"/>
                    </a:lnTo>
                    <a:lnTo>
                      <a:pt x="229" y="216"/>
                    </a:lnTo>
                    <a:lnTo>
                      <a:pt x="238" y="210"/>
                    </a:lnTo>
                    <a:lnTo>
                      <a:pt x="247" y="204"/>
                    </a:lnTo>
                    <a:lnTo>
                      <a:pt x="256" y="197"/>
                    </a:lnTo>
                    <a:lnTo>
                      <a:pt x="264" y="189"/>
                    </a:lnTo>
                    <a:lnTo>
                      <a:pt x="271" y="180"/>
                    </a:lnTo>
                    <a:lnTo>
                      <a:pt x="277" y="172"/>
                    </a:lnTo>
                    <a:lnTo>
                      <a:pt x="283" y="162"/>
                    </a:lnTo>
                    <a:lnTo>
                      <a:pt x="289" y="152"/>
                    </a:lnTo>
                    <a:lnTo>
                      <a:pt x="293" y="142"/>
                    </a:lnTo>
                    <a:lnTo>
                      <a:pt x="297" y="131"/>
                    </a:lnTo>
                    <a:lnTo>
                      <a:pt x="300" y="120"/>
                    </a:lnTo>
                    <a:lnTo>
                      <a:pt x="302" y="109"/>
                    </a:lnTo>
                    <a:lnTo>
                      <a:pt x="304" y="98"/>
                    </a:lnTo>
                    <a:lnTo>
                      <a:pt x="304" y="86"/>
                    </a:lnTo>
                    <a:lnTo>
                      <a:pt x="304" y="8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Line 34"/>
              <p:cNvSpPr>
                <a:spLocks noChangeShapeType="1"/>
              </p:cNvSpPr>
              <p:nvPr/>
            </p:nvSpPr>
            <p:spPr bwMode="auto">
              <a:xfrm>
                <a:off x="6694488" y="61356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Line 35"/>
              <p:cNvSpPr>
                <a:spLocks noChangeShapeType="1"/>
              </p:cNvSpPr>
              <p:nvPr/>
            </p:nvSpPr>
            <p:spPr bwMode="auto">
              <a:xfrm>
                <a:off x="6694488" y="69865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36"/>
              <p:cNvSpPr/>
              <p:nvPr/>
            </p:nvSpPr>
            <p:spPr bwMode="auto">
              <a:xfrm>
                <a:off x="6799263" y="6765925"/>
                <a:ext cx="331788" cy="165100"/>
              </a:xfrm>
              <a:custGeom>
                <a:avLst/>
                <a:gdLst>
                  <a:gd name="T0" fmla="*/ 0 w 209"/>
                  <a:gd name="T1" fmla="*/ 104 h 104"/>
                  <a:gd name="T2" fmla="*/ 105 w 209"/>
                  <a:gd name="T3" fmla="*/ 0 h 104"/>
                  <a:gd name="T4" fmla="*/ 209 w 209"/>
                  <a:gd name="T5" fmla="*/ 104 h 104"/>
                  <a:gd name="T6" fmla="*/ 0 w 209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104">
                    <a:moveTo>
                      <a:pt x="0" y="104"/>
                    </a:moveTo>
                    <a:lnTo>
                      <a:pt x="105" y="0"/>
                    </a:lnTo>
                    <a:lnTo>
                      <a:pt x="209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37"/>
              <p:cNvSpPr/>
              <p:nvPr/>
            </p:nvSpPr>
            <p:spPr bwMode="auto">
              <a:xfrm>
                <a:off x="6842125" y="6394450"/>
                <a:ext cx="246063" cy="122238"/>
              </a:xfrm>
              <a:custGeom>
                <a:avLst/>
                <a:gdLst>
                  <a:gd name="T0" fmla="*/ 155 w 155"/>
                  <a:gd name="T1" fmla="*/ 0 h 77"/>
                  <a:gd name="T2" fmla="*/ 78 w 155"/>
                  <a:gd name="T3" fmla="*/ 77 h 77"/>
                  <a:gd name="T4" fmla="*/ 0 w 155"/>
                  <a:gd name="T5" fmla="*/ 0 h 77"/>
                  <a:gd name="T6" fmla="*/ 155 w 15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77">
                    <a:moveTo>
                      <a:pt x="155" y="0"/>
                    </a:moveTo>
                    <a:lnTo>
                      <a:pt x="78" y="77"/>
                    </a:lnTo>
                    <a:lnTo>
                      <a:pt x="0" y="0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Line 38"/>
              <p:cNvSpPr>
                <a:spLocks noChangeShapeType="1"/>
              </p:cNvSpPr>
              <p:nvPr/>
            </p:nvSpPr>
            <p:spPr bwMode="auto">
              <a:xfrm>
                <a:off x="6965950" y="655955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Line 39"/>
              <p:cNvSpPr>
                <a:spLocks noChangeShapeType="1"/>
              </p:cNvSpPr>
              <p:nvPr/>
            </p:nvSpPr>
            <p:spPr bwMode="auto">
              <a:xfrm>
                <a:off x="6965950" y="6640513"/>
                <a:ext cx="0" cy="412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Line 40"/>
              <p:cNvSpPr>
                <a:spLocks noChangeShapeType="1"/>
              </p:cNvSpPr>
              <p:nvPr/>
            </p:nvSpPr>
            <p:spPr bwMode="auto">
              <a:xfrm>
                <a:off x="6965950" y="671830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643059" y="1576352"/>
            <a:ext cx="2810171" cy="4299626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再次输入标题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在此输入内容，在此输入内容，在此输入内容，在此输入内容，在此输入内容，在此输入内容，在此输入内容，在此输入内容，在此输入内容，在此输入内容，在此输入内容，在此输入内容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在此输入内容，在此输入内容，在此输入内容，在此输入内容在此输入内容，在此输入内容，在此输入内容，在此输入内容，在此输入内容，在此输入内容，在此输入内容，在此输入内容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在此输入内容，在此输入内容，在此输入内容，在此输入内容，在此输入内容，在此输入内容，在此输入内容，在此输入内容，在此输入内容，在此输入内容，在此输入内容，在此输入内容，在此输入内容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957831" y="1872701"/>
            <a:ext cx="3222758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827828" y="2550439"/>
            <a:ext cx="2264284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3437067" y="2550439"/>
            <a:ext cx="2264284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046307" y="2550439"/>
            <a:ext cx="2264284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827829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圆角矩形 43"/>
          <p:cNvSpPr/>
          <p:nvPr/>
        </p:nvSpPr>
        <p:spPr>
          <a:xfrm>
            <a:off x="2071195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827829" y="3905915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2071195" y="3905915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827829" y="4583653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圆角矩形 47"/>
          <p:cNvSpPr/>
          <p:nvPr/>
        </p:nvSpPr>
        <p:spPr>
          <a:xfrm>
            <a:off x="827829" y="5261389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圆角矩形 48"/>
          <p:cNvSpPr/>
          <p:nvPr/>
        </p:nvSpPr>
        <p:spPr>
          <a:xfrm>
            <a:off x="4074906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圆角矩形 49"/>
          <p:cNvSpPr/>
          <p:nvPr/>
        </p:nvSpPr>
        <p:spPr>
          <a:xfrm>
            <a:off x="6684147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4074908" y="3905915"/>
            <a:ext cx="4235685" cy="28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圆角矩形 51"/>
          <p:cNvSpPr/>
          <p:nvPr/>
        </p:nvSpPr>
        <p:spPr>
          <a:xfrm>
            <a:off x="4074908" y="4583653"/>
            <a:ext cx="4235685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直角三角形 52"/>
          <p:cNvSpPr/>
          <p:nvPr/>
        </p:nvSpPr>
        <p:spPr>
          <a:xfrm rot="18900000">
            <a:off x="4475848" y="2209463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4" name="左右箭头 53"/>
          <p:cNvSpPr/>
          <p:nvPr/>
        </p:nvSpPr>
        <p:spPr>
          <a:xfrm>
            <a:off x="5746340" y="2623377"/>
            <a:ext cx="256832" cy="16192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5" name="左右箭头 54"/>
          <p:cNvSpPr/>
          <p:nvPr/>
        </p:nvSpPr>
        <p:spPr>
          <a:xfrm>
            <a:off x="3143179" y="2623377"/>
            <a:ext cx="256832" cy="16192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6" name="直角三角形 55"/>
          <p:cNvSpPr/>
          <p:nvPr/>
        </p:nvSpPr>
        <p:spPr>
          <a:xfrm rot="18900000">
            <a:off x="4475848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7" name="直角三角形 56"/>
          <p:cNvSpPr/>
          <p:nvPr/>
        </p:nvSpPr>
        <p:spPr>
          <a:xfrm rot="18900000">
            <a:off x="7085088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8" name="直角三角形 57"/>
          <p:cNvSpPr/>
          <p:nvPr/>
        </p:nvSpPr>
        <p:spPr>
          <a:xfrm rot="18900000">
            <a:off x="2472136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9" name="直角三角形 58"/>
          <p:cNvSpPr/>
          <p:nvPr/>
        </p:nvSpPr>
        <p:spPr>
          <a:xfrm rot="18900000">
            <a:off x="1228770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0" name="直角三角形 59"/>
          <p:cNvSpPr/>
          <p:nvPr/>
        </p:nvSpPr>
        <p:spPr>
          <a:xfrm rot="18900000">
            <a:off x="1228770" y="3573404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1" name="直角三角形 60"/>
          <p:cNvSpPr/>
          <p:nvPr/>
        </p:nvSpPr>
        <p:spPr>
          <a:xfrm rot="18900000">
            <a:off x="1228770" y="4244365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2" name="直角三角形 61"/>
          <p:cNvSpPr/>
          <p:nvPr/>
        </p:nvSpPr>
        <p:spPr>
          <a:xfrm rot="18900000">
            <a:off x="1228770" y="4928880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3" name="直角三角形 62"/>
          <p:cNvSpPr/>
          <p:nvPr/>
        </p:nvSpPr>
        <p:spPr>
          <a:xfrm rot="18900000">
            <a:off x="2472136" y="3556731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4" name="左右箭头 63"/>
          <p:cNvSpPr/>
          <p:nvPr/>
        </p:nvSpPr>
        <p:spPr>
          <a:xfrm>
            <a:off x="3104604" y="3978853"/>
            <a:ext cx="925500" cy="161925"/>
          </a:xfrm>
          <a:prstGeom prst="leftRightArrow">
            <a:avLst/>
          </a:prstGeom>
          <a:solidFill>
            <a:srgbClr val="BFBFB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5" name="直角三角形 64"/>
          <p:cNvSpPr/>
          <p:nvPr/>
        </p:nvSpPr>
        <p:spPr>
          <a:xfrm rot="18900000">
            <a:off x="6099387" y="4244367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>
            <a:off x="2071195" y="5261389"/>
            <a:ext cx="6239397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直角三角形 66"/>
          <p:cNvSpPr/>
          <p:nvPr/>
        </p:nvSpPr>
        <p:spPr>
          <a:xfrm rot="18900000">
            <a:off x="6099387" y="4919913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同心圆 37"/>
          <p:cNvSpPr/>
          <p:nvPr/>
        </p:nvSpPr>
        <p:spPr>
          <a:xfrm>
            <a:off x="1189360" y="2604820"/>
            <a:ext cx="3128873" cy="3129280"/>
          </a:xfrm>
          <a:prstGeom prst="donut">
            <a:avLst>
              <a:gd name="adj" fmla="val 74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39" name="同心圆 38"/>
          <p:cNvSpPr/>
          <p:nvPr/>
        </p:nvSpPr>
        <p:spPr>
          <a:xfrm>
            <a:off x="1626183" y="3041700"/>
            <a:ext cx="2255226" cy="2255520"/>
          </a:xfrm>
          <a:prstGeom prst="donut">
            <a:avLst>
              <a:gd name="adj" fmla="val 109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083324" y="3498900"/>
            <a:ext cx="1340945" cy="1341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 rot="2700000">
            <a:off x="7917565" y="-2498076"/>
            <a:ext cx="302327" cy="2618735"/>
            <a:chOff x="1485898" y="1354944"/>
            <a:chExt cx="312420" cy="2706516"/>
          </a:xfrm>
          <a:solidFill>
            <a:schemeClr val="accent4"/>
          </a:solidFill>
        </p:grpSpPr>
        <p:sp>
          <p:nvSpPr>
            <p:cNvPr id="42" name="下箭头 41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燕尾形 42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997682" y="3373011"/>
            <a:ext cx="329100" cy="329143"/>
            <a:chOff x="4390979" y="2619843"/>
            <a:chExt cx="246857" cy="246857"/>
          </a:xfrm>
        </p:grpSpPr>
        <p:sp>
          <p:nvSpPr>
            <p:cNvPr id="45" name="圆角矩形 44"/>
            <p:cNvSpPr/>
            <p:nvPr/>
          </p:nvSpPr>
          <p:spPr>
            <a:xfrm rot="2700000">
              <a:off x="4390979" y="2619843"/>
              <a:ext cx="246857" cy="24685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Freeform 5"/>
            <p:cNvSpPr/>
            <p:nvPr/>
          </p:nvSpPr>
          <p:spPr bwMode="auto">
            <a:xfrm>
              <a:off x="4444416" y="2679420"/>
              <a:ext cx="139984" cy="127709"/>
            </a:xfrm>
            <a:custGeom>
              <a:avLst/>
              <a:gdLst>
                <a:gd name="T0" fmla="*/ 312 w 318"/>
                <a:gd name="T1" fmla="*/ 0 h 374"/>
                <a:gd name="T2" fmla="*/ 294 w 318"/>
                <a:gd name="T3" fmla="*/ 4 h 374"/>
                <a:gd name="T4" fmla="*/ 256 w 318"/>
                <a:gd name="T5" fmla="*/ 16 h 374"/>
                <a:gd name="T6" fmla="*/ 218 w 318"/>
                <a:gd name="T7" fmla="*/ 38 h 374"/>
                <a:gd name="T8" fmla="*/ 178 w 318"/>
                <a:gd name="T9" fmla="*/ 66 h 374"/>
                <a:gd name="T10" fmla="*/ 160 w 318"/>
                <a:gd name="T11" fmla="*/ 84 h 374"/>
                <a:gd name="T12" fmla="*/ 120 w 318"/>
                <a:gd name="T13" fmla="*/ 50 h 374"/>
                <a:gd name="T14" fmla="*/ 82 w 318"/>
                <a:gd name="T15" fmla="*/ 26 h 374"/>
                <a:gd name="T16" fmla="*/ 44 w 318"/>
                <a:gd name="T17" fmla="*/ 8 h 374"/>
                <a:gd name="T18" fmla="*/ 6 w 318"/>
                <a:gd name="T19" fmla="*/ 0 h 374"/>
                <a:gd name="T20" fmla="*/ 0 w 318"/>
                <a:gd name="T21" fmla="*/ 38 h 374"/>
                <a:gd name="T22" fmla="*/ 60 w 318"/>
                <a:gd name="T23" fmla="*/ 76 h 374"/>
                <a:gd name="T24" fmla="*/ 118 w 318"/>
                <a:gd name="T25" fmla="*/ 128 h 374"/>
                <a:gd name="T26" fmla="*/ 88 w 318"/>
                <a:gd name="T27" fmla="*/ 164 h 374"/>
                <a:gd name="T28" fmla="*/ 58 w 318"/>
                <a:gd name="T29" fmla="*/ 204 h 374"/>
                <a:gd name="T30" fmla="*/ 0 w 318"/>
                <a:gd name="T31" fmla="*/ 294 h 374"/>
                <a:gd name="T32" fmla="*/ 6 w 318"/>
                <a:gd name="T33" fmla="*/ 374 h 374"/>
                <a:gd name="T34" fmla="*/ 10 w 318"/>
                <a:gd name="T35" fmla="*/ 374 h 374"/>
                <a:gd name="T36" fmla="*/ 20 w 318"/>
                <a:gd name="T37" fmla="*/ 374 h 374"/>
                <a:gd name="T38" fmla="*/ 30 w 318"/>
                <a:gd name="T39" fmla="*/ 356 h 374"/>
                <a:gd name="T40" fmla="*/ 104 w 318"/>
                <a:gd name="T41" fmla="*/ 244 h 374"/>
                <a:gd name="T42" fmla="*/ 160 w 318"/>
                <a:gd name="T43" fmla="*/ 174 h 374"/>
                <a:gd name="T44" fmla="*/ 188 w 318"/>
                <a:gd name="T45" fmla="*/ 210 h 374"/>
                <a:gd name="T46" fmla="*/ 258 w 318"/>
                <a:gd name="T47" fmla="*/ 310 h 374"/>
                <a:gd name="T48" fmla="*/ 298 w 318"/>
                <a:gd name="T49" fmla="*/ 374 h 374"/>
                <a:gd name="T50" fmla="*/ 306 w 318"/>
                <a:gd name="T51" fmla="*/ 374 h 374"/>
                <a:gd name="T52" fmla="*/ 314 w 318"/>
                <a:gd name="T53" fmla="*/ 374 h 374"/>
                <a:gd name="T54" fmla="*/ 318 w 318"/>
                <a:gd name="T55" fmla="*/ 294 h 374"/>
                <a:gd name="T56" fmla="*/ 292 w 318"/>
                <a:gd name="T57" fmla="*/ 250 h 374"/>
                <a:gd name="T58" fmla="*/ 260 w 318"/>
                <a:gd name="T59" fmla="*/ 204 h 374"/>
                <a:gd name="T60" fmla="*/ 202 w 318"/>
                <a:gd name="T61" fmla="*/ 128 h 374"/>
                <a:gd name="T62" fmla="*/ 230 w 318"/>
                <a:gd name="T63" fmla="*/ 100 h 374"/>
                <a:gd name="T64" fmla="*/ 288 w 318"/>
                <a:gd name="T65" fmla="*/ 54 h 374"/>
                <a:gd name="T66" fmla="*/ 318 w 318"/>
                <a:gd name="T67" fmla="*/ 3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8" h="374">
                  <a:moveTo>
                    <a:pt x="318" y="38"/>
                  </a:moveTo>
                  <a:lnTo>
                    <a:pt x="312" y="0"/>
                  </a:lnTo>
                  <a:lnTo>
                    <a:pt x="312" y="0"/>
                  </a:lnTo>
                  <a:lnTo>
                    <a:pt x="294" y="4"/>
                  </a:lnTo>
                  <a:lnTo>
                    <a:pt x="274" y="8"/>
                  </a:lnTo>
                  <a:lnTo>
                    <a:pt x="256" y="16"/>
                  </a:lnTo>
                  <a:lnTo>
                    <a:pt x="236" y="26"/>
                  </a:lnTo>
                  <a:lnTo>
                    <a:pt x="218" y="38"/>
                  </a:lnTo>
                  <a:lnTo>
                    <a:pt x="198" y="50"/>
                  </a:lnTo>
                  <a:lnTo>
                    <a:pt x="178" y="66"/>
                  </a:lnTo>
                  <a:lnTo>
                    <a:pt x="160" y="84"/>
                  </a:lnTo>
                  <a:lnTo>
                    <a:pt x="160" y="84"/>
                  </a:lnTo>
                  <a:lnTo>
                    <a:pt x="140" y="66"/>
                  </a:lnTo>
                  <a:lnTo>
                    <a:pt x="120" y="50"/>
                  </a:lnTo>
                  <a:lnTo>
                    <a:pt x="100" y="38"/>
                  </a:lnTo>
                  <a:lnTo>
                    <a:pt x="82" y="26"/>
                  </a:lnTo>
                  <a:lnTo>
                    <a:pt x="62" y="16"/>
                  </a:lnTo>
                  <a:lnTo>
                    <a:pt x="44" y="8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0" y="54"/>
                  </a:lnTo>
                  <a:lnTo>
                    <a:pt x="60" y="76"/>
                  </a:lnTo>
                  <a:lnTo>
                    <a:pt x="90" y="100"/>
                  </a:lnTo>
                  <a:lnTo>
                    <a:pt x="118" y="128"/>
                  </a:lnTo>
                  <a:lnTo>
                    <a:pt x="118" y="128"/>
                  </a:lnTo>
                  <a:lnTo>
                    <a:pt x="88" y="164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26" y="250"/>
                  </a:lnTo>
                  <a:lnTo>
                    <a:pt x="0" y="294"/>
                  </a:lnTo>
                  <a:lnTo>
                    <a:pt x="0" y="374"/>
                  </a:lnTo>
                  <a:lnTo>
                    <a:pt x="6" y="374"/>
                  </a:lnTo>
                  <a:lnTo>
                    <a:pt x="10" y="374"/>
                  </a:lnTo>
                  <a:lnTo>
                    <a:pt x="10" y="374"/>
                  </a:lnTo>
                  <a:lnTo>
                    <a:pt x="12" y="374"/>
                  </a:lnTo>
                  <a:lnTo>
                    <a:pt x="20" y="374"/>
                  </a:lnTo>
                  <a:lnTo>
                    <a:pt x="20" y="374"/>
                  </a:lnTo>
                  <a:lnTo>
                    <a:pt x="30" y="356"/>
                  </a:lnTo>
                  <a:lnTo>
                    <a:pt x="60" y="310"/>
                  </a:lnTo>
                  <a:lnTo>
                    <a:pt x="104" y="244"/>
                  </a:lnTo>
                  <a:lnTo>
                    <a:pt x="130" y="210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88" y="210"/>
                  </a:lnTo>
                  <a:lnTo>
                    <a:pt x="214" y="244"/>
                  </a:lnTo>
                  <a:lnTo>
                    <a:pt x="258" y="310"/>
                  </a:lnTo>
                  <a:lnTo>
                    <a:pt x="288" y="356"/>
                  </a:lnTo>
                  <a:lnTo>
                    <a:pt x="298" y="374"/>
                  </a:lnTo>
                  <a:lnTo>
                    <a:pt x="306" y="374"/>
                  </a:lnTo>
                  <a:lnTo>
                    <a:pt x="306" y="374"/>
                  </a:lnTo>
                  <a:lnTo>
                    <a:pt x="310" y="374"/>
                  </a:lnTo>
                  <a:lnTo>
                    <a:pt x="314" y="374"/>
                  </a:lnTo>
                  <a:lnTo>
                    <a:pt x="318" y="374"/>
                  </a:lnTo>
                  <a:lnTo>
                    <a:pt x="318" y="294"/>
                  </a:lnTo>
                  <a:lnTo>
                    <a:pt x="318" y="294"/>
                  </a:lnTo>
                  <a:lnTo>
                    <a:pt x="292" y="250"/>
                  </a:lnTo>
                  <a:lnTo>
                    <a:pt x="260" y="204"/>
                  </a:lnTo>
                  <a:lnTo>
                    <a:pt x="260" y="204"/>
                  </a:lnTo>
                  <a:lnTo>
                    <a:pt x="230" y="164"/>
                  </a:lnTo>
                  <a:lnTo>
                    <a:pt x="202" y="128"/>
                  </a:lnTo>
                  <a:lnTo>
                    <a:pt x="202" y="128"/>
                  </a:lnTo>
                  <a:lnTo>
                    <a:pt x="230" y="100"/>
                  </a:lnTo>
                  <a:lnTo>
                    <a:pt x="258" y="76"/>
                  </a:lnTo>
                  <a:lnTo>
                    <a:pt x="288" y="54"/>
                  </a:lnTo>
                  <a:lnTo>
                    <a:pt x="318" y="38"/>
                  </a:lnTo>
                  <a:lnTo>
                    <a:pt x="318" y="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5785467" y="1356655"/>
            <a:ext cx="5409053" cy="1145943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6354208" y="2566722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354208" y="3263391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354208" y="5353399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54208" y="4656730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354208" y="3960060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5993194" y="2676091"/>
            <a:ext cx="329100" cy="329143"/>
            <a:chOff x="4390979" y="2111842"/>
            <a:chExt cx="246857" cy="246857"/>
          </a:xfrm>
        </p:grpSpPr>
        <p:sp>
          <p:nvSpPr>
            <p:cNvPr id="62" name="圆角矩形 61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993194" y="4069931"/>
            <a:ext cx="329100" cy="329143"/>
            <a:chOff x="4390979" y="2111842"/>
            <a:chExt cx="246857" cy="246857"/>
          </a:xfrm>
        </p:grpSpPr>
        <p:sp>
          <p:nvSpPr>
            <p:cNvPr id="91" name="圆角矩形 90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993194" y="4766851"/>
            <a:ext cx="329100" cy="329143"/>
            <a:chOff x="4390979" y="2111842"/>
            <a:chExt cx="246857" cy="246857"/>
          </a:xfrm>
        </p:grpSpPr>
        <p:sp>
          <p:nvSpPr>
            <p:cNvPr id="94" name="圆角矩形 93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993194" y="5463771"/>
            <a:ext cx="329100" cy="329143"/>
            <a:chOff x="4390979" y="2111842"/>
            <a:chExt cx="246857" cy="246857"/>
          </a:xfrm>
        </p:grpSpPr>
        <p:sp>
          <p:nvSpPr>
            <p:cNvPr id="97" name="圆角矩形 96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94 L -0.36025 0.65679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7" grpId="0"/>
      <p:bldP spid="48" grpId="0"/>
      <p:bldP spid="49" grpId="0"/>
      <p:bldP spid="58" grpId="0"/>
      <p:bldP spid="59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组合 226"/>
          <p:cNvGrpSpPr/>
          <p:nvPr/>
        </p:nvGrpSpPr>
        <p:grpSpPr>
          <a:xfrm>
            <a:off x="3082259" y="3196282"/>
            <a:ext cx="9549088" cy="196748"/>
            <a:chOff x="-7774801" y="2145295"/>
            <a:chExt cx="17450361" cy="359498"/>
          </a:xfrm>
          <a:solidFill>
            <a:schemeClr val="bg1">
              <a:lumMod val="75000"/>
            </a:schemeClr>
          </a:solidFill>
        </p:grpSpPr>
        <p:sp>
          <p:nvSpPr>
            <p:cNvPr id="228" name="矩形 227"/>
            <p:cNvSpPr/>
            <p:nvPr/>
          </p:nvSpPr>
          <p:spPr>
            <a:xfrm>
              <a:off x="-7774801" y="2271040"/>
              <a:ext cx="17313143" cy="1140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燕尾形 228"/>
            <p:cNvSpPr/>
            <p:nvPr/>
          </p:nvSpPr>
          <p:spPr>
            <a:xfrm>
              <a:off x="9316062" y="2145295"/>
              <a:ext cx="359498" cy="359498"/>
            </a:xfrm>
            <a:prstGeom prst="chevron">
              <a:avLst>
                <a:gd name="adj" fmla="val 605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 flipV="1">
            <a:off x="794" y="4235952"/>
            <a:ext cx="9900228" cy="197931"/>
            <a:chOff x="-9632273" y="3897895"/>
            <a:chExt cx="17983858" cy="359498"/>
          </a:xfrm>
          <a:solidFill>
            <a:schemeClr val="bg1">
              <a:lumMod val="75000"/>
            </a:schemeClr>
          </a:solidFill>
        </p:grpSpPr>
        <p:sp>
          <p:nvSpPr>
            <p:cNvPr id="231" name="矩形 230"/>
            <p:cNvSpPr/>
            <p:nvPr/>
          </p:nvSpPr>
          <p:spPr>
            <a:xfrm>
              <a:off x="-9632273" y="4020928"/>
              <a:ext cx="17852355" cy="1107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2" name="燕尾形 231"/>
            <p:cNvSpPr/>
            <p:nvPr/>
          </p:nvSpPr>
          <p:spPr>
            <a:xfrm>
              <a:off x="7992087" y="3897895"/>
              <a:ext cx="359498" cy="359498"/>
            </a:xfrm>
            <a:prstGeom prst="chevron">
              <a:avLst>
                <a:gd name="adj" fmla="val 605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3" name="椭圆 232"/>
          <p:cNvSpPr/>
          <p:nvPr/>
        </p:nvSpPr>
        <p:spPr>
          <a:xfrm>
            <a:off x="2913538" y="3175141"/>
            <a:ext cx="239969" cy="240000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/>
          <p:cNvSpPr/>
          <p:nvPr/>
        </p:nvSpPr>
        <p:spPr>
          <a:xfrm>
            <a:off x="5286280" y="3175141"/>
            <a:ext cx="239969" cy="2400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/>
          <p:cNvSpPr/>
          <p:nvPr/>
        </p:nvSpPr>
        <p:spPr>
          <a:xfrm>
            <a:off x="7659022" y="3175141"/>
            <a:ext cx="239969" cy="240000"/>
          </a:xfrm>
          <a:prstGeom prst="ellipse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6" name="椭圆 235"/>
          <p:cNvSpPr/>
          <p:nvPr/>
        </p:nvSpPr>
        <p:spPr>
          <a:xfrm>
            <a:off x="10031764" y="3175141"/>
            <a:ext cx="239969" cy="240000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>
            <a:off x="1945128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8" name="矩形 237"/>
          <p:cNvSpPr/>
          <p:nvPr/>
        </p:nvSpPr>
        <p:spPr>
          <a:xfrm>
            <a:off x="4317869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9" name="矩形 238"/>
          <p:cNvSpPr/>
          <p:nvPr/>
        </p:nvSpPr>
        <p:spPr>
          <a:xfrm>
            <a:off x="6690611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0" name="矩形 239"/>
          <p:cNvSpPr/>
          <p:nvPr/>
        </p:nvSpPr>
        <p:spPr>
          <a:xfrm>
            <a:off x="9063353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1" name="椭圆 240"/>
          <p:cNvSpPr/>
          <p:nvPr/>
        </p:nvSpPr>
        <p:spPr>
          <a:xfrm>
            <a:off x="1460847" y="4222885"/>
            <a:ext cx="239969" cy="240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/>
          <p:cNvSpPr/>
          <p:nvPr/>
        </p:nvSpPr>
        <p:spPr>
          <a:xfrm>
            <a:off x="3833589" y="4222885"/>
            <a:ext cx="239969" cy="240000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/>
          <p:cNvSpPr/>
          <p:nvPr/>
        </p:nvSpPr>
        <p:spPr>
          <a:xfrm>
            <a:off x="6206331" y="4222885"/>
            <a:ext cx="239969" cy="2400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/>
          <p:cNvSpPr/>
          <p:nvPr/>
        </p:nvSpPr>
        <p:spPr>
          <a:xfrm>
            <a:off x="8579073" y="4222885"/>
            <a:ext cx="239969" cy="240000"/>
          </a:xfrm>
          <a:prstGeom prst="ellipse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5" name="矩形 244"/>
          <p:cNvSpPr/>
          <p:nvPr/>
        </p:nvSpPr>
        <p:spPr>
          <a:xfrm>
            <a:off x="522913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6" name="矩形 245"/>
          <p:cNvSpPr/>
          <p:nvPr/>
        </p:nvSpPr>
        <p:spPr>
          <a:xfrm>
            <a:off x="2895654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7" name="矩形 246"/>
          <p:cNvSpPr/>
          <p:nvPr/>
        </p:nvSpPr>
        <p:spPr>
          <a:xfrm>
            <a:off x="5268396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8" name="矩形 247"/>
          <p:cNvSpPr/>
          <p:nvPr/>
        </p:nvSpPr>
        <p:spPr>
          <a:xfrm>
            <a:off x="7641138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63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34" grpId="0" animBg="1"/>
      <p:bldP spid="235" grpId="0" animBg="1"/>
      <p:bldP spid="236" grpId="0" animBg="1"/>
      <p:bldP spid="237" grpId="0"/>
      <p:bldP spid="238" grpId="0"/>
      <p:bldP spid="239" grpId="0"/>
      <p:bldP spid="240" grpId="0"/>
      <p:bldP spid="241" grpId="0" animBg="1"/>
      <p:bldP spid="242" grpId="0" animBg="1"/>
      <p:bldP spid="243" grpId="0" animBg="1"/>
      <p:bldP spid="244" grpId="0" animBg="1"/>
      <p:bldP spid="245" grpId="0"/>
      <p:bldP spid="246" grpId="0"/>
      <p:bldP spid="247" grpId="0"/>
      <p:bldP spid="2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3213" y="2079136"/>
            <a:ext cx="11487078" cy="2584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4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698213" y="6359222"/>
            <a:ext cx="4116497" cy="2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 bwMode="auto">
          <a:xfrm>
            <a:off x="1127111" y="2326774"/>
            <a:ext cx="3094732" cy="4032448"/>
          </a:xfrm>
          <a:prstGeom prst="roundRect">
            <a:avLst>
              <a:gd name="adj" fmla="val 432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7734" y="3262880"/>
            <a:ext cx="2590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4537275" y="2326774"/>
            <a:ext cx="3094732" cy="4032448"/>
          </a:xfrm>
          <a:prstGeom prst="roundRect">
            <a:avLst>
              <a:gd name="adj" fmla="val 432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87898" y="3262880"/>
            <a:ext cx="2590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7947439" y="2326774"/>
            <a:ext cx="3094732" cy="4032448"/>
          </a:xfrm>
          <a:prstGeom prst="roundRect">
            <a:avLst>
              <a:gd name="adj" fmla="val 432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98061" y="3262880"/>
            <a:ext cx="2590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56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3990409" y="6359222"/>
            <a:ext cx="4116497" cy="2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7"/>
          <p:cNvPicPr>
            <a:picLocks noChangeAspect="1" noChangeArrowheads="1"/>
          </p:cNvPicPr>
          <p:nvPr/>
        </p:nvPicPr>
        <p:blipFill>
          <a:blip r:embed="rId1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7436557" y="6359222"/>
            <a:ext cx="4116497" cy="2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/>
          <p:cNvSpPr/>
          <p:nvPr/>
        </p:nvSpPr>
        <p:spPr bwMode="auto">
          <a:xfrm>
            <a:off x="1811838" y="1340768"/>
            <a:ext cx="1722731" cy="1723628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84784" y="19717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8F8F8"/>
                </a:solidFill>
                <a:latin typeface="+mn-ea"/>
              </a:rPr>
              <a:t>标题一</a:t>
            </a:r>
            <a:endParaRPr lang="zh-CN" altLang="en-US" sz="2400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43" name="椭圆 42"/>
          <p:cNvSpPr/>
          <p:nvPr/>
        </p:nvSpPr>
        <p:spPr bwMode="auto">
          <a:xfrm>
            <a:off x="5222002" y="1340768"/>
            <a:ext cx="1722731" cy="172362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5494947" y="19717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8F8F8"/>
                </a:solidFill>
                <a:latin typeface="+mn-ea"/>
              </a:rPr>
              <a:t>标题二</a:t>
            </a:r>
            <a:endParaRPr lang="zh-CN" altLang="en-US" sz="2400" dirty="0">
              <a:solidFill>
                <a:srgbClr val="F8F8F8"/>
              </a:solidFill>
              <a:latin typeface="+mn-ea"/>
            </a:endParaRPr>
          </a:p>
        </p:txBody>
      </p:sp>
      <p:sp>
        <p:nvSpPr>
          <p:cNvPr id="49" name="椭圆 48"/>
          <p:cNvSpPr/>
          <p:nvPr/>
        </p:nvSpPr>
        <p:spPr bwMode="auto">
          <a:xfrm>
            <a:off x="8632166" y="1340768"/>
            <a:ext cx="1722731" cy="17236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8905111" y="19717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8F8F8"/>
                </a:solidFill>
                <a:latin typeface="+mn-ea"/>
              </a:rPr>
              <a:t>标题三</a:t>
            </a:r>
            <a:endParaRPr lang="zh-CN" altLang="en-US" sz="2400" dirty="0">
              <a:solidFill>
                <a:srgbClr val="F8F8F8"/>
              </a:solidFill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807336" y="1426951"/>
            <a:ext cx="516819" cy="517088"/>
            <a:chOff x="1807482" y="1521065"/>
            <a:chExt cx="517088" cy="517088"/>
          </a:xfrm>
        </p:grpSpPr>
        <p:sp>
          <p:nvSpPr>
            <p:cNvPr id="6" name="椭圆 5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3123" y="1548776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/>
                  </a:solidFill>
                  <a:latin typeface="+mn-ea"/>
                </a:rPr>
                <a:t>1</a:t>
              </a:r>
              <a:endParaRPr lang="zh-CN" altLang="en-US" sz="24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195157" y="1426951"/>
            <a:ext cx="516819" cy="517088"/>
            <a:chOff x="1807482" y="1521065"/>
            <a:chExt cx="517088" cy="517088"/>
          </a:xfrm>
        </p:grpSpPr>
        <p:sp>
          <p:nvSpPr>
            <p:cNvPr id="55" name="椭圆 54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83123" y="1548776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/>
                  </a:solidFill>
                  <a:latin typeface="+mn-ea"/>
                </a:rPr>
                <a:t>2</a:t>
              </a:r>
              <a:endParaRPr lang="zh-CN" altLang="en-US" sz="24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598736" y="1426951"/>
            <a:ext cx="516819" cy="517088"/>
            <a:chOff x="1807482" y="1521065"/>
            <a:chExt cx="517088" cy="517088"/>
          </a:xfrm>
        </p:grpSpPr>
        <p:sp>
          <p:nvSpPr>
            <p:cNvPr id="60" name="椭圆 59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83123" y="1548776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/>
                  </a:solidFill>
                  <a:latin typeface="+mn-ea"/>
                </a:rPr>
                <a:t>3</a:t>
              </a:r>
              <a:endParaRPr lang="zh-CN" altLang="en-US" sz="2400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7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6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8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9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27" grpId="0"/>
          <p:bldP spid="42" grpId="0" animBg="1"/>
          <p:bldP spid="47" grpId="0"/>
          <p:bldP spid="48" grpId="0" animBg="1"/>
          <p:bldP spid="53" grpId="0"/>
          <p:bldP spid="4" grpId="0" animBg="1"/>
          <p:bldP spid="19" grpId="0"/>
          <p:bldP spid="43" grpId="0" animBg="1"/>
          <p:bldP spid="46" grpId="0"/>
          <p:bldP spid="49" grpId="0" animBg="1"/>
          <p:bldP spid="5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7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6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8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9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27" grpId="0"/>
          <p:bldP spid="42" grpId="0" animBg="1"/>
          <p:bldP spid="47" grpId="0"/>
          <p:bldP spid="48" grpId="0" animBg="1"/>
          <p:bldP spid="53" grpId="0"/>
          <p:bldP spid="4" grpId="0" animBg="1"/>
          <p:bldP spid="19" grpId="0"/>
          <p:bldP spid="43" grpId="0" animBg="1"/>
          <p:bldP spid="46" grpId="0"/>
          <p:bldP spid="49" grpId="0" animBg="1"/>
          <p:bldP spid="5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59504" y="2281402"/>
            <a:ext cx="773086" cy="773187"/>
            <a:chOff x="1958710" y="2281401"/>
            <a:chExt cx="773086" cy="773187"/>
          </a:xfrm>
        </p:grpSpPr>
        <p:sp>
          <p:nvSpPr>
            <p:cNvPr id="28" name="AutoShape 1"/>
            <p:cNvSpPr/>
            <p:nvPr/>
          </p:nvSpPr>
          <p:spPr bwMode="auto">
            <a:xfrm>
              <a:off x="1958710" y="2281401"/>
              <a:ext cx="773086" cy="773187"/>
            </a:xfrm>
            <a:custGeom>
              <a:avLst/>
              <a:gdLst>
                <a:gd name="T0" fmla="*/ 290498 w 19679"/>
                <a:gd name="T1" fmla="*/ 318871 h 19679"/>
                <a:gd name="T2" fmla="*/ 290498 w 19679"/>
                <a:gd name="T3" fmla="*/ 318871 h 19679"/>
                <a:gd name="T4" fmla="*/ 290498 w 19679"/>
                <a:gd name="T5" fmla="*/ 318871 h 19679"/>
                <a:gd name="T6" fmla="*/ 290498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73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AutoShape 2"/>
            <p:cNvSpPr/>
            <p:nvPr/>
          </p:nvSpPr>
          <p:spPr bwMode="auto">
            <a:xfrm>
              <a:off x="2169936" y="2503215"/>
              <a:ext cx="356971" cy="295755"/>
            </a:xfrm>
            <a:custGeom>
              <a:avLst/>
              <a:gdLst>
                <a:gd name="T0" fmla="*/ 134144 w 21600"/>
                <a:gd name="T1" fmla="*/ 111125 h 21600"/>
                <a:gd name="T2" fmla="*/ 134144 w 21600"/>
                <a:gd name="T3" fmla="*/ 111125 h 21600"/>
                <a:gd name="T4" fmla="*/ 134144 w 21600"/>
                <a:gd name="T5" fmla="*/ 111125 h 21600"/>
                <a:gd name="T6" fmla="*/ 134144 w 21600"/>
                <a:gd name="T7" fmla="*/ 1111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3"/>
                  </a:moveTo>
                  <a:cubicBezTo>
                    <a:pt x="20633" y="3223"/>
                    <a:pt x="20946" y="3385"/>
                    <a:pt x="21208" y="3714"/>
                  </a:cubicBezTo>
                  <a:cubicBezTo>
                    <a:pt x="21470" y="4043"/>
                    <a:pt x="21600" y="4428"/>
                    <a:pt x="21600" y="4865"/>
                  </a:cubicBezTo>
                  <a:lnTo>
                    <a:pt x="21600" y="19983"/>
                  </a:lnTo>
                  <a:cubicBezTo>
                    <a:pt x="21600" y="20421"/>
                    <a:pt x="21470" y="20804"/>
                    <a:pt x="21208" y="21121"/>
                  </a:cubicBezTo>
                  <a:cubicBezTo>
                    <a:pt x="20946" y="21440"/>
                    <a:pt x="20633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2" y="21440"/>
                    <a:pt x="398" y="21121"/>
                  </a:cubicBezTo>
                  <a:cubicBezTo>
                    <a:pt x="134" y="20804"/>
                    <a:pt x="0" y="20421"/>
                    <a:pt x="0" y="19983"/>
                  </a:cubicBezTo>
                  <a:lnTo>
                    <a:pt x="0" y="4865"/>
                  </a:lnTo>
                  <a:cubicBezTo>
                    <a:pt x="0" y="4428"/>
                    <a:pt x="134" y="4043"/>
                    <a:pt x="398" y="3714"/>
                  </a:cubicBezTo>
                  <a:cubicBezTo>
                    <a:pt x="662" y="3385"/>
                    <a:pt x="981" y="3223"/>
                    <a:pt x="1348" y="3223"/>
                  </a:cubicBezTo>
                  <a:lnTo>
                    <a:pt x="5638" y="3223"/>
                  </a:lnTo>
                  <a:lnTo>
                    <a:pt x="6319" y="1460"/>
                  </a:lnTo>
                  <a:cubicBezTo>
                    <a:pt x="6458" y="1058"/>
                    <a:pt x="6718" y="714"/>
                    <a:pt x="7090" y="426"/>
                  </a:cubicBezTo>
                  <a:cubicBezTo>
                    <a:pt x="7467" y="144"/>
                    <a:pt x="7839" y="0"/>
                    <a:pt x="8204" y="0"/>
                  </a:cubicBezTo>
                  <a:lnTo>
                    <a:pt x="13396" y="0"/>
                  </a:lnTo>
                  <a:cubicBezTo>
                    <a:pt x="13763" y="0"/>
                    <a:pt x="14136" y="144"/>
                    <a:pt x="14510" y="426"/>
                  </a:cubicBezTo>
                  <a:cubicBezTo>
                    <a:pt x="14885" y="714"/>
                    <a:pt x="15147" y="1058"/>
                    <a:pt x="15294" y="1460"/>
                  </a:cubicBezTo>
                  <a:lnTo>
                    <a:pt x="15962" y="3223"/>
                  </a:lnTo>
                  <a:lnTo>
                    <a:pt x="20263" y="3223"/>
                  </a:lnTo>
                  <a:close/>
                  <a:moveTo>
                    <a:pt x="10805" y="19184"/>
                  </a:moveTo>
                  <a:cubicBezTo>
                    <a:pt x="11572" y="19184"/>
                    <a:pt x="12299" y="19003"/>
                    <a:pt x="12987" y="18649"/>
                  </a:cubicBezTo>
                  <a:cubicBezTo>
                    <a:pt x="13673" y="18295"/>
                    <a:pt x="14270" y="17810"/>
                    <a:pt x="14775" y="17196"/>
                  </a:cubicBezTo>
                  <a:cubicBezTo>
                    <a:pt x="15279" y="16581"/>
                    <a:pt x="15678" y="15862"/>
                    <a:pt x="15974" y="15048"/>
                  </a:cubicBezTo>
                  <a:cubicBezTo>
                    <a:pt x="16270" y="14235"/>
                    <a:pt x="16420" y="13355"/>
                    <a:pt x="16420" y="12422"/>
                  </a:cubicBezTo>
                  <a:cubicBezTo>
                    <a:pt x="16420" y="11499"/>
                    <a:pt x="16270" y="10624"/>
                    <a:pt x="15974" y="9795"/>
                  </a:cubicBezTo>
                  <a:cubicBezTo>
                    <a:pt x="15678" y="8967"/>
                    <a:pt x="15279" y="8250"/>
                    <a:pt x="14775" y="7645"/>
                  </a:cubicBezTo>
                  <a:cubicBezTo>
                    <a:pt x="14270" y="7036"/>
                    <a:pt x="13673" y="6558"/>
                    <a:pt x="12987" y="6199"/>
                  </a:cubicBezTo>
                  <a:cubicBezTo>
                    <a:pt x="12299" y="5844"/>
                    <a:pt x="11572" y="5667"/>
                    <a:pt x="10805" y="5667"/>
                  </a:cubicBezTo>
                  <a:cubicBezTo>
                    <a:pt x="10039" y="5667"/>
                    <a:pt x="9312" y="5847"/>
                    <a:pt x="8620" y="6199"/>
                  </a:cubicBezTo>
                  <a:cubicBezTo>
                    <a:pt x="7930" y="6558"/>
                    <a:pt x="7332" y="7036"/>
                    <a:pt x="6828" y="7645"/>
                  </a:cubicBezTo>
                  <a:cubicBezTo>
                    <a:pt x="6324" y="8250"/>
                    <a:pt x="5922" y="8964"/>
                    <a:pt x="5626" y="9789"/>
                  </a:cubicBezTo>
                  <a:cubicBezTo>
                    <a:pt x="5330" y="10612"/>
                    <a:pt x="5180" y="11491"/>
                    <a:pt x="5180" y="12422"/>
                  </a:cubicBezTo>
                  <a:cubicBezTo>
                    <a:pt x="5180" y="13355"/>
                    <a:pt x="5330" y="14235"/>
                    <a:pt x="5626" y="15048"/>
                  </a:cubicBezTo>
                  <a:cubicBezTo>
                    <a:pt x="5922" y="15862"/>
                    <a:pt x="6324" y="16581"/>
                    <a:pt x="6828" y="17196"/>
                  </a:cubicBezTo>
                  <a:cubicBezTo>
                    <a:pt x="7332" y="17810"/>
                    <a:pt x="7930" y="18295"/>
                    <a:pt x="8620" y="18649"/>
                  </a:cubicBezTo>
                  <a:cubicBezTo>
                    <a:pt x="9312" y="19006"/>
                    <a:pt x="10039" y="19184"/>
                    <a:pt x="10805" y="19184"/>
                  </a:cubicBezTo>
                  <a:moveTo>
                    <a:pt x="10805" y="7833"/>
                  </a:moveTo>
                  <a:cubicBezTo>
                    <a:pt x="11337" y="7833"/>
                    <a:pt x="11834" y="7953"/>
                    <a:pt x="12295" y="8191"/>
                  </a:cubicBezTo>
                  <a:cubicBezTo>
                    <a:pt x="12755" y="8432"/>
                    <a:pt x="13159" y="8755"/>
                    <a:pt x="13502" y="9169"/>
                  </a:cubicBezTo>
                  <a:cubicBezTo>
                    <a:pt x="13847" y="9583"/>
                    <a:pt x="14118" y="10069"/>
                    <a:pt x="14317" y="10624"/>
                  </a:cubicBezTo>
                  <a:cubicBezTo>
                    <a:pt x="14515" y="11184"/>
                    <a:pt x="14615" y="11780"/>
                    <a:pt x="14615" y="12422"/>
                  </a:cubicBezTo>
                  <a:cubicBezTo>
                    <a:pt x="14615" y="13056"/>
                    <a:pt x="14515" y="13650"/>
                    <a:pt x="14317" y="14205"/>
                  </a:cubicBezTo>
                  <a:cubicBezTo>
                    <a:pt x="14118" y="14756"/>
                    <a:pt x="13847" y="15245"/>
                    <a:pt x="13502" y="15667"/>
                  </a:cubicBezTo>
                  <a:cubicBezTo>
                    <a:pt x="13159" y="16091"/>
                    <a:pt x="12752" y="16419"/>
                    <a:pt x="12290" y="16661"/>
                  </a:cubicBezTo>
                  <a:cubicBezTo>
                    <a:pt x="11825" y="16899"/>
                    <a:pt x="11330" y="17017"/>
                    <a:pt x="10805" y="17017"/>
                  </a:cubicBezTo>
                  <a:cubicBezTo>
                    <a:pt x="10275" y="17017"/>
                    <a:pt x="9778" y="16899"/>
                    <a:pt x="9312" y="16661"/>
                  </a:cubicBezTo>
                  <a:cubicBezTo>
                    <a:pt x="8848" y="16419"/>
                    <a:pt x="8444" y="16091"/>
                    <a:pt x="8101" y="15667"/>
                  </a:cubicBezTo>
                  <a:cubicBezTo>
                    <a:pt x="7756" y="15245"/>
                    <a:pt x="7484" y="14755"/>
                    <a:pt x="7286" y="14199"/>
                  </a:cubicBezTo>
                  <a:cubicBezTo>
                    <a:pt x="7085" y="13641"/>
                    <a:pt x="6985" y="13045"/>
                    <a:pt x="6985" y="12422"/>
                  </a:cubicBezTo>
                  <a:cubicBezTo>
                    <a:pt x="6985" y="11780"/>
                    <a:pt x="7085" y="11184"/>
                    <a:pt x="7286" y="10624"/>
                  </a:cubicBezTo>
                  <a:cubicBezTo>
                    <a:pt x="7484" y="10068"/>
                    <a:pt x="7756" y="9583"/>
                    <a:pt x="8101" y="9169"/>
                  </a:cubicBezTo>
                  <a:cubicBezTo>
                    <a:pt x="8444" y="8755"/>
                    <a:pt x="8848" y="8432"/>
                    <a:pt x="9312" y="8191"/>
                  </a:cubicBezTo>
                  <a:cubicBezTo>
                    <a:pt x="9778" y="7953"/>
                    <a:pt x="10275" y="7833"/>
                    <a:pt x="10805" y="78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59504" y="3346193"/>
            <a:ext cx="773086" cy="773187"/>
            <a:chOff x="1958710" y="3346192"/>
            <a:chExt cx="773086" cy="773187"/>
          </a:xfrm>
        </p:grpSpPr>
        <p:sp>
          <p:nvSpPr>
            <p:cNvPr id="30" name="AutoShape 3"/>
            <p:cNvSpPr/>
            <p:nvPr/>
          </p:nvSpPr>
          <p:spPr bwMode="auto">
            <a:xfrm>
              <a:off x="1958710" y="3346192"/>
              <a:ext cx="773086" cy="773187"/>
            </a:xfrm>
            <a:custGeom>
              <a:avLst/>
              <a:gdLst>
                <a:gd name="T0" fmla="*/ 290498 w 19679"/>
                <a:gd name="T1" fmla="*/ 318871 h 19679"/>
                <a:gd name="T2" fmla="*/ 290498 w 19679"/>
                <a:gd name="T3" fmla="*/ 318871 h 19679"/>
                <a:gd name="T4" fmla="*/ 290498 w 19679"/>
                <a:gd name="T5" fmla="*/ 318871 h 19679"/>
                <a:gd name="T6" fmla="*/ 290498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AutoShape 5"/>
            <p:cNvSpPr/>
            <p:nvPr/>
          </p:nvSpPr>
          <p:spPr bwMode="auto">
            <a:xfrm>
              <a:off x="2176271" y="3599695"/>
              <a:ext cx="356973" cy="295755"/>
            </a:xfrm>
            <a:custGeom>
              <a:avLst/>
              <a:gdLst>
                <a:gd name="T0" fmla="*/ 134144 w 21600"/>
                <a:gd name="T1" fmla="*/ 111125 h 21600"/>
                <a:gd name="T2" fmla="*/ 134144 w 21600"/>
                <a:gd name="T3" fmla="*/ 111125 h 21600"/>
                <a:gd name="T4" fmla="*/ 134144 w 21600"/>
                <a:gd name="T5" fmla="*/ 111125 h 21600"/>
                <a:gd name="T6" fmla="*/ 134144 w 21600"/>
                <a:gd name="T7" fmla="*/ 1111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1" y="0"/>
                    <a:pt x="20944" y="162"/>
                    <a:pt x="21206" y="479"/>
                  </a:cubicBezTo>
                  <a:cubicBezTo>
                    <a:pt x="21468" y="799"/>
                    <a:pt x="21600" y="1178"/>
                    <a:pt x="21600" y="1618"/>
                  </a:cubicBezTo>
                  <a:lnTo>
                    <a:pt x="21600" y="19981"/>
                  </a:lnTo>
                  <a:cubicBezTo>
                    <a:pt x="21600" y="20421"/>
                    <a:pt x="21468" y="20801"/>
                    <a:pt x="21206" y="21121"/>
                  </a:cubicBezTo>
                  <a:cubicBezTo>
                    <a:pt x="20944" y="21437"/>
                    <a:pt x="20631" y="21599"/>
                    <a:pt x="20263" y="21599"/>
                  </a:cubicBezTo>
                  <a:lnTo>
                    <a:pt x="1345" y="21599"/>
                  </a:lnTo>
                  <a:cubicBezTo>
                    <a:pt x="981" y="21599"/>
                    <a:pt x="662" y="21437"/>
                    <a:pt x="398" y="21121"/>
                  </a:cubicBezTo>
                  <a:cubicBezTo>
                    <a:pt x="131" y="20801"/>
                    <a:pt x="0" y="20421"/>
                    <a:pt x="0" y="19981"/>
                  </a:cubicBezTo>
                  <a:lnTo>
                    <a:pt x="0" y="1618"/>
                  </a:lnTo>
                  <a:cubicBezTo>
                    <a:pt x="0" y="1178"/>
                    <a:pt x="131" y="799"/>
                    <a:pt x="398" y="479"/>
                  </a:cubicBezTo>
                  <a:cubicBezTo>
                    <a:pt x="662" y="162"/>
                    <a:pt x="981" y="0"/>
                    <a:pt x="1345" y="0"/>
                  </a:cubicBezTo>
                  <a:lnTo>
                    <a:pt x="20263" y="0"/>
                  </a:lnTo>
                  <a:close/>
                  <a:moveTo>
                    <a:pt x="4052" y="2171"/>
                  </a:moveTo>
                  <a:cubicBezTo>
                    <a:pt x="4052" y="2021"/>
                    <a:pt x="4009" y="1892"/>
                    <a:pt x="3924" y="1783"/>
                  </a:cubicBezTo>
                  <a:cubicBezTo>
                    <a:pt x="3839" y="1677"/>
                    <a:pt x="3729" y="1621"/>
                    <a:pt x="3593" y="1621"/>
                  </a:cubicBezTo>
                  <a:lnTo>
                    <a:pt x="1801" y="1621"/>
                  </a:lnTo>
                  <a:cubicBezTo>
                    <a:pt x="1676" y="1621"/>
                    <a:pt x="1568" y="1674"/>
                    <a:pt x="1480" y="1777"/>
                  </a:cubicBezTo>
                  <a:cubicBezTo>
                    <a:pt x="1390" y="1880"/>
                    <a:pt x="1343" y="2012"/>
                    <a:pt x="1343" y="2171"/>
                  </a:cubicBezTo>
                  <a:lnTo>
                    <a:pt x="1343" y="4321"/>
                  </a:lnTo>
                  <a:cubicBezTo>
                    <a:pt x="1343" y="4470"/>
                    <a:pt x="1387" y="4603"/>
                    <a:pt x="1473" y="4708"/>
                  </a:cubicBezTo>
                  <a:cubicBezTo>
                    <a:pt x="1558" y="4817"/>
                    <a:pt x="1669" y="4867"/>
                    <a:pt x="1801" y="4867"/>
                  </a:cubicBezTo>
                  <a:lnTo>
                    <a:pt x="3593" y="4867"/>
                  </a:lnTo>
                  <a:cubicBezTo>
                    <a:pt x="3721" y="4867"/>
                    <a:pt x="3828" y="4820"/>
                    <a:pt x="3917" y="4717"/>
                  </a:cubicBezTo>
                  <a:cubicBezTo>
                    <a:pt x="4007" y="4614"/>
                    <a:pt x="4052" y="4482"/>
                    <a:pt x="4052" y="4321"/>
                  </a:cubicBezTo>
                  <a:lnTo>
                    <a:pt x="4052" y="2171"/>
                  </a:lnTo>
                  <a:close/>
                  <a:moveTo>
                    <a:pt x="4052" y="7202"/>
                  </a:moveTo>
                  <a:cubicBezTo>
                    <a:pt x="4052" y="7055"/>
                    <a:pt x="4009" y="6926"/>
                    <a:pt x="3924" y="6817"/>
                  </a:cubicBezTo>
                  <a:cubicBezTo>
                    <a:pt x="3839" y="6709"/>
                    <a:pt x="3729" y="6656"/>
                    <a:pt x="3593" y="6656"/>
                  </a:cubicBezTo>
                  <a:lnTo>
                    <a:pt x="1801" y="6656"/>
                  </a:lnTo>
                  <a:cubicBezTo>
                    <a:pt x="1676" y="6656"/>
                    <a:pt x="1568" y="6709"/>
                    <a:pt x="1480" y="6817"/>
                  </a:cubicBezTo>
                  <a:cubicBezTo>
                    <a:pt x="1390" y="6926"/>
                    <a:pt x="1343" y="7055"/>
                    <a:pt x="1343" y="7202"/>
                  </a:cubicBezTo>
                  <a:lnTo>
                    <a:pt x="1343" y="9370"/>
                  </a:lnTo>
                  <a:cubicBezTo>
                    <a:pt x="1343" y="9516"/>
                    <a:pt x="1387" y="9646"/>
                    <a:pt x="1473" y="9757"/>
                  </a:cubicBezTo>
                  <a:cubicBezTo>
                    <a:pt x="1558" y="9863"/>
                    <a:pt x="1669" y="9916"/>
                    <a:pt x="1801" y="9916"/>
                  </a:cubicBezTo>
                  <a:lnTo>
                    <a:pt x="3593" y="9916"/>
                  </a:lnTo>
                  <a:cubicBezTo>
                    <a:pt x="3721" y="9916"/>
                    <a:pt x="3828" y="9863"/>
                    <a:pt x="3917" y="9757"/>
                  </a:cubicBezTo>
                  <a:cubicBezTo>
                    <a:pt x="4007" y="9646"/>
                    <a:pt x="4052" y="9516"/>
                    <a:pt x="4052" y="9370"/>
                  </a:cubicBezTo>
                  <a:lnTo>
                    <a:pt x="4052" y="7202"/>
                  </a:lnTo>
                  <a:close/>
                  <a:moveTo>
                    <a:pt x="4052" y="12233"/>
                  </a:moveTo>
                  <a:cubicBezTo>
                    <a:pt x="4052" y="12083"/>
                    <a:pt x="4009" y="11957"/>
                    <a:pt x="3924" y="11846"/>
                  </a:cubicBezTo>
                  <a:cubicBezTo>
                    <a:pt x="3839" y="11740"/>
                    <a:pt x="3729" y="11686"/>
                    <a:pt x="3593" y="11686"/>
                  </a:cubicBezTo>
                  <a:lnTo>
                    <a:pt x="1801" y="11686"/>
                  </a:lnTo>
                  <a:cubicBezTo>
                    <a:pt x="1676" y="11686"/>
                    <a:pt x="1568" y="11740"/>
                    <a:pt x="1480" y="11846"/>
                  </a:cubicBezTo>
                  <a:cubicBezTo>
                    <a:pt x="1390" y="11957"/>
                    <a:pt x="1343" y="12083"/>
                    <a:pt x="1343" y="12233"/>
                  </a:cubicBezTo>
                  <a:lnTo>
                    <a:pt x="1343" y="14401"/>
                  </a:lnTo>
                  <a:cubicBezTo>
                    <a:pt x="1343" y="14548"/>
                    <a:pt x="1387" y="14677"/>
                    <a:pt x="1473" y="14786"/>
                  </a:cubicBezTo>
                  <a:cubicBezTo>
                    <a:pt x="1558" y="14894"/>
                    <a:pt x="1669" y="14947"/>
                    <a:pt x="1801" y="14947"/>
                  </a:cubicBezTo>
                  <a:lnTo>
                    <a:pt x="3593" y="14947"/>
                  </a:lnTo>
                  <a:cubicBezTo>
                    <a:pt x="3721" y="14947"/>
                    <a:pt x="3828" y="14894"/>
                    <a:pt x="3917" y="14786"/>
                  </a:cubicBezTo>
                  <a:cubicBezTo>
                    <a:pt x="4007" y="14677"/>
                    <a:pt x="4052" y="14548"/>
                    <a:pt x="4052" y="14401"/>
                  </a:cubicBezTo>
                  <a:lnTo>
                    <a:pt x="4052" y="12233"/>
                  </a:lnTo>
                  <a:close/>
                  <a:moveTo>
                    <a:pt x="4052" y="17284"/>
                  </a:moveTo>
                  <a:cubicBezTo>
                    <a:pt x="4052" y="17136"/>
                    <a:pt x="4009" y="17005"/>
                    <a:pt x="3924" y="16897"/>
                  </a:cubicBezTo>
                  <a:cubicBezTo>
                    <a:pt x="3839" y="16791"/>
                    <a:pt x="3729" y="16736"/>
                    <a:pt x="3593" y="16736"/>
                  </a:cubicBezTo>
                  <a:lnTo>
                    <a:pt x="1801" y="16736"/>
                  </a:lnTo>
                  <a:cubicBezTo>
                    <a:pt x="1676" y="16736"/>
                    <a:pt x="1568" y="16788"/>
                    <a:pt x="1480" y="16891"/>
                  </a:cubicBezTo>
                  <a:cubicBezTo>
                    <a:pt x="1390" y="16995"/>
                    <a:pt x="1343" y="17124"/>
                    <a:pt x="1343" y="17284"/>
                  </a:cubicBezTo>
                  <a:lnTo>
                    <a:pt x="1343" y="19434"/>
                  </a:lnTo>
                  <a:cubicBezTo>
                    <a:pt x="1343" y="19584"/>
                    <a:pt x="1387" y="19714"/>
                    <a:pt x="1473" y="19822"/>
                  </a:cubicBezTo>
                  <a:cubicBezTo>
                    <a:pt x="1558" y="19929"/>
                    <a:pt x="1669" y="19984"/>
                    <a:pt x="1801" y="19984"/>
                  </a:cubicBezTo>
                  <a:lnTo>
                    <a:pt x="3593" y="19984"/>
                  </a:lnTo>
                  <a:cubicBezTo>
                    <a:pt x="3721" y="19984"/>
                    <a:pt x="3828" y="19932"/>
                    <a:pt x="3917" y="19828"/>
                  </a:cubicBezTo>
                  <a:cubicBezTo>
                    <a:pt x="4007" y="19726"/>
                    <a:pt x="4052" y="19596"/>
                    <a:pt x="4052" y="19434"/>
                  </a:cubicBezTo>
                  <a:lnTo>
                    <a:pt x="4052" y="17284"/>
                  </a:lnTo>
                  <a:close/>
                  <a:moveTo>
                    <a:pt x="16194" y="2171"/>
                  </a:moveTo>
                  <a:cubicBezTo>
                    <a:pt x="16194" y="2021"/>
                    <a:pt x="16150" y="1892"/>
                    <a:pt x="16065" y="1783"/>
                  </a:cubicBezTo>
                  <a:cubicBezTo>
                    <a:pt x="15979" y="1677"/>
                    <a:pt x="15871" y="1621"/>
                    <a:pt x="15737" y="1621"/>
                  </a:cubicBezTo>
                  <a:lnTo>
                    <a:pt x="5858" y="1621"/>
                  </a:lnTo>
                  <a:cubicBezTo>
                    <a:pt x="5730" y="1621"/>
                    <a:pt x="5623" y="1674"/>
                    <a:pt x="5535" y="1777"/>
                  </a:cubicBezTo>
                  <a:cubicBezTo>
                    <a:pt x="5445" y="1880"/>
                    <a:pt x="5400" y="2012"/>
                    <a:pt x="5400" y="2171"/>
                  </a:cubicBezTo>
                  <a:lnTo>
                    <a:pt x="5400" y="9370"/>
                  </a:lnTo>
                  <a:cubicBezTo>
                    <a:pt x="5400" y="9516"/>
                    <a:pt x="5442" y="9646"/>
                    <a:pt x="5528" y="9757"/>
                  </a:cubicBezTo>
                  <a:cubicBezTo>
                    <a:pt x="5616" y="9863"/>
                    <a:pt x="5724" y="9916"/>
                    <a:pt x="5858" y="9916"/>
                  </a:cubicBezTo>
                  <a:lnTo>
                    <a:pt x="15737" y="9916"/>
                  </a:lnTo>
                  <a:cubicBezTo>
                    <a:pt x="15862" y="9916"/>
                    <a:pt x="15969" y="9863"/>
                    <a:pt x="16060" y="9757"/>
                  </a:cubicBezTo>
                  <a:cubicBezTo>
                    <a:pt x="16148" y="9646"/>
                    <a:pt x="16194" y="9516"/>
                    <a:pt x="16194" y="9370"/>
                  </a:cubicBezTo>
                  <a:lnTo>
                    <a:pt x="16194" y="2171"/>
                  </a:lnTo>
                  <a:close/>
                  <a:moveTo>
                    <a:pt x="16194" y="12233"/>
                  </a:moveTo>
                  <a:cubicBezTo>
                    <a:pt x="16194" y="12083"/>
                    <a:pt x="16150" y="11957"/>
                    <a:pt x="16065" y="11846"/>
                  </a:cubicBezTo>
                  <a:cubicBezTo>
                    <a:pt x="15979" y="11740"/>
                    <a:pt x="15871" y="11686"/>
                    <a:pt x="15737" y="11686"/>
                  </a:cubicBezTo>
                  <a:lnTo>
                    <a:pt x="5858" y="11686"/>
                  </a:lnTo>
                  <a:cubicBezTo>
                    <a:pt x="5730" y="11686"/>
                    <a:pt x="5623" y="11740"/>
                    <a:pt x="5535" y="11846"/>
                  </a:cubicBezTo>
                  <a:cubicBezTo>
                    <a:pt x="5445" y="11957"/>
                    <a:pt x="5400" y="12083"/>
                    <a:pt x="5400" y="12233"/>
                  </a:cubicBezTo>
                  <a:lnTo>
                    <a:pt x="5400" y="19431"/>
                  </a:lnTo>
                  <a:cubicBezTo>
                    <a:pt x="5400" y="19581"/>
                    <a:pt x="5442" y="19711"/>
                    <a:pt x="5528" y="19819"/>
                  </a:cubicBezTo>
                  <a:cubicBezTo>
                    <a:pt x="5616" y="19926"/>
                    <a:pt x="5724" y="19981"/>
                    <a:pt x="5858" y="19981"/>
                  </a:cubicBezTo>
                  <a:lnTo>
                    <a:pt x="15737" y="19981"/>
                  </a:lnTo>
                  <a:cubicBezTo>
                    <a:pt x="15862" y="19981"/>
                    <a:pt x="15969" y="19929"/>
                    <a:pt x="16060" y="19825"/>
                  </a:cubicBezTo>
                  <a:cubicBezTo>
                    <a:pt x="16148" y="19723"/>
                    <a:pt x="16194" y="19593"/>
                    <a:pt x="16194" y="19431"/>
                  </a:cubicBezTo>
                  <a:lnTo>
                    <a:pt x="16194" y="12233"/>
                  </a:lnTo>
                  <a:close/>
                  <a:moveTo>
                    <a:pt x="20263" y="2171"/>
                  </a:moveTo>
                  <a:cubicBezTo>
                    <a:pt x="20263" y="2021"/>
                    <a:pt x="20217" y="1892"/>
                    <a:pt x="20129" y="1783"/>
                  </a:cubicBezTo>
                  <a:cubicBezTo>
                    <a:pt x="20038" y="1677"/>
                    <a:pt x="19930" y="1621"/>
                    <a:pt x="19806" y="1621"/>
                  </a:cubicBezTo>
                  <a:lnTo>
                    <a:pt x="18001" y="1621"/>
                  </a:lnTo>
                  <a:cubicBezTo>
                    <a:pt x="17876" y="1621"/>
                    <a:pt x="17769" y="1674"/>
                    <a:pt x="17678" y="1777"/>
                  </a:cubicBezTo>
                  <a:cubicBezTo>
                    <a:pt x="17590" y="1880"/>
                    <a:pt x="17546" y="2012"/>
                    <a:pt x="17546" y="2171"/>
                  </a:cubicBezTo>
                  <a:lnTo>
                    <a:pt x="17546" y="4321"/>
                  </a:lnTo>
                  <a:cubicBezTo>
                    <a:pt x="17546" y="4470"/>
                    <a:pt x="17590" y="4603"/>
                    <a:pt x="17678" y="4708"/>
                  </a:cubicBezTo>
                  <a:cubicBezTo>
                    <a:pt x="17769" y="4817"/>
                    <a:pt x="17876" y="4867"/>
                    <a:pt x="18001" y="4867"/>
                  </a:cubicBezTo>
                  <a:lnTo>
                    <a:pt x="19806" y="4867"/>
                  </a:lnTo>
                  <a:cubicBezTo>
                    <a:pt x="19930" y="4867"/>
                    <a:pt x="20038" y="4820"/>
                    <a:pt x="20129" y="4717"/>
                  </a:cubicBezTo>
                  <a:cubicBezTo>
                    <a:pt x="20217" y="4614"/>
                    <a:pt x="20263" y="4482"/>
                    <a:pt x="20263" y="4321"/>
                  </a:cubicBezTo>
                  <a:lnTo>
                    <a:pt x="20263" y="2171"/>
                  </a:lnTo>
                  <a:close/>
                  <a:moveTo>
                    <a:pt x="20263" y="7202"/>
                  </a:moveTo>
                  <a:cubicBezTo>
                    <a:pt x="20263" y="7055"/>
                    <a:pt x="20217" y="6926"/>
                    <a:pt x="20129" y="6817"/>
                  </a:cubicBezTo>
                  <a:cubicBezTo>
                    <a:pt x="20038" y="6709"/>
                    <a:pt x="19930" y="6656"/>
                    <a:pt x="19806" y="6656"/>
                  </a:cubicBezTo>
                  <a:lnTo>
                    <a:pt x="18001" y="6656"/>
                  </a:lnTo>
                  <a:cubicBezTo>
                    <a:pt x="17876" y="6656"/>
                    <a:pt x="17769" y="6709"/>
                    <a:pt x="17678" y="6817"/>
                  </a:cubicBezTo>
                  <a:cubicBezTo>
                    <a:pt x="17590" y="6926"/>
                    <a:pt x="17546" y="7055"/>
                    <a:pt x="17546" y="7202"/>
                  </a:cubicBezTo>
                  <a:lnTo>
                    <a:pt x="17546" y="9370"/>
                  </a:lnTo>
                  <a:cubicBezTo>
                    <a:pt x="17546" y="9516"/>
                    <a:pt x="17590" y="9646"/>
                    <a:pt x="17678" y="9757"/>
                  </a:cubicBezTo>
                  <a:cubicBezTo>
                    <a:pt x="17769" y="9863"/>
                    <a:pt x="17876" y="9916"/>
                    <a:pt x="18001" y="9916"/>
                  </a:cubicBezTo>
                  <a:lnTo>
                    <a:pt x="19806" y="9916"/>
                  </a:lnTo>
                  <a:cubicBezTo>
                    <a:pt x="19930" y="9916"/>
                    <a:pt x="20038" y="9863"/>
                    <a:pt x="20129" y="9757"/>
                  </a:cubicBezTo>
                  <a:cubicBezTo>
                    <a:pt x="20217" y="9646"/>
                    <a:pt x="20263" y="9516"/>
                    <a:pt x="20263" y="9370"/>
                  </a:cubicBezTo>
                  <a:lnTo>
                    <a:pt x="20263" y="7202"/>
                  </a:lnTo>
                  <a:close/>
                  <a:moveTo>
                    <a:pt x="20263" y="12233"/>
                  </a:moveTo>
                  <a:cubicBezTo>
                    <a:pt x="20263" y="12083"/>
                    <a:pt x="20217" y="11957"/>
                    <a:pt x="20129" y="11846"/>
                  </a:cubicBezTo>
                  <a:cubicBezTo>
                    <a:pt x="20038" y="11740"/>
                    <a:pt x="19930" y="11686"/>
                    <a:pt x="19806" y="11686"/>
                  </a:cubicBezTo>
                  <a:lnTo>
                    <a:pt x="18001" y="11686"/>
                  </a:lnTo>
                  <a:cubicBezTo>
                    <a:pt x="17876" y="11686"/>
                    <a:pt x="17769" y="11740"/>
                    <a:pt x="17678" y="11846"/>
                  </a:cubicBezTo>
                  <a:cubicBezTo>
                    <a:pt x="17590" y="11957"/>
                    <a:pt x="17546" y="12083"/>
                    <a:pt x="17546" y="12233"/>
                  </a:cubicBezTo>
                  <a:lnTo>
                    <a:pt x="17546" y="14401"/>
                  </a:lnTo>
                  <a:cubicBezTo>
                    <a:pt x="17546" y="14548"/>
                    <a:pt x="17590" y="14677"/>
                    <a:pt x="17678" y="14786"/>
                  </a:cubicBezTo>
                  <a:cubicBezTo>
                    <a:pt x="17769" y="14894"/>
                    <a:pt x="17876" y="14947"/>
                    <a:pt x="18001" y="14947"/>
                  </a:cubicBezTo>
                  <a:lnTo>
                    <a:pt x="19806" y="14947"/>
                  </a:lnTo>
                  <a:cubicBezTo>
                    <a:pt x="19930" y="14947"/>
                    <a:pt x="20038" y="14894"/>
                    <a:pt x="20129" y="14786"/>
                  </a:cubicBezTo>
                  <a:cubicBezTo>
                    <a:pt x="20217" y="14677"/>
                    <a:pt x="20263" y="14548"/>
                    <a:pt x="20263" y="14401"/>
                  </a:cubicBezTo>
                  <a:lnTo>
                    <a:pt x="20263" y="12233"/>
                  </a:lnTo>
                  <a:close/>
                  <a:moveTo>
                    <a:pt x="20263" y="17284"/>
                  </a:moveTo>
                  <a:cubicBezTo>
                    <a:pt x="20263" y="17136"/>
                    <a:pt x="20217" y="17005"/>
                    <a:pt x="20129" y="16897"/>
                  </a:cubicBezTo>
                  <a:cubicBezTo>
                    <a:pt x="20038" y="16791"/>
                    <a:pt x="19930" y="16736"/>
                    <a:pt x="19806" y="16736"/>
                  </a:cubicBezTo>
                  <a:lnTo>
                    <a:pt x="18001" y="16736"/>
                  </a:lnTo>
                  <a:cubicBezTo>
                    <a:pt x="17876" y="16736"/>
                    <a:pt x="17769" y="16788"/>
                    <a:pt x="17678" y="16891"/>
                  </a:cubicBezTo>
                  <a:cubicBezTo>
                    <a:pt x="17590" y="16995"/>
                    <a:pt x="17546" y="17124"/>
                    <a:pt x="17546" y="17284"/>
                  </a:cubicBezTo>
                  <a:lnTo>
                    <a:pt x="17546" y="19434"/>
                  </a:lnTo>
                  <a:cubicBezTo>
                    <a:pt x="17546" y="19584"/>
                    <a:pt x="17590" y="19714"/>
                    <a:pt x="17678" y="19822"/>
                  </a:cubicBezTo>
                  <a:cubicBezTo>
                    <a:pt x="17769" y="19929"/>
                    <a:pt x="17876" y="19984"/>
                    <a:pt x="18001" y="19984"/>
                  </a:cubicBezTo>
                  <a:lnTo>
                    <a:pt x="19806" y="19984"/>
                  </a:lnTo>
                  <a:cubicBezTo>
                    <a:pt x="19930" y="19984"/>
                    <a:pt x="20038" y="19932"/>
                    <a:pt x="20129" y="19828"/>
                  </a:cubicBezTo>
                  <a:cubicBezTo>
                    <a:pt x="20217" y="19726"/>
                    <a:pt x="20263" y="19596"/>
                    <a:pt x="20263" y="19434"/>
                  </a:cubicBezTo>
                  <a:lnTo>
                    <a:pt x="20263" y="172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59504" y="4415134"/>
            <a:ext cx="773086" cy="775299"/>
            <a:chOff x="1958710" y="4415133"/>
            <a:chExt cx="773086" cy="775299"/>
          </a:xfrm>
        </p:grpSpPr>
        <p:sp>
          <p:nvSpPr>
            <p:cNvPr id="31" name="AutoShape 4"/>
            <p:cNvSpPr/>
            <p:nvPr/>
          </p:nvSpPr>
          <p:spPr bwMode="auto">
            <a:xfrm>
              <a:off x="1958710" y="4415133"/>
              <a:ext cx="773086" cy="775299"/>
            </a:xfrm>
            <a:custGeom>
              <a:avLst/>
              <a:gdLst>
                <a:gd name="T0" fmla="*/ 290498 w 19679"/>
                <a:gd name="T1" fmla="*/ 319742 h 19679"/>
                <a:gd name="T2" fmla="*/ 290498 w 19679"/>
                <a:gd name="T3" fmla="*/ 319742 h 19679"/>
                <a:gd name="T4" fmla="*/ 290498 w 19679"/>
                <a:gd name="T5" fmla="*/ 319742 h 19679"/>
                <a:gd name="T6" fmla="*/ 290498 w 19679"/>
                <a:gd name="T7" fmla="*/ 319742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AutoShape 6"/>
            <p:cNvSpPr/>
            <p:nvPr/>
          </p:nvSpPr>
          <p:spPr bwMode="auto">
            <a:xfrm>
              <a:off x="2172047" y="4620048"/>
              <a:ext cx="354859" cy="354905"/>
            </a:xfrm>
            <a:custGeom>
              <a:avLst/>
              <a:gdLst>
                <a:gd name="T0" fmla="*/ 133350 w 21600"/>
                <a:gd name="T1" fmla="*/ 133350 h 21600"/>
                <a:gd name="T2" fmla="*/ 133350 w 21600"/>
                <a:gd name="T3" fmla="*/ 133350 h 21600"/>
                <a:gd name="T4" fmla="*/ 133350 w 21600"/>
                <a:gd name="T5" fmla="*/ 133350 h 21600"/>
                <a:gd name="T6" fmla="*/ 133350 w 21600"/>
                <a:gd name="T7" fmla="*/ 1333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898" y="0"/>
                  </a:moveTo>
                  <a:cubicBezTo>
                    <a:pt x="19650" y="0"/>
                    <a:pt x="20287" y="264"/>
                    <a:pt x="20813" y="796"/>
                  </a:cubicBezTo>
                  <a:cubicBezTo>
                    <a:pt x="21336" y="1322"/>
                    <a:pt x="21599" y="1962"/>
                    <a:pt x="21599" y="2711"/>
                  </a:cubicBezTo>
                  <a:lnTo>
                    <a:pt x="21599" y="18883"/>
                  </a:lnTo>
                  <a:cubicBezTo>
                    <a:pt x="21599" y="19268"/>
                    <a:pt x="21526" y="19623"/>
                    <a:pt x="21383" y="19951"/>
                  </a:cubicBezTo>
                  <a:cubicBezTo>
                    <a:pt x="21236" y="20281"/>
                    <a:pt x="21042" y="20563"/>
                    <a:pt x="20804" y="20804"/>
                  </a:cubicBezTo>
                  <a:cubicBezTo>
                    <a:pt x="20565" y="21042"/>
                    <a:pt x="20278" y="21232"/>
                    <a:pt x="19940" y="21377"/>
                  </a:cubicBezTo>
                  <a:cubicBezTo>
                    <a:pt x="19603" y="21523"/>
                    <a:pt x="19256" y="21594"/>
                    <a:pt x="18898" y="21594"/>
                  </a:cubicBezTo>
                  <a:lnTo>
                    <a:pt x="12066" y="21594"/>
                  </a:lnTo>
                  <a:lnTo>
                    <a:pt x="12066" y="12552"/>
                  </a:lnTo>
                  <a:lnTo>
                    <a:pt x="14486" y="12552"/>
                  </a:lnTo>
                  <a:cubicBezTo>
                    <a:pt x="14595" y="12552"/>
                    <a:pt x="14698" y="12517"/>
                    <a:pt x="14789" y="12441"/>
                  </a:cubicBezTo>
                  <a:cubicBezTo>
                    <a:pt x="14876" y="12367"/>
                    <a:pt x="14921" y="12267"/>
                    <a:pt x="14921" y="12144"/>
                  </a:cubicBezTo>
                  <a:lnTo>
                    <a:pt x="15088" y="9779"/>
                  </a:lnTo>
                  <a:cubicBezTo>
                    <a:pt x="15088" y="9650"/>
                    <a:pt x="15050" y="9538"/>
                    <a:pt x="14976" y="9444"/>
                  </a:cubicBezTo>
                  <a:cubicBezTo>
                    <a:pt x="14883" y="9349"/>
                    <a:pt x="14774" y="9303"/>
                    <a:pt x="14653" y="9303"/>
                  </a:cubicBezTo>
                  <a:lnTo>
                    <a:pt x="12066" y="9303"/>
                  </a:lnTo>
                  <a:lnTo>
                    <a:pt x="12066" y="8262"/>
                  </a:lnTo>
                  <a:cubicBezTo>
                    <a:pt x="12066" y="7879"/>
                    <a:pt x="12116" y="7623"/>
                    <a:pt x="12216" y="7497"/>
                  </a:cubicBezTo>
                  <a:cubicBezTo>
                    <a:pt x="12312" y="7370"/>
                    <a:pt x="12565" y="7309"/>
                    <a:pt x="12965" y="7309"/>
                  </a:cubicBezTo>
                  <a:cubicBezTo>
                    <a:pt x="13203" y="7309"/>
                    <a:pt x="13457" y="7326"/>
                    <a:pt x="13746" y="7367"/>
                  </a:cubicBezTo>
                  <a:cubicBezTo>
                    <a:pt x="14034" y="7406"/>
                    <a:pt x="14307" y="7456"/>
                    <a:pt x="14568" y="7520"/>
                  </a:cubicBezTo>
                  <a:cubicBezTo>
                    <a:pt x="14624" y="7520"/>
                    <a:pt x="14686" y="7514"/>
                    <a:pt x="14759" y="7499"/>
                  </a:cubicBezTo>
                  <a:cubicBezTo>
                    <a:pt x="14829" y="7485"/>
                    <a:pt x="14883" y="7458"/>
                    <a:pt x="14921" y="7423"/>
                  </a:cubicBezTo>
                  <a:cubicBezTo>
                    <a:pt x="15014" y="7367"/>
                    <a:pt x="15079" y="7264"/>
                    <a:pt x="15118" y="7115"/>
                  </a:cubicBezTo>
                  <a:lnTo>
                    <a:pt x="15437" y="4838"/>
                  </a:lnTo>
                  <a:cubicBezTo>
                    <a:pt x="15479" y="4565"/>
                    <a:pt x="15361" y="4403"/>
                    <a:pt x="15088" y="4347"/>
                  </a:cubicBezTo>
                  <a:cubicBezTo>
                    <a:pt x="14245" y="4112"/>
                    <a:pt x="13364" y="4001"/>
                    <a:pt x="12445" y="4010"/>
                  </a:cubicBezTo>
                  <a:cubicBezTo>
                    <a:pt x="9625" y="4010"/>
                    <a:pt x="8212" y="5384"/>
                    <a:pt x="8212" y="8128"/>
                  </a:cubicBezTo>
                  <a:lnTo>
                    <a:pt x="8212" y="9309"/>
                  </a:lnTo>
                  <a:lnTo>
                    <a:pt x="6764" y="9309"/>
                  </a:lnTo>
                  <a:cubicBezTo>
                    <a:pt x="6456" y="9309"/>
                    <a:pt x="6306" y="9458"/>
                    <a:pt x="6317" y="9757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6"/>
                  </a:cubicBezTo>
                  <a:cubicBezTo>
                    <a:pt x="6526" y="12514"/>
                    <a:pt x="6632" y="12557"/>
                    <a:pt x="6764" y="12557"/>
                  </a:cubicBezTo>
                  <a:lnTo>
                    <a:pt x="8212" y="12557"/>
                  </a:lnTo>
                  <a:lnTo>
                    <a:pt x="8212" y="21599"/>
                  </a:lnTo>
                  <a:lnTo>
                    <a:pt x="2685" y="21599"/>
                  </a:lnTo>
                  <a:cubicBezTo>
                    <a:pt x="2320" y="21599"/>
                    <a:pt x="1974" y="21530"/>
                    <a:pt x="1648" y="21383"/>
                  </a:cubicBezTo>
                  <a:cubicBezTo>
                    <a:pt x="1322" y="21239"/>
                    <a:pt x="1034" y="21047"/>
                    <a:pt x="796" y="20810"/>
                  </a:cubicBezTo>
                  <a:cubicBezTo>
                    <a:pt x="558" y="20568"/>
                    <a:pt x="364" y="20287"/>
                    <a:pt x="220" y="19958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3"/>
                    <a:pt x="76" y="2000"/>
                    <a:pt x="220" y="1662"/>
                  </a:cubicBezTo>
                  <a:cubicBezTo>
                    <a:pt x="364" y="1328"/>
                    <a:pt x="558" y="1037"/>
                    <a:pt x="796" y="802"/>
                  </a:cubicBezTo>
                  <a:cubicBezTo>
                    <a:pt x="1034" y="558"/>
                    <a:pt x="1322" y="370"/>
                    <a:pt x="1648" y="223"/>
                  </a:cubicBezTo>
                  <a:cubicBezTo>
                    <a:pt x="1974" y="76"/>
                    <a:pt x="2320" y="6"/>
                    <a:pt x="2685" y="6"/>
                  </a:cubicBezTo>
                  <a:lnTo>
                    <a:pt x="18898" y="6"/>
                  </a:lnTo>
                  <a:lnTo>
                    <a:pt x="18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17695" y="2281402"/>
            <a:ext cx="775198" cy="773187"/>
            <a:chOff x="6816901" y="2281401"/>
            <a:chExt cx="775198" cy="773187"/>
          </a:xfrm>
        </p:grpSpPr>
        <p:sp>
          <p:nvSpPr>
            <p:cNvPr id="34" name="AutoShape 10"/>
            <p:cNvSpPr/>
            <p:nvPr/>
          </p:nvSpPr>
          <p:spPr bwMode="auto">
            <a:xfrm>
              <a:off x="6816901" y="2281401"/>
              <a:ext cx="775198" cy="773187"/>
            </a:xfrm>
            <a:custGeom>
              <a:avLst/>
              <a:gdLst>
                <a:gd name="T0" fmla="*/ 291291 w 19679"/>
                <a:gd name="T1" fmla="*/ 318871 h 19679"/>
                <a:gd name="T2" fmla="*/ 291291 w 19679"/>
                <a:gd name="T3" fmla="*/ 318871 h 19679"/>
                <a:gd name="T4" fmla="*/ 291291 w 19679"/>
                <a:gd name="T5" fmla="*/ 318871 h 19679"/>
                <a:gd name="T6" fmla="*/ 291291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AutoShape 19"/>
            <p:cNvSpPr/>
            <p:nvPr/>
          </p:nvSpPr>
          <p:spPr bwMode="auto">
            <a:xfrm>
              <a:off x="7042912" y="2501104"/>
              <a:ext cx="356973" cy="297866"/>
            </a:xfrm>
            <a:custGeom>
              <a:avLst/>
              <a:gdLst>
                <a:gd name="T0" fmla="*/ 134144 w 21600"/>
                <a:gd name="T1" fmla="*/ 111913 h 21579"/>
                <a:gd name="T2" fmla="*/ 134144 w 21600"/>
                <a:gd name="T3" fmla="*/ 111913 h 21579"/>
                <a:gd name="T4" fmla="*/ 134144 w 21600"/>
                <a:gd name="T5" fmla="*/ 111913 h 21579"/>
                <a:gd name="T6" fmla="*/ 134144 w 21600"/>
                <a:gd name="T7" fmla="*/ 111913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3" y="10321"/>
                    <a:pt x="21218" y="10697"/>
                  </a:cubicBezTo>
                  <a:cubicBezTo>
                    <a:pt x="20963" y="11073"/>
                    <a:pt x="20648" y="11313"/>
                    <a:pt x="20263" y="11428"/>
                  </a:cubicBezTo>
                  <a:lnTo>
                    <a:pt x="20263" y="16611"/>
                  </a:lnTo>
                  <a:cubicBezTo>
                    <a:pt x="20263" y="17201"/>
                    <a:pt x="20087" y="17708"/>
                    <a:pt x="19730" y="18128"/>
                  </a:cubicBezTo>
                  <a:cubicBezTo>
                    <a:pt x="19375" y="18551"/>
                    <a:pt x="18951" y="18759"/>
                    <a:pt x="18459" y="18759"/>
                  </a:cubicBezTo>
                  <a:cubicBezTo>
                    <a:pt x="17928" y="18122"/>
                    <a:pt x="17286" y="17506"/>
                    <a:pt x="16537" y="16904"/>
                  </a:cubicBezTo>
                  <a:cubicBezTo>
                    <a:pt x="15786" y="16306"/>
                    <a:pt x="14980" y="15757"/>
                    <a:pt x="14116" y="15255"/>
                  </a:cubicBezTo>
                  <a:cubicBezTo>
                    <a:pt x="13254" y="14756"/>
                    <a:pt x="12363" y="14325"/>
                    <a:pt x="11450" y="13969"/>
                  </a:cubicBezTo>
                  <a:cubicBezTo>
                    <a:pt x="10537" y="13614"/>
                    <a:pt x="9648" y="13380"/>
                    <a:pt x="8789" y="13268"/>
                  </a:cubicBezTo>
                  <a:cubicBezTo>
                    <a:pt x="8453" y="13379"/>
                    <a:pt x="8179" y="13564"/>
                    <a:pt x="7969" y="13829"/>
                  </a:cubicBezTo>
                  <a:cubicBezTo>
                    <a:pt x="7758" y="14093"/>
                    <a:pt x="7614" y="14386"/>
                    <a:pt x="7535" y="14706"/>
                  </a:cubicBezTo>
                  <a:cubicBezTo>
                    <a:pt x="7457" y="15029"/>
                    <a:pt x="7450" y="15361"/>
                    <a:pt x="7511" y="15698"/>
                  </a:cubicBezTo>
                  <a:cubicBezTo>
                    <a:pt x="7575" y="16036"/>
                    <a:pt x="7719" y="16341"/>
                    <a:pt x="7947" y="16611"/>
                  </a:cubicBezTo>
                  <a:cubicBezTo>
                    <a:pt x="7751" y="16992"/>
                    <a:pt x="7660" y="17347"/>
                    <a:pt x="7677" y="17673"/>
                  </a:cubicBezTo>
                  <a:cubicBezTo>
                    <a:pt x="7692" y="17993"/>
                    <a:pt x="7773" y="18307"/>
                    <a:pt x="7917" y="18606"/>
                  </a:cubicBezTo>
                  <a:cubicBezTo>
                    <a:pt x="8059" y="18909"/>
                    <a:pt x="8255" y="19193"/>
                    <a:pt x="8497" y="19469"/>
                  </a:cubicBezTo>
                  <a:cubicBezTo>
                    <a:pt x="8737" y="19744"/>
                    <a:pt x="8997" y="20021"/>
                    <a:pt x="9270" y="20291"/>
                  </a:cubicBezTo>
                  <a:cubicBezTo>
                    <a:pt x="9114" y="20696"/>
                    <a:pt x="8843" y="21001"/>
                    <a:pt x="8456" y="21213"/>
                  </a:cubicBezTo>
                  <a:cubicBezTo>
                    <a:pt x="8069" y="21424"/>
                    <a:pt x="7655" y="21541"/>
                    <a:pt x="7212" y="21571"/>
                  </a:cubicBezTo>
                  <a:cubicBezTo>
                    <a:pt x="6772" y="21599"/>
                    <a:pt x="6341" y="21549"/>
                    <a:pt x="5917" y="21424"/>
                  </a:cubicBezTo>
                  <a:cubicBezTo>
                    <a:pt x="5496" y="21295"/>
                    <a:pt x="5163" y="21092"/>
                    <a:pt x="4923" y="20811"/>
                  </a:cubicBezTo>
                  <a:cubicBezTo>
                    <a:pt x="4781" y="20241"/>
                    <a:pt x="4624" y="19657"/>
                    <a:pt x="4453" y="19056"/>
                  </a:cubicBezTo>
                  <a:cubicBezTo>
                    <a:pt x="4281" y="18454"/>
                    <a:pt x="4140" y="17843"/>
                    <a:pt x="4032" y="17224"/>
                  </a:cubicBezTo>
                  <a:cubicBezTo>
                    <a:pt x="3922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50" y="13154"/>
                  </a:cubicBezTo>
                  <a:lnTo>
                    <a:pt x="1803" y="13154"/>
                  </a:lnTo>
                  <a:cubicBezTo>
                    <a:pt x="1311" y="13154"/>
                    <a:pt x="888" y="12945"/>
                    <a:pt x="533" y="12523"/>
                  </a:cubicBezTo>
                  <a:cubicBezTo>
                    <a:pt x="175" y="12100"/>
                    <a:pt x="0" y="11592"/>
                    <a:pt x="0" y="10991"/>
                  </a:cubicBezTo>
                  <a:lnTo>
                    <a:pt x="0" y="7774"/>
                  </a:lnTo>
                  <a:cubicBezTo>
                    <a:pt x="0" y="7184"/>
                    <a:pt x="175" y="6677"/>
                    <a:pt x="525" y="6245"/>
                  </a:cubicBezTo>
                  <a:cubicBezTo>
                    <a:pt x="878" y="5820"/>
                    <a:pt x="1304" y="5605"/>
                    <a:pt x="1803" y="5605"/>
                  </a:cubicBezTo>
                  <a:lnTo>
                    <a:pt x="7653" y="5605"/>
                  </a:lnTo>
                  <a:cubicBezTo>
                    <a:pt x="8550" y="5605"/>
                    <a:pt x="9509" y="5450"/>
                    <a:pt x="10525" y="5136"/>
                  </a:cubicBezTo>
                  <a:cubicBezTo>
                    <a:pt x="11541" y="4822"/>
                    <a:pt x="12537" y="4399"/>
                    <a:pt x="13511" y="3874"/>
                  </a:cubicBezTo>
                  <a:cubicBezTo>
                    <a:pt x="14488" y="3343"/>
                    <a:pt x="15409" y="2744"/>
                    <a:pt x="16273" y="2072"/>
                  </a:cubicBezTo>
                  <a:cubicBezTo>
                    <a:pt x="17134" y="1406"/>
                    <a:pt x="17864" y="713"/>
                    <a:pt x="18459" y="0"/>
                  </a:cubicBezTo>
                  <a:cubicBezTo>
                    <a:pt x="18951" y="0"/>
                    <a:pt x="19375" y="214"/>
                    <a:pt x="19730" y="634"/>
                  </a:cubicBezTo>
                  <a:cubicBezTo>
                    <a:pt x="20087" y="1057"/>
                    <a:pt x="20263" y="1567"/>
                    <a:pt x="20263" y="2166"/>
                  </a:cubicBezTo>
                  <a:lnTo>
                    <a:pt x="20263" y="7334"/>
                  </a:lnTo>
                  <a:cubicBezTo>
                    <a:pt x="20648" y="7446"/>
                    <a:pt x="20963" y="7692"/>
                    <a:pt x="21218" y="8071"/>
                  </a:cubicBezTo>
                  <a:cubicBezTo>
                    <a:pt x="21473" y="8455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3" y="4452"/>
                  </a:cubicBezTo>
                  <a:cubicBezTo>
                    <a:pt x="15810" y="4963"/>
                    <a:pt x="15066" y="5423"/>
                    <a:pt x="14280" y="5834"/>
                  </a:cubicBezTo>
                  <a:cubicBezTo>
                    <a:pt x="13494" y="6245"/>
                    <a:pt x="12694" y="6609"/>
                    <a:pt x="11878" y="6923"/>
                  </a:cubicBezTo>
                  <a:cubicBezTo>
                    <a:pt x="11061" y="7237"/>
                    <a:pt x="10255" y="7463"/>
                    <a:pt x="9457" y="7604"/>
                  </a:cubicBezTo>
                  <a:lnTo>
                    <a:pt x="9457" y="11173"/>
                  </a:lnTo>
                  <a:cubicBezTo>
                    <a:pt x="10255" y="11325"/>
                    <a:pt x="11061" y="11554"/>
                    <a:pt x="11878" y="11862"/>
                  </a:cubicBezTo>
                  <a:cubicBezTo>
                    <a:pt x="12694" y="12170"/>
                    <a:pt x="13494" y="12537"/>
                    <a:pt x="14280" y="12957"/>
                  </a:cubicBezTo>
                  <a:cubicBezTo>
                    <a:pt x="15066" y="13379"/>
                    <a:pt x="15813" y="13843"/>
                    <a:pt x="16525" y="14348"/>
                  </a:cubicBezTo>
                  <a:cubicBezTo>
                    <a:pt x="17235" y="14856"/>
                    <a:pt x="17881" y="15381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17695" y="3346193"/>
            <a:ext cx="775198" cy="773187"/>
            <a:chOff x="6816901" y="3346192"/>
            <a:chExt cx="775198" cy="773187"/>
          </a:xfrm>
        </p:grpSpPr>
        <p:sp>
          <p:nvSpPr>
            <p:cNvPr id="35" name="AutoShape 11"/>
            <p:cNvSpPr/>
            <p:nvPr/>
          </p:nvSpPr>
          <p:spPr bwMode="auto">
            <a:xfrm>
              <a:off x="6816901" y="3346192"/>
              <a:ext cx="775198" cy="773187"/>
            </a:xfrm>
            <a:custGeom>
              <a:avLst/>
              <a:gdLst>
                <a:gd name="T0" fmla="*/ 291291 w 19679"/>
                <a:gd name="T1" fmla="*/ 318871 h 19679"/>
                <a:gd name="T2" fmla="*/ 291291 w 19679"/>
                <a:gd name="T3" fmla="*/ 318871 h 19679"/>
                <a:gd name="T4" fmla="*/ 291291 w 19679"/>
                <a:gd name="T5" fmla="*/ 318871 h 19679"/>
                <a:gd name="T6" fmla="*/ 291291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AutoShape 20"/>
            <p:cNvSpPr/>
            <p:nvPr/>
          </p:nvSpPr>
          <p:spPr bwMode="auto">
            <a:xfrm>
              <a:off x="7042912" y="3555330"/>
              <a:ext cx="356973" cy="357019"/>
            </a:xfrm>
            <a:custGeom>
              <a:avLst/>
              <a:gdLst>
                <a:gd name="T0" fmla="*/ 134144 w 21600"/>
                <a:gd name="T1" fmla="*/ 134144 h 21600"/>
                <a:gd name="T2" fmla="*/ 134144 w 21600"/>
                <a:gd name="T3" fmla="*/ 134144 h 21600"/>
                <a:gd name="T4" fmla="*/ 134144 w 21600"/>
                <a:gd name="T5" fmla="*/ 134144 h 21600"/>
                <a:gd name="T6" fmla="*/ 134144 w 21600"/>
                <a:gd name="T7" fmla="*/ 1341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600" y="19177"/>
                    <a:pt x="21600" y="19437"/>
                  </a:cubicBezTo>
                  <a:cubicBezTo>
                    <a:pt x="21600" y="19581"/>
                    <a:pt x="21518" y="19776"/>
                    <a:pt x="21357" y="20018"/>
                  </a:cubicBezTo>
                  <a:cubicBezTo>
                    <a:pt x="21193" y="20260"/>
                    <a:pt x="20990" y="20504"/>
                    <a:pt x="20747" y="20741"/>
                  </a:cubicBezTo>
                  <a:cubicBezTo>
                    <a:pt x="20504" y="20978"/>
                    <a:pt x="20261" y="21185"/>
                    <a:pt x="20023" y="21348"/>
                  </a:cubicBezTo>
                  <a:cubicBezTo>
                    <a:pt x="19783" y="21518"/>
                    <a:pt x="19594" y="21599"/>
                    <a:pt x="19447" y="21599"/>
                  </a:cubicBezTo>
                  <a:cubicBezTo>
                    <a:pt x="19190" y="21599"/>
                    <a:pt x="18975" y="21514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9" y="17350"/>
                    <a:pt x="11590" y="17604"/>
                  </a:cubicBezTo>
                  <a:cubicBezTo>
                    <a:pt x="10751" y="17864"/>
                    <a:pt x="9892" y="17990"/>
                    <a:pt x="9007" y="17990"/>
                  </a:cubicBezTo>
                  <a:cubicBezTo>
                    <a:pt x="7770" y="17990"/>
                    <a:pt x="6609" y="17759"/>
                    <a:pt x="5518" y="17291"/>
                  </a:cubicBezTo>
                  <a:cubicBezTo>
                    <a:pt x="4427" y="16821"/>
                    <a:pt x="3470" y="16175"/>
                    <a:pt x="2644" y="15353"/>
                  </a:cubicBezTo>
                  <a:cubicBezTo>
                    <a:pt x="1816" y="14534"/>
                    <a:pt x="1172" y="13580"/>
                    <a:pt x="700" y="12486"/>
                  </a:cubicBezTo>
                  <a:cubicBezTo>
                    <a:pt x="231" y="11400"/>
                    <a:pt x="0" y="10237"/>
                    <a:pt x="0" y="9000"/>
                  </a:cubicBezTo>
                  <a:cubicBezTo>
                    <a:pt x="0" y="7769"/>
                    <a:pt x="231" y="6602"/>
                    <a:pt x="700" y="5515"/>
                  </a:cubicBezTo>
                  <a:cubicBezTo>
                    <a:pt x="1169" y="4422"/>
                    <a:pt x="1816" y="3468"/>
                    <a:pt x="2644" y="2646"/>
                  </a:cubicBezTo>
                  <a:cubicBezTo>
                    <a:pt x="3470" y="1827"/>
                    <a:pt x="4425" y="1180"/>
                    <a:pt x="5512" y="709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5" y="0"/>
                    <a:pt x="11403" y="237"/>
                    <a:pt x="12488" y="709"/>
                  </a:cubicBezTo>
                  <a:cubicBezTo>
                    <a:pt x="13573" y="1180"/>
                    <a:pt x="14531" y="1827"/>
                    <a:pt x="15359" y="2646"/>
                  </a:cubicBezTo>
                  <a:cubicBezTo>
                    <a:pt x="16184" y="3468"/>
                    <a:pt x="16831" y="4422"/>
                    <a:pt x="17300" y="5515"/>
                  </a:cubicBezTo>
                  <a:cubicBezTo>
                    <a:pt x="17769" y="6602"/>
                    <a:pt x="18003" y="7769"/>
                    <a:pt x="18003" y="9000"/>
                  </a:cubicBezTo>
                  <a:cubicBezTo>
                    <a:pt x="18003" y="9886"/>
                    <a:pt x="17873" y="10748"/>
                    <a:pt x="17616" y="11589"/>
                  </a:cubicBezTo>
                  <a:cubicBezTo>
                    <a:pt x="17359" y="12434"/>
                    <a:pt x="16992" y="13218"/>
                    <a:pt x="16514" y="13946"/>
                  </a:cubicBezTo>
                  <a:lnTo>
                    <a:pt x="21357" y="18801"/>
                  </a:lnTo>
                  <a:close/>
                  <a:moveTo>
                    <a:pt x="3596" y="9000"/>
                  </a:moveTo>
                  <a:cubicBezTo>
                    <a:pt x="3596" y="9759"/>
                    <a:pt x="3741" y="10465"/>
                    <a:pt x="4029" y="11118"/>
                  </a:cubicBezTo>
                  <a:cubicBezTo>
                    <a:pt x="4317" y="11770"/>
                    <a:pt x="4707" y="12337"/>
                    <a:pt x="5193" y="12821"/>
                  </a:cubicBezTo>
                  <a:cubicBezTo>
                    <a:pt x="5679" y="13301"/>
                    <a:pt x="6253" y="13685"/>
                    <a:pt x="6907" y="13970"/>
                  </a:cubicBezTo>
                  <a:cubicBezTo>
                    <a:pt x="7566" y="14251"/>
                    <a:pt x="8264" y="14393"/>
                    <a:pt x="9004" y="14393"/>
                  </a:cubicBezTo>
                  <a:cubicBezTo>
                    <a:pt x="9745" y="14393"/>
                    <a:pt x="10440" y="14251"/>
                    <a:pt x="11092" y="13970"/>
                  </a:cubicBezTo>
                  <a:cubicBezTo>
                    <a:pt x="11745" y="13685"/>
                    <a:pt x="12319" y="13301"/>
                    <a:pt x="12802" y="12821"/>
                  </a:cubicBezTo>
                  <a:cubicBezTo>
                    <a:pt x="13291" y="12337"/>
                    <a:pt x="13678" y="11770"/>
                    <a:pt x="13966" y="11118"/>
                  </a:cubicBezTo>
                  <a:cubicBezTo>
                    <a:pt x="14254" y="10465"/>
                    <a:pt x="14398" y="9759"/>
                    <a:pt x="14398" y="9000"/>
                  </a:cubicBezTo>
                  <a:cubicBezTo>
                    <a:pt x="14398" y="8259"/>
                    <a:pt x="14254" y="7564"/>
                    <a:pt x="13966" y="6913"/>
                  </a:cubicBezTo>
                  <a:cubicBezTo>
                    <a:pt x="13675" y="6257"/>
                    <a:pt x="13291" y="5684"/>
                    <a:pt x="12802" y="5193"/>
                  </a:cubicBezTo>
                  <a:cubicBezTo>
                    <a:pt x="12316" y="4704"/>
                    <a:pt x="11745" y="4317"/>
                    <a:pt x="11092" y="4032"/>
                  </a:cubicBezTo>
                  <a:cubicBezTo>
                    <a:pt x="10440" y="3750"/>
                    <a:pt x="9742" y="3606"/>
                    <a:pt x="9004" y="3606"/>
                  </a:cubicBezTo>
                  <a:cubicBezTo>
                    <a:pt x="8267" y="3606"/>
                    <a:pt x="7566" y="3750"/>
                    <a:pt x="6907" y="4032"/>
                  </a:cubicBezTo>
                  <a:cubicBezTo>
                    <a:pt x="6253" y="4317"/>
                    <a:pt x="5676" y="4704"/>
                    <a:pt x="5193" y="5193"/>
                  </a:cubicBezTo>
                  <a:cubicBezTo>
                    <a:pt x="4707" y="5684"/>
                    <a:pt x="4317" y="6257"/>
                    <a:pt x="4029" y="6913"/>
                  </a:cubicBezTo>
                  <a:cubicBezTo>
                    <a:pt x="3741" y="7564"/>
                    <a:pt x="3596" y="8257"/>
                    <a:pt x="3596" y="9000"/>
                  </a:cubicBezTo>
                  <a:moveTo>
                    <a:pt x="9007" y="5590"/>
                  </a:moveTo>
                  <a:cubicBezTo>
                    <a:pt x="9185" y="5590"/>
                    <a:pt x="9344" y="5656"/>
                    <a:pt x="9473" y="5786"/>
                  </a:cubicBezTo>
                  <a:cubicBezTo>
                    <a:pt x="9603" y="5918"/>
                    <a:pt x="9668" y="6082"/>
                    <a:pt x="9668" y="6280"/>
                  </a:cubicBezTo>
                  <a:cubicBezTo>
                    <a:pt x="9668" y="6460"/>
                    <a:pt x="9603" y="6616"/>
                    <a:pt x="9473" y="6746"/>
                  </a:cubicBezTo>
                  <a:cubicBezTo>
                    <a:pt x="9344" y="6879"/>
                    <a:pt x="9185" y="6944"/>
                    <a:pt x="9007" y="6944"/>
                  </a:cubicBezTo>
                  <a:cubicBezTo>
                    <a:pt x="8439" y="6944"/>
                    <a:pt x="7953" y="7144"/>
                    <a:pt x="7552" y="7537"/>
                  </a:cubicBezTo>
                  <a:cubicBezTo>
                    <a:pt x="7151" y="7935"/>
                    <a:pt x="6950" y="8422"/>
                    <a:pt x="6950" y="8997"/>
                  </a:cubicBezTo>
                  <a:cubicBezTo>
                    <a:pt x="6950" y="9179"/>
                    <a:pt x="6885" y="9332"/>
                    <a:pt x="6755" y="9465"/>
                  </a:cubicBezTo>
                  <a:cubicBezTo>
                    <a:pt x="6623" y="9596"/>
                    <a:pt x="6467" y="9658"/>
                    <a:pt x="6289" y="9658"/>
                  </a:cubicBezTo>
                  <a:cubicBezTo>
                    <a:pt x="6080" y="9658"/>
                    <a:pt x="5914" y="9596"/>
                    <a:pt x="5785" y="9465"/>
                  </a:cubicBezTo>
                  <a:cubicBezTo>
                    <a:pt x="5659" y="9332"/>
                    <a:pt x="5600" y="9179"/>
                    <a:pt x="5600" y="8997"/>
                  </a:cubicBezTo>
                  <a:cubicBezTo>
                    <a:pt x="5600" y="8538"/>
                    <a:pt x="5685" y="8104"/>
                    <a:pt x="5863" y="7686"/>
                  </a:cubicBezTo>
                  <a:cubicBezTo>
                    <a:pt x="6038" y="7271"/>
                    <a:pt x="6281" y="6906"/>
                    <a:pt x="6597" y="6591"/>
                  </a:cubicBezTo>
                  <a:cubicBezTo>
                    <a:pt x="6904" y="6277"/>
                    <a:pt x="7264" y="6029"/>
                    <a:pt x="7677" y="5857"/>
                  </a:cubicBezTo>
                  <a:cubicBezTo>
                    <a:pt x="8086" y="5681"/>
                    <a:pt x="8529" y="5590"/>
                    <a:pt x="9007" y="5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17695" y="4415134"/>
            <a:ext cx="775198" cy="775299"/>
            <a:chOff x="6816901" y="4415133"/>
            <a:chExt cx="775198" cy="775299"/>
          </a:xfrm>
        </p:grpSpPr>
        <p:sp>
          <p:nvSpPr>
            <p:cNvPr id="36" name="AutoShape 12"/>
            <p:cNvSpPr/>
            <p:nvPr/>
          </p:nvSpPr>
          <p:spPr bwMode="auto">
            <a:xfrm>
              <a:off x="6816901" y="4415133"/>
              <a:ext cx="775198" cy="775299"/>
            </a:xfrm>
            <a:custGeom>
              <a:avLst/>
              <a:gdLst>
                <a:gd name="T0" fmla="*/ 291291 w 19679"/>
                <a:gd name="T1" fmla="*/ 319742 h 19679"/>
                <a:gd name="T2" fmla="*/ 291291 w 19679"/>
                <a:gd name="T3" fmla="*/ 319742 h 19679"/>
                <a:gd name="T4" fmla="*/ 291291 w 19679"/>
                <a:gd name="T5" fmla="*/ 319742 h 19679"/>
                <a:gd name="T6" fmla="*/ 291291 w 19679"/>
                <a:gd name="T7" fmla="*/ 319742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tx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AutoShape 21"/>
            <p:cNvSpPr/>
            <p:nvPr/>
          </p:nvSpPr>
          <p:spPr bwMode="auto">
            <a:xfrm>
              <a:off x="7038687" y="4615823"/>
              <a:ext cx="356973" cy="354905"/>
            </a:xfrm>
            <a:custGeom>
              <a:avLst/>
              <a:gdLst>
                <a:gd name="T0" fmla="*/ 134144 w 21600"/>
                <a:gd name="T1" fmla="*/ 133350 h 21600"/>
                <a:gd name="T2" fmla="*/ 134144 w 21600"/>
                <a:gd name="T3" fmla="*/ 133350 h 21600"/>
                <a:gd name="T4" fmla="*/ 134144 w 21600"/>
                <a:gd name="T5" fmla="*/ 133350 h 21600"/>
                <a:gd name="T6" fmla="*/ 134144 w 21600"/>
                <a:gd name="T7" fmla="*/ 1333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9" y="11544"/>
                  </a:moveTo>
                  <a:cubicBezTo>
                    <a:pt x="21493" y="11931"/>
                    <a:pt x="21572" y="12338"/>
                    <a:pt x="21572" y="12758"/>
                  </a:cubicBezTo>
                  <a:cubicBezTo>
                    <a:pt x="21572" y="13464"/>
                    <a:pt x="21388" y="14105"/>
                    <a:pt x="21018" y="14679"/>
                  </a:cubicBezTo>
                  <a:cubicBezTo>
                    <a:pt x="21111" y="15215"/>
                    <a:pt x="21077" y="15746"/>
                    <a:pt x="20925" y="16285"/>
                  </a:cubicBezTo>
                  <a:cubicBezTo>
                    <a:pt x="20769" y="16819"/>
                    <a:pt x="20512" y="17288"/>
                    <a:pt x="20142" y="17697"/>
                  </a:cubicBezTo>
                  <a:cubicBezTo>
                    <a:pt x="20105" y="18451"/>
                    <a:pt x="19902" y="19081"/>
                    <a:pt x="19532" y="19581"/>
                  </a:cubicBezTo>
                  <a:cubicBezTo>
                    <a:pt x="19161" y="20081"/>
                    <a:pt x="18701" y="20482"/>
                    <a:pt x="18147" y="20784"/>
                  </a:cubicBezTo>
                  <a:cubicBezTo>
                    <a:pt x="17593" y="21089"/>
                    <a:pt x="16983" y="21298"/>
                    <a:pt x="16322" y="21419"/>
                  </a:cubicBezTo>
                  <a:cubicBezTo>
                    <a:pt x="15660" y="21541"/>
                    <a:pt x="15010" y="21600"/>
                    <a:pt x="14380" y="21600"/>
                  </a:cubicBezTo>
                  <a:cubicBezTo>
                    <a:pt x="13730" y="21600"/>
                    <a:pt x="13078" y="21555"/>
                    <a:pt x="12425" y="21462"/>
                  </a:cubicBezTo>
                  <a:cubicBezTo>
                    <a:pt x="11772" y="21363"/>
                    <a:pt x="11128" y="21236"/>
                    <a:pt x="10498" y="21075"/>
                  </a:cubicBezTo>
                  <a:cubicBezTo>
                    <a:pt x="9865" y="20894"/>
                    <a:pt x="9237" y="20702"/>
                    <a:pt x="8610" y="20493"/>
                  </a:cubicBezTo>
                  <a:cubicBezTo>
                    <a:pt x="7983" y="20287"/>
                    <a:pt x="7341" y="20181"/>
                    <a:pt x="6680" y="20181"/>
                  </a:cubicBezTo>
                  <a:lnTo>
                    <a:pt x="1607" y="20181"/>
                  </a:lnTo>
                  <a:cubicBezTo>
                    <a:pt x="1166" y="20181"/>
                    <a:pt x="785" y="20030"/>
                    <a:pt x="471" y="19714"/>
                  </a:cubicBezTo>
                  <a:cubicBezTo>
                    <a:pt x="157" y="19406"/>
                    <a:pt x="0" y="19025"/>
                    <a:pt x="0" y="18573"/>
                  </a:cubicBezTo>
                  <a:lnTo>
                    <a:pt x="0" y="9881"/>
                  </a:lnTo>
                  <a:cubicBezTo>
                    <a:pt x="0" y="9440"/>
                    <a:pt x="157" y="9065"/>
                    <a:pt x="471" y="8754"/>
                  </a:cubicBezTo>
                  <a:cubicBezTo>
                    <a:pt x="785" y="8441"/>
                    <a:pt x="1166" y="8285"/>
                    <a:pt x="1607" y="8285"/>
                  </a:cubicBezTo>
                  <a:lnTo>
                    <a:pt x="6316" y="8285"/>
                  </a:lnTo>
                  <a:cubicBezTo>
                    <a:pt x="6559" y="8161"/>
                    <a:pt x="6751" y="8023"/>
                    <a:pt x="6898" y="7873"/>
                  </a:cubicBezTo>
                  <a:cubicBezTo>
                    <a:pt x="7042" y="7723"/>
                    <a:pt x="7197" y="7548"/>
                    <a:pt x="7370" y="7342"/>
                  </a:cubicBezTo>
                  <a:cubicBezTo>
                    <a:pt x="7514" y="7161"/>
                    <a:pt x="7663" y="6986"/>
                    <a:pt x="7810" y="6820"/>
                  </a:cubicBezTo>
                  <a:cubicBezTo>
                    <a:pt x="7957" y="6653"/>
                    <a:pt x="8113" y="6484"/>
                    <a:pt x="8277" y="6311"/>
                  </a:cubicBezTo>
                  <a:cubicBezTo>
                    <a:pt x="8569" y="5998"/>
                    <a:pt x="8918" y="5690"/>
                    <a:pt x="9301" y="5384"/>
                  </a:cubicBezTo>
                  <a:cubicBezTo>
                    <a:pt x="9692" y="5086"/>
                    <a:pt x="9989" y="4750"/>
                    <a:pt x="10195" y="4380"/>
                  </a:cubicBezTo>
                  <a:cubicBezTo>
                    <a:pt x="10339" y="4117"/>
                    <a:pt x="10444" y="3825"/>
                    <a:pt x="10506" y="3507"/>
                  </a:cubicBezTo>
                  <a:cubicBezTo>
                    <a:pt x="10565" y="3188"/>
                    <a:pt x="10628" y="2865"/>
                    <a:pt x="10676" y="2539"/>
                  </a:cubicBezTo>
                  <a:cubicBezTo>
                    <a:pt x="10727" y="2217"/>
                    <a:pt x="10780" y="1899"/>
                    <a:pt x="10845" y="1592"/>
                  </a:cubicBezTo>
                  <a:cubicBezTo>
                    <a:pt x="10907" y="1287"/>
                    <a:pt x="11015" y="1016"/>
                    <a:pt x="11162" y="776"/>
                  </a:cubicBezTo>
                  <a:cubicBezTo>
                    <a:pt x="11311" y="536"/>
                    <a:pt x="11523" y="349"/>
                    <a:pt x="11800" y="208"/>
                  </a:cubicBezTo>
                  <a:cubicBezTo>
                    <a:pt x="12074" y="67"/>
                    <a:pt x="12442" y="0"/>
                    <a:pt x="12902" y="0"/>
                  </a:cubicBezTo>
                  <a:cubicBezTo>
                    <a:pt x="13451" y="0"/>
                    <a:pt x="13956" y="112"/>
                    <a:pt x="14411" y="344"/>
                  </a:cubicBezTo>
                  <a:cubicBezTo>
                    <a:pt x="14869" y="572"/>
                    <a:pt x="15251" y="880"/>
                    <a:pt x="15567" y="1270"/>
                  </a:cubicBezTo>
                  <a:cubicBezTo>
                    <a:pt x="15881" y="1657"/>
                    <a:pt x="16127" y="2100"/>
                    <a:pt x="16305" y="2601"/>
                  </a:cubicBezTo>
                  <a:cubicBezTo>
                    <a:pt x="16480" y="3104"/>
                    <a:pt x="16570" y="3608"/>
                    <a:pt x="16570" y="4123"/>
                  </a:cubicBezTo>
                  <a:cubicBezTo>
                    <a:pt x="16570" y="4653"/>
                    <a:pt x="16491" y="5162"/>
                    <a:pt x="16333" y="5645"/>
                  </a:cubicBezTo>
                  <a:cubicBezTo>
                    <a:pt x="16175" y="6124"/>
                    <a:pt x="15982" y="6611"/>
                    <a:pt x="15759" y="7097"/>
                  </a:cubicBezTo>
                  <a:cubicBezTo>
                    <a:pt x="16073" y="7080"/>
                    <a:pt x="16389" y="7057"/>
                    <a:pt x="16706" y="7035"/>
                  </a:cubicBezTo>
                  <a:cubicBezTo>
                    <a:pt x="17019" y="7012"/>
                    <a:pt x="17336" y="7001"/>
                    <a:pt x="17652" y="7001"/>
                  </a:cubicBezTo>
                  <a:cubicBezTo>
                    <a:pt x="18150" y="7001"/>
                    <a:pt x="18629" y="7049"/>
                    <a:pt x="19099" y="7145"/>
                  </a:cubicBezTo>
                  <a:cubicBezTo>
                    <a:pt x="19568" y="7238"/>
                    <a:pt x="19987" y="7396"/>
                    <a:pt x="20357" y="7616"/>
                  </a:cubicBezTo>
                  <a:cubicBezTo>
                    <a:pt x="20727" y="7839"/>
                    <a:pt x="21026" y="8144"/>
                    <a:pt x="21255" y="8527"/>
                  </a:cubicBezTo>
                  <a:cubicBezTo>
                    <a:pt x="21487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9" y="11544"/>
                  </a:cubicBezTo>
                  <a:moveTo>
                    <a:pt x="4257" y="18519"/>
                  </a:moveTo>
                  <a:cubicBezTo>
                    <a:pt x="4555" y="18519"/>
                    <a:pt x="4809" y="18417"/>
                    <a:pt x="5023" y="18214"/>
                  </a:cubicBezTo>
                  <a:cubicBezTo>
                    <a:pt x="5233" y="18014"/>
                    <a:pt x="5340" y="17759"/>
                    <a:pt x="5340" y="17454"/>
                  </a:cubicBezTo>
                  <a:cubicBezTo>
                    <a:pt x="5340" y="17154"/>
                    <a:pt x="5233" y="16901"/>
                    <a:pt x="5023" y="16686"/>
                  </a:cubicBezTo>
                  <a:cubicBezTo>
                    <a:pt x="4812" y="16477"/>
                    <a:pt x="4558" y="16373"/>
                    <a:pt x="4257" y="16373"/>
                  </a:cubicBezTo>
                  <a:cubicBezTo>
                    <a:pt x="3942" y="16373"/>
                    <a:pt x="3685" y="16477"/>
                    <a:pt x="3487" y="16686"/>
                  </a:cubicBezTo>
                  <a:cubicBezTo>
                    <a:pt x="3289" y="16901"/>
                    <a:pt x="3190" y="17154"/>
                    <a:pt x="3190" y="17454"/>
                  </a:cubicBezTo>
                  <a:cubicBezTo>
                    <a:pt x="3190" y="17768"/>
                    <a:pt x="3289" y="18025"/>
                    <a:pt x="3487" y="18223"/>
                  </a:cubicBezTo>
                  <a:cubicBezTo>
                    <a:pt x="3682" y="18420"/>
                    <a:pt x="3939" y="18519"/>
                    <a:pt x="4257" y="18519"/>
                  </a:cubicBezTo>
                  <a:moveTo>
                    <a:pt x="19164" y="14343"/>
                  </a:moveTo>
                  <a:cubicBezTo>
                    <a:pt x="19704" y="13902"/>
                    <a:pt x="19975" y="13346"/>
                    <a:pt x="19975" y="12679"/>
                  </a:cubicBezTo>
                  <a:cubicBezTo>
                    <a:pt x="19975" y="12473"/>
                    <a:pt x="19919" y="12281"/>
                    <a:pt x="19806" y="12098"/>
                  </a:cubicBezTo>
                  <a:cubicBezTo>
                    <a:pt x="19695" y="11920"/>
                    <a:pt x="19577" y="11762"/>
                    <a:pt x="19447" y="11623"/>
                  </a:cubicBezTo>
                  <a:cubicBezTo>
                    <a:pt x="19591" y="11363"/>
                    <a:pt x="19721" y="11106"/>
                    <a:pt x="19834" y="10849"/>
                  </a:cubicBezTo>
                  <a:cubicBezTo>
                    <a:pt x="19944" y="10592"/>
                    <a:pt x="20003" y="10313"/>
                    <a:pt x="20003" y="10002"/>
                  </a:cubicBezTo>
                  <a:cubicBezTo>
                    <a:pt x="20003" y="9689"/>
                    <a:pt x="19924" y="9440"/>
                    <a:pt x="19766" y="9250"/>
                  </a:cubicBezTo>
                  <a:cubicBezTo>
                    <a:pt x="19608" y="9070"/>
                    <a:pt x="19416" y="8929"/>
                    <a:pt x="19184" y="8833"/>
                  </a:cubicBezTo>
                  <a:cubicBezTo>
                    <a:pt x="18955" y="8740"/>
                    <a:pt x="18698" y="8683"/>
                    <a:pt x="18418" y="8664"/>
                  </a:cubicBezTo>
                  <a:cubicBezTo>
                    <a:pt x="18138" y="8644"/>
                    <a:pt x="17884" y="8635"/>
                    <a:pt x="17650" y="8635"/>
                  </a:cubicBezTo>
                  <a:cubicBezTo>
                    <a:pt x="17243" y="8635"/>
                    <a:pt x="16836" y="8650"/>
                    <a:pt x="16423" y="8678"/>
                  </a:cubicBezTo>
                  <a:cubicBezTo>
                    <a:pt x="16011" y="8706"/>
                    <a:pt x="15607" y="8720"/>
                    <a:pt x="15200" y="8720"/>
                  </a:cubicBezTo>
                  <a:cubicBezTo>
                    <a:pt x="14917" y="8720"/>
                    <a:pt x="14643" y="8706"/>
                    <a:pt x="14366" y="8678"/>
                  </a:cubicBezTo>
                  <a:cubicBezTo>
                    <a:pt x="14089" y="8650"/>
                    <a:pt x="13829" y="8584"/>
                    <a:pt x="13575" y="8474"/>
                  </a:cubicBezTo>
                  <a:cubicBezTo>
                    <a:pt x="13575" y="8105"/>
                    <a:pt x="13646" y="7754"/>
                    <a:pt x="13792" y="7421"/>
                  </a:cubicBezTo>
                  <a:cubicBezTo>
                    <a:pt x="13937" y="7088"/>
                    <a:pt x="14095" y="6752"/>
                    <a:pt x="14276" y="6413"/>
                  </a:cubicBezTo>
                  <a:cubicBezTo>
                    <a:pt x="14448" y="6074"/>
                    <a:pt x="14606" y="5721"/>
                    <a:pt x="14748" y="5350"/>
                  </a:cubicBezTo>
                  <a:cubicBezTo>
                    <a:pt x="14886" y="4983"/>
                    <a:pt x="14954" y="4574"/>
                    <a:pt x="14954" y="4123"/>
                  </a:cubicBezTo>
                  <a:cubicBezTo>
                    <a:pt x="14954" y="3823"/>
                    <a:pt x="14906" y="3530"/>
                    <a:pt x="14813" y="3235"/>
                  </a:cubicBezTo>
                  <a:cubicBezTo>
                    <a:pt x="14717" y="2945"/>
                    <a:pt x="14584" y="2676"/>
                    <a:pt x="14411" y="2439"/>
                  </a:cubicBezTo>
                  <a:cubicBezTo>
                    <a:pt x="14239" y="2200"/>
                    <a:pt x="14027" y="2001"/>
                    <a:pt x="13776" y="1843"/>
                  </a:cubicBezTo>
                  <a:cubicBezTo>
                    <a:pt x="13521" y="1688"/>
                    <a:pt x="13230" y="1606"/>
                    <a:pt x="12894" y="1606"/>
                  </a:cubicBezTo>
                  <a:lnTo>
                    <a:pt x="12744" y="1606"/>
                  </a:lnTo>
                  <a:cubicBezTo>
                    <a:pt x="12682" y="1606"/>
                    <a:pt x="12631" y="1617"/>
                    <a:pt x="12594" y="1634"/>
                  </a:cubicBezTo>
                  <a:cubicBezTo>
                    <a:pt x="12524" y="1671"/>
                    <a:pt x="12481" y="1705"/>
                    <a:pt x="12473" y="1741"/>
                  </a:cubicBezTo>
                  <a:cubicBezTo>
                    <a:pt x="12464" y="1778"/>
                    <a:pt x="12450" y="1837"/>
                    <a:pt x="12430" y="1920"/>
                  </a:cubicBezTo>
                  <a:cubicBezTo>
                    <a:pt x="12323" y="2450"/>
                    <a:pt x="12221" y="3006"/>
                    <a:pt x="12128" y="3585"/>
                  </a:cubicBezTo>
                  <a:cubicBezTo>
                    <a:pt x="12035" y="4168"/>
                    <a:pt x="11854" y="4699"/>
                    <a:pt x="11597" y="5176"/>
                  </a:cubicBezTo>
                  <a:cubicBezTo>
                    <a:pt x="11334" y="5636"/>
                    <a:pt x="11001" y="6035"/>
                    <a:pt x="10597" y="6368"/>
                  </a:cubicBezTo>
                  <a:cubicBezTo>
                    <a:pt x="10190" y="6701"/>
                    <a:pt x="9803" y="7051"/>
                    <a:pt x="9432" y="7421"/>
                  </a:cubicBezTo>
                  <a:cubicBezTo>
                    <a:pt x="9170" y="7701"/>
                    <a:pt x="8949" y="7955"/>
                    <a:pt x="8771" y="8183"/>
                  </a:cubicBezTo>
                  <a:cubicBezTo>
                    <a:pt x="8592" y="8412"/>
                    <a:pt x="8404" y="8632"/>
                    <a:pt x="8212" y="8833"/>
                  </a:cubicBezTo>
                  <a:cubicBezTo>
                    <a:pt x="8017" y="9036"/>
                    <a:pt x="7799" y="9223"/>
                    <a:pt x="7556" y="9401"/>
                  </a:cubicBezTo>
                  <a:cubicBezTo>
                    <a:pt x="7313" y="9576"/>
                    <a:pt x="7019" y="9737"/>
                    <a:pt x="6674" y="9881"/>
                  </a:cubicBezTo>
                  <a:lnTo>
                    <a:pt x="6646" y="9881"/>
                  </a:lnTo>
                  <a:lnTo>
                    <a:pt x="6646" y="18573"/>
                  </a:lnTo>
                  <a:cubicBezTo>
                    <a:pt x="7279" y="18573"/>
                    <a:pt x="7889" y="18648"/>
                    <a:pt x="8485" y="18796"/>
                  </a:cubicBezTo>
                  <a:cubicBezTo>
                    <a:pt x="9082" y="18946"/>
                    <a:pt x="9684" y="19104"/>
                    <a:pt x="10294" y="19270"/>
                  </a:cubicBezTo>
                  <a:cubicBezTo>
                    <a:pt x="10902" y="19440"/>
                    <a:pt x="11538" y="19592"/>
                    <a:pt x="12207" y="19742"/>
                  </a:cubicBezTo>
                  <a:cubicBezTo>
                    <a:pt x="12874" y="19892"/>
                    <a:pt x="13595" y="19965"/>
                    <a:pt x="14375" y="19965"/>
                  </a:cubicBezTo>
                  <a:cubicBezTo>
                    <a:pt x="14781" y="19965"/>
                    <a:pt x="15222" y="19940"/>
                    <a:pt x="15700" y="19886"/>
                  </a:cubicBezTo>
                  <a:cubicBezTo>
                    <a:pt x="16177" y="19830"/>
                    <a:pt x="16627" y="19711"/>
                    <a:pt x="17047" y="19527"/>
                  </a:cubicBezTo>
                  <a:cubicBezTo>
                    <a:pt x="17469" y="19344"/>
                    <a:pt x="17816" y="19087"/>
                    <a:pt x="18102" y="18762"/>
                  </a:cubicBezTo>
                  <a:cubicBezTo>
                    <a:pt x="18387" y="18440"/>
                    <a:pt x="18526" y="18011"/>
                    <a:pt x="18526" y="17477"/>
                  </a:cubicBezTo>
                  <a:cubicBezTo>
                    <a:pt x="18526" y="17387"/>
                    <a:pt x="18523" y="17305"/>
                    <a:pt x="18517" y="17226"/>
                  </a:cubicBezTo>
                  <a:cubicBezTo>
                    <a:pt x="18503" y="17151"/>
                    <a:pt x="18489" y="17070"/>
                    <a:pt x="18472" y="16980"/>
                  </a:cubicBezTo>
                  <a:cubicBezTo>
                    <a:pt x="18786" y="16836"/>
                    <a:pt x="19029" y="16596"/>
                    <a:pt x="19195" y="16263"/>
                  </a:cubicBezTo>
                  <a:cubicBezTo>
                    <a:pt x="19365" y="15930"/>
                    <a:pt x="19447" y="15594"/>
                    <a:pt x="19447" y="15263"/>
                  </a:cubicBezTo>
                  <a:cubicBezTo>
                    <a:pt x="19450" y="14913"/>
                    <a:pt x="19351" y="14605"/>
                    <a:pt x="19164" y="14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996697" y="2372400"/>
            <a:ext cx="2527879" cy="691019"/>
            <a:chOff x="2995902" y="2372399"/>
            <a:chExt cx="2527879" cy="691019"/>
          </a:xfrm>
        </p:grpSpPr>
        <p:sp>
          <p:nvSpPr>
            <p:cNvPr id="40" name="TextBox 13"/>
            <p:cNvSpPr txBox="1"/>
            <p:nvPr/>
          </p:nvSpPr>
          <p:spPr>
            <a:xfrm>
              <a:off x="2995902" y="2372399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TextBox 13"/>
            <p:cNvSpPr txBox="1"/>
            <p:nvPr/>
          </p:nvSpPr>
          <p:spPr>
            <a:xfrm>
              <a:off x="2995902" y="2694086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996697" y="3353475"/>
            <a:ext cx="2527879" cy="691019"/>
            <a:chOff x="2995902" y="3353474"/>
            <a:chExt cx="2527879" cy="691019"/>
          </a:xfrm>
        </p:grpSpPr>
        <p:sp>
          <p:nvSpPr>
            <p:cNvPr id="42" name="TextBox 13"/>
            <p:cNvSpPr txBox="1"/>
            <p:nvPr/>
          </p:nvSpPr>
          <p:spPr>
            <a:xfrm>
              <a:off x="2995902" y="3353474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TextBox 13"/>
            <p:cNvSpPr txBox="1"/>
            <p:nvPr/>
          </p:nvSpPr>
          <p:spPr>
            <a:xfrm>
              <a:off x="2995902" y="3675161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96697" y="4465264"/>
            <a:ext cx="2527879" cy="691019"/>
            <a:chOff x="2995902" y="4465263"/>
            <a:chExt cx="2527879" cy="691019"/>
          </a:xfrm>
        </p:grpSpPr>
        <p:sp>
          <p:nvSpPr>
            <p:cNvPr id="54" name="TextBox 13"/>
            <p:cNvSpPr txBox="1"/>
            <p:nvPr/>
          </p:nvSpPr>
          <p:spPr>
            <a:xfrm>
              <a:off x="2995902" y="4465263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TextBox 13"/>
            <p:cNvSpPr txBox="1"/>
            <p:nvPr/>
          </p:nvSpPr>
          <p:spPr>
            <a:xfrm>
              <a:off x="2995902" y="4786950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37180" y="2372400"/>
            <a:ext cx="2527879" cy="691019"/>
            <a:chOff x="7936385" y="2372399"/>
            <a:chExt cx="2527879" cy="691019"/>
          </a:xfrm>
        </p:grpSpPr>
        <p:sp>
          <p:nvSpPr>
            <p:cNvPr id="56" name="TextBox 13"/>
            <p:cNvSpPr txBox="1"/>
            <p:nvPr/>
          </p:nvSpPr>
          <p:spPr>
            <a:xfrm>
              <a:off x="7936385" y="2372399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Box 13"/>
            <p:cNvSpPr txBox="1"/>
            <p:nvPr/>
          </p:nvSpPr>
          <p:spPr>
            <a:xfrm>
              <a:off x="7936385" y="2694086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37180" y="3353475"/>
            <a:ext cx="2527879" cy="691019"/>
            <a:chOff x="7936385" y="3353474"/>
            <a:chExt cx="2527879" cy="691019"/>
          </a:xfrm>
        </p:grpSpPr>
        <p:sp>
          <p:nvSpPr>
            <p:cNvPr id="58" name="TextBox 13"/>
            <p:cNvSpPr txBox="1"/>
            <p:nvPr/>
          </p:nvSpPr>
          <p:spPr>
            <a:xfrm>
              <a:off x="7936385" y="3353474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Box 13"/>
            <p:cNvSpPr txBox="1"/>
            <p:nvPr/>
          </p:nvSpPr>
          <p:spPr>
            <a:xfrm>
              <a:off x="7936385" y="3675161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37180" y="4465264"/>
            <a:ext cx="2527879" cy="691019"/>
            <a:chOff x="7936385" y="4465263"/>
            <a:chExt cx="2527879" cy="691019"/>
          </a:xfrm>
        </p:grpSpPr>
        <p:sp>
          <p:nvSpPr>
            <p:cNvPr id="60" name="TextBox 13"/>
            <p:cNvSpPr txBox="1"/>
            <p:nvPr/>
          </p:nvSpPr>
          <p:spPr>
            <a:xfrm>
              <a:off x="7936385" y="4465263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Box 13"/>
            <p:cNvSpPr txBox="1"/>
            <p:nvPr/>
          </p:nvSpPr>
          <p:spPr>
            <a:xfrm>
              <a:off x="7936385" y="4786950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教学分析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2"/>
                </a:solidFill>
                <a:latin typeface="Impact" panose="020B0806030902050204" pitchFamily="34" charset="0"/>
              </a:rPr>
              <a:t>Part 1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 smtClean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教学反思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2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4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4"/>
          <p:cNvGrpSpPr/>
          <p:nvPr/>
        </p:nvGrpSpPr>
        <p:grpSpPr>
          <a:xfrm>
            <a:off x="5379237" y="3062299"/>
            <a:ext cx="1414483" cy="1619124"/>
            <a:chOff x="5379142" y="2991066"/>
            <a:chExt cx="1414667" cy="1619124"/>
          </a:xfrm>
        </p:grpSpPr>
        <p:sp>
          <p:nvSpPr>
            <p:cNvPr id="44" name="Shape 1723"/>
            <p:cNvSpPr/>
            <p:nvPr/>
          </p:nvSpPr>
          <p:spPr>
            <a:xfrm rot="18900000">
              <a:off x="537914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Shape 1726"/>
            <p:cNvSpPr/>
            <p:nvPr/>
          </p:nvSpPr>
          <p:spPr>
            <a:xfrm rot="18900000">
              <a:off x="5379142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Group 12"/>
          <p:cNvGrpSpPr/>
          <p:nvPr/>
        </p:nvGrpSpPr>
        <p:grpSpPr>
          <a:xfrm>
            <a:off x="3564202" y="3270642"/>
            <a:ext cx="1414483" cy="1619124"/>
            <a:chOff x="3563871" y="3199409"/>
            <a:chExt cx="1414666" cy="1619124"/>
          </a:xfrm>
        </p:grpSpPr>
        <p:sp>
          <p:nvSpPr>
            <p:cNvPr id="47" name="Shape 1722"/>
            <p:cNvSpPr/>
            <p:nvPr/>
          </p:nvSpPr>
          <p:spPr>
            <a:xfrm rot="8100000">
              <a:off x="3563871" y="3403867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Shape 1729"/>
            <p:cNvSpPr/>
            <p:nvPr/>
          </p:nvSpPr>
          <p:spPr>
            <a:xfrm rot="8100000">
              <a:off x="3563871" y="3199409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Group 11"/>
          <p:cNvGrpSpPr/>
          <p:nvPr/>
        </p:nvGrpSpPr>
        <p:grpSpPr>
          <a:xfrm>
            <a:off x="1680085" y="3062299"/>
            <a:ext cx="1414483" cy="1619124"/>
            <a:chOff x="1743076" y="2991066"/>
            <a:chExt cx="1414666" cy="1619124"/>
          </a:xfrm>
        </p:grpSpPr>
        <p:sp>
          <p:nvSpPr>
            <p:cNvPr id="50" name="Shape 1721"/>
            <p:cNvSpPr/>
            <p:nvPr/>
          </p:nvSpPr>
          <p:spPr>
            <a:xfrm rot="18900000">
              <a:off x="1743076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Shape 1732"/>
            <p:cNvSpPr/>
            <p:nvPr/>
          </p:nvSpPr>
          <p:spPr>
            <a:xfrm rot="18900000">
              <a:off x="1743076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508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Group 15"/>
          <p:cNvGrpSpPr/>
          <p:nvPr/>
        </p:nvGrpSpPr>
        <p:grpSpPr>
          <a:xfrm>
            <a:off x="7199795" y="3270643"/>
            <a:ext cx="1414483" cy="1619125"/>
            <a:chOff x="7199937" y="3199409"/>
            <a:chExt cx="1414666" cy="1619125"/>
          </a:xfrm>
        </p:grpSpPr>
        <p:sp>
          <p:nvSpPr>
            <p:cNvPr id="53" name="Shape 1724"/>
            <p:cNvSpPr/>
            <p:nvPr/>
          </p:nvSpPr>
          <p:spPr>
            <a:xfrm rot="8100000">
              <a:off x="7199937" y="3403868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Shape 1735"/>
            <p:cNvSpPr/>
            <p:nvPr/>
          </p:nvSpPr>
          <p:spPr>
            <a:xfrm rot="8100000">
              <a:off x="7199937" y="3199409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Group 16"/>
          <p:cNvGrpSpPr/>
          <p:nvPr/>
        </p:nvGrpSpPr>
        <p:grpSpPr>
          <a:xfrm>
            <a:off x="9014831" y="3062299"/>
            <a:ext cx="1414483" cy="1619124"/>
            <a:chOff x="9015209" y="2991066"/>
            <a:chExt cx="1414666" cy="1619124"/>
          </a:xfrm>
        </p:grpSpPr>
        <p:sp>
          <p:nvSpPr>
            <p:cNvPr id="56" name="Shape 1725"/>
            <p:cNvSpPr/>
            <p:nvPr/>
          </p:nvSpPr>
          <p:spPr>
            <a:xfrm rot="18900000">
              <a:off x="9015209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Shape 1738"/>
            <p:cNvSpPr/>
            <p:nvPr/>
          </p:nvSpPr>
          <p:spPr>
            <a:xfrm rot="18900000">
              <a:off x="9015209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Text Placeholder 4"/>
          <p:cNvSpPr txBox="1"/>
          <p:nvPr/>
        </p:nvSpPr>
        <p:spPr>
          <a:xfrm>
            <a:off x="1781996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 Placeholder 4"/>
          <p:cNvSpPr txBox="1"/>
          <p:nvPr/>
        </p:nvSpPr>
        <p:spPr>
          <a:xfrm>
            <a:off x="3663350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 Placeholder 4"/>
          <p:cNvSpPr txBox="1"/>
          <p:nvPr/>
        </p:nvSpPr>
        <p:spPr>
          <a:xfrm>
            <a:off x="5480435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 Placeholder 4"/>
          <p:cNvSpPr txBox="1"/>
          <p:nvPr/>
        </p:nvSpPr>
        <p:spPr>
          <a:xfrm>
            <a:off x="7298230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 Placeholder 4"/>
          <p:cNvSpPr txBox="1"/>
          <p:nvPr/>
        </p:nvSpPr>
        <p:spPr>
          <a:xfrm>
            <a:off x="9116742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96093" y="1747263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20058" y="5228425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36239" y="1747263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53789" y="5228425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52438" y="1747263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  <p:bldP spid="59" grpId="0" build="p"/>
      <p:bldP spid="60" grpId="0" build="p"/>
      <p:bldP spid="61" grpId="0" build="p"/>
      <p:bldP spid="62" grpId="0" build="p"/>
      <p:bldP spid="63" grpId="0"/>
      <p:bldP spid="64" grpId="0"/>
      <p:bldP spid="65" grpId="0"/>
      <p:bldP spid="66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53"/>
          <p:cNvSpPr>
            <a:spLocks noEditPoints="1"/>
          </p:cNvSpPr>
          <p:nvPr/>
        </p:nvSpPr>
        <p:spPr bwMode="auto">
          <a:xfrm>
            <a:off x="5480139" y="5177734"/>
            <a:ext cx="1329627" cy="1274441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4"/>
          <p:cNvSpPr txBox="1">
            <a:spLocks noChangeArrowheads="1"/>
          </p:cNvSpPr>
          <p:nvPr/>
        </p:nvSpPr>
        <p:spPr bwMode="auto">
          <a:xfrm>
            <a:off x="1578683" y="1536515"/>
            <a:ext cx="242271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5"/>
          <p:cNvSpPr txBox="1">
            <a:spLocks noChangeArrowheads="1"/>
          </p:cNvSpPr>
          <p:nvPr/>
        </p:nvSpPr>
        <p:spPr bwMode="auto">
          <a:xfrm>
            <a:off x="1515951" y="1930251"/>
            <a:ext cx="2826904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8496909" y="2347232"/>
            <a:ext cx="1919965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8496908" y="2685525"/>
            <a:ext cx="2802135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48"/>
          <p:cNvSpPr txBox="1">
            <a:spLocks noChangeArrowheads="1"/>
          </p:cNvSpPr>
          <p:nvPr/>
        </p:nvSpPr>
        <p:spPr bwMode="auto">
          <a:xfrm>
            <a:off x="7824922" y="4757096"/>
            <a:ext cx="1919963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49"/>
          <p:cNvSpPr txBox="1">
            <a:spLocks noChangeArrowheads="1"/>
          </p:cNvSpPr>
          <p:nvPr/>
        </p:nvSpPr>
        <p:spPr bwMode="auto">
          <a:xfrm>
            <a:off x="7824921" y="5093539"/>
            <a:ext cx="2802134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50"/>
          <p:cNvSpPr txBox="1">
            <a:spLocks noChangeArrowheads="1"/>
          </p:cNvSpPr>
          <p:nvPr/>
        </p:nvSpPr>
        <p:spPr bwMode="auto">
          <a:xfrm>
            <a:off x="1489041" y="3637790"/>
            <a:ext cx="2422719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  <a:endParaRPr lang="zh-CN" altLang="en-US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51"/>
          <p:cNvSpPr txBox="1">
            <a:spLocks noChangeArrowheads="1"/>
          </p:cNvSpPr>
          <p:nvPr/>
        </p:nvSpPr>
        <p:spPr bwMode="auto">
          <a:xfrm>
            <a:off x="1446084" y="4029675"/>
            <a:ext cx="2826905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73465" y="1144097"/>
            <a:ext cx="2942976" cy="962091"/>
            <a:chOff x="3074194" y="1156295"/>
            <a:chExt cx="2782887" cy="909637"/>
          </a:xfrm>
        </p:grpSpPr>
        <p:sp>
          <p:nvSpPr>
            <p:cNvPr id="13" name="Freeform 559"/>
            <p:cNvSpPr/>
            <p:nvPr/>
          </p:nvSpPr>
          <p:spPr bwMode="auto">
            <a:xfrm>
              <a:off x="3074194" y="1156295"/>
              <a:ext cx="2782887" cy="909637"/>
            </a:xfrm>
            <a:custGeom>
              <a:avLst/>
              <a:gdLst>
                <a:gd name="T0" fmla="*/ 3583 w 4019"/>
                <a:gd name="T1" fmla="*/ 657 h 1314"/>
                <a:gd name="T2" fmla="*/ 3459 w 4019"/>
                <a:gd name="T3" fmla="*/ 540 h 1314"/>
                <a:gd name="T4" fmla="*/ 3459 w 4019"/>
                <a:gd name="T5" fmla="*/ 657 h 1314"/>
                <a:gd name="T6" fmla="*/ 3459 w 4019"/>
                <a:gd name="T7" fmla="*/ 657 h 1314"/>
                <a:gd name="T8" fmla="*/ 3459 w 4019"/>
                <a:gd name="T9" fmla="*/ 540 h 1314"/>
                <a:gd name="T10" fmla="*/ 2737 w 4019"/>
                <a:gd name="T11" fmla="*/ 121 h 1314"/>
                <a:gd name="T12" fmla="*/ 2737 w 4019"/>
                <a:gd name="T13" fmla="*/ 121 h 1314"/>
                <a:gd name="T14" fmla="*/ 2050 w 4019"/>
                <a:gd name="T15" fmla="*/ 0 h 1314"/>
                <a:gd name="T16" fmla="*/ 2014 w 4019"/>
                <a:gd name="T17" fmla="*/ 0 h 1314"/>
                <a:gd name="T18" fmla="*/ 2014 w 4019"/>
                <a:gd name="T19" fmla="*/ 657 h 1314"/>
                <a:gd name="T20" fmla="*/ 2014 w 4019"/>
                <a:gd name="T21" fmla="*/ 657 h 1314"/>
                <a:gd name="T22" fmla="*/ 2014 w 4019"/>
                <a:gd name="T23" fmla="*/ 0 h 1314"/>
                <a:gd name="T24" fmla="*/ 1970 w 4019"/>
                <a:gd name="T25" fmla="*/ 0 h 1314"/>
                <a:gd name="T26" fmla="*/ 1291 w 4019"/>
                <a:gd name="T27" fmla="*/ 119 h 1314"/>
                <a:gd name="T28" fmla="*/ 568 w 4019"/>
                <a:gd name="T29" fmla="*/ 533 h 1314"/>
                <a:gd name="T30" fmla="*/ 568 w 4019"/>
                <a:gd name="T31" fmla="*/ 657 h 1314"/>
                <a:gd name="T32" fmla="*/ 568 w 4019"/>
                <a:gd name="T33" fmla="*/ 657 h 1314"/>
                <a:gd name="T34" fmla="*/ 568 w 4019"/>
                <a:gd name="T35" fmla="*/ 533 h 1314"/>
                <a:gd name="T36" fmla="*/ 437 w 4019"/>
                <a:gd name="T37" fmla="*/ 657 h 1314"/>
                <a:gd name="T38" fmla="*/ 437 w 4019"/>
                <a:gd name="T39" fmla="*/ 657 h 1314"/>
                <a:gd name="T40" fmla="*/ 0 w 4019"/>
                <a:gd name="T41" fmla="*/ 1314 h 1314"/>
                <a:gd name="T42" fmla="*/ 568 w 4019"/>
                <a:gd name="T43" fmla="*/ 1314 h 1314"/>
                <a:gd name="T44" fmla="*/ 1291 w 4019"/>
                <a:gd name="T45" fmla="*/ 1314 h 1314"/>
                <a:gd name="T46" fmla="*/ 2014 w 4019"/>
                <a:gd name="T47" fmla="*/ 1314 h 1314"/>
                <a:gd name="T48" fmla="*/ 2737 w 4019"/>
                <a:gd name="T49" fmla="*/ 1314 h 1314"/>
                <a:gd name="T50" fmla="*/ 3459 w 4019"/>
                <a:gd name="T51" fmla="*/ 1314 h 1314"/>
                <a:gd name="T52" fmla="*/ 4019 w 4019"/>
                <a:gd name="T53" fmla="*/ 1314 h 1314"/>
                <a:gd name="T54" fmla="*/ 3583 w 4019"/>
                <a:gd name="T55" fmla="*/ 65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19" h="1314">
                  <a:moveTo>
                    <a:pt x="3583" y="657"/>
                  </a:moveTo>
                  <a:cubicBezTo>
                    <a:pt x="3543" y="616"/>
                    <a:pt x="3502" y="577"/>
                    <a:pt x="3459" y="540"/>
                  </a:cubicBezTo>
                  <a:lnTo>
                    <a:pt x="3459" y="657"/>
                  </a:lnTo>
                  <a:lnTo>
                    <a:pt x="3459" y="540"/>
                  </a:lnTo>
                  <a:cubicBezTo>
                    <a:pt x="3251" y="358"/>
                    <a:pt x="3006" y="215"/>
                    <a:pt x="2737" y="121"/>
                  </a:cubicBezTo>
                  <a:cubicBezTo>
                    <a:pt x="2521" y="46"/>
                    <a:pt x="2290" y="4"/>
                    <a:pt x="2050" y="0"/>
                  </a:cubicBezTo>
                  <a:lnTo>
                    <a:pt x="2014" y="0"/>
                  </a:lnTo>
                  <a:lnTo>
                    <a:pt x="2014" y="657"/>
                  </a:lnTo>
                  <a:lnTo>
                    <a:pt x="2014" y="0"/>
                  </a:lnTo>
                  <a:lnTo>
                    <a:pt x="1970" y="0"/>
                  </a:lnTo>
                  <a:cubicBezTo>
                    <a:pt x="1733" y="4"/>
                    <a:pt x="1505" y="45"/>
                    <a:pt x="1291" y="119"/>
                  </a:cubicBezTo>
                  <a:cubicBezTo>
                    <a:pt x="1023" y="211"/>
                    <a:pt x="777" y="353"/>
                    <a:pt x="568" y="533"/>
                  </a:cubicBezTo>
                  <a:lnTo>
                    <a:pt x="568" y="657"/>
                  </a:lnTo>
                  <a:lnTo>
                    <a:pt x="568" y="533"/>
                  </a:lnTo>
                  <a:cubicBezTo>
                    <a:pt x="523" y="572"/>
                    <a:pt x="479" y="614"/>
                    <a:pt x="437" y="657"/>
                  </a:cubicBezTo>
                  <a:cubicBezTo>
                    <a:pt x="252" y="846"/>
                    <a:pt x="103" y="1069"/>
                    <a:pt x="0" y="1314"/>
                  </a:cubicBezTo>
                  <a:lnTo>
                    <a:pt x="568" y="1314"/>
                  </a:lnTo>
                  <a:lnTo>
                    <a:pt x="1291" y="1314"/>
                  </a:lnTo>
                  <a:lnTo>
                    <a:pt x="2014" y="1314"/>
                  </a:lnTo>
                  <a:lnTo>
                    <a:pt x="2737" y="1314"/>
                  </a:lnTo>
                  <a:lnTo>
                    <a:pt x="3459" y="1314"/>
                  </a:lnTo>
                  <a:lnTo>
                    <a:pt x="4019" y="1314"/>
                  </a:lnTo>
                  <a:cubicBezTo>
                    <a:pt x="3917" y="1069"/>
                    <a:pt x="3768" y="846"/>
                    <a:pt x="3583" y="65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组合 52"/>
            <p:cNvPicPr>
              <a:picLocks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2594" y="1402357"/>
              <a:ext cx="371475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560981" y="2152925"/>
            <a:ext cx="3167940" cy="960412"/>
            <a:chOff x="2967831" y="2129432"/>
            <a:chExt cx="2995613" cy="908050"/>
          </a:xfrm>
        </p:grpSpPr>
        <p:sp>
          <p:nvSpPr>
            <p:cNvPr id="16" name="Freeform 560"/>
            <p:cNvSpPr>
              <a:spLocks noEditPoints="1"/>
            </p:cNvSpPr>
            <p:nvPr/>
          </p:nvSpPr>
          <p:spPr bwMode="auto">
            <a:xfrm>
              <a:off x="2967831" y="2129432"/>
              <a:ext cx="2995613" cy="908050"/>
            </a:xfrm>
            <a:custGeom>
              <a:avLst/>
              <a:gdLst>
                <a:gd name="T0" fmla="*/ 4327 w 4328"/>
                <a:gd name="T1" fmla="*/ 657 h 1314"/>
                <a:gd name="T2" fmla="*/ 3613 w 4328"/>
                <a:gd name="T3" fmla="*/ 657 h 1314"/>
                <a:gd name="T4" fmla="*/ 3613 w 4328"/>
                <a:gd name="T5" fmla="*/ 657 h 1314"/>
                <a:gd name="T6" fmla="*/ 2891 w 4328"/>
                <a:gd name="T7" fmla="*/ 657 h 1314"/>
                <a:gd name="T8" fmla="*/ 2168 w 4328"/>
                <a:gd name="T9" fmla="*/ 657 h 1314"/>
                <a:gd name="T10" fmla="*/ 1445 w 4328"/>
                <a:gd name="T11" fmla="*/ 657 h 1314"/>
                <a:gd name="T12" fmla="*/ 722 w 4328"/>
                <a:gd name="T13" fmla="*/ 657 h 1314"/>
                <a:gd name="T14" fmla="*/ 1 w 4328"/>
                <a:gd name="T15" fmla="*/ 657 h 1314"/>
                <a:gd name="T16" fmla="*/ 130 w 4328"/>
                <a:gd name="T17" fmla="*/ 0 h 1314"/>
                <a:gd name="T18" fmla="*/ 722 w 4328"/>
                <a:gd name="T19" fmla="*/ 0 h 1314"/>
                <a:gd name="T20" fmla="*/ 1445 w 4328"/>
                <a:gd name="T21" fmla="*/ 0 h 1314"/>
                <a:gd name="T22" fmla="*/ 2168 w 4328"/>
                <a:gd name="T23" fmla="*/ 0 h 1314"/>
                <a:gd name="T24" fmla="*/ 2891 w 4328"/>
                <a:gd name="T25" fmla="*/ 0 h 1314"/>
                <a:gd name="T26" fmla="*/ 3613 w 4328"/>
                <a:gd name="T27" fmla="*/ 0 h 1314"/>
                <a:gd name="T28" fmla="*/ 4197 w 4328"/>
                <a:gd name="T29" fmla="*/ 0 h 1314"/>
                <a:gd name="T30" fmla="*/ 4327 w 4328"/>
                <a:gd name="T31" fmla="*/ 657 h 1314"/>
                <a:gd name="T32" fmla="*/ 1 w 4328"/>
                <a:gd name="T33" fmla="*/ 657 h 1314"/>
                <a:gd name="T34" fmla="*/ 0 w 4328"/>
                <a:gd name="T35" fmla="*/ 712 h 1314"/>
                <a:gd name="T36" fmla="*/ 91 w 4328"/>
                <a:gd name="T37" fmla="*/ 1314 h 1314"/>
                <a:gd name="T38" fmla="*/ 722 w 4328"/>
                <a:gd name="T39" fmla="*/ 1314 h 1314"/>
                <a:gd name="T40" fmla="*/ 1445 w 4328"/>
                <a:gd name="T41" fmla="*/ 1314 h 1314"/>
                <a:gd name="T42" fmla="*/ 2168 w 4328"/>
                <a:gd name="T43" fmla="*/ 1314 h 1314"/>
                <a:gd name="T44" fmla="*/ 2891 w 4328"/>
                <a:gd name="T45" fmla="*/ 1314 h 1314"/>
                <a:gd name="T46" fmla="*/ 3613 w 4328"/>
                <a:gd name="T47" fmla="*/ 1314 h 1314"/>
                <a:gd name="T48" fmla="*/ 3613 w 4328"/>
                <a:gd name="T49" fmla="*/ 1314 h 1314"/>
                <a:gd name="T50" fmla="*/ 4237 w 4328"/>
                <a:gd name="T51" fmla="*/ 1314 h 1314"/>
                <a:gd name="T52" fmla="*/ 4328 w 4328"/>
                <a:gd name="T53" fmla="*/ 712 h 1314"/>
                <a:gd name="T54" fmla="*/ 4327 w 4328"/>
                <a:gd name="T55" fmla="*/ 657 h 1314"/>
                <a:gd name="T56" fmla="*/ 4327 w 4328"/>
                <a:gd name="T57" fmla="*/ 65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28" h="1314">
                  <a:moveTo>
                    <a:pt x="4327" y="657"/>
                  </a:moveTo>
                  <a:lnTo>
                    <a:pt x="3613" y="657"/>
                  </a:lnTo>
                  <a:lnTo>
                    <a:pt x="2891" y="657"/>
                  </a:lnTo>
                  <a:lnTo>
                    <a:pt x="2168" y="657"/>
                  </a:lnTo>
                  <a:lnTo>
                    <a:pt x="1445" y="657"/>
                  </a:lnTo>
                  <a:lnTo>
                    <a:pt x="722" y="657"/>
                  </a:lnTo>
                  <a:lnTo>
                    <a:pt x="1" y="657"/>
                  </a:lnTo>
                  <a:cubicBezTo>
                    <a:pt x="7" y="427"/>
                    <a:pt x="52" y="206"/>
                    <a:pt x="130" y="0"/>
                  </a:cubicBezTo>
                  <a:lnTo>
                    <a:pt x="722" y="0"/>
                  </a:lnTo>
                  <a:lnTo>
                    <a:pt x="1445" y="0"/>
                  </a:lnTo>
                  <a:lnTo>
                    <a:pt x="2168" y="0"/>
                  </a:lnTo>
                  <a:lnTo>
                    <a:pt x="2891" y="0"/>
                  </a:lnTo>
                  <a:lnTo>
                    <a:pt x="3613" y="0"/>
                  </a:lnTo>
                  <a:lnTo>
                    <a:pt x="4197" y="0"/>
                  </a:lnTo>
                  <a:cubicBezTo>
                    <a:pt x="4276" y="206"/>
                    <a:pt x="4320" y="427"/>
                    <a:pt x="4327" y="657"/>
                  </a:cubicBezTo>
                  <a:close/>
                  <a:moveTo>
                    <a:pt x="1" y="657"/>
                  </a:moveTo>
                  <a:cubicBezTo>
                    <a:pt x="1" y="675"/>
                    <a:pt x="0" y="693"/>
                    <a:pt x="0" y="712"/>
                  </a:cubicBezTo>
                  <a:cubicBezTo>
                    <a:pt x="0" y="921"/>
                    <a:pt x="32" y="1123"/>
                    <a:pt x="91" y="1314"/>
                  </a:cubicBezTo>
                  <a:lnTo>
                    <a:pt x="722" y="1314"/>
                  </a:lnTo>
                  <a:lnTo>
                    <a:pt x="1445" y="1314"/>
                  </a:lnTo>
                  <a:lnTo>
                    <a:pt x="2168" y="1314"/>
                  </a:lnTo>
                  <a:lnTo>
                    <a:pt x="2891" y="1314"/>
                  </a:lnTo>
                  <a:lnTo>
                    <a:pt x="3613" y="1314"/>
                  </a:lnTo>
                  <a:lnTo>
                    <a:pt x="4237" y="1314"/>
                  </a:lnTo>
                  <a:cubicBezTo>
                    <a:pt x="4296" y="1123"/>
                    <a:pt x="4328" y="921"/>
                    <a:pt x="4328" y="712"/>
                  </a:cubicBezTo>
                  <a:cubicBezTo>
                    <a:pt x="4328" y="693"/>
                    <a:pt x="4327" y="675"/>
                    <a:pt x="4327" y="65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36"/>
            <p:cNvSpPr/>
            <p:nvPr/>
          </p:nvSpPr>
          <p:spPr bwMode="auto">
            <a:xfrm>
              <a:off x="4174331" y="2404070"/>
              <a:ext cx="582613" cy="358775"/>
            </a:xfrm>
            <a:custGeom>
              <a:avLst/>
              <a:gdLst>
                <a:gd name="T0" fmla="*/ 535 w 684"/>
                <a:gd name="T1" fmla="*/ 120 h 418"/>
                <a:gd name="T2" fmla="*/ 528 w 684"/>
                <a:gd name="T3" fmla="*/ 121 h 418"/>
                <a:gd name="T4" fmla="*/ 367 w 684"/>
                <a:gd name="T5" fmla="*/ 0 h 418"/>
                <a:gd name="T6" fmla="*/ 208 w 684"/>
                <a:gd name="T7" fmla="*/ 114 h 418"/>
                <a:gd name="T8" fmla="*/ 167 w 684"/>
                <a:gd name="T9" fmla="*/ 101 h 418"/>
                <a:gd name="T10" fmla="*/ 96 w 684"/>
                <a:gd name="T11" fmla="*/ 171 h 418"/>
                <a:gd name="T12" fmla="*/ 0 w 684"/>
                <a:gd name="T13" fmla="*/ 293 h 418"/>
                <a:gd name="T14" fmla="*/ 125 w 684"/>
                <a:gd name="T15" fmla="*/ 418 h 418"/>
                <a:gd name="T16" fmla="*/ 128 w 684"/>
                <a:gd name="T17" fmla="*/ 418 h 418"/>
                <a:gd name="T18" fmla="*/ 131 w 684"/>
                <a:gd name="T19" fmla="*/ 418 h 418"/>
                <a:gd name="T20" fmla="*/ 535 w 684"/>
                <a:gd name="T21" fmla="*/ 418 h 418"/>
                <a:gd name="T22" fmla="*/ 684 w 684"/>
                <a:gd name="T23" fmla="*/ 269 h 418"/>
                <a:gd name="T24" fmla="*/ 535 w 684"/>
                <a:gd name="T25" fmla="*/ 12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4" h="418">
                  <a:moveTo>
                    <a:pt x="535" y="120"/>
                  </a:moveTo>
                  <a:cubicBezTo>
                    <a:pt x="533" y="120"/>
                    <a:pt x="531" y="121"/>
                    <a:pt x="528" y="121"/>
                  </a:cubicBezTo>
                  <a:cubicBezTo>
                    <a:pt x="508" y="51"/>
                    <a:pt x="443" y="0"/>
                    <a:pt x="367" y="0"/>
                  </a:cubicBezTo>
                  <a:cubicBezTo>
                    <a:pt x="293" y="0"/>
                    <a:pt x="230" y="48"/>
                    <a:pt x="208" y="114"/>
                  </a:cubicBezTo>
                  <a:cubicBezTo>
                    <a:pt x="196" y="106"/>
                    <a:pt x="182" y="101"/>
                    <a:pt x="167" y="101"/>
                  </a:cubicBezTo>
                  <a:cubicBezTo>
                    <a:pt x="128" y="101"/>
                    <a:pt x="96" y="132"/>
                    <a:pt x="96" y="171"/>
                  </a:cubicBezTo>
                  <a:cubicBezTo>
                    <a:pt x="41" y="185"/>
                    <a:pt x="0" y="234"/>
                    <a:pt x="0" y="293"/>
                  </a:cubicBezTo>
                  <a:cubicBezTo>
                    <a:pt x="0" y="362"/>
                    <a:pt x="56" y="418"/>
                    <a:pt x="125" y="418"/>
                  </a:cubicBezTo>
                  <a:cubicBezTo>
                    <a:pt x="126" y="418"/>
                    <a:pt x="126" y="418"/>
                    <a:pt x="128" y="418"/>
                  </a:cubicBezTo>
                  <a:cubicBezTo>
                    <a:pt x="129" y="418"/>
                    <a:pt x="130" y="418"/>
                    <a:pt x="131" y="418"/>
                  </a:cubicBezTo>
                  <a:lnTo>
                    <a:pt x="535" y="418"/>
                  </a:lnTo>
                  <a:cubicBezTo>
                    <a:pt x="618" y="418"/>
                    <a:pt x="684" y="351"/>
                    <a:pt x="684" y="269"/>
                  </a:cubicBezTo>
                  <a:cubicBezTo>
                    <a:pt x="684" y="187"/>
                    <a:pt x="618" y="120"/>
                    <a:pt x="535" y="12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641567" y="3160074"/>
            <a:ext cx="3006773" cy="962091"/>
            <a:chOff x="3044031" y="3100982"/>
            <a:chExt cx="2843213" cy="909638"/>
          </a:xfrm>
        </p:grpSpPr>
        <p:sp>
          <p:nvSpPr>
            <p:cNvPr id="19" name="Freeform 561"/>
            <p:cNvSpPr>
              <a:spLocks noEditPoints="1"/>
            </p:cNvSpPr>
            <p:nvPr/>
          </p:nvSpPr>
          <p:spPr bwMode="auto">
            <a:xfrm>
              <a:off x="3044031" y="3100982"/>
              <a:ext cx="2843213" cy="909638"/>
            </a:xfrm>
            <a:custGeom>
              <a:avLst/>
              <a:gdLst>
                <a:gd name="T0" fmla="*/ 3503 w 4108"/>
                <a:gd name="T1" fmla="*/ 657 h 1314"/>
                <a:gd name="T2" fmla="*/ 3503 w 4108"/>
                <a:gd name="T3" fmla="*/ 657 h 1314"/>
                <a:gd name="T4" fmla="*/ 3503 w 4108"/>
                <a:gd name="T5" fmla="*/ 1267 h 1314"/>
                <a:gd name="T6" fmla="*/ 3800 w 4108"/>
                <a:gd name="T7" fmla="*/ 657 h 1314"/>
                <a:gd name="T8" fmla="*/ 3800 w 4108"/>
                <a:gd name="T9" fmla="*/ 657 h 1314"/>
                <a:gd name="T10" fmla="*/ 3948 w 4108"/>
                <a:gd name="T11" fmla="*/ 352 h 1314"/>
                <a:gd name="T12" fmla="*/ 4066 w 4108"/>
                <a:gd name="T13" fmla="*/ 112 h 1314"/>
                <a:gd name="T14" fmla="*/ 4108 w 4108"/>
                <a:gd name="T15" fmla="*/ 0 h 1314"/>
                <a:gd name="T16" fmla="*/ 3503 w 4108"/>
                <a:gd name="T17" fmla="*/ 0 h 1314"/>
                <a:gd name="T18" fmla="*/ 3503 w 4108"/>
                <a:gd name="T19" fmla="*/ 0 h 1314"/>
                <a:gd name="T20" fmla="*/ 2781 w 4108"/>
                <a:gd name="T21" fmla="*/ 0 h 1314"/>
                <a:gd name="T22" fmla="*/ 2058 w 4108"/>
                <a:gd name="T23" fmla="*/ 0 h 1314"/>
                <a:gd name="T24" fmla="*/ 1335 w 4108"/>
                <a:gd name="T25" fmla="*/ 0 h 1314"/>
                <a:gd name="T26" fmla="*/ 612 w 4108"/>
                <a:gd name="T27" fmla="*/ 0 h 1314"/>
                <a:gd name="T28" fmla="*/ 612 w 4108"/>
                <a:gd name="T29" fmla="*/ 657 h 1314"/>
                <a:gd name="T30" fmla="*/ 1335 w 4108"/>
                <a:gd name="T31" fmla="*/ 657 h 1314"/>
                <a:gd name="T32" fmla="*/ 1335 w 4108"/>
                <a:gd name="T33" fmla="*/ 1314 h 1314"/>
                <a:gd name="T34" fmla="*/ 2058 w 4108"/>
                <a:gd name="T35" fmla="*/ 1314 h 1314"/>
                <a:gd name="T36" fmla="*/ 2781 w 4108"/>
                <a:gd name="T37" fmla="*/ 1314 h 1314"/>
                <a:gd name="T38" fmla="*/ 2781 w 4108"/>
                <a:gd name="T39" fmla="*/ 1314 h 1314"/>
                <a:gd name="T40" fmla="*/ 3481 w 4108"/>
                <a:gd name="T41" fmla="*/ 1314 h 1314"/>
                <a:gd name="T42" fmla="*/ 3503 w 4108"/>
                <a:gd name="T43" fmla="*/ 1267 h 1314"/>
                <a:gd name="T44" fmla="*/ 3503 w 4108"/>
                <a:gd name="T45" fmla="*/ 657 h 1314"/>
                <a:gd name="T46" fmla="*/ 2781 w 4108"/>
                <a:gd name="T47" fmla="*/ 657 h 1314"/>
                <a:gd name="T48" fmla="*/ 3503 w 4108"/>
                <a:gd name="T49" fmla="*/ 657 h 1314"/>
                <a:gd name="T50" fmla="*/ 3503 w 4108"/>
                <a:gd name="T51" fmla="*/ 657 h 1314"/>
                <a:gd name="T52" fmla="*/ 2781 w 4108"/>
                <a:gd name="T53" fmla="*/ 657 h 1314"/>
                <a:gd name="T54" fmla="*/ 612 w 4108"/>
                <a:gd name="T55" fmla="*/ 657 h 1314"/>
                <a:gd name="T56" fmla="*/ 612 w 4108"/>
                <a:gd name="T57" fmla="*/ 657 h 1314"/>
                <a:gd name="T58" fmla="*/ 612 w 4108"/>
                <a:gd name="T59" fmla="*/ 657 h 1314"/>
                <a:gd name="T60" fmla="*/ 612 w 4108"/>
                <a:gd name="T61" fmla="*/ 0 h 1314"/>
                <a:gd name="T62" fmla="*/ 0 w 4108"/>
                <a:gd name="T63" fmla="*/ 0 h 1314"/>
                <a:gd name="T64" fmla="*/ 42 w 4108"/>
                <a:gd name="T65" fmla="*/ 112 h 1314"/>
                <a:gd name="T66" fmla="*/ 160 w 4108"/>
                <a:gd name="T67" fmla="*/ 352 h 1314"/>
                <a:gd name="T68" fmla="*/ 308 w 4108"/>
                <a:gd name="T69" fmla="*/ 657 h 1314"/>
                <a:gd name="T70" fmla="*/ 308 w 4108"/>
                <a:gd name="T71" fmla="*/ 657 h 1314"/>
                <a:gd name="T72" fmla="*/ 612 w 4108"/>
                <a:gd name="T73" fmla="*/ 1283 h 1314"/>
                <a:gd name="T74" fmla="*/ 612 w 4108"/>
                <a:gd name="T75" fmla="*/ 1283 h 1314"/>
                <a:gd name="T76" fmla="*/ 612 w 4108"/>
                <a:gd name="T77" fmla="*/ 1283 h 1314"/>
                <a:gd name="T78" fmla="*/ 627 w 4108"/>
                <a:gd name="T79" fmla="*/ 1314 h 1314"/>
                <a:gd name="T80" fmla="*/ 1335 w 4108"/>
                <a:gd name="T81" fmla="*/ 1314 h 1314"/>
                <a:gd name="T82" fmla="*/ 1335 w 4108"/>
                <a:gd name="T83" fmla="*/ 657 h 1314"/>
                <a:gd name="T84" fmla="*/ 612 w 4108"/>
                <a:gd name="T85" fmla="*/ 65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08" h="1314">
                  <a:moveTo>
                    <a:pt x="3503" y="657"/>
                  </a:moveTo>
                  <a:lnTo>
                    <a:pt x="3503" y="657"/>
                  </a:lnTo>
                  <a:lnTo>
                    <a:pt x="3503" y="1267"/>
                  </a:lnTo>
                  <a:cubicBezTo>
                    <a:pt x="3597" y="1073"/>
                    <a:pt x="3704" y="853"/>
                    <a:pt x="3800" y="657"/>
                  </a:cubicBezTo>
                  <a:cubicBezTo>
                    <a:pt x="3855" y="544"/>
                    <a:pt x="3906" y="439"/>
                    <a:pt x="3948" y="352"/>
                  </a:cubicBezTo>
                  <a:cubicBezTo>
                    <a:pt x="3993" y="275"/>
                    <a:pt x="4032" y="195"/>
                    <a:pt x="4066" y="112"/>
                  </a:cubicBezTo>
                  <a:cubicBezTo>
                    <a:pt x="4081" y="76"/>
                    <a:pt x="4095" y="38"/>
                    <a:pt x="4108" y="0"/>
                  </a:cubicBezTo>
                  <a:lnTo>
                    <a:pt x="3503" y="0"/>
                  </a:lnTo>
                  <a:lnTo>
                    <a:pt x="2781" y="0"/>
                  </a:lnTo>
                  <a:lnTo>
                    <a:pt x="2058" y="0"/>
                  </a:lnTo>
                  <a:lnTo>
                    <a:pt x="1335" y="0"/>
                  </a:lnTo>
                  <a:lnTo>
                    <a:pt x="612" y="0"/>
                  </a:lnTo>
                  <a:lnTo>
                    <a:pt x="612" y="657"/>
                  </a:lnTo>
                  <a:lnTo>
                    <a:pt x="1335" y="657"/>
                  </a:lnTo>
                  <a:lnTo>
                    <a:pt x="1335" y="1314"/>
                  </a:lnTo>
                  <a:lnTo>
                    <a:pt x="2058" y="1314"/>
                  </a:lnTo>
                  <a:lnTo>
                    <a:pt x="2781" y="1314"/>
                  </a:lnTo>
                  <a:lnTo>
                    <a:pt x="3481" y="1314"/>
                  </a:lnTo>
                  <a:cubicBezTo>
                    <a:pt x="3488" y="1298"/>
                    <a:pt x="3496" y="1283"/>
                    <a:pt x="3503" y="1267"/>
                  </a:cubicBezTo>
                  <a:lnTo>
                    <a:pt x="3503" y="657"/>
                  </a:lnTo>
                  <a:close/>
                  <a:moveTo>
                    <a:pt x="2781" y="657"/>
                  </a:moveTo>
                  <a:lnTo>
                    <a:pt x="3503" y="657"/>
                  </a:lnTo>
                  <a:lnTo>
                    <a:pt x="2781" y="657"/>
                  </a:lnTo>
                  <a:close/>
                  <a:moveTo>
                    <a:pt x="612" y="657"/>
                  </a:moveTo>
                  <a:lnTo>
                    <a:pt x="612" y="657"/>
                  </a:lnTo>
                  <a:lnTo>
                    <a:pt x="612" y="0"/>
                  </a:lnTo>
                  <a:lnTo>
                    <a:pt x="0" y="0"/>
                  </a:lnTo>
                  <a:cubicBezTo>
                    <a:pt x="13" y="38"/>
                    <a:pt x="27" y="76"/>
                    <a:pt x="42" y="112"/>
                  </a:cubicBezTo>
                  <a:cubicBezTo>
                    <a:pt x="76" y="195"/>
                    <a:pt x="115" y="275"/>
                    <a:pt x="160" y="352"/>
                  </a:cubicBezTo>
                  <a:cubicBezTo>
                    <a:pt x="202" y="439"/>
                    <a:pt x="253" y="544"/>
                    <a:pt x="308" y="657"/>
                  </a:cubicBezTo>
                  <a:cubicBezTo>
                    <a:pt x="407" y="859"/>
                    <a:pt x="517" y="1085"/>
                    <a:pt x="612" y="1283"/>
                  </a:cubicBezTo>
                  <a:lnTo>
                    <a:pt x="627" y="1314"/>
                  </a:lnTo>
                  <a:lnTo>
                    <a:pt x="1335" y="1314"/>
                  </a:lnTo>
                  <a:lnTo>
                    <a:pt x="1335" y="657"/>
                  </a:lnTo>
                  <a:lnTo>
                    <a:pt x="612" y="6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组合 6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06" y="3327995"/>
              <a:ext cx="403225" cy="4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5121711" y="4158742"/>
            <a:ext cx="2046484" cy="962091"/>
            <a:chOff x="3498056" y="4072532"/>
            <a:chExt cx="1935163" cy="909638"/>
          </a:xfrm>
          <a:solidFill>
            <a:srgbClr val="C00000"/>
          </a:solidFill>
        </p:grpSpPr>
        <p:sp>
          <p:nvSpPr>
            <p:cNvPr id="22" name="Freeform 562"/>
            <p:cNvSpPr>
              <a:spLocks noEditPoints="1"/>
            </p:cNvSpPr>
            <p:nvPr/>
          </p:nvSpPr>
          <p:spPr bwMode="auto">
            <a:xfrm>
              <a:off x="3498056" y="4072532"/>
              <a:ext cx="1935163" cy="909638"/>
            </a:xfrm>
            <a:custGeom>
              <a:avLst/>
              <a:gdLst>
                <a:gd name="T0" fmla="*/ 2125 w 2796"/>
                <a:gd name="T1" fmla="*/ 657 h 1314"/>
                <a:gd name="T2" fmla="*/ 2620 w 2796"/>
                <a:gd name="T3" fmla="*/ 657 h 1314"/>
                <a:gd name="T4" fmla="*/ 2622 w 2796"/>
                <a:gd name="T5" fmla="*/ 572 h 1314"/>
                <a:gd name="T6" fmla="*/ 2736 w 2796"/>
                <a:gd name="T7" fmla="*/ 126 h 1314"/>
                <a:gd name="T8" fmla="*/ 2796 w 2796"/>
                <a:gd name="T9" fmla="*/ 0 h 1314"/>
                <a:gd name="T10" fmla="*/ 2125 w 2796"/>
                <a:gd name="T11" fmla="*/ 0 h 1314"/>
                <a:gd name="T12" fmla="*/ 2125 w 2796"/>
                <a:gd name="T13" fmla="*/ 0 h 1314"/>
                <a:gd name="T14" fmla="*/ 1402 w 2796"/>
                <a:gd name="T15" fmla="*/ 0 h 1314"/>
                <a:gd name="T16" fmla="*/ 679 w 2796"/>
                <a:gd name="T17" fmla="*/ 0 h 1314"/>
                <a:gd name="T18" fmla="*/ 679 w 2796"/>
                <a:gd name="T19" fmla="*/ 657 h 1314"/>
                <a:gd name="T20" fmla="*/ 679 w 2796"/>
                <a:gd name="T21" fmla="*/ 657 h 1314"/>
                <a:gd name="T22" fmla="*/ 176 w 2796"/>
                <a:gd name="T23" fmla="*/ 657 h 1314"/>
                <a:gd name="T24" fmla="*/ 236 w 2796"/>
                <a:gd name="T25" fmla="*/ 997 h 1314"/>
                <a:gd name="T26" fmla="*/ 569 w 2796"/>
                <a:gd name="T27" fmla="*/ 1314 h 1314"/>
                <a:gd name="T28" fmla="*/ 679 w 2796"/>
                <a:gd name="T29" fmla="*/ 1314 h 1314"/>
                <a:gd name="T30" fmla="*/ 1398 w 2796"/>
                <a:gd name="T31" fmla="*/ 1314 h 1314"/>
                <a:gd name="T32" fmla="*/ 1402 w 2796"/>
                <a:gd name="T33" fmla="*/ 1314 h 1314"/>
                <a:gd name="T34" fmla="*/ 1402 w 2796"/>
                <a:gd name="T35" fmla="*/ 657 h 1314"/>
                <a:gd name="T36" fmla="*/ 1402 w 2796"/>
                <a:gd name="T37" fmla="*/ 657 h 1314"/>
                <a:gd name="T38" fmla="*/ 1402 w 2796"/>
                <a:gd name="T39" fmla="*/ 1314 h 1314"/>
                <a:gd name="T40" fmla="*/ 2125 w 2796"/>
                <a:gd name="T41" fmla="*/ 1314 h 1314"/>
                <a:gd name="T42" fmla="*/ 2226 w 2796"/>
                <a:gd name="T43" fmla="*/ 1314 h 1314"/>
                <a:gd name="T44" fmla="*/ 2559 w 2796"/>
                <a:gd name="T45" fmla="*/ 997 h 1314"/>
                <a:gd name="T46" fmla="*/ 2620 w 2796"/>
                <a:gd name="T47" fmla="*/ 657 h 1314"/>
                <a:gd name="T48" fmla="*/ 2125 w 2796"/>
                <a:gd name="T49" fmla="*/ 657 h 1314"/>
                <a:gd name="T50" fmla="*/ 174 w 2796"/>
                <a:gd name="T51" fmla="*/ 572 h 1314"/>
                <a:gd name="T52" fmla="*/ 176 w 2796"/>
                <a:gd name="T53" fmla="*/ 657 h 1314"/>
                <a:gd name="T54" fmla="*/ 679 w 2796"/>
                <a:gd name="T55" fmla="*/ 657 h 1314"/>
                <a:gd name="T56" fmla="*/ 679 w 2796"/>
                <a:gd name="T57" fmla="*/ 0 h 1314"/>
                <a:gd name="T58" fmla="*/ 0 w 2796"/>
                <a:gd name="T59" fmla="*/ 0 h 1314"/>
                <a:gd name="T60" fmla="*/ 60 w 2796"/>
                <a:gd name="T61" fmla="*/ 126 h 1314"/>
                <a:gd name="T62" fmla="*/ 174 w 2796"/>
                <a:gd name="T63" fmla="*/ 57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96" h="1314">
                  <a:moveTo>
                    <a:pt x="2125" y="657"/>
                  </a:moveTo>
                  <a:lnTo>
                    <a:pt x="2620" y="657"/>
                  </a:lnTo>
                  <a:cubicBezTo>
                    <a:pt x="2621" y="626"/>
                    <a:pt x="2622" y="598"/>
                    <a:pt x="2622" y="572"/>
                  </a:cubicBezTo>
                  <a:cubicBezTo>
                    <a:pt x="2622" y="447"/>
                    <a:pt x="2736" y="126"/>
                    <a:pt x="2736" y="126"/>
                  </a:cubicBezTo>
                  <a:cubicBezTo>
                    <a:pt x="2755" y="87"/>
                    <a:pt x="2775" y="44"/>
                    <a:pt x="2796" y="0"/>
                  </a:cubicBezTo>
                  <a:lnTo>
                    <a:pt x="2125" y="0"/>
                  </a:lnTo>
                  <a:lnTo>
                    <a:pt x="1402" y="0"/>
                  </a:lnTo>
                  <a:lnTo>
                    <a:pt x="679" y="0"/>
                  </a:lnTo>
                  <a:lnTo>
                    <a:pt x="679" y="657"/>
                  </a:lnTo>
                  <a:lnTo>
                    <a:pt x="176" y="657"/>
                  </a:lnTo>
                  <a:cubicBezTo>
                    <a:pt x="180" y="774"/>
                    <a:pt x="195" y="915"/>
                    <a:pt x="236" y="997"/>
                  </a:cubicBezTo>
                  <a:cubicBezTo>
                    <a:pt x="265" y="1055"/>
                    <a:pt x="360" y="1203"/>
                    <a:pt x="569" y="1314"/>
                  </a:cubicBezTo>
                  <a:lnTo>
                    <a:pt x="679" y="1314"/>
                  </a:lnTo>
                  <a:lnTo>
                    <a:pt x="1398" y="1314"/>
                  </a:lnTo>
                  <a:lnTo>
                    <a:pt x="1402" y="1314"/>
                  </a:lnTo>
                  <a:lnTo>
                    <a:pt x="1402" y="657"/>
                  </a:lnTo>
                  <a:lnTo>
                    <a:pt x="1402" y="1314"/>
                  </a:lnTo>
                  <a:lnTo>
                    <a:pt x="2125" y="1314"/>
                  </a:lnTo>
                  <a:lnTo>
                    <a:pt x="2226" y="1314"/>
                  </a:lnTo>
                  <a:cubicBezTo>
                    <a:pt x="2436" y="1203"/>
                    <a:pt x="2531" y="1055"/>
                    <a:pt x="2559" y="997"/>
                  </a:cubicBezTo>
                  <a:cubicBezTo>
                    <a:pt x="2600" y="915"/>
                    <a:pt x="2616" y="774"/>
                    <a:pt x="2620" y="657"/>
                  </a:cubicBezTo>
                  <a:lnTo>
                    <a:pt x="2125" y="657"/>
                  </a:lnTo>
                  <a:close/>
                  <a:moveTo>
                    <a:pt x="174" y="572"/>
                  </a:moveTo>
                  <a:cubicBezTo>
                    <a:pt x="174" y="598"/>
                    <a:pt x="175" y="626"/>
                    <a:pt x="176" y="657"/>
                  </a:cubicBezTo>
                  <a:lnTo>
                    <a:pt x="679" y="657"/>
                  </a:lnTo>
                  <a:lnTo>
                    <a:pt x="679" y="0"/>
                  </a:lnTo>
                  <a:lnTo>
                    <a:pt x="0" y="0"/>
                  </a:lnTo>
                  <a:cubicBezTo>
                    <a:pt x="21" y="44"/>
                    <a:pt x="41" y="87"/>
                    <a:pt x="60" y="126"/>
                  </a:cubicBezTo>
                  <a:cubicBezTo>
                    <a:pt x="60" y="126"/>
                    <a:pt x="174" y="447"/>
                    <a:pt x="174" y="5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组合 6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056" y="4347170"/>
              <a:ext cx="377825" cy="3714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直接连接符 23"/>
          <p:cNvCxnSpPr/>
          <p:nvPr/>
        </p:nvCxnSpPr>
        <p:spPr>
          <a:xfrm>
            <a:off x="7353138" y="4646496"/>
            <a:ext cx="2967735" cy="35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681037" y="3497961"/>
            <a:ext cx="29924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824921" y="2249823"/>
            <a:ext cx="30719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655902" y="1418293"/>
            <a:ext cx="31921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4401697" y="2118539"/>
            <a:ext cx="1330670" cy="996950"/>
          </a:xfrm>
          <a:custGeom>
            <a:avLst/>
            <a:gdLst/>
            <a:ahLst/>
            <a:cxnLst/>
            <a:rect l="l" t="t" r="r" b="b"/>
            <a:pathLst>
              <a:path w="1330323" h="996950">
                <a:moveTo>
                  <a:pt x="0" y="0"/>
                </a:moveTo>
                <a:lnTo>
                  <a:pt x="1003300" y="0"/>
                </a:lnTo>
                <a:lnTo>
                  <a:pt x="1003300" y="421150"/>
                </a:lnTo>
                <a:lnTo>
                  <a:pt x="1114685" y="421150"/>
                </a:lnTo>
                <a:lnTo>
                  <a:pt x="1114685" y="212725"/>
                </a:lnTo>
                <a:lnTo>
                  <a:pt x="1330323" y="502444"/>
                </a:lnTo>
                <a:lnTo>
                  <a:pt x="1114685" y="792162"/>
                </a:lnTo>
                <a:lnTo>
                  <a:pt x="1114685" y="583738"/>
                </a:lnTo>
                <a:lnTo>
                  <a:pt x="1003300" y="583738"/>
                </a:lnTo>
                <a:lnTo>
                  <a:pt x="1003300" y="996950"/>
                </a:lnTo>
                <a:lnTo>
                  <a:pt x="831195" y="996950"/>
                </a:lnTo>
                <a:lnTo>
                  <a:pt x="618542" y="837994"/>
                </a:lnTo>
                <a:lnTo>
                  <a:pt x="615386" y="840354"/>
                </a:lnTo>
                <a:lnTo>
                  <a:pt x="501650" y="755337"/>
                </a:lnTo>
                <a:lnTo>
                  <a:pt x="396493" y="833942"/>
                </a:lnTo>
                <a:lnTo>
                  <a:pt x="393408" y="831636"/>
                </a:lnTo>
                <a:lnTo>
                  <a:pt x="172250" y="996950"/>
                </a:lnTo>
                <a:lnTo>
                  <a:pt x="0" y="99695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432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2800" b="1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上箭头 9"/>
          <p:cNvSpPr/>
          <p:nvPr/>
        </p:nvSpPr>
        <p:spPr bwMode="auto">
          <a:xfrm>
            <a:off x="4401697" y="2937691"/>
            <a:ext cx="1003561" cy="1322387"/>
          </a:xfrm>
          <a:custGeom>
            <a:avLst/>
            <a:gdLst/>
            <a:ahLst/>
            <a:cxnLst/>
            <a:rect l="l" t="t" r="r" b="b"/>
            <a:pathLst>
              <a:path w="1003300" h="1322387">
                <a:moveTo>
                  <a:pt x="501650" y="0"/>
                </a:moveTo>
                <a:lnTo>
                  <a:pt x="790575" y="215638"/>
                </a:lnTo>
                <a:lnTo>
                  <a:pt x="582722" y="215638"/>
                </a:lnTo>
                <a:lnTo>
                  <a:pt x="582722" y="327025"/>
                </a:lnTo>
                <a:lnTo>
                  <a:pt x="1003300" y="327025"/>
                </a:lnTo>
                <a:lnTo>
                  <a:pt x="1003300" y="1322387"/>
                </a:lnTo>
                <a:lnTo>
                  <a:pt x="831195" y="1322387"/>
                </a:lnTo>
                <a:lnTo>
                  <a:pt x="618542" y="1163685"/>
                </a:lnTo>
                <a:lnTo>
                  <a:pt x="615386" y="1166041"/>
                </a:lnTo>
                <a:lnTo>
                  <a:pt x="501650" y="1081159"/>
                </a:lnTo>
                <a:lnTo>
                  <a:pt x="396493" y="1159639"/>
                </a:lnTo>
                <a:lnTo>
                  <a:pt x="393408" y="1157337"/>
                </a:lnTo>
                <a:lnTo>
                  <a:pt x="172250" y="1322387"/>
                </a:lnTo>
                <a:lnTo>
                  <a:pt x="0" y="1322387"/>
                </a:lnTo>
                <a:lnTo>
                  <a:pt x="0" y="327025"/>
                </a:lnTo>
                <a:lnTo>
                  <a:pt x="420579" y="327025"/>
                </a:lnTo>
                <a:lnTo>
                  <a:pt x="420579" y="215638"/>
                </a:lnTo>
                <a:lnTo>
                  <a:pt x="212725" y="215638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288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8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上箭头 9"/>
          <p:cNvSpPr/>
          <p:nvPr/>
        </p:nvSpPr>
        <p:spPr bwMode="auto">
          <a:xfrm>
            <a:off x="4404873" y="4096564"/>
            <a:ext cx="995622" cy="1328736"/>
          </a:xfrm>
          <a:custGeom>
            <a:avLst/>
            <a:gdLst/>
            <a:ahLst/>
            <a:cxnLst/>
            <a:rect l="l" t="t" r="r" b="b"/>
            <a:pathLst>
              <a:path w="995363" h="1328736">
                <a:moveTo>
                  <a:pt x="498475" y="0"/>
                </a:moveTo>
                <a:lnTo>
                  <a:pt x="787400" y="215638"/>
                </a:lnTo>
                <a:lnTo>
                  <a:pt x="579547" y="215638"/>
                </a:lnTo>
                <a:lnTo>
                  <a:pt x="579547" y="323849"/>
                </a:lnTo>
                <a:lnTo>
                  <a:pt x="995363" y="323849"/>
                </a:lnTo>
                <a:lnTo>
                  <a:pt x="995363" y="496227"/>
                </a:lnTo>
                <a:lnTo>
                  <a:pt x="836660" y="709216"/>
                </a:lnTo>
                <a:lnTo>
                  <a:pt x="839017" y="712377"/>
                </a:lnTo>
                <a:lnTo>
                  <a:pt x="754135" y="826293"/>
                </a:lnTo>
                <a:lnTo>
                  <a:pt x="832615" y="931616"/>
                </a:lnTo>
                <a:lnTo>
                  <a:pt x="830312" y="934706"/>
                </a:lnTo>
                <a:lnTo>
                  <a:pt x="995363" y="1156214"/>
                </a:lnTo>
                <a:lnTo>
                  <a:pt x="995363" y="1328736"/>
                </a:lnTo>
                <a:lnTo>
                  <a:pt x="0" y="1328736"/>
                </a:lnTo>
                <a:lnTo>
                  <a:pt x="0" y="323849"/>
                </a:lnTo>
                <a:lnTo>
                  <a:pt x="417404" y="323849"/>
                </a:lnTo>
                <a:lnTo>
                  <a:pt x="417404" y="215638"/>
                </a:lnTo>
                <a:lnTo>
                  <a:pt x="209550" y="215638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288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7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0585" y="4578723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0585" y="3407148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50585" y="2265979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3423" y="1412777"/>
            <a:ext cx="1800694" cy="646331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kern="0" dirty="0"/>
              <a:t>单击此处添加文本</a:t>
            </a:r>
            <a:endParaRPr lang="zh-CN" altLang="en-US" kern="0" dirty="0"/>
          </a:p>
          <a:p>
            <a:pPr>
              <a:defRPr/>
            </a:pPr>
            <a:r>
              <a:rPr lang="zh-CN" altLang="en-US" kern="0" dirty="0"/>
              <a:t>单击此处添加文本</a:t>
            </a:r>
            <a:endParaRPr lang="zh-CN" altLang="en-US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8040724" y="2265979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40724" y="3445324"/>
            <a:ext cx="180069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0724" y="4618487"/>
            <a:ext cx="180069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73423" y="5518975"/>
            <a:ext cx="180069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  <a:endParaRPr lang="zh-CN" altLang="en-US" sz="1200" dirty="0">
              <a:solidFill>
                <a:srgbClr val="7D7D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"/>
          <p:cNvSpPr/>
          <p:nvPr/>
        </p:nvSpPr>
        <p:spPr>
          <a:xfrm>
            <a:off x="6769277" y="3283766"/>
            <a:ext cx="1003561" cy="1322387"/>
          </a:xfrm>
          <a:custGeom>
            <a:avLst/>
            <a:gdLst/>
            <a:ahLst/>
            <a:cxnLst/>
            <a:rect l="l" t="t" r="r" b="b"/>
            <a:pathLst>
              <a:path w="1003300" h="1322387">
                <a:moveTo>
                  <a:pt x="0" y="0"/>
                </a:moveTo>
                <a:lnTo>
                  <a:pt x="172251" y="0"/>
                </a:lnTo>
                <a:lnTo>
                  <a:pt x="393409" y="165051"/>
                </a:lnTo>
                <a:lnTo>
                  <a:pt x="396493" y="162748"/>
                </a:lnTo>
                <a:lnTo>
                  <a:pt x="501650" y="241228"/>
                </a:lnTo>
                <a:lnTo>
                  <a:pt x="615386" y="156346"/>
                </a:lnTo>
                <a:lnTo>
                  <a:pt x="618543" y="158702"/>
                </a:lnTo>
                <a:lnTo>
                  <a:pt x="831195" y="0"/>
                </a:lnTo>
                <a:lnTo>
                  <a:pt x="1003300" y="0"/>
                </a:lnTo>
                <a:lnTo>
                  <a:pt x="1003300" y="995362"/>
                </a:lnTo>
                <a:lnTo>
                  <a:pt x="555734" y="995362"/>
                </a:lnTo>
                <a:lnTo>
                  <a:pt x="555734" y="1106749"/>
                </a:lnTo>
                <a:lnTo>
                  <a:pt x="763587" y="1106749"/>
                </a:lnTo>
                <a:lnTo>
                  <a:pt x="474662" y="1322387"/>
                </a:lnTo>
                <a:lnTo>
                  <a:pt x="185737" y="1106749"/>
                </a:lnTo>
                <a:lnTo>
                  <a:pt x="393591" y="1106749"/>
                </a:lnTo>
                <a:lnTo>
                  <a:pt x="393591" y="995362"/>
                </a:lnTo>
                <a:lnTo>
                  <a:pt x="0" y="995362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bIns="288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矩形 4"/>
          <p:cNvSpPr/>
          <p:nvPr/>
        </p:nvSpPr>
        <p:spPr>
          <a:xfrm>
            <a:off x="5251235" y="4420416"/>
            <a:ext cx="1321141" cy="1004887"/>
          </a:xfrm>
          <a:custGeom>
            <a:avLst/>
            <a:gdLst/>
            <a:ahLst/>
            <a:cxnLst/>
            <a:rect l="l" t="t" r="r" b="b"/>
            <a:pathLst>
              <a:path w="1320797" h="1004887">
                <a:moveTo>
                  <a:pt x="325434" y="0"/>
                </a:moveTo>
                <a:lnTo>
                  <a:pt x="1320797" y="0"/>
                </a:lnTo>
                <a:lnTo>
                  <a:pt x="1320797" y="172378"/>
                </a:lnTo>
                <a:lnTo>
                  <a:pt x="1162095" y="385367"/>
                </a:lnTo>
                <a:lnTo>
                  <a:pt x="1164451" y="388528"/>
                </a:lnTo>
                <a:lnTo>
                  <a:pt x="1079569" y="502444"/>
                </a:lnTo>
                <a:lnTo>
                  <a:pt x="1158049" y="607767"/>
                </a:lnTo>
                <a:lnTo>
                  <a:pt x="1155746" y="610857"/>
                </a:lnTo>
                <a:lnTo>
                  <a:pt x="1320797" y="832365"/>
                </a:lnTo>
                <a:lnTo>
                  <a:pt x="1320797" y="1004887"/>
                </a:lnTo>
                <a:lnTo>
                  <a:pt x="325434" y="1004887"/>
                </a:lnTo>
                <a:lnTo>
                  <a:pt x="325434" y="583737"/>
                </a:lnTo>
                <a:lnTo>
                  <a:pt x="215638" y="583737"/>
                </a:lnTo>
                <a:lnTo>
                  <a:pt x="215638" y="792162"/>
                </a:lnTo>
                <a:lnTo>
                  <a:pt x="0" y="502444"/>
                </a:lnTo>
                <a:lnTo>
                  <a:pt x="215638" y="212725"/>
                </a:lnTo>
                <a:lnTo>
                  <a:pt x="215638" y="421149"/>
                </a:lnTo>
                <a:lnTo>
                  <a:pt x="325434" y="421149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32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41"/>
          <p:cNvSpPr/>
          <p:nvPr/>
        </p:nvSpPr>
        <p:spPr>
          <a:xfrm>
            <a:off x="5573577" y="2118541"/>
            <a:ext cx="1322730" cy="1004887"/>
          </a:xfrm>
          <a:custGeom>
            <a:avLst/>
            <a:gdLst/>
            <a:ahLst/>
            <a:cxnLst/>
            <a:rect l="l" t="t" r="r" b="b"/>
            <a:pathLst>
              <a:path w="1322385" h="1004887">
                <a:moveTo>
                  <a:pt x="0" y="0"/>
                </a:moveTo>
                <a:lnTo>
                  <a:pt x="995363" y="0"/>
                </a:lnTo>
                <a:lnTo>
                  <a:pt x="995363" y="421150"/>
                </a:lnTo>
                <a:lnTo>
                  <a:pt x="1106747" y="421150"/>
                </a:lnTo>
                <a:lnTo>
                  <a:pt x="1106747" y="212725"/>
                </a:lnTo>
                <a:lnTo>
                  <a:pt x="1322385" y="502443"/>
                </a:lnTo>
                <a:lnTo>
                  <a:pt x="1106747" y="792162"/>
                </a:lnTo>
                <a:lnTo>
                  <a:pt x="1106747" y="583738"/>
                </a:lnTo>
                <a:lnTo>
                  <a:pt x="995363" y="583738"/>
                </a:lnTo>
                <a:lnTo>
                  <a:pt x="995363" y="1004887"/>
                </a:lnTo>
                <a:lnTo>
                  <a:pt x="0" y="1004887"/>
                </a:lnTo>
                <a:lnTo>
                  <a:pt x="0" y="832509"/>
                </a:lnTo>
                <a:lnTo>
                  <a:pt x="158702" y="619521"/>
                </a:lnTo>
                <a:lnTo>
                  <a:pt x="156346" y="616359"/>
                </a:lnTo>
                <a:lnTo>
                  <a:pt x="241228" y="502443"/>
                </a:lnTo>
                <a:lnTo>
                  <a:pt x="162748" y="397120"/>
                </a:lnTo>
                <a:lnTo>
                  <a:pt x="165051" y="394030"/>
                </a:lnTo>
                <a:lnTo>
                  <a:pt x="0" y="172523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432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47"/>
          <p:cNvSpPr/>
          <p:nvPr/>
        </p:nvSpPr>
        <p:spPr>
          <a:xfrm>
            <a:off x="6742281" y="2118539"/>
            <a:ext cx="995623" cy="1328736"/>
          </a:xfrm>
          <a:custGeom>
            <a:avLst/>
            <a:gdLst/>
            <a:ahLst/>
            <a:cxnLst/>
            <a:rect l="l" t="t" r="r" b="b"/>
            <a:pathLst>
              <a:path w="995364" h="1328736">
                <a:moveTo>
                  <a:pt x="0" y="0"/>
                </a:moveTo>
                <a:lnTo>
                  <a:pt x="995364" y="0"/>
                </a:lnTo>
                <a:lnTo>
                  <a:pt x="995364" y="1004887"/>
                </a:lnTo>
                <a:lnTo>
                  <a:pt x="609711" y="1004887"/>
                </a:lnTo>
                <a:lnTo>
                  <a:pt x="609711" y="1113098"/>
                </a:lnTo>
                <a:lnTo>
                  <a:pt x="817564" y="1113098"/>
                </a:lnTo>
                <a:lnTo>
                  <a:pt x="528639" y="1328736"/>
                </a:lnTo>
                <a:lnTo>
                  <a:pt x="239713" y="1113098"/>
                </a:lnTo>
                <a:lnTo>
                  <a:pt x="447568" y="1113098"/>
                </a:lnTo>
                <a:lnTo>
                  <a:pt x="447568" y="1004887"/>
                </a:lnTo>
                <a:lnTo>
                  <a:pt x="0" y="1004887"/>
                </a:lnTo>
                <a:lnTo>
                  <a:pt x="0" y="832510"/>
                </a:lnTo>
                <a:lnTo>
                  <a:pt x="158702" y="619521"/>
                </a:lnTo>
                <a:lnTo>
                  <a:pt x="156346" y="616359"/>
                </a:lnTo>
                <a:lnTo>
                  <a:pt x="241228" y="502444"/>
                </a:lnTo>
                <a:lnTo>
                  <a:pt x="162748" y="397120"/>
                </a:lnTo>
                <a:lnTo>
                  <a:pt x="165051" y="394031"/>
                </a:lnTo>
                <a:lnTo>
                  <a:pt x="0" y="172523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bIns="288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53"/>
          <p:cNvSpPr/>
          <p:nvPr/>
        </p:nvSpPr>
        <p:spPr>
          <a:xfrm>
            <a:off x="6418351" y="4428351"/>
            <a:ext cx="1327493" cy="996950"/>
          </a:xfrm>
          <a:custGeom>
            <a:avLst/>
            <a:gdLst/>
            <a:ahLst/>
            <a:cxnLst/>
            <a:rect l="l" t="t" r="r" b="b"/>
            <a:pathLst>
              <a:path w="1327147" h="996950">
                <a:moveTo>
                  <a:pt x="323847" y="0"/>
                </a:moveTo>
                <a:lnTo>
                  <a:pt x="496098" y="0"/>
                </a:lnTo>
                <a:lnTo>
                  <a:pt x="717256" y="165314"/>
                </a:lnTo>
                <a:lnTo>
                  <a:pt x="720340" y="163008"/>
                </a:lnTo>
                <a:lnTo>
                  <a:pt x="825497" y="241612"/>
                </a:lnTo>
                <a:lnTo>
                  <a:pt x="939233" y="156595"/>
                </a:lnTo>
                <a:lnTo>
                  <a:pt x="942390" y="158956"/>
                </a:lnTo>
                <a:lnTo>
                  <a:pt x="1155042" y="0"/>
                </a:lnTo>
                <a:lnTo>
                  <a:pt x="1327147" y="0"/>
                </a:lnTo>
                <a:lnTo>
                  <a:pt x="1327147" y="996950"/>
                </a:lnTo>
                <a:lnTo>
                  <a:pt x="323847" y="996950"/>
                </a:lnTo>
                <a:lnTo>
                  <a:pt x="323847" y="575800"/>
                </a:lnTo>
                <a:lnTo>
                  <a:pt x="215638" y="575800"/>
                </a:lnTo>
                <a:lnTo>
                  <a:pt x="215638" y="784225"/>
                </a:lnTo>
                <a:lnTo>
                  <a:pt x="0" y="494506"/>
                </a:lnTo>
                <a:lnTo>
                  <a:pt x="215638" y="204788"/>
                </a:lnTo>
                <a:lnTo>
                  <a:pt x="215638" y="413212"/>
                </a:lnTo>
                <a:lnTo>
                  <a:pt x="323847" y="413212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32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7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14936" y="3925891"/>
            <a:ext cx="11243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351527" y="2586642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660" y="2298032"/>
            <a:ext cx="159288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300238" y="1033750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930" y="3598724"/>
            <a:ext cx="11243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335261" y="5039067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07835" y="2392394"/>
            <a:ext cx="159288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8204413" y="4096716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6833" y="5558039"/>
            <a:ext cx="79183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7" name="Freeform 4"/>
          <p:cNvSpPr/>
          <p:nvPr/>
        </p:nvSpPr>
        <p:spPr bwMode="auto">
          <a:xfrm>
            <a:off x="3785450" y="1445684"/>
            <a:ext cx="2629304" cy="262803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6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7" y="921941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6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6096002" y="2883265"/>
            <a:ext cx="2078247" cy="2077244"/>
          </a:xfrm>
          <a:custGeom>
            <a:avLst/>
            <a:gdLst/>
            <a:ahLst/>
            <a:cxnLst/>
            <a:rect l="l" t="t" r="r" b="b"/>
            <a:pathLst>
              <a:path w="1487948" h="1487615">
                <a:moveTo>
                  <a:pt x="743975" y="297790"/>
                </a:moveTo>
                <a:cubicBezTo>
                  <a:pt x="496116" y="297790"/>
                  <a:pt x="295186" y="497479"/>
                  <a:pt x="295186" y="743808"/>
                </a:cubicBezTo>
                <a:cubicBezTo>
                  <a:pt x="295186" y="990137"/>
                  <a:pt x="496116" y="1189826"/>
                  <a:pt x="743975" y="1189826"/>
                </a:cubicBezTo>
                <a:cubicBezTo>
                  <a:pt x="991834" y="1189826"/>
                  <a:pt x="1192764" y="990137"/>
                  <a:pt x="1192764" y="743808"/>
                </a:cubicBezTo>
                <a:cubicBezTo>
                  <a:pt x="1192764" y="497479"/>
                  <a:pt x="991834" y="297790"/>
                  <a:pt x="743975" y="297790"/>
                </a:cubicBezTo>
                <a:close/>
                <a:moveTo>
                  <a:pt x="693753" y="0"/>
                </a:moveTo>
                <a:lnTo>
                  <a:pt x="770837" y="149228"/>
                </a:lnTo>
                <a:lnTo>
                  <a:pt x="801203" y="151560"/>
                </a:lnTo>
                <a:lnTo>
                  <a:pt x="829233" y="153891"/>
                </a:lnTo>
                <a:lnTo>
                  <a:pt x="857264" y="158555"/>
                </a:lnTo>
                <a:lnTo>
                  <a:pt x="885294" y="163218"/>
                </a:lnTo>
                <a:lnTo>
                  <a:pt x="997416" y="41970"/>
                </a:lnTo>
                <a:lnTo>
                  <a:pt x="1018439" y="48965"/>
                </a:lnTo>
                <a:lnTo>
                  <a:pt x="1037126" y="58292"/>
                </a:lnTo>
                <a:lnTo>
                  <a:pt x="1076835" y="74614"/>
                </a:lnTo>
                <a:lnTo>
                  <a:pt x="1069828" y="240164"/>
                </a:lnTo>
                <a:lnTo>
                  <a:pt x="1093186" y="256485"/>
                </a:lnTo>
                <a:lnTo>
                  <a:pt x="1116545" y="272807"/>
                </a:lnTo>
                <a:lnTo>
                  <a:pt x="1139904" y="291461"/>
                </a:lnTo>
                <a:lnTo>
                  <a:pt x="1160927" y="312446"/>
                </a:lnTo>
                <a:lnTo>
                  <a:pt x="1312758" y="261149"/>
                </a:lnTo>
                <a:lnTo>
                  <a:pt x="1340789" y="298456"/>
                </a:lnTo>
                <a:lnTo>
                  <a:pt x="1352468" y="317109"/>
                </a:lnTo>
                <a:lnTo>
                  <a:pt x="1368819" y="335763"/>
                </a:lnTo>
                <a:lnTo>
                  <a:pt x="1280056" y="468669"/>
                </a:lnTo>
                <a:lnTo>
                  <a:pt x="1287064" y="480327"/>
                </a:lnTo>
                <a:lnTo>
                  <a:pt x="1294071" y="496649"/>
                </a:lnTo>
                <a:lnTo>
                  <a:pt x="1305750" y="522298"/>
                </a:lnTo>
                <a:lnTo>
                  <a:pt x="1315094" y="547946"/>
                </a:lnTo>
                <a:lnTo>
                  <a:pt x="1324437" y="575926"/>
                </a:lnTo>
                <a:lnTo>
                  <a:pt x="1476269" y="608570"/>
                </a:lnTo>
                <a:lnTo>
                  <a:pt x="1483276" y="652872"/>
                </a:lnTo>
                <a:lnTo>
                  <a:pt x="1487948" y="701837"/>
                </a:lnTo>
                <a:lnTo>
                  <a:pt x="1350132" y="774120"/>
                </a:lnTo>
                <a:lnTo>
                  <a:pt x="1347796" y="802100"/>
                </a:lnTo>
                <a:lnTo>
                  <a:pt x="1345460" y="830080"/>
                </a:lnTo>
                <a:lnTo>
                  <a:pt x="1340789" y="855729"/>
                </a:lnTo>
                <a:lnTo>
                  <a:pt x="1333781" y="886040"/>
                </a:lnTo>
                <a:lnTo>
                  <a:pt x="1448238" y="988635"/>
                </a:lnTo>
                <a:lnTo>
                  <a:pt x="1431887" y="1032937"/>
                </a:lnTo>
                <a:lnTo>
                  <a:pt x="1410865" y="1077239"/>
                </a:lnTo>
                <a:lnTo>
                  <a:pt x="1259033" y="1067912"/>
                </a:lnTo>
                <a:lnTo>
                  <a:pt x="1242682" y="1093560"/>
                </a:lnTo>
                <a:lnTo>
                  <a:pt x="1226331" y="1116877"/>
                </a:lnTo>
                <a:lnTo>
                  <a:pt x="1209980" y="1137862"/>
                </a:lnTo>
                <a:lnTo>
                  <a:pt x="1191293" y="1158848"/>
                </a:lnTo>
                <a:lnTo>
                  <a:pt x="1235674" y="1303412"/>
                </a:lnTo>
                <a:lnTo>
                  <a:pt x="1198301" y="1336056"/>
                </a:lnTo>
                <a:lnTo>
                  <a:pt x="1179614" y="1350046"/>
                </a:lnTo>
                <a:lnTo>
                  <a:pt x="1158591" y="1364036"/>
                </a:lnTo>
                <a:lnTo>
                  <a:pt x="1030118" y="1282427"/>
                </a:lnTo>
                <a:lnTo>
                  <a:pt x="1006759" y="1294085"/>
                </a:lnTo>
                <a:lnTo>
                  <a:pt x="981065" y="1305744"/>
                </a:lnTo>
                <a:lnTo>
                  <a:pt x="955370" y="1315071"/>
                </a:lnTo>
                <a:lnTo>
                  <a:pt x="927340" y="1324397"/>
                </a:lnTo>
                <a:lnTo>
                  <a:pt x="892302" y="1475957"/>
                </a:lnTo>
                <a:lnTo>
                  <a:pt x="845584" y="1482952"/>
                </a:lnTo>
                <a:lnTo>
                  <a:pt x="798867" y="1487615"/>
                </a:lnTo>
                <a:lnTo>
                  <a:pt x="728791" y="1350046"/>
                </a:lnTo>
                <a:lnTo>
                  <a:pt x="700761" y="1350046"/>
                </a:lnTo>
                <a:lnTo>
                  <a:pt x="672730" y="1345382"/>
                </a:lnTo>
                <a:lnTo>
                  <a:pt x="642364" y="1343051"/>
                </a:lnTo>
                <a:lnTo>
                  <a:pt x="616669" y="1336056"/>
                </a:lnTo>
                <a:lnTo>
                  <a:pt x="511555" y="1450308"/>
                </a:lnTo>
                <a:lnTo>
                  <a:pt x="488197" y="1443313"/>
                </a:lnTo>
                <a:lnTo>
                  <a:pt x="467174" y="1436318"/>
                </a:lnTo>
                <a:lnTo>
                  <a:pt x="422792" y="1417665"/>
                </a:lnTo>
                <a:lnTo>
                  <a:pt x="429800" y="1259110"/>
                </a:lnTo>
                <a:lnTo>
                  <a:pt x="406441" y="1242788"/>
                </a:lnTo>
                <a:lnTo>
                  <a:pt x="383083" y="1226467"/>
                </a:lnTo>
                <a:lnTo>
                  <a:pt x="362060" y="1210145"/>
                </a:lnTo>
                <a:lnTo>
                  <a:pt x="341037" y="1191491"/>
                </a:lnTo>
                <a:lnTo>
                  <a:pt x="184534" y="1238125"/>
                </a:lnTo>
                <a:lnTo>
                  <a:pt x="156503" y="1205481"/>
                </a:lnTo>
                <a:lnTo>
                  <a:pt x="130809" y="1170506"/>
                </a:lnTo>
                <a:lnTo>
                  <a:pt x="219572" y="1032937"/>
                </a:lnTo>
                <a:lnTo>
                  <a:pt x="207893" y="1007288"/>
                </a:lnTo>
                <a:lnTo>
                  <a:pt x="193877" y="981640"/>
                </a:lnTo>
                <a:lnTo>
                  <a:pt x="182198" y="955991"/>
                </a:lnTo>
                <a:lnTo>
                  <a:pt x="172854" y="928011"/>
                </a:lnTo>
                <a:lnTo>
                  <a:pt x="14015" y="893036"/>
                </a:lnTo>
                <a:lnTo>
                  <a:pt x="7008" y="848734"/>
                </a:lnTo>
                <a:lnTo>
                  <a:pt x="0" y="806763"/>
                </a:lnTo>
                <a:lnTo>
                  <a:pt x="147160" y="732149"/>
                </a:lnTo>
                <a:lnTo>
                  <a:pt x="149496" y="701837"/>
                </a:lnTo>
                <a:lnTo>
                  <a:pt x="151832" y="671525"/>
                </a:lnTo>
                <a:lnTo>
                  <a:pt x="156503" y="643545"/>
                </a:lnTo>
                <a:lnTo>
                  <a:pt x="161175" y="615565"/>
                </a:lnTo>
                <a:lnTo>
                  <a:pt x="39710" y="501312"/>
                </a:lnTo>
                <a:lnTo>
                  <a:pt x="53725" y="461674"/>
                </a:lnTo>
                <a:lnTo>
                  <a:pt x="70076" y="424367"/>
                </a:lnTo>
                <a:lnTo>
                  <a:pt x="238259" y="431362"/>
                </a:lnTo>
                <a:lnTo>
                  <a:pt x="254610" y="408045"/>
                </a:lnTo>
                <a:lnTo>
                  <a:pt x="273297" y="384728"/>
                </a:lnTo>
                <a:lnTo>
                  <a:pt x="289648" y="361411"/>
                </a:lnTo>
                <a:lnTo>
                  <a:pt x="310671" y="340426"/>
                </a:lnTo>
                <a:lnTo>
                  <a:pt x="259282" y="177208"/>
                </a:lnTo>
                <a:lnTo>
                  <a:pt x="289648" y="151560"/>
                </a:lnTo>
                <a:lnTo>
                  <a:pt x="322350" y="128243"/>
                </a:lnTo>
                <a:lnTo>
                  <a:pt x="467174" y="219179"/>
                </a:lnTo>
                <a:lnTo>
                  <a:pt x="492868" y="205188"/>
                </a:lnTo>
                <a:lnTo>
                  <a:pt x="518563" y="193530"/>
                </a:lnTo>
                <a:lnTo>
                  <a:pt x="546593" y="184203"/>
                </a:lnTo>
                <a:lnTo>
                  <a:pt x="574624" y="174876"/>
                </a:lnTo>
                <a:lnTo>
                  <a:pt x="609662" y="9327"/>
                </a:lnTo>
                <a:lnTo>
                  <a:pt x="630685" y="6995"/>
                </a:lnTo>
                <a:lnTo>
                  <a:pt x="651707" y="2332"/>
                </a:lnTo>
                <a:close/>
              </a:path>
            </a:pathLst>
          </a:cu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Freeform 8"/>
          <p:cNvSpPr/>
          <p:nvPr/>
        </p:nvSpPr>
        <p:spPr bwMode="auto">
          <a:xfrm>
            <a:off x="2042036" y="3053196"/>
            <a:ext cx="2286552" cy="2291328"/>
          </a:xfrm>
          <a:custGeom>
            <a:avLst/>
            <a:gdLst/>
            <a:ahLst/>
            <a:cxnLst/>
            <a:rect l="l" t="t" r="r" b="b"/>
            <a:pathLst>
              <a:path w="2075647" h="2080525">
                <a:moveTo>
                  <a:pt x="1036488" y="349870"/>
                </a:moveTo>
                <a:cubicBezTo>
                  <a:pt x="655847" y="349870"/>
                  <a:pt x="347277" y="658371"/>
                  <a:pt x="347277" y="1038927"/>
                </a:cubicBezTo>
                <a:cubicBezTo>
                  <a:pt x="347277" y="1419483"/>
                  <a:pt x="655847" y="1727984"/>
                  <a:pt x="1036488" y="1727984"/>
                </a:cubicBezTo>
                <a:cubicBezTo>
                  <a:pt x="1417129" y="1727984"/>
                  <a:pt x="1725699" y="1419483"/>
                  <a:pt x="1725699" y="1038927"/>
                </a:cubicBezTo>
                <a:cubicBezTo>
                  <a:pt x="1725699" y="658371"/>
                  <a:pt x="1417129" y="349870"/>
                  <a:pt x="1036488" y="349870"/>
                </a:cubicBezTo>
                <a:close/>
                <a:moveTo>
                  <a:pt x="1096908" y="0"/>
                </a:moveTo>
                <a:lnTo>
                  <a:pt x="1138010" y="2569"/>
                </a:lnTo>
                <a:lnTo>
                  <a:pt x="1179112" y="7706"/>
                </a:lnTo>
                <a:lnTo>
                  <a:pt x="1230489" y="174661"/>
                </a:lnTo>
                <a:lnTo>
                  <a:pt x="1261315" y="182367"/>
                </a:lnTo>
                <a:lnTo>
                  <a:pt x="1292142" y="192641"/>
                </a:lnTo>
                <a:lnTo>
                  <a:pt x="1322968" y="200347"/>
                </a:lnTo>
                <a:lnTo>
                  <a:pt x="1353795" y="213190"/>
                </a:lnTo>
                <a:lnTo>
                  <a:pt x="1487376" y="100173"/>
                </a:lnTo>
                <a:lnTo>
                  <a:pt x="1523340" y="118153"/>
                </a:lnTo>
                <a:lnTo>
                  <a:pt x="1559304" y="138702"/>
                </a:lnTo>
                <a:lnTo>
                  <a:pt x="1538753" y="313363"/>
                </a:lnTo>
                <a:lnTo>
                  <a:pt x="1569580" y="333912"/>
                </a:lnTo>
                <a:lnTo>
                  <a:pt x="1595269" y="354460"/>
                </a:lnTo>
                <a:lnTo>
                  <a:pt x="1618388" y="375008"/>
                </a:lnTo>
                <a:lnTo>
                  <a:pt x="1644077" y="398125"/>
                </a:lnTo>
                <a:lnTo>
                  <a:pt x="1811054" y="344186"/>
                </a:lnTo>
                <a:lnTo>
                  <a:pt x="1836742" y="375008"/>
                </a:lnTo>
                <a:lnTo>
                  <a:pt x="1862431" y="405831"/>
                </a:lnTo>
                <a:lnTo>
                  <a:pt x="1777658" y="562512"/>
                </a:lnTo>
                <a:lnTo>
                  <a:pt x="1811054" y="619021"/>
                </a:lnTo>
                <a:lnTo>
                  <a:pt x="1823898" y="647275"/>
                </a:lnTo>
                <a:lnTo>
                  <a:pt x="1839311" y="678097"/>
                </a:lnTo>
                <a:lnTo>
                  <a:pt x="2019132" y="693508"/>
                </a:lnTo>
                <a:lnTo>
                  <a:pt x="2031976" y="732037"/>
                </a:lnTo>
                <a:lnTo>
                  <a:pt x="2042252" y="770565"/>
                </a:lnTo>
                <a:lnTo>
                  <a:pt x="1900964" y="881013"/>
                </a:lnTo>
                <a:lnTo>
                  <a:pt x="1906102" y="914404"/>
                </a:lnTo>
                <a:lnTo>
                  <a:pt x="1911240" y="945226"/>
                </a:lnTo>
                <a:lnTo>
                  <a:pt x="1913808" y="981186"/>
                </a:lnTo>
                <a:lnTo>
                  <a:pt x="1913808" y="1014577"/>
                </a:lnTo>
                <a:lnTo>
                  <a:pt x="2075647" y="1096771"/>
                </a:lnTo>
                <a:lnTo>
                  <a:pt x="2073078" y="1135299"/>
                </a:lnTo>
                <a:lnTo>
                  <a:pt x="2067941" y="1173827"/>
                </a:lnTo>
                <a:lnTo>
                  <a:pt x="1893257" y="1225198"/>
                </a:lnTo>
                <a:lnTo>
                  <a:pt x="1885551" y="1258589"/>
                </a:lnTo>
                <a:lnTo>
                  <a:pt x="1875275" y="1289412"/>
                </a:lnTo>
                <a:lnTo>
                  <a:pt x="1865000" y="1320235"/>
                </a:lnTo>
                <a:lnTo>
                  <a:pt x="1854724" y="1351057"/>
                </a:lnTo>
                <a:lnTo>
                  <a:pt x="1975461" y="1494896"/>
                </a:lnTo>
                <a:lnTo>
                  <a:pt x="1957479" y="1528287"/>
                </a:lnTo>
                <a:lnTo>
                  <a:pt x="1942066" y="1559110"/>
                </a:lnTo>
                <a:lnTo>
                  <a:pt x="1754538" y="1538561"/>
                </a:lnTo>
                <a:lnTo>
                  <a:pt x="1736556" y="1564247"/>
                </a:lnTo>
                <a:lnTo>
                  <a:pt x="1716005" y="1592501"/>
                </a:lnTo>
                <a:lnTo>
                  <a:pt x="1692886" y="1615618"/>
                </a:lnTo>
                <a:lnTo>
                  <a:pt x="1672335" y="1641303"/>
                </a:lnTo>
                <a:lnTo>
                  <a:pt x="1728850" y="1821102"/>
                </a:lnTo>
                <a:lnTo>
                  <a:pt x="1700592" y="1844219"/>
                </a:lnTo>
                <a:lnTo>
                  <a:pt x="1672335" y="1864767"/>
                </a:lnTo>
                <a:lnTo>
                  <a:pt x="1507927" y="1774868"/>
                </a:lnTo>
                <a:lnTo>
                  <a:pt x="1451412" y="1808259"/>
                </a:lnTo>
                <a:lnTo>
                  <a:pt x="1420585" y="1823670"/>
                </a:lnTo>
                <a:lnTo>
                  <a:pt x="1392328" y="1839081"/>
                </a:lnTo>
                <a:lnTo>
                  <a:pt x="1374346" y="2026586"/>
                </a:lnTo>
                <a:lnTo>
                  <a:pt x="1340950" y="2039428"/>
                </a:lnTo>
                <a:lnTo>
                  <a:pt x="1307555" y="2047134"/>
                </a:lnTo>
                <a:lnTo>
                  <a:pt x="1186818" y="1898158"/>
                </a:lnTo>
                <a:lnTo>
                  <a:pt x="1155992" y="1903295"/>
                </a:lnTo>
                <a:lnTo>
                  <a:pt x="1122596" y="1908432"/>
                </a:lnTo>
                <a:lnTo>
                  <a:pt x="1091770" y="1911001"/>
                </a:lnTo>
                <a:lnTo>
                  <a:pt x="1058375" y="1911001"/>
                </a:lnTo>
                <a:lnTo>
                  <a:pt x="971033" y="2080525"/>
                </a:lnTo>
                <a:lnTo>
                  <a:pt x="935069" y="2077957"/>
                </a:lnTo>
                <a:lnTo>
                  <a:pt x="901674" y="2072819"/>
                </a:lnTo>
                <a:lnTo>
                  <a:pt x="845158" y="1890452"/>
                </a:lnTo>
                <a:lnTo>
                  <a:pt x="814332" y="1882747"/>
                </a:lnTo>
                <a:lnTo>
                  <a:pt x="780937" y="1875041"/>
                </a:lnTo>
                <a:lnTo>
                  <a:pt x="750110" y="1864767"/>
                </a:lnTo>
                <a:lnTo>
                  <a:pt x="719284" y="1851924"/>
                </a:lnTo>
                <a:lnTo>
                  <a:pt x="577996" y="1975215"/>
                </a:lnTo>
                <a:lnTo>
                  <a:pt x="544601" y="1959803"/>
                </a:lnTo>
                <a:lnTo>
                  <a:pt x="511205" y="1939255"/>
                </a:lnTo>
                <a:lnTo>
                  <a:pt x="531756" y="1754319"/>
                </a:lnTo>
                <a:lnTo>
                  <a:pt x="506068" y="1733771"/>
                </a:lnTo>
                <a:lnTo>
                  <a:pt x="480379" y="1713223"/>
                </a:lnTo>
                <a:lnTo>
                  <a:pt x="454690" y="1690106"/>
                </a:lnTo>
                <a:lnTo>
                  <a:pt x="431570" y="1669557"/>
                </a:lnTo>
                <a:lnTo>
                  <a:pt x="254318" y="1726065"/>
                </a:lnTo>
                <a:lnTo>
                  <a:pt x="231198" y="1697811"/>
                </a:lnTo>
                <a:lnTo>
                  <a:pt x="208079" y="1666989"/>
                </a:lnTo>
                <a:lnTo>
                  <a:pt x="297989" y="1505170"/>
                </a:lnTo>
                <a:lnTo>
                  <a:pt x="264594" y="1446093"/>
                </a:lnTo>
                <a:lnTo>
                  <a:pt x="249181" y="1417839"/>
                </a:lnTo>
                <a:lnTo>
                  <a:pt x="236336" y="1387017"/>
                </a:lnTo>
                <a:lnTo>
                  <a:pt x="51378" y="1371606"/>
                </a:lnTo>
                <a:lnTo>
                  <a:pt x="41102" y="1338214"/>
                </a:lnTo>
                <a:lnTo>
                  <a:pt x="30827" y="1302255"/>
                </a:lnTo>
                <a:lnTo>
                  <a:pt x="172114" y="1184101"/>
                </a:lnTo>
                <a:lnTo>
                  <a:pt x="166977" y="1153279"/>
                </a:lnTo>
                <a:lnTo>
                  <a:pt x="164408" y="1119888"/>
                </a:lnTo>
                <a:lnTo>
                  <a:pt x="161839" y="1086497"/>
                </a:lnTo>
                <a:lnTo>
                  <a:pt x="159270" y="1053105"/>
                </a:lnTo>
                <a:lnTo>
                  <a:pt x="0" y="970912"/>
                </a:lnTo>
                <a:lnTo>
                  <a:pt x="2569" y="929815"/>
                </a:lnTo>
                <a:lnTo>
                  <a:pt x="7707" y="893855"/>
                </a:lnTo>
                <a:lnTo>
                  <a:pt x="179821" y="842484"/>
                </a:lnTo>
                <a:lnTo>
                  <a:pt x="187528" y="811662"/>
                </a:lnTo>
                <a:lnTo>
                  <a:pt x="200372" y="778271"/>
                </a:lnTo>
                <a:lnTo>
                  <a:pt x="210647" y="747448"/>
                </a:lnTo>
                <a:lnTo>
                  <a:pt x="220923" y="714057"/>
                </a:lnTo>
                <a:lnTo>
                  <a:pt x="105324" y="577924"/>
                </a:lnTo>
                <a:lnTo>
                  <a:pt x="123306" y="544533"/>
                </a:lnTo>
                <a:lnTo>
                  <a:pt x="141288" y="511141"/>
                </a:lnTo>
                <a:lnTo>
                  <a:pt x="321109" y="529121"/>
                </a:lnTo>
                <a:lnTo>
                  <a:pt x="339091" y="503436"/>
                </a:lnTo>
                <a:lnTo>
                  <a:pt x="359642" y="477750"/>
                </a:lnTo>
                <a:lnTo>
                  <a:pt x="380193" y="449496"/>
                </a:lnTo>
                <a:lnTo>
                  <a:pt x="403313" y="426379"/>
                </a:lnTo>
                <a:lnTo>
                  <a:pt x="349366" y="259424"/>
                </a:lnTo>
                <a:lnTo>
                  <a:pt x="380193" y="233738"/>
                </a:lnTo>
                <a:lnTo>
                  <a:pt x="411019" y="205484"/>
                </a:lnTo>
                <a:lnTo>
                  <a:pt x="567720" y="292815"/>
                </a:lnTo>
                <a:lnTo>
                  <a:pt x="624236" y="259424"/>
                </a:lnTo>
                <a:lnTo>
                  <a:pt x="655062" y="244012"/>
                </a:lnTo>
                <a:lnTo>
                  <a:pt x="683320" y="231170"/>
                </a:lnTo>
                <a:lnTo>
                  <a:pt x="698733" y="53940"/>
                </a:lnTo>
                <a:lnTo>
                  <a:pt x="737266" y="41097"/>
                </a:lnTo>
                <a:lnTo>
                  <a:pt x="775799" y="30823"/>
                </a:lnTo>
                <a:lnTo>
                  <a:pt x="886260" y="166956"/>
                </a:lnTo>
                <a:lnTo>
                  <a:pt x="919656" y="161819"/>
                </a:lnTo>
                <a:lnTo>
                  <a:pt x="953051" y="159250"/>
                </a:lnTo>
                <a:lnTo>
                  <a:pt x="983877" y="156682"/>
                </a:lnTo>
                <a:lnTo>
                  <a:pt x="1017273" y="154113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Freeform 6"/>
          <p:cNvSpPr/>
          <p:nvPr/>
        </p:nvSpPr>
        <p:spPr bwMode="auto">
          <a:xfrm>
            <a:off x="7749073" y="1558793"/>
            <a:ext cx="2510408" cy="2509196"/>
          </a:xfrm>
          <a:custGeom>
            <a:avLst/>
            <a:gdLst/>
            <a:ahLst/>
            <a:cxnLst/>
            <a:rect l="l" t="t" r="r" b="b"/>
            <a:pathLst>
              <a:path w="1487948" h="1487615">
                <a:moveTo>
                  <a:pt x="743975" y="297790"/>
                </a:moveTo>
                <a:cubicBezTo>
                  <a:pt x="496116" y="297790"/>
                  <a:pt x="295186" y="497479"/>
                  <a:pt x="295186" y="743808"/>
                </a:cubicBezTo>
                <a:cubicBezTo>
                  <a:pt x="295186" y="990137"/>
                  <a:pt x="496116" y="1189826"/>
                  <a:pt x="743975" y="1189826"/>
                </a:cubicBezTo>
                <a:cubicBezTo>
                  <a:pt x="991834" y="1189826"/>
                  <a:pt x="1192764" y="990137"/>
                  <a:pt x="1192764" y="743808"/>
                </a:cubicBezTo>
                <a:cubicBezTo>
                  <a:pt x="1192764" y="497479"/>
                  <a:pt x="991834" y="297790"/>
                  <a:pt x="743975" y="297790"/>
                </a:cubicBezTo>
                <a:close/>
                <a:moveTo>
                  <a:pt x="693753" y="0"/>
                </a:moveTo>
                <a:lnTo>
                  <a:pt x="770837" y="149228"/>
                </a:lnTo>
                <a:lnTo>
                  <a:pt x="801203" y="151560"/>
                </a:lnTo>
                <a:lnTo>
                  <a:pt x="829233" y="153891"/>
                </a:lnTo>
                <a:lnTo>
                  <a:pt x="857264" y="158555"/>
                </a:lnTo>
                <a:lnTo>
                  <a:pt x="885294" y="163218"/>
                </a:lnTo>
                <a:lnTo>
                  <a:pt x="997416" y="41970"/>
                </a:lnTo>
                <a:lnTo>
                  <a:pt x="1018439" y="48965"/>
                </a:lnTo>
                <a:lnTo>
                  <a:pt x="1037126" y="58292"/>
                </a:lnTo>
                <a:lnTo>
                  <a:pt x="1076835" y="74614"/>
                </a:lnTo>
                <a:lnTo>
                  <a:pt x="1069828" y="240164"/>
                </a:lnTo>
                <a:lnTo>
                  <a:pt x="1093186" y="256485"/>
                </a:lnTo>
                <a:lnTo>
                  <a:pt x="1116545" y="272807"/>
                </a:lnTo>
                <a:lnTo>
                  <a:pt x="1139904" y="291461"/>
                </a:lnTo>
                <a:lnTo>
                  <a:pt x="1160927" y="312446"/>
                </a:lnTo>
                <a:lnTo>
                  <a:pt x="1312758" y="261149"/>
                </a:lnTo>
                <a:lnTo>
                  <a:pt x="1340789" y="298456"/>
                </a:lnTo>
                <a:lnTo>
                  <a:pt x="1352468" y="317109"/>
                </a:lnTo>
                <a:lnTo>
                  <a:pt x="1368819" y="335763"/>
                </a:lnTo>
                <a:lnTo>
                  <a:pt x="1280056" y="468669"/>
                </a:lnTo>
                <a:lnTo>
                  <a:pt x="1287064" y="480327"/>
                </a:lnTo>
                <a:lnTo>
                  <a:pt x="1294071" y="496649"/>
                </a:lnTo>
                <a:lnTo>
                  <a:pt x="1305750" y="522298"/>
                </a:lnTo>
                <a:lnTo>
                  <a:pt x="1315094" y="547946"/>
                </a:lnTo>
                <a:lnTo>
                  <a:pt x="1324437" y="575926"/>
                </a:lnTo>
                <a:lnTo>
                  <a:pt x="1476269" y="608570"/>
                </a:lnTo>
                <a:lnTo>
                  <a:pt x="1483276" y="652872"/>
                </a:lnTo>
                <a:lnTo>
                  <a:pt x="1487948" y="701837"/>
                </a:lnTo>
                <a:lnTo>
                  <a:pt x="1350132" y="774120"/>
                </a:lnTo>
                <a:lnTo>
                  <a:pt x="1347796" y="802100"/>
                </a:lnTo>
                <a:lnTo>
                  <a:pt x="1345460" y="830080"/>
                </a:lnTo>
                <a:lnTo>
                  <a:pt x="1340789" y="855729"/>
                </a:lnTo>
                <a:lnTo>
                  <a:pt x="1333781" y="886040"/>
                </a:lnTo>
                <a:lnTo>
                  <a:pt x="1448238" y="988635"/>
                </a:lnTo>
                <a:lnTo>
                  <a:pt x="1431887" y="1032937"/>
                </a:lnTo>
                <a:lnTo>
                  <a:pt x="1410865" y="1077239"/>
                </a:lnTo>
                <a:lnTo>
                  <a:pt x="1259033" y="1067912"/>
                </a:lnTo>
                <a:lnTo>
                  <a:pt x="1242682" y="1093560"/>
                </a:lnTo>
                <a:lnTo>
                  <a:pt x="1226331" y="1116877"/>
                </a:lnTo>
                <a:lnTo>
                  <a:pt x="1209980" y="1137862"/>
                </a:lnTo>
                <a:lnTo>
                  <a:pt x="1191293" y="1158848"/>
                </a:lnTo>
                <a:lnTo>
                  <a:pt x="1235674" y="1303412"/>
                </a:lnTo>
                <a:lnTo>
                  <a:pt x="1198301" y="1336056"/>
                </a:lnTo>
                <a:lnTo>
                  <a:pt x="1179614" y="1350046"/>
                </a:lnTo>
                <a:lnTo>
                  <a:pt x="1158591" y="1364036"/>
                </a:lnTo>
                <a:lnTo>
                  <a:pt x="1030118" y="1282427"/>
                </a:lnTo>
                <a:lnTo>
                  <a:pt x="1006759" y="1294085"/>
                </a:lnTo>
                <a:lnTo>
                  <a:pt x="981065" y="1305744"/>
                </a:lnTo>
                <a:lnTo>
                  <a:pt x="955370" y="1315071"/>
                </a:lnTo>
                <a:lnTo>
                  <a:pt x="927340" y="1324397"/>
                </a:lnTo>
                <a:lnTo>
                  <a:pt x="892302" y="1475957"/>
                </a:lnTo>
                <a:lnTo>
                  <a:pt x="845584" y="1482952"/>
                </a:lnTo>
                <a:lnTo>
                  <a:pt x="798867" y="1487615"/>
                </a:lnTo>
                <a:lnTo>
                  <a:pt x="728791" y="1350046"/>
                </a:lnTo>
                <a:lnTo>
                  <a:pt x="700761" y="1350046"/>
                </a:lnTo>
                <a:lnTo>
                  <a:pt x="672730" y="1345382"/>
                </a:lnTo>
                <a:lnTo>
                  <a:pt x="642364" y="1343051"/>
                </a:lnTo>
                <a:lnTo>
                  <a:pt x="616669" y="1336056"/>
                </a:lnTo>
                <a:lnTo>
                  <a:pt x="511555" y="1450308"/>
                </a:lnTo>
                <a:lnTo>
                  <a:pt x="488197" y="1443313"/>
                </a:lnTo>
                <a:lnTo>
                  <a:pt x="467174" y="1436318"/>
                </a:lnTo>
                <a:lnTo>
                  <a:pt x="422792" y="1417665"/>
                </a:lnTo>
                <a:lnTo>
                  <a:pt x="429800" y="1259110"/>
                </a:lnTo>
                <a:lnTo>
                  <a:pt x="406441" y="1242788"/>
                </a:lnTo>
                <a:lnTo>
                  <a:pt x="383083" y="1226467"/>
                </a:lnTo>
                <a:lnTo>
                  <a:pt x="362060" y="1210145"/>
                </a:lnTo>
                <a:lnTo>
                  <a:pt x="341037" y="1191491"/>
                </a:lnTo>
                <a:lnTo>
                  <a:pt x="184534" y="1238125"/>
                </a:lnTo>
                <a:lnTo>
                  <a:pt x="156503" y="1205481"/>
                </a:lnTo>
                <a:lnTo>
                  <a:pt x="130809" y="1170506"/>
                </a:lnTo>
                <a:lnTo>
                  <a:pt x="219572" y="1032937"/>
                </a:lnTo>
                <a:lnTo>
                  <a:pt x="207893" y="1007288"/>
                </a:lnTo>
                <a:lnTo>
                  <a:pt x="193877" y="981640"/>
                </a:lnTo>
                <a:lnTo>
                  <a:pt x="182198" y="955991"/>
                </a:lnTo>
                <a:lnTo>
                  <a:pt x="172854" y="928011"/>
                </a:lnTo>
                <a:lnTo>
                  <a:pt x="14015" y="893036"/>
                </a:lnTo>
                <a:lnTo>
                  <a:pt x="7008" y="848734"/>
                </a:lnTo>
                <a:lnTo>
                  <a:pt x="0" y="806763"/>
                </a:lnTo>
                <a:lnTo>
                  <a:pt x="147160" y="732149"/>
                </a:lnTo>
                <a:lnTo>
                  <a:pt x="149496" y="701837"/>
                </a:lnTo>
                <a:lnTo>
                  <a:pt x="151832" y="671525"/>
                </a:lnTo>
                <a:lnTo>
                  <a:pt x="156503" y="643545"/>
                </a:lnTo>
                <a:lnTo>
                  <a:pt x="161175" y="615565"/>
                </a:lnTo>
                <a:lnTo>
                  <a:pt x="39710" y="501312"/>
                </a:lnTo>
                <a:lnTo>
                  <a:pt x="53725" y="461674"/>
                </a:lnTo>
                <a:lnTo>
                  <a:pt x="70076" y="424367"/>
                </a:lnTo>
                <a:lnTo>
                  <a:pt x="238259" y="431362"/>
                </a:lnTo>
                <a:lnTo>
                  <a:pt x="254610" y="408045"/>
                </a:lnTo>
                <a:lnTo>
                  <a:pt x="273297" y="384728"/>
                </a:lnTo>
                <a:lnTo>
                  <a:pt x="289648" y="361411"/>
                </a:lnTo>
                <a:lnTo>
                  <a:pt x="310671" y="340426"/>
                </a:lnTo>
                <a:lnTo>
                  <a:pt x="259282" y="177208"/>
                </a:lnTo>
                <a:lnTo>
                  <a:pt x="289648" y="151560"/>
                </a:lnTo>
                <a:lnTo>
                  <a:pt x="322350" y="128243"/>
                </a:lnTo>
                <a:lnTo>
                  <a:pt x="467174" y="219179"/>
                </a:lnTo>
                <a:lnTo>
                  <a:pt x="492868" y="205188"/>
                </a:lnTo>
                <a:lnTo>
                  <a:pt x="518563" y="193530"/>
                </a:lnTo>
                <a:lnTo>
                  <a:pt x="546593" y="184203"/>
                </a:lnTo>
                <a:lnTo>
                  <a:pt x="574624" y="174876"/>
                </a:lnTo>
                <a:lnTo>
                  <a:pt x="609662" y="9327"/>
                </a:lnTo>
                <a:lnTo>
                  <a:pt x="630685" y="6995"/>
                </a:lnTo>
                <a:lnTo>
                  <a:pt x="651707" y="2332"/>
                </a:lnTo>
                <a:close/>
              </a:path>
            </a:pathLst>
          </a:custGeom>
          <a:solidFill>
            <a:schemeClr val="accent4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9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64800000">
                                      <p:cBhvr>
                                        <p:cTn id="24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86400000">
                                      <p:cBhvr>
                                        <p:cTn id="39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86400000">
                                      <p:cBhvr>
                                        <p:cTn id="54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2103419" y="2208554"/>
            <a:ext cx="2356464" cy="836613"/>
            <a:chOff x="0" y="0"/>
            <a:chExt cx="1484" cy="527"/>
          </a:xfrm>
        </p:grpSpPr>
        <p:sp>
          <p:nvSpPr>
            <p:cNvPr id="5" name="未知"/>
            <p:cNvSpPr/>
            <p:nvPr/>
          </p:nvSpPr>
          <p:spPr bwMode="auto">
            <a:xfrm>
              <a:off x="84" y="0"/>
              <a:ext cx="1400" cy="527"/>
            </a:xfrm>
            <a:custGeom>
              <a:avLst/>
              <a:gdLst>
                <a:gd name="T0" fmla="*/ 0 w 1400"/>
                <a:gd name="T1" fmla="*/ 108 h 527"/>
                <a:gd name="T2" fmla="*/ 837 w 1400"/>
                <a:gd name="T3" fmla="*/ 527 h 527"/>
                <a:gd name="T4" fmla="*/ 1400 w 1400"/>
                <a:gd name="T5" fmla="*/ 332 h 527"/>
                <a:gd name="T6" fmla="*/ 281 w 1400"/>
                <a:gd name="T7" fmla="*/ 0 h 527"/>
                <a:gd name="T8" fmla="*/ 0 w 1400"/>
                <a:gd name="T9" fmla="*/ 108 h 5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0"/>
                <a:gd name="T16" fmla="*/ 0 h 527"/>
                <a:gd name="T17" fmla="*/ 1400 w 1400"/>
                <a:gd name="T18" fmla="*/ 527 h 5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0" h="527">
                  <a:moveTo>
                    <a:pt x="0" y="108"/>
                  </a:moveTo>
                  <a:lnTo>
                    <a:pt x="837" y="527"/>
                  </a:lnTo>
                  <a:lnTo>
                    <a:pt x="1400" y="332"/>
                  </a:lnTo>
                  <a:lnTo>
                    <a:pt x="281" y="0"/>
                  </a:lnTo>
                  <a:lnTo>
                    <a:pt x="0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2700000" scaled="1"/>
            </a:gradFill>
            <a:ln w="9525">
              <a:round/>
            </a:ln>
            <a:scene3d>
              <a:camera prst="legacyObliqueBottom"/>
              <a:lightRig rig="legacyFlat3" dir="b"/>
            </a:scene3d>
            <a:sp3d extrusionH="227000" contourW="12700" prstMaterial="legacyMatte">
              <a:bevelT w="13500" h="13500" prst="angle"/>
              <a:bevelB w="13500" h="13500" prst="angle"/>
              <a:extrusionClr>
                <a:srgbClr val="DDDDDD"/>
              </a:extrusionClr>
              <a:contourClr>
                <a:srgbClr val="C0C0C0"/>
              </a:contour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-9180000">
              <a:off x="0" y="380"/>
              <a:ext cx="942" cy="144"/>
            </a:xfrm>
            <a:custGeom>
              <a:avLst/>
              <a:gdLst>
                <a:gd name="T0" fmla="*/ 41 w 21600"/>
                <a:gd name="T1" fmla="*/ 0 h 21600"/>
                <a:gd name="T2" fmla="*/ 21 w 21600"/>
                <a:gd name="T3" fmla="*/ 1 h 21600"/>
                <a:gd name="T4" fmla="*/ 0 w 21600"/>
                <a:gd name="T5" fmla="*/ 0 h 21600"/>
                <a:gd name="T6" fmla="*/ 2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789 w 21600"/>
                <a:gd name="T13" fmla="*/ 1800 h 21600"/>
                <a:gd name="T14" fmla="*/ 19811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未知"/>
          <p:cNvSpPr/>
          <p:nvPr/>
        </p:nvSpPr>
        <p:spPr bwMode="auto">
          <a:xfrm>
            <a:off x="3597647" y="2756240"/>
            <a:ext cx="2601002" cy="1087438"/>
          </a:xfrm>
          <a:custGeom>
            <a:avLst/>
            <a:gdLst>
              <a:gd name="T0" fmla="*/ 1534467 w 1698"/>
              <a:gd name="T1" fmla="*/ 1087438 h 710"/>
              <a:gd name="T2" fmla="*/ 2600325 w 1698"/>
              <a:gd name="T3" fmla="*/ 560567 h 710"/>
              <a:gd name="T4" fmla="*/ 905060 w 1698"/>
              <a:gd name="T5" fmla="*/ 0 h 710"/>
              <a:gd name="T6" fmla="*/ 0 w 1698"/>
              <a:gd name="T7" fmla="*/ 309384 h 710"/>
              <a:gd name="T8" fmla="*/ 1534467 w 1698"/>
              <a:gd name="T9" fmla="*/ 1087438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gradFill rotWithShape="1">
            <a:gsLst>
              <a:gs pos="0">
                <a:srgbClr val="F8F8F8"/>
              </a:gs>
              <a:gs pos="100000">
                <a:srgbClr val="C0C0C0"/>
              </a:gs>
            </a:gsLst>
            <a:lin ang="2700000" scaled="1"/>
          </a:gradFill>
          <a:ln w="9525">
            <a:round/>
          </a:ln>
          <a:scene3d>
            <a:camera prst="legacyObliqueBottom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>
            <a:flatTx/>
          </a:bodyPr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AutoShape 8"/>
          <p:cNvSpPr/>
          <p:nvPr/>
        </p:nvSpPr>
        <p:spPr bwMode="auto">
          <a:xfrm>
            <a:off x="3823129" y="1586252"/>
            <a:ext cx="2280244" cy="520700"/>
          </a:xfrm>
          <a:prstGeom prst="accentCallout1">
            <a:avLst>
              <a:gd name="adj1" fmla="val 21949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rPr>
              <a:t>单击添加段落文字单击添加段落文字</a:t>
            </a:r>
            <a:endParaRPr lang="zh-CN" altLang="en-US" sz="1400" kern="0" dirty="0">
              <a:solidFill>
                <a:srgbClr val="646464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AutoShape 9"/>
          <p:cNvSpPr/>
          <p:nvPr/>
        </p:nvSpPr>
        <p:spPr bwMode="auto">
          <a:xfrm>
            <a:off x="6076378" y="1995827"/>
            <a:ext cx="2280244" cy="520700"/>
          </a:xfrm>
          <a:prstGeom prst="accentCallout1">
            <a:avLst>
              <a:gd name="adj1" fmla="val 21949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600" kern="0" dirty="0">
                <a:solidFill>
                  <a:srgbClr val="646464"/>
                </a:solidFill>
                <a:ea typeface="微软雅黑" panose="020B0503020204020204" pitchFamily="34" charset="-122"/>
              </a:rPr>
              <a:t>单击添加段落文字单击添加段落文字</a:t>
            </a:r>
            <a:endParaRPr lang="zh-CN" altLang="en-US" sz="1600" kern="0" dirty="0">
              <a:solidFill>
                <a:srgbClr val="646464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AutoShape 10"/>
          <p:cNvSpPr/>
          <p:nvPr/>
        </p:nvSpPr>
        <p:spPr bwMode="auto">
          <a:xfrm>
            <a:off x="2860855" y="4840627"/>
            <a:ext cx="2121453" cy="520700"/>
          </a:xfrm>
          <a:prstGeom prst="accentCallout1">
            <a:avLst>
              <a:gd name="adj1" fmla="val 21949"/>
              <a:gd name="adj2" fmla="val 103593"/>
              <a:gd name="adj3" fmla="val 1523"/>
              <a:gd name="adj4" fmla="val 13488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rPr>
              <a:t>单击添加段落文字单击添加段落文字</a:t>
            </a:r>
            <a:endParaRPr lang="zh-CN" altLang="en-US" sz="1400" kern="0" dirty="0">
              <a:solidFill>
                <a:srgbClr val="646464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90286" y="3367429"/>
            <a:ext cx="5365559" cy="2640013"/>
            <a:chOff x="5088165" y="3367427"/>
            <a:chExt cx="5364162" cy="2640013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rot="12420000">
              <a:off x="5088165" y="4454865"/>
              <a:ext cx="1966912" cy="228600"/>
            </a:xfrm>
            <a:custGeom>
              <a:avLst/>
              <a:gdLst>
                <a:gd name="T0" fmla="*/ 179108464 w 21600"/>
                <a:gd name="T1" fmla="*/ 1209675 h 21600"/>
                <a:gd name="T2" fmla="*/ 89554232 w 21600"/>
                <a:gd name="T3" fmla="*/ 2419350 h 21600"/>
                <a:gd name="T4" fmla="*/ 0 w 21600"/>
                <a:gd name="T5" fmla="*/ 1209675 h 21600"/>
                <a:gd name="T6" fmla="*/ 895542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0 w 21600"/>
                <a:gd name="T13" fmla="*/ 1800 h 21600"/>
                <a:gd name="T14" fmla="*/ 19800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" name="未知"/>
            <p:cNvSpPr/>
            <p:nvPr/>
          </p:nvSpPr>
          <p:spPr bwMode="auto">
            <a:xfrm>
              <a:off x="5237390" y="3367427"/>
              <a:ext cx="5211762" cy="2203450"/>
            </a:xfrm>
            <a:custGeom>
              <a:avLst/>
              <a:gdLst>
                <a:gd name="T0" fmla="*/ 0 w 3283"/>
                <a:gd name="T1" fmla="*/ 527050 h 1388"/>
                <a:gd name="T2" fmla="*/ 1690687 w 3283"/>
                <a:gd name="T3" fmla="*/ 1379538 h 1388"/>
                <a:gd name="T4" fmla="*/ 280987 w 3283"/>
                <a:gd name="T5" fmla="*/ 2203450 h 1388"/>
                <a:gd name="T6" fmla="*/ 5211762 w 3283"/>
                <a:gd name="T7" fmla="*/ 2203450 h 1388"/>
                <a:gd name="T8" fmla="*/ 4014787 w 3283"/>
                <a:gd name="T9" fmla="*/ 152400 h 1388"/>
                <a:gd name="T10" fmla="*/ 3144837 w 3283"/>
                <a:gd name="T11" fmla="*/ 657225 h 1388"/>
                <a:gd name="T12" fmla="*/ 1087437 w 3283"/>
                <a:gd name="T13" fmla="*/ 0 h 1388"/>
                <a:gd name="T14" fmla="*/ 0 w 3283"/>
                <a:gd name="T15" fmla="*/ 527050 h 13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83"/>
                <a:gd name="T25" fmla="*/ 0 h 1388"/>
                <a:gd name="T26" fmla="*/ 3283 w 3283"/>
                <a:gd name="T27" fmla="*/ 1388 h 13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83" h="1388">
                  <a:moveTo>
                    <a:pt x="0" y="332"/>
                  </a:moveTo>
                  <a:lnTo>
                    <a:pt x="1065" y="869"/>
                  </a:lnTo>
                  <a:lnTo>
                    <a:pt x="177" y="1388"/>
                  </a:lnTo>
                  <a:lnTo>
                    <a:pt x="3283" y="1388"/>
                  </a:lnTo>
                  <a:lnTo>
                    <a:pt x="2529" y="96"/>
                  </a:lnTo>
                  <a:lnTo>
                    <a:pt x="1981" y="414"/>
                  </a:lnTo>
                  <a:lnTo>
                    <a:pt x="685" y="0"/>
                  </a:lnTo>
                  <a:lnTo>
                    <a:pt x="0" y="332"/>
                  </a:lnTo>
                  <a:close/>
                </a:path>
              </a:pathLst>
            </a:custGeom>
            <a:gradFill rotWithShape="1">
              <a:gsLst>
                <a:gs pos="0">
                  <a:srgbClr val="F8F8F8"/>
                </a:gs>
                <a:gs pos="100000">
                  <a:srgbClr val="C0C0C0"/>
                </a:gs>
              </a:gsLst>
              <a:lin ang="2700000" scaled="1"/>
            </a:gradFill>
            <a:ln w="9525">
              <a:round/>
            </a:ln>
            <a:scene3d>
              <a:camera prst="legacyObliqueBottom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 rot="10800000">
              <a:off x="5512027" y="5688352"/>
              <a:ext cx="4940300" cy="319088"/>
            </a:xfrm>
            <a:custGeom>
              <a:avLst/>
              <a:gdLst>
                <a:gd name="T0" fmla="*/ 1129933523 w 21600"/>
                <a:gd name="T1" fmla="*/ 2356879 h 21600"/>
                <a:gd name="T2" fmla="*/ 564966761 w 21600"/>
                <a:gd name="T3" fmla="*/ 4713757 h 21600"/>
                <a:gd name="T4" fmla="*/ 0 w 21600"/>
                <a:gd name="T5" fmla="*/ 2356879 h 21600"/>
                <a:gd name="T6" fmla="*/ 56496676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0 w 21600"/>
                <a:gd name="T13" fmla="*/ 1800 h 21600"/>
                <a:gd name="T14" fmla="*/ 19800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未知"/>
          <p:cNvSpPr/>
          <p:nvPr/>
        </p:nvSpPr>
        <p:spPr bwMode="auto">
          <a:xfrm>
            <a:off x="3602411" y="2752155"/>
            <a:ext cx="2601002" cy="1087438"/>
          </a:xfrm>
          <a:custGeom>
            <a:avLst/>
            <a:gdLst>
              <a:gd name="T0" fmla="*/ 1534467 w 1698"/>
              <a:gd name="T1" fmla="*/ 1087438 h 710"/>
              <a:gd name="T2" fmla="*/ 2600325 w 1698"/>
              <a:gd name="T3" fmla="*/ 560567 h 710"/>
              <a:gd name="T4" fmla="*/ 905060 w 1698"/>
              <a:gd name="T5" fmla="*/ 0 h 710"/>
              <a:gd name="T6" fmla="*/ 0 w 1698"/>
              <a:gd name="T7" fmla="*/ 309384 h 710"/>
              <a:gd name="T8" fmla="*/ 1534467 w 1698"/>
              <a:gd name="T9" fmla="*/ 1087438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1"/>
            </a:solidFill>
            <a:round/>
          </a:ln>
          <a:scene3d>
            <a:camera prst="legacyObliqueBottom"/>
            <a:lightRig rig="legacyFlat3" dir="b"/>
          </a:scene3d>
          <a:sp3d extrusionH="227000" contourW="12700" prstMaterial="legacyMatte">
            <a:bevelT w="13500" h="13500" prst="angle"/>
            <a:bevelB w="13500" h="13500" prst="angle"/>
            <a:extrusionClr>
              <a:schemeClr val="accent2">
                <a:lumMod val="50000"/>
              </a:schemeClr>
            </a:extrusionClr>
            <a:contourClr>
              <a:schemeClr val="bg1">
                <a:lumMod val="95000"/>
              </a:schemeClr>
            </a:contourClr>
          </a:sp3d>
        </p:spPr>
        <p:txBody>
          <a:bodyPr>
            <a:flatTx/>
          </a:bodyPr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AutoShape 10"/>
          <p:cNvSpPr/>
          <p:nvPr/>
        </p:nvSpPr>
        <p:spPr bwMode="auto">
          <a:xfrm>
            <a:off x="1226891" y="3760493"/>
            <a:ext cx="2121453" cy="520700"/>
          </a:xfrm>
          <a:prstGeom prst="accentCallout1">
            <a:avLst>
              <a:gd name="adj1" fmla="val 21949"/>
              <a:gd name="adj2" fmla="val 103593"/>
              <a:gd name="adj3" fmla="val -105794"/>
              <a:gd name="adj4" fmla="val 13967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b="1" kern="0" dirty="0">
                <a:solidFill>
                  <a:schemeClr val="accent2"/>
                </a:solidFill>
                <a:ea typeface="微软雅黑" panose="020B0503020204020204" pitchFamily="34" charset="-122"/>
              </a:rPr>
              <a:t>单击添加段落文字单击添加段落文字</a:t>
            </a:r>
            <a:endParaRPr lang="zh-CN" altLang="en-US" sz="1400" b="1" kern="0" dirty="0">
              <a:solidFill>
                <a:schemeClr val="accent2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97E-7 4.44444E-6 L -1.99297E-7 -0.0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1" grpId="0" animBg="1"/>
      <p:bldP spid="15" grpId="0" animBg="1"/>
      <p:bldP spid="15" grpId="1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02369" y="3429002"/>
            <a:ext cx="2137332" cy="1141211"/>
            <a:chOff x="372480" y="3433051"/>
            <a:chExt cx="2136775" cy="1141211"/>
          </a:xfrm>
        </p:grpSpPr>
        <p:sp>
          <p:nvSpPr>
            <p:cNvPr id="61" name="Text Box 21"/>
            <p:cNvSpPr txBox="1">
              <a:spLocks noChangeArrowheads="1"/>
            </p:cNvSpPr>
            <p:nvPr/>
          </p:nvSpPr>
          <p:spPr bwMode="auto">
            <a:xfrm>
              <a:off x="377243" y="3433051"/>
              <a:ext cx="20748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 i="0" kern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Rectangle 22"/>
            <p:cNvSpPr>
              <a:spLocks noChangeArrowheads="1"/>
            </p:cNvSpPr>
            <p:nvPr/>
          </p:nvSpPr>
          <p:spPr bwMode="auto">
            <a:xfrm>
              <a:off x="372480" y="3964864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84384" y="2229511"/>
            <a:ext cx="2137332" cy="1141211"/>
            <a:chOff x="6159072" y="1671754"/>
            <a:chExt cx="2136775" cy="1141211"/>
          </a:xfrm>
        </p:grpSpPr>
        <p:sp>
          <p:nvSpPr>
            <p:cNvPr id="59" name="Text Box 23"/>
            <p:cNvSpPr txBox="1">
              <a:spLocks noChangeArrowheads="1"/>
            </p:cNvSpPr>
            <p:nvPr/>
          </p:nvSpPr>
          <p:spPr bwMode="auto">
            <a:xfrm>
              <a:off x="6163834" y="1671754"/>
              <a:ext cx="2074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 i="0" kern="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>
              <a:off x="6159072" y="2203567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75572" y="4157949"/>
            <a:ext cx="2137332" cy="1141211"/>
            <a:chOff x="6750106" y="3600192"/>
            <a:chExt cx="2136775" cy="1141211"/>
          </a:xfrm>
        </p:grpSpPr>
        <p:sp>
          <p:nvSpPr>
            <p:cNvPr id="57" name="Text Box 25"/>
            <p:cNvSpPr txBox="1">
              <a:spLocks noChangeArrowheads="1"/>
            </p:cNvSpPr>
            <p:nvPr/>
          </p:nvSpPr>
          <p:spPr bwMode="auto">
            <a:xfrm>
              <a:off x="6754868" y="3600192"/>
              <a:ext cx="2074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 i="0" kern="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Rectangle 26"/>
            <p:cNvSpPr>
              <a:spLocks noChangeArrowheads="1"/>
            </p:cNvSpPr>
            <p:nvPr/>
          </p:nvSpPr>
          <p:spPr bwMode="auto">
            <a:xfrm>
              <a:off x="6750106" y="4132005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59933" y="1742794"/>
            <a:ext cx="2137332" cy="1141211"/>
            <a:chOff x="836007" y="1185037"/>
            <a:chExt cx="2136775" cy="1141211"/>
          </a:xfrm>
        </p:grpSpPr>
        <p:sp>
          <p:nvSpPr>
            <p:cNvPr id="55" name="Text Box 25"/>
            <p:cNvSpPr txBox="1">
              <a:spLocks noChangeArrowheads="1"/>
            </p:cNvSpPr>
            <p:nvPr/>
          </p:nvSpPr>
          <p:spPr bwMode="auto">
            <a:xfrm>
              <a:off x="840769" y="1185037"/>
              <a:ext cx="2074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lang="zh-CN" altLang="en-US" b="1" i="0" kern="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Rectangle 26"/>
            <p:cNvSpPr>
              <a:spLocks noChangeArrowheads="1"/>
            </p:cNvSpPr>
            <p:nvPr/>
          </p:nvSpPr>
          <p:spPr bwMode="auto">
            <a:xfrm>
              <a:off x="836007" y="1716850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  <a:endPara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/>
          <p:cNvGrpSpPr/>
          <p:nvPr/>
        </p:nvGrpSpPr>
        <p:grpSpPr bwMode="auto">
          <a:xfrm rot="16977474">
            <a:off x="5805542" y="2319923"/>
            <a:ext cx="163228" cy="1317370"/>
            <a:chOff x="0" y="0"/>
            <a:chExt cx="68" cy="636"/>
          </a:xfrm>
        </p:grpSpPr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 rot="-5400000">
              <a:off x="-272" y="296"/>
              <a:ext cx="636" cy="4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 rot="-5400000">
              <a:off x="-284" y="281"/>
              <a:ext cx="636" cy="6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8F8F8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43649" y="2184138"/>
            <a:ext cx="1068188" cy="1066313"/>
            <a:chOff x="4541672" y="2184136"/>
            <a:chExt cx="1067910" cy="1066313"/>
          </a:xfrm>
        </p:grpSpPr>
        <p:sp>
          <p:nvSpPr>
            <p:cNvPr id="51" name="Oval 17"/>
            <p:cNvSpPr>
              <a:spLocks noChangeArrowheads="1"/>
            </p:cNvSpPr>
            <p:nvPr/>
          </p:nvSpPr>
          <p:spPr bwMode="auto">
            <a:xfrm>
              <a:off x="4541672" y="2184136"/>
              <a:ext cx="1067910" cy="106631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lumMod val="75000"/>
                    <a:lumOff val="25000"/>
                  </a:schemeClr>
                </a:gs>
                <a:gs pos="50000">
                  <a:schemeClr val="bg1">
                    <a:shade val="67500"/>
                    <a:satMod val="115000"/>
                    <a:lumMod val="98000"/>
                  </a:schemeClr>
                </a:gs>
                <a:gs pos="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未知"/>
            <p:cNvSpPr/>
            <p:nvPr/>
          </p:nvSpPr>
          <p:spPr bwMode="auto">
            <a:xfrm>
              <a:off x="4664822" y="2208036"/>
              <a:ext cx="821611" cy="400786"/>
            </a:xfrm>
            <a:custGeom>
              <a:avLst/>
              <a:gdLst>
                <a:gd name="T0" fmla="*/ 440 w 1321"/>
                <a:gd name="T1" fmla="*/ 123 h 712"/>
                <a:gd name="T2" fmla="*/ 446 w 1321"/>
                <a:gd name="T3" fmla="*/ 135 h 712"/>
                <a:gd name="T4" fmla="*/ 447 w 1321"/>
                <a:gd name="T5" fmla="*/ 147 h 712"/>
                <a:gd name="T6" fmla="*/ 445 w 1321"/>
                <a:gd name="T7" fmla="*/ 158 h 712"/>
                <a:gd name="T8" fmla="*/ 439 w 1321"/>
                <a:gd name="T9" fmla="*/ 168 h 712"/>
                <a:gd name="T10" fmla="*/ 430 w 1321"/>
                <a:gd name="T11" fmla="*/ 177 h 712"/>
                <a:gd name="T12" fmla="*/ 419 w 1321"/>
                <a:gd name="T13" fmla="*/ 185 h 712"/>
                <a:gd name="T14" fmla="*/ 405 w 1321"/>
                <a:gd name="T15" fmla="*/ 192 h 712"/>
                <a:gd name="T16" fmla="*/ 388 w 1321"/>
                <a:gd name="T17" fmla="*/ 199 h 712"/>
                <a:gd name="T18" fmla="*/ 370 w 1321"/>
                <a:gd name="T19" fmla="*/ 204 h 712"/>
                <a:gd name="T20" fmla="*/ 349 w 1321"/>
                <a:gd name="T21" fmla="*/ 209 h 712"/>
                <a:gd name="T22" fmla="*/ 327 w 1321"/>
                <a:gd name="T23" fmla="*/ 212 h 712"/>
                <a:gd name="T24" fmla="*/ 303 w 1321"/>
                <a:gd name="T25" fmla="*/ 216 h 712"/>
                <a:gd name="T26" fmla="*/ 279 w 1321"/>
                <a:gd name="T27" fmla="*/ 217 h 712"/>
                <a:gd name="T28" fmla="*/ 269 w 1321"/>
                <a:gd name="T29" fmla="*/ 218 h 712"/>
                <a:gd name="T30" fmla="*/ 161 w 1321"/>
                <a:gd name="T31" fmla="*/ 218 h 712"/>
                <a:gd name="T32" fmla="*/ 160 w 1321"/>
                <a:gd name="T33" fmla="*/ 218 h 712"/>
                <a:gd name="T34" fmla="*/ 138 w 1321"/>
                <a:gd name="T35" fmla="*/ 217 h 712"/>
                <a:gd name="T36" fmla="*/ 118 w 1321"/>
                <a:gd name="T37" fmla="*/ 216 h 712"/>
                <a:gd name="T38" fmla="*/ 98 w 1321"/>
                <a:gd name="T39" fmla="*/ 213 h 712"/>
                <a:gd name="T40" fmla="*/ 80 w 1321"/>
                <a:gd name="T41" fmla="*/ 211 h 712"/>
                <a:gd name="T42" fmla="*/ 63 w 1321"/>
                <a:gd name="T43" fmla="*/ 207 h 712"/>
                <a:gd name="T44" fmla="*/ 48 w 1321"/>
                <a:gd name="T45" fmla="*/ 203 h 712"/>
                <a:gd name="T46" fmla="*/ 35 w 1321"/>
                <a:gd name="T47" fmla="*/ 198 h 712"/>
                <a:gd name="T48" fmla="*/ 23 w 1321"/>
                <a:gd name="T49" fmla="*/ 193 h 712"/>
                <a:gd name="T50" fmla="*/ 13 w 1321"/>
                <a:gd name="T51" fmla="*/ 186 h 712"/>
                <a:gd name="T52" fmla="*/ 6 w 1321"/>
                <a:gd name="T53" fmla="*/ 179 h 712"/>
                <a:gd name="T54" fmla="*/ 2 w 1321"/>
                <a:gd name="T55" fmla="*/ 170 h 712"/>
                <a:gd name="T56" fmla="*/ 0 w 1321"/>
                <a:gd name="T57" fmla="*/ 160 h 712"/>
                <a:gd name="T58" fmla="*/ 0 w 1321"/>
                <a:gd name="T59" fmla="*/ 159 h 712"/>
                <a:gd name="T60" fmla="*/ 1 w 1321"/>
                <a:gd name="T61" fmla="*/ 149 h 712"/>
                <a:gd name="T62" fmla="*/ 5 w 1321"/>
                <a:gd name="T63" fmla="*/ 137 h 712"/>
                <a:gd name="T64" fmla="*/ 17 w 1321"/>
                <a:gd name="T65" fmla="*/ 113 h 712"/>
                <a:gd name="T66" fmla="*/ 32 w 1321"/>
                <a:gd name="T67" fmla="*/ 92 h 712"/>
                <a:gd name="T68" fmla="*/ 50 w 1321"/>
                <a:gd name="T69" fmla="*/ 72 h 712"/>
                <a:gd name="T70" fmla="*/ 69 w 1321"/>
                <a:gd name="T71" fmla="*/ 54 h 712"/>
                <a:gd name="T72" fmla="*/ 91 w 1321"/>
                <a:gd name="T73" fmla="*/ 38 h 712"/>
                <a:gd name="T74" fmla="*/ 115 w 1321"/>
                <a:gd name="T75" fmla="*/ 25 h 712"/>
                <a:gd name="T76" fmla="*/ 140 w 1321"/>
                <a:gd name="T77" fmla="*/ 14 h 712"/>
                <a:gd name="T78" fmla="*/ 168 w 1321"/>
                <a:gd name="T79" fmla="*/ 6 h 712"/>
                <a:gd name="T80" fmla="*/ 197 w 1321"/>
                <a:gd name="T81" fmla="*/ 2 h 712"/>
                <a:gd name="T82" fmla="*/ 226 w 1321"/>
                <a:gd name="T83" fmla="*/ 0 h 712"/>
                <a:gd name="T84" fmla="*/ 226 w 1321"/>
                <a:gd name="T85" fmla="*/ 0 h 712"/>
                <a:gd name="T86" fmla="*/ 257 w 1321"/>
                <a:gd name="T87" fmla="*/ 2 h 712"/>
                <a:gd name="T88" fmla="*/ 287 w 1321"/>
                <a:gd name="T89" fmla="*/ 7 h 712"/>
                <a:gd name="T90" fmla="*/ 315 w 1321"/>
                <a:gd name="T91" fmla="*/ 16 h 712"/>
                <a:gd name="T92" fmla="*/ 342 w 1321"/>
                <a:gd name="T93" fmla="*/ 28 h 712"/>
                <a:gd name="T94" fmla="*/ 366 w 1321"/>
                <a:gd name="T95" fmla="*/ 42 h 712"/>
                <a:gd name="T96" fmla="*/ 389 w 1321"/>
                <a:gd name="T97" fmla="*/ 59 h 712"/>
                <a:gd name="T98" fmla="*/ 409 w 1321"/>
                <a:gd name="T99" fmla="*/ 78 h 712"/>
                <a:gd name="T100" fmla="*/ 426 w 1321"/>
                <a:gd name="T101" fmla="*/ 100 h 712"/>
                <a:gd name="T102" fmla="*/ 440 w 1321"/>
                <a:gd name="T103" fmla="*/ 123 h 712"/>
                <a:gd name="T104" fmla="*/ 440 w 1321"/>
                <a:gd name="T105" fmla="*/ 12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Group 9"/>
          <p:cNvGrpSpPr/>
          <p:nvPr/>
        </p:nvGrpSpPr>
        <p:grpSpPr bwMode="auto">
          <a:xfrm rot="16977474">
            <a:off x="5516121" y="3365991"/>
            <a:ext cx="332353" cy="1317370"/>
            <a:chOff x="0" y="0"/>
            <a:chExt cx="68" cy="636"/>
          </a:xfrm>
        </p:grpSpPr>
        <p:sp>
          <p:nvSpPr>
            <p:cNvPr id="47" name="Rectangle 10"/>
            <p:cNvSpPr>
              <a:spLocks noChangeArrowheads="1"/>
            </p:cNvSpPr>
            <p:nvPr/>
          </p:nvSpPr>
          <p:spPr bwMode="auto">
            <a:xfrm rot="-5400000">
              <a:off x="-272" y="296"/>
              <a:ext cx="636" cy="4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 rot="-5400000">
              <a:off x="-284" y="281"/>
              <a:ext cx="636" cy="6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8F8F8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Group 12"/>
          <p:cNvGrpSpPr/>
          <p:nvPr/>
        </p:nvGrpSpPr>
        <p:grpSpPr bwMode="auto">
          <a:xfrm rot="15445578">
            <a:off x="5512091" y="2703302"/>
            <a:ext cx="181283" cy="1319385"/>
            <a:chOff x="0" y="0"/>
            <a:chExt cx="68" cy="636"/>
          </a:xfrm>
        </p:grpSpPr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 rot="-5400000">
              <a:off x="-272" y="296"/>
              <a:ext cx="636" cy="4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 rot="-5400000">
              <a:off x="-284" y="281"/>
              <a:ext cx="636" cy="6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8F8F8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83439" y="2511968"/>
            <a:ext cx="1170324" cy="1168270"/>
            <a:chOff x="5981086" y="2511968"/>
            <a:chExt cx="1170019" cy="1168270"/>
          </a:xfrm>
        </p:grpSpPr>
        <p:sp>
          <p:nvSpPr>
            <p:cNvPr id="43" name="Oval 17"/>
            <p:cNvSpPr>
              <a:spLocks noChangeArrowheads="1"/>
            </p:cNvSpPr>
            <p:nvPr/>
          </p:nvSpPr>
          <p:spPr bwMode="auto">
            <a:xfrm>
              <a:off x="5981086" y="2511968"/>
              <a:ext cx="1170019" cy="116827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lumMod val="75000"/>
                    <a:lumOff val="25000"/>
                  </a:schemeClr>
                </a:gs>
                <a:gs pos="50000">
                  <a:schemeClr val="bg1">
                    <a:shade val="67500"/>
                    <a:satMod val="115000"/>
                    <a:lumMod val="98000"/>
                  </a:schemeClr>
                </a:gs>
                <a:gs pos="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未知"/>
            <p:cNvSpPr/>
            <p:nvPr/>
          </p:nvSpPr>
          <p:spPr bwMode="auto">
            <a:xfrm>
              <a:off x="6116011" y="2538153"/>
              <a:ext cx="900170" cy="439108"/>
            </a:xfrm>
            <a:custGeom>
              <a:avLst/>
              <a:gdLst>
                <a:gd name="T0" fmla="*/ 440 w 1321"/>
                <a:gd name="T1" fmla="*/ 123 h 712"/>
                <a:gd name="T2" fmla="*/ 446 w 1321"/>
                <a:gd name="T3" fmla="*/ 135 h 712"/>
                <a:gd name="T4" fmla="*/ 447 w 1321"/>
                <a:gd name="T5" fmla="*/ 147 h 712"/>
                <a:gd name="T6" fmla="*/ 445 w 1321"/>
                <a:gd name="T7" fmla="*/ 158 h 712"/>
                <a:gd name="T8" fmla="*/ 439 w 1321"/>
                <a:gd name="T9" fmla="*/ 168 h 712"/>
                <a:gd name="T10" fmla="*/ 430 w 1321"/>
                <a:gd name="T11" fmla="*/ 177 h 712"/>
                <a:gd name="T12" fmla="*/ 419 w 1321"/>
                <a:gd name="T13" fmla="*/ 185 h 712"/>
                <a:gd name="T14" fmla="*/ 405 w 1321"/>
                <a:gd name="T15" fmla="*/ 192 h 712"/>
                <a:gd name="T16" fmla="*/ 388 w 1321"/>
                <a:gd name="T17" fmla="*/ 199 h 712"/>
                <a:gd name="T18" fmla="*/ 370 w 1321"/>
                <a:gd name="T19" fmla="*/ 204 h 712"/>
                <a:gd name="T20" fmla="*/ 349 w 1321"/>
                <a:gd name="T21" fmla="*/ 209 h 712"/>
                <a:gd name="T22" fmla="*/ 327 w 1321"/>
                <a:gd name="T23" fmla="*/ 212 h 712"/>
                <a:gd name="T24" fmla="*/ 303 w 1321"/>
                <a:gd name="T25" fmla="*/ 216 h 712"/>
                <a:gd name="T26" fmla="*/ 279 w 1321"/>
                <a:gd name="T27" fmla="*/ 217 h 712"/>
                <a:gd name="T28" fmla="*/ 269 w 1321"/>
                <a:gd name="T29" fmla="*/ 218 h 712"/>
                <a:gd name="T30" fmla="*/ 161 w 1321"/>
                <a:gd name="T31" fmla="*/ 218 h 712"/>
                <a:gd name="T32" fmla="*/ 160 w 1321"/>
                <a:gd name="T33" fmla="*/ 218 h 712"/>
                <a:gd name="T34" fmla="*/ 138 w 1321"/>
                <a:gd name="T35" fmla="*/ 217 h 712"/>
                <a:gd name="T36" fmla="*/ 118 w 1321"/>
                <a:gd name="T37" fmla="*/ 216 h 712"/>
                <a:gd name="T38" fmla="*/ 98 w 1321"/>
                <a:gd name="T39" fmla="*/ 213 h 712"/>
                <a:gd name="T40" fmla="*/ 80 w 1321"/>
                <a:gd name="T41" fmla="*/ 211 h 712"/>
                <a:gd name="T42" fmla="*/ 63 w 1321"/>
                <a:gd name="T43" fmla="*/ 207 h 712"/>
                <a:gd name="T44" fmla="*/ 48 w 1321"/>
                <a:gd name="T45" fmla="*/ 203 h 712"/>
                <a:gd name="T46" fmla="*/ 35 w 1321"/>
                <a:gd name="T47" fmla="*/ 198 h 712"/>
                <a:gd name="T48" fmla="*/ 23 w 1321"/>
                <a:gd name="T49" fmla="*/ 193 h 712"/>
                <a:gd name="T50" fmla="*/ 13 w 1321"/>
                <a:gd name="T51" fmla="*/ 186 h 712"/>
                <a:gd name="T52" fmla="*/ 6 w 1321"/>
                <a:gd name="T53" fmla="*/ 179 h 712"/>
                <a:gd name="T54" fmla="*/ 2 w 1321"/>
                <a:gd name="T55" fmla="*/ 170 h 712"/>
                <a:gd name="T56" fmla="*/ 0 w 1321"/>
                <a:gd name="T57" fmla="*/ 160 h 712"/>
                <a:gd name="T58" fmla="*/ 0 w 1321"/>
                <a:gd name="T59" fmla="*/ 159 h 712"/>
                <a:gd name="T60" fmla="*/ 1 w 1321"/>
                <a:gd name="T61" fmla="*/ 149 h 712"/>
                <a:gd name="T62" fmla="*/ 5 w 1321"/>
                <a:gd name="T63" fmla="*/ 137 h 712"/>
                <a:gd name="T64" fmla="*/ 17 w 1321"/>
                <a:gd name="T65" fmla="*/ 113 h 712"/>
                <a:gd name="T66" fmla="*/ 32 w 1321"/>
                <a:gd name="T67" fmla="*/ 92 h 712"/>
                <a:gd name="T68" fmla="*/ 50 w 1321"/>
                <a:gd name="T69" fmla="*/ 72 h 712"/>
                <a:gd name="T70" fmla="*/ 69 w 1321"/>
                <a:gd name="T71" fmla="*/ 54 h 712"/>
                <a:gd name="T72" fmla="*/ 91 w 1321"/>
                <a:gd name="T73" fmla="*/ 38 h 712"/>
                <a:gd name="T74" fmla="*/ 115 w 1321"/>
                <a:gd name="T75" fmla="*/ 25 h 712"/>
                <a:gd name="T76" fmla="*/ 140 w 1321"/>
                <a:gd name="T77" fmla="*/ 14 h 712"/>
                <a:gd name="T78" fmla="*/ 168 w 1321"/>
                <a:gd name="T79" fmla="*/ 6 h 712"/>
                <a:gd name="T80" fmla="*/ 197 w 1321"/>
                <a:gd name="T81" fmla="*/ 2 h 712"/>
                <a:gd name="T82" fmla="*/ 226 w 1321"/>
                <a:gd name="T83" fmla="*/ 0 h 712"/>
                <a:gd name="T84" fmla="*/ 226 w 1321"/>
                <a:gd name="T85" fmla="*/ 0 h 712"/>
                <a:gd name="T86" fmla="*/ 257 w 1321"/>
                <a:gd name="T87" fmla="*/ 2 h 712"/>
                <a:gd name="T88" fmla="*/ 287 w 1321"/>
                <a:gd name="T89" fmla="*/ 7 h 712"/>
                <a:gd name="T90" fmla="*/ 315 w 1321"/>
                <a:gd name="T91" fmla="*/ 16 h 712"/>
                <a:gd name="T92" fmla="*/ 342 w 1321"/>
                <a:gd name="T93" fmla="*/ 28 h 712"/>
                <a:gd name="T94" fmla="*/ 366 w 1321"/>
                <a:gd name="T95" fmla="*/ 42 h 712"/>
                <a:gd name="T96" fmla="*/ 389 w 1321"/>
                <a:gd name="T97" fmla="*/ 59 h 712"/>
                <a:gd name="T98" fmla="*/ 409 w 1321"/>
                <a:gd name="T99" fmla="*/ 78 h 712"/>
                <a:gd name="T100" fmla="*/ 426 w 1321"/>
                <a:gd name="T101" fmla="*/ 100 h 712"/>
                <a:gd name="T102" fmla="*/ 440 w 1321"/>
                <a:gd name="T103" fmla="*/ 123 h 712"/>
                <a:gd name="T104" fmla="*/ 440 w 1321"/>
                <a:gd name="T105" fmla="*/ 12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253359" y="3416370"/>
            <a:ext cx="1931740" cy="1931674"/>
            <a:chOff x="6250936" y="3416370"/>
            <a:chExt cx="1931237" cy="1931674"/>
          </a:xfrm>
        </p:grpSpPr>
        <p:sp>
          <p:nvSpPr>
            <p:cNvPr id="40" name="Oval 19"/>
            <p:cNvSpPr>
              <a:spLocks noChangeArrowheads="1"/>
            </p:cNvSpPr>
            <p:nvPr/>
          </p:nvSpPr>
          <p:spPr bwMode="auto">
            <a:xfrm>
              <a:off x="6250936" y="3416370"/>
              <a:ext cx="1931237" cy="1931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未知"/>
            <p:cNvSpPr/>
            <p:nvPr/>
          </p:nvSpPr>
          <p:spPr bwMode="auto">
            <a:xfrm>
              <a:off x="6472454" y="3460684"/>
              <a:ext cx="1490214" cy="727147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711277" y="3013520"/>
            <a:ext cx="1428158" cy="1426095"/>
            <a:chOff x="3709517" y="3013518"/>
            <a:chExt cx="1427786" cy="1426095"/>
          </a:xfrm>
        </p:grpSpPr>
        <p:sp>
          <p:nvSpPr>
            <p:cNvPr id="28" name="Oval 15"/>
            <p:cNvSpPr>
              <a:spLocks noChangeArrowheads="1"/>
            </p:cNvSpPr>
            <p:nvPr/>
          </p:nvSpPr>
          <p:spPr bwMode="auto">
            <a:xfrm>
              <a:off x="3709517" y="3013518"/>
              <a:ext cx="1427786" cy="142609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lumMod val="75000"/>
                    <a:lumOff val="25000"/>
                  </a:schemeClr>
                </a:gs>
                <a:gs pos="50000">
                  <a:schemeClr val="bg1">
                    <a:shade val="67500"/>
                    <a:satMod val="115000"/>
                    <a:lumMod val="98000"/>
                  </a:schemeClr>
                </a:gs>
                <a:gs pos="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未知"/>
            <p:cNvSpPr/>
            <p:nvPr/>
          </p:nvSpPr>
          <p:spPr bwMode="auto">
            <a:xfrm>
              <a:off x="3874648" y="3053803"/>
              <a:ext cx="1101550" cy="535793"/>
            </a:xfrm>
            <a:custGeom>
              <a:avLst/>
              <a:gdLst>
                <a:gd name="T0" fmla="*/ 539 w 1321"/>
                <a:gd name="T1" fmla="*/ 150 h 712"/>
                <a:gd name="T2" fmla="*/ 545 w 1321"/>
                <a:gd name="T3" fmla="*/ 165 h 712"/>
                <a:gd name="T4" fmla="*/ 547 w 1321"/>
                <a:gd name="T5" fmla="*/ 180 h 712"/>
                <a:gd name="T6" fmla="*/ 545 w 1321"/>
                <a:gd name="T7" fmla="*/ 193 h 712"/>
                <a:gd name="T8" fmla="*/ 537 w 1321"/>
                <a:gd name="T9" fmla="*/ 205 h 712"/>
                <a:gd name="T10" fmla="*/ 527 w 1321"/>
                <a:gd name="T11" fmla="*/ 216 h 712"/>
                <a:gd name="T12" fmla="*/ 513 w 1321"/>
                <a:gd name="T13" fmla="*/ 226 h 712"/>
                <a:gd name="T14" fmla="*/ 495 w 1321"/>
                <a:gd name="T15" fmla="*/ 235 h 712"/>
                <a:gd name="T16" fmla="*/ 475 w 1321"/>
                <a:gd name="T17" fmla="*/ 242 h 712"/>
                <a:gd name="T18" fmla="*/ 452 w 1321"/>
                <a:gd name="T19" fmla="*/ 249 h 712"/>
                <a:gd name="T20" fmla="*/ 427 w 1321"/>
                <a:gd name="T21" fmla="*/ 255 h 712"/>
                <a:gd name="T22" fmla="*/ 400 w 1321"/>
                <a:gd name="T23" fmla="*/ 259 h 712"/>
                <a:gd name="T24" fmla="*/ 371 w 1321"/>
                <a:gd name="T25" fmla="*/ 263 h 712"/>
                <a:gd name="T26" fmla="*/ 341 w 1321"/>
                <a:gd name="T27" fmla="*/ 265 h 712"/>
                <a:gd name="T28" fmla="*/ 329 w 1321"/>
                <a:gd name="T29" fmla="*/ 266 h 712"/>
                <a:gd name="T30" fmla="*/ 197 w 1321"/>
                <a:gd name="T31" fmla="*/ 266 h 712"/>
                <a:gd name="T32" fmla="*/ 195 w 1321"/>
                <a:gd name="T33" fmla="*/ 266 h 712"/>
                <a:gd name="T34" fmla="*/ 169 w 1321"/>
                <a:gd name="T35" fmla="*/ 265 h 712"/>
                <a:gd name="T36" fmla="*/ 144 w 1321"/>
                <a:gd name="T37" fmla="*/ 263 h 712"/>
                <a:gd name="T38" fmla="*/ 120 w 1321"/>
                <a:gd name="T39" fmla="*/ 260 h 712"/>
                <a:gd name="T40" fmla="*/ 97 w 1321"/>
                <a:gd name="T41" fmla="*/ 257 h 712"/>
                <a:gd name="T42" fmla="*/ 77 w 1321"/>
                <a:gd name="T43" fmla="*/ 253 h 712"/>
                <a:gd name="T44" fmla="*/ 58 w 1321"/>
                <a:gd name="T45" fmla="*/ 248 h 712"/>
                <a:gd name="T46" fmla="*/ 42 w 1321"/>
                <a:gd name="T47" fmla="*/ 242 h 712"/>
                <a:gd name="T48" fmla="*/ 28 w 1321"/>
                <a:gd name="T49" fmla="*/ 235 h 712"/>
                <a:gd name="T50" fmla="*/ 16 w 1321"/>
                <a:gd name="T51" fmla="*/ 227 h 712"/>
                <a:gd name="T52" fmla="*/ 7 w 1321"/>
                <a:gd name="T53" fmla="*/ 218 h 712"/>
                <a:gd name="T54" fmla="*/ 2 w 1321"/>
                <a:gd name="T55" fmla="*/ 207 h 712"/>
                <a:gd name="T56" fmla="*/ 0 w 1321"/>
                <a:gd name="T57" fmla="*/ 196 h 712"/>
                <a:gd name="T58" fmla="*/ 0 w 1321"/>
                <a:gd name="T59" fmla="*/ 194 h 712"/>
                <a:gd name="T60" fmla="*/ 2 w 1321"/>
                <a:gd name="T61" fmla="*/ 182 h 712"/>
                <a:gd name="T62" fmla="*/ 7 w 1321"/>
                <a:gd name="T63" fmla="*/ 167 h 712"/>
                <a:gd name="T64" fmla="*/ 21 w 1321"/>
                <a:gd name="T65" fmla="*/ 138 h 712"/>
                <a:gd name="T66" fmla="*/ 39 w 1321"/>
                <a:gd name="T67" fmla="*/ 112 h 712"/>
                <a:gd name="T68" fmla="*/ 61 w 1321"/>
                <a:gd name="T69" fmla="*/ 88 h 712"/>
                <a:gd name="T70" fmla="*/ 84 w 1321"/>
                <a:gd name="T71" fmla="*/ 66 h 712"/>
                <a:gd name="T72" fmla="*/ 112 w 1321"/>
                <a:gd name="T73" fmla="*/ 47 h 712"/>
                <a:gd name="T74" fmla="*/ 141 w 1321"/>
                <a:gd name="T75" fmla="*/ 31 h 712"/>
                <a:gd name="T76" fmla="*/ 172 w 1321"/>
                <a:gd name="T77" fmla="*/ 18 h 712"/>
                <a:gd name="T78" fmla="*/ 206 w 1321"/>
                <a:gd name="T79" fmla="*/ 8 h 712"/>
                <a:gd name="T80" fmla="*/ 241 w 1321"/>
                <a:gd name="T81" fmla="*/ 2 h 712"/>
                <a:gd name="T82" fmla="*/ 276 w 1321"/>
                <a:gd name="T83" fmla="*/ 0 h 712"/>
                <a:gd name="T84" fmla="*/ 276 w 1321"/>
                <a:gd name="T85" fmla="*/ 0 h 712"/>
                <a:gd name="T86" fmla="*/ 314 w 1321"/>
                <a:gd name="T87" fmla="*/ 2 h 712"/>
                <a:gd name="T88" fmla="*/ 351 w 1321"/>
                <a:gd name="T89" fmla="*/ 9 h 712"/>
                <a:gd name="T90" fmla="*/ 386 w 1321"/>
                <a:gd name="T91" fmla="*/ 20 h 712"/>
                <a:gd name="T92" fmla="*/ 418 w 1321"/>
                <a:gd name="T93" fmla="*/ 34 h 712"/>
                <a:gd name="T94" fmla="*/ 448 w 1321"/>
                <a:gd name="T95" fmla="*/ 51 h 712"/>
                <a:gd name="T96" fmla="*/ 476 w 1321"/>
                <a:gd name="T97" fmla="*/ 72 h 712"/>
                <a:gd name="T98" fmla="*/ 500 w 1321"/>
                <a:gd name="T99" fmla="*/ 96 h 712"/>
                <a:gd name="T100" fmla="*/ 521 w 1321"/>
                <a:gd name="T101" fmla="*/ 121 h 712"/>
                <a:gd name="T102" fmla="*/ 539 w 1321"/>
                <a:gd name="T103" fmla="*/ 150 h 712"/>
                <a:gd name="T104" fmla="*/ 539 w 1321"/>
                <a:gd name="T105" fmla="*/ 150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1227658" y="1790865"/>
            <a:ext cx="3136498" cy="3810000"/>
            <a:chOff x="6029005" y="1412874"/>
            <a:chExt cx="2352680" cy="2857500"/>
          </a:xfrm>
        </p:grpSpPr>
        <p:grpSp>
          <p:nvGrpSpPr>
            <p:cNvPr id="50" name="组合 49"/>
            <p:cNvGrpSpPr/>
            <p:nvPr/>
          </p:nvGrpSpPr>
          <p:grpSpPr>
            <a:xfrm>
              <a:off x="6029005" y="1412874"/>
              <a:ext cx="2352680" cy="2857500"/>
              <a:chOff x="2757485" y="1285874"/>
              <a:chExt cx="2352680" cy="2857500"/>
            </a:xfrm>
          </p:grpSpPr>
          <p:sp>
            <p:nvSpPr>
              <p:cNvPr id="70" name="同侧圆角矩形 69"/>
              <p:cNvSpPr/>
              <p:nvPr/>
            </p:nvSpPr>
            <p:spPr>
              <a:xfrm rot="16200000">
                <a:off x="1916905" y="2126454"/>
                <a:ext cx="2857500" cy="1176340"/>
              </a:xfrm>
              <a:prstGeom prst="round2SameRect">
                <a:avLst>
                  <a:gd name="adj1" fmla="val 8570"/>
                  <a:gd name="adj2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同侧圆角矩形 70"/>
              <p:cNvSpPr/>
              <p:nvPr/>
            </p:nvSpPr>
            <p:spPr>
              <a:xfrm rot="5400000">
                <a:off x="3093245" y="2126454"/>
                <a:ext cx="2857500" cy="1176340"/>
              </a:xfrm>
              <a:prstGeom prst="round2SameRect">
                <a:avLst>
                  <a:gd name="adj1" fmla="val 857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圆角矩形 50"/>
            <p:cNvSpPr/>
            <p:nvPr/>
          </p:nvSpPr>
          <p:spPr>
            <a:xfrm>
              <a:off x="61599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66933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72267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77601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÷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61599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66933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72267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77601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×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61599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66933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72267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77601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61599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66933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●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72267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77601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159977" y="1608137"/>
              <a:ext cx="2090736" cy="461964"/>
              <a:chOff x="2757485" y="1285874"/>
              <a:chExt cx="2352680" cy="2857500"/>
            </a:xfrm>
            <a:solidFill>
              <a:schemeClr val="bg1"/>
            </a:solidFill>
          </p:grpSpPr>
          <p:sp>
            <p:nvSpPr>
              <p:cNvPr id="68" name="同侧圆角矩形 67"/>
              <p:cNvSpPr/>
              <p:nvPr/>
            </p:nvSpPr>
            <p:spPr>
              <a:xfrm rot="16200000">
                <a:off x="1916905" y="2126454"/>
                <a:ext cx="2857500" cy="1176340"/>
              </a:xfrm>
              <a:prstGeom prst="round2SameRect">
                <a:avLst>
                  <a:gd name="adj1" fmla="val 14755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同侧圆角矩形 68"/>
              <p:cNvSpPr/>
              <p:nvPr/>
            </p:nvSpPr>
            <p:spPr>
              <a:xfrm rot="5400000">
                <a:off x="3093245" y="2126454"/>
                <a:ext cx="2857500" cy="1176340"/>
              </a:xfrm>
              <a:prstGeom prst="round2SameRect">
                <a:avLst>
                  <a:gd name="adj1" fmla="val 1269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72" name="直接连接符 71"/>
          <p:cNvCxnSpPr/>
          <p:nvPr/>
        </p:nvCxnSpPr>
        <p:spPr>
          <a:xfrm flipV="1">
            <a:off x="6116319" y="4004967"/>
            <a:ext cx="1777769" cy="67246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7894086" y="2634855"/>
            <a:ext cx="1259676" cy="137011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V="1">
            <a:off x="9153763" y="1900792"/>
            <a:ext cx="1899673" cy="73406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7599486" y="3710326"/>
            <a:ext cx="589203" cy="589280"/>
            <a:chOff x="5699760" y="2833209"/>
            <a:chExt cx="441960" cy="441960"/>
          </a:xfrm>
        </p:grpSpPr>
        <p:sp>
          <p:nvSpPr>
            <p:cNvPr id="76" name="椭圆 75"/>
            <p:cNvSpPr/>
            <p:nvPr/>
          </p:nvSpPr>
          <p:spPr>
            <a:xfrm>
              <a:off x="5699760" y="2833209"/>
              <a:ext cx="441960" cy="441960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5837745" y="2934283"/>
              <a:ext cx="165990" cy="239812"/>
              <a:chOff x="6689725" y="4826000"/>
              <a:chExt cx="588963" cy="850901"/>
            </a:xfrm>
          </p:grpSpPr>
          <p:sp>
            <p:nvSpPr>
              <p:cNvPr id="78" name="Freeform 5"/>
              <p:cNvSpPr/>
              <p:nvPr/>
            </p:nvSpPr>
            <p:spPr bwMode="auto">
              <a:xfrm>
                <a:off x="6689725" y="4826000"/>
                <a:ext cx="588963" cy="706438"/>
              </a:xfrm>
              <a:custGeom>
                <a:avLst/>
                <a:gdLst>
                  <a:gd name="T0" fmla="*/ 101 w 371"/>
                  <a:gd name="T1" fmla="*/ 410 h 445"/>
                  <a:gd name="T2" fmla="*/ 101 w 371"/>
                  <a:gd name="T3" fmla="*/ 351 h 445"/>
                  <a:gd name="T4" fmla="*/ 80 w 371"/>
                  <a:gd name="T5" fmla="*/ 338 h 445"/>
                  <a:gd name="T6" fmla="*/ 60 w 371"/>
                  <a:gd name="T7" fmla="*/ 322 h 445"/>
                  <a:gd name="T8" fmla="*/ 43 w 371"/>
                  <a:gd name="T9" fmla="*/ 304 h 445"/>
                  <a:gd name="T10" fmla="*/ 28 w 371"/>
                  <a:gd name="T11" fmla="*/ 284 h 445"/>
                  <a:gd name="T12" fmla="*/ 16 w 371"/>
                  <a:gd name="T13" fmla="*/ 262 h 445"/>
                  <a:gd name="T14" fmla="*/ 7 w 371"/>
                  <a:gd name="T15" fmla="*/ 238 h 445"/>
                  <a:gd name="T16" fmla="*/ 2 w 371"/>
                  <a:gd name="T17" fmla="*/ 212 h 445"/>
                  <a:gd name="T18" fmla="*/ 0 w 371"/>
                  <a:gd name="T19" fmla="*/ 185 h 445"/>
                  <a:gd name="T20" fmla="*/ 1 w 371"/>
                  <a:gd name="T21" fmla="*/ 166 h 445"/>
                  <a:gd name="T22" fmla="*/ 8 w 371"/>
                  <a:gd name="T23" fmla="*/ 130 h 445"/>
                  <a:gd name="T24" fmla="*/ 22 w 371"/>
                  <a:gd name="T25" fmla="*/ 97 h 445"/>
                  <a:gd name="T26" fmla="*/ 42 w 371"/>
                  <a:gd name="T27" fmla="*/ 67 h 445"/>
                  <a:gd name="T28" fmla="*/ 67 w 371"/>
                  <a:gd name="T29" fmla="*/ 42 h 445"/>
                  <a:gd name="T30" fmla="*/ 97 w 371"/>
                  <a:gd name="T31" fmla="*/ 22 h 445"/>
                  <a:gd name="T32" fmla="*/ 130 w 371"/>
                  <a:gd name="T33" fmla="*/ 8 h 445"/>
                  <a:gd name="T34" fmla="*/ 166 w 371"/>
                  <a:gd name="T35" fmla="*/ 1 h 445"/>
                  <a:gd name="T36" fmla="*/ 186 w 371"/>
                  <a:gd name="T37" fmla="*/ 0 h 445"/>
                  <a:gd name="T38" fmla="*/ 224 w 371"/>
                  <a:gd name="T39" fmla="*/ 4 h 445"/>
                  <a:gd name="T40" fmla="*/ 258 w 371"/>
                  <a:gd name="T41" fmla="*/ 14 h 445"/>
                  <a:gd name="T42" fmla="*/ 290 w 371"/>
                  <a:gd name="T43" fmla="*/ 32 h 445"/>
                  <a:gd name="T44" fmla="*/ 317 w 371"/>
                  <a:gd name="T45" fmla="*/ 54 h 445"/>
                  <a:gd name="T46" fmla="*/ 340 w 371"/>
                  <a:gd name="T47" fmla="*/ 82 h 445"/>
                  <a:gd name="T48" fmla="*/ 357 w 371"/>
                  <a:gd name="T49" fmla="*/ 113 h 445"/>
                  <a:gd name="T50" fmla="*/ 368 w 371"/>
                  <a:gd name="T51" fmla="*/ 148 h 445"/>
                  <a:gd name="T52" fmla="*/ 371 w 371"/>
                  <a:gd name="T53" fmla="*/ 185 h 445"/>
                  <a:gd name="T54" fmla="*/ 371 w 371"/>
                  <a:gd name="T55" fmla="*/ 199 h 445"/>
                  <a:gd name="T56" fmla="*/ 367 w 371"/>
                  <a:gd name="T57" fmla="*/ 225 h 445"/>
                  <a:gd name="T58" fmla="*/ 360 w 371"/>
                  <a:gd name="T59" fmla="*/ 250 h 445"/>
                  <a:gd name="T60" fmla="*/ 349 w 371"/>
                  <a:gd name="T61" fmla="*/ 274 h 445"/>
                  <a:gd name="T62" fmla="*/ 336 w 371"/>
                  <a:gd name="T63" fmla="*/ 295 h 445"/>
                  <a:gd name="T64" fmla="*/ 320 w 371"/>
                  <a:gd name="T65" fmla="*/ 314 h 445"/>
                  <a:gd name="T66" fmla="*/ 301 w 371"/>
                  <a:gd name="T67" fmla="*/ 331 h 445"/>
                  <a:gd name="T68" fmla="*/ 280 w 371"/>
                  <a:gd name="T69" fmla="*/ 346 h 445"/>
                  <a:gd name="T70" fmla="*/ 269 w 371"/>
                  <a:gd name="T71" fmla="*/ 39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1" h="445">
                    <a:moveTo>
                      <a:pt x="260" y="445"/>
                    </a:moveTo>
                    <a:lnTo>
                      <a:pt x="101" y="410"/>
                    </a:lnTo>
                    <a:lnTo>
                      <a:pt x="101" y="351"/>
                    </a:lnTo>
                    <a:lnTo>
                      <a:pt x="101" y="351"/>
                    </a:lnTo>
                    <a:lnTo>
                      <a:pt x="90" y="345"/>
                    </a:lnTo>
                    <a:lnTo>
                      <a:pt x="80" y="338"/>
                    </a:lnTo>
                    <a:lnTo>
                      <a:pt x="70" y="331"/>
                    </a:lnTo>
                    <a:lnTo>
                      <a:pt x="60" y="322"/>
                    </a:lnTo>
                    <a:lnTo>
                      <a:pt x="51" y="314"/>
                    </a:lnTo>
                    <a:lnTo>
                      <a:pt x="43" y="304"/>
                    </a:lnTo>
                    <a:lnTo>
                      <a:pt x="35" y="294"/>
                    </a:lnTo>
                    <a:lnTo>
                      <a:pt x="28" y="284"/>
                    </a:lnTo>
                    <a:lnTo>
                      <a:pt x="22" y="273"/>
                    </a:lnTo>
                    <a:lnTo>
                      <a:pt x="16" y="262"/>
                    </a:lnTo>
                    <a:lnTo>
                      <a:pt x="11" y="250"/>
                    </a:lnTo>
                    <a:lnTo>
                      <a:pt x="7" y="238"/>
                    </a:lnTo>
                    <a:lnTo>
                      <a:pt x="4" y="224"/>
                    </a:lnTo>
                    <a:lnTo>
                      <a:pt x="2" y="212"/>
                    </a:lnTo>
                    <a:lnTo>
                      <a:pt x="1" y="19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1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5" y="113"/>
                    </a:lnTo>
                    <a:lnTo>
                      <a:pt x="22" y="97"/>
                    </a:lnTo>
                    <a:lnTo>
                      <a:pt x="32" y="82"/>
                    </a:lnTo>
                    <a:lnTo>
                      <a:pt x="42" y="67"/>
                    </a:lnTo>
                    <a:lnTo>
                      <a:pt x="54" y="54"/>
                    </a:lnTo>
                    <a:lnTo>
                      <a:pt x="67" y="42"/>
                    </a:lnTo>
                    <a:lnTo>
                      <a:pt x="82" y="32"/>
                    </a:lnTo>
                    <a:lnTo>
                      <a:pt x="97" y="22"/>
                    </a:lnTo>
                    <a:lnTo>
                      <a:pt x="113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05" y="1"/>
                    </a:lnTo>
                    <a:lnTo>
                      <a:pt x="224" y="4"/>
                    </a:lnTo>
                    <a:lnTo>
                      <a:pt x="241" y="8"/>
                    </a:lnTo>
                    <a:lnTo>
                      <a:pt x="258" y="14"/>
                    </a:lnTo>
                    <a:lnTo>
                      <a:pt x="274" y="22"/>
                    </a:lnTo>
                    <a:lnTo>
                      <a:pt x="290" y="32"/>
                    </a:lnTo>
                    <a:lnTo>
                      <a:pt x="304" y="42"/>
                    </a:lnTo>
                    <a:lnTo>
                      <a:pt x="317" y="54"/>
                    </a:lnTo>
                    <a:lnTo>
                      <a:pt x="329" y="67"/>
                    </a:lnTo>
                    <a:lnTo>
                      <a:pt x="340" y="82"/>
                    </a:lnTo>
                    <a:lnTo>
                      <a:pt x="349" y="97"/>
                    </a:lnTo>
                    <a:lnTo>
                      <a:pt x="357" y="113"/>
                    </a:lnTo>
                    <a:lnTo>
                      <a:pt x="363" y="130"/>
                    </a:lnTo>
                    <a:lnTo>
                      <a:pt x="368" y="148"/>
                    </a:lnTo>
                    <a:lnTo>
                      <a:pt x="370" y="166"/>
                    </a:lnTo>
                    <a:lnTo>
                      <a:pt x="371" y="185"/>
                    </a:lnTo>
                    <a:lnTo>
                      <a:pt x="371" y="185"/>
                    </a:lnTo>
                    <a:lnTo>
                      <a:pt x="371" y="199"/>
                    </a:lnTo>
                    <a:lnTo>
                      <a:pt x="369" y="212"/>
                    </a:lnTo>
                    <a:lnTo>
                      <a:pt x="367" y="225"/>
                    </a:lnTo>
                    <a:lnTo>
                      <a:pt x="364" y="238"/>
                    </a:lnTo>
                    <a:lnTo>
                      <a:pt x="360" y="250"/>
                    </a:lnTo>
                    <a:lnTo>
                      <a:pt x="355" y="262"/>
                    </a:lnTo>
                    <a:lnTo>
                      <a:pt x="349" y="274"/>
                    </a:lnTo>
                    <a:lnTo>
                      <a:pt x="343" y="285"/>
                    </a:lnTo>
                    <a:lnTo>
                      <a:pt x="336" y="295"/>
                    </a:lnTo>
                    <a:lnTo>
                      <a:pt x="328" y="305"/>
                    </a:lnTo>
                    <a:lnTo>
                      <a:pt x="320" y="314"/>
                    </a:lnTo>
                    <a:lnTo>
                      <a:pt x="311" y="323"/>
                    </a:lnTo>
                    <a:lnTo>
                      <a:pt x="301" y="331"/>
                    </a:lnTo>
                    <a:lnTo>
                      <a:pt x="291" y="339"/>
                    </a:lnTo>
                    <a:lnTo>
                      <a:pt x="280" y="346"/>
                    </a:lnTo>
                    <a:lnTo>
                      <a:pt x="269" y="352"/>
                    </a:lnTo>
                    <a:lnTo>
                      <a:pt x="269" y="394"/>
                    </a:lnTo>
                    <a:lnTo>
                      <a:pt x="176" y="37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Line 6"/>
              <p:cNvSpPr>
                <a:spLocks noChangeShapeType="1"/>
              </p:cNvSpPr>
              <p:nvPr/>
            </p:nvSpPr>
            <p:spPr bwMode="auto">
              <a:xfrm flipH="1" flipV="1">
                <a:off x="6850063" y="5551488"/>
                <a:ext cx="252413" cy="555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Line 7"/>
              <p:cNvSpPr>
                <a:spLocks noChangeShapeType="1"/>
              </p:cNvSpPr>
              <p:nvPr/>
            </p:nvSpPr>
            <p:spPr bwMode="auto">
              <a:xfrm flipH="1" flipV="1">
                <a:off x="6870700" y="5630863"/>
                <a:ext cx="211138" cy="460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5821717" y="4382794"/>
            <a:ext cx="589203" cy="589280"/>
            <a:chOff x="4366260" y="3337560"/>
            <a:chExt cx="441960" cy="441960"/>
          </a:xfrm>
        </p:grpSpPr>
        <p:sp>
          <p:nvSpPr>
            <p:cNvPr id="82" name="椭圆 81"/>
            <p:cNvSpPr/>
            <p:nvPr/>
          </p:nvSpPr>
          <p:spPr>
            <a:xfrm>
              <a:off x="4366260" y="3337560"/>
              <a:ext cx="441960" cy="44196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4472927" y="3438635"/>
              <a:ext cx="228626" cy="239810"/>
              <a:chOff x="2847975" y="6135688"/>
              <a:chExt cx="811213" cy="850900"/>
            </a:xfrm>
          </p:grpSpPr>
          <p:sp>
            <p:nvSpPr>
              <p:cNvPr id="84" name="Freeform 8"/>
              <p:cNvSpPr/>
              <p:nvPr/>
            </p:nvSpPr>
            <p:spPr bwMode="auto">
              <a:xfrm>
                <a:off x="2847975" y="6135688"/>
                <a:ext cx="811213" cy="463550"/>
              </a:xfrm>
              <a:custGeom>
                <a:avLst/>
                <a:gdLst>
                  <a:gd name="T0" fmla="*/ 245 w 511"/>
                  <a:gd name="T1" fmla="*/ 2 h 292"/>
                  <a:gd name="T2" fmla="*/ 10 w 511"/>
                  <a:gd name="T3" fmla="*/ 129 h 292"/>
                  <a:gd name="T4" fmla="*/ 10 w 511"/>
                  <a:gd name="T5" fmla="*/ 129 h 292"/>
                  <a:gd name="T6" fmla="*/ 6 w 511"/>
                  <a:gd name="T7" fmla="*/ 132 h 292"/>
                  <a:gd name="T8" fmla="*/ 2 w 511"/>
                  <a:gd name="T9" fmla="*/ 136 h 292"/>
                  <a:gd name="T10" fmla="*/ 0 w 511"/>
                  <a:gd name="T11" fmla="*/ 141 h 292"/>
                  <a:gd name="T12" fmla="*/ 0 w 511"/>
                  <a:gd name="T13" fmla="*/ 146 h 292"/>
                  <a:gd name="T14" fmla="*/ 0 w 511"/>
                  <a:gd name="T15" fmla="*/ 151 h 292"/>
                  <a:gd name="T16" fmla="*/ 2 w 511"/>
                  <a:gd name="T17" fmla="*/ 155 h 292"/>
                  <a:gd name="T18" fmla="*/ 6 w 511"/>
                  <a:gd name="T19" fmla="*/ 159 h 292"/>
                  <a:gd name="T20" fmla="*/ 10 w 511"/>
                  <a:gd name="T21" fmla="*/ 163 h 292"/>
                  <a:gd name="T22" fmla="*/ 245 w 511"/>
                  <a:gd name="T23" fmla="*/ 289 h 292"/>
                  <a:gd name="T24" fmla="*/ 245 w 511"/>
                  <a:gd name="T25" fmla="*/ 289 h 292"/>
                  <a:gd name="T26" fmla="*/ 250 w 511"/>
                  <a:gd name="T27" fmla="*/ 291 h 292"/>
                  <a:gd name="T28" fmla="*/ 256 w 511"/>
                  <a:gd name="T29" fmla="*/ 292 h 292"/>
                  <a:gd name="T30" fmla="*/ 261 w 511"/>
                  <a:gd name="T31" fmla="*/ 291 h 292"/>
                  <a:gd name="T32" fmla="*/ 267 w 511"/>
                  <a:gd name="T33" fmla="*/ 289 h 292"/>
                  <a:gd name="T34" fmla="*/ 500 w 511"/>
                  <a:gd name="T35" fmla="*/ 163 h 292"/>
                  <a:gd name="T36" fmla="*/ 500 w 511"/>
                  <a:gd name="T37" fmla="*/ 163 h 292"/>
                  <a:gd name="T38" fmla="*/ 505 w 511"/>
                  <a:gd name="T39" fmla="*/ 159 h 292"/>
                  <a:gd name="T40" fmla="*/ 508 w 511"/>
                  <a:gd name="T41" fmla="*/ 155 h 292"/>
                  <a:gd name="T42" fmla="*/ 510 w 511"/>
                  <a:gd name="T43" fmla="*/ 151 h 292"/>
                  <a:gd name="T44" fmla="*/ 511 w 511"/>
                  <a:gd name="T45" fmla="*/ 146 h 292"/>
                  <a:gd name="T46" fmla="*/ 510 w 511"/>
                  <a:gd name="T47" fmla="*/ 141 h 292"/>
                  <a:gd name="T48" fmla="*/ 508 w 511"/>
                  <a:gd name="T49" fmla="*/ 136 h 292"/>
                  <a:gd name="T50" fmla="*/ 505 w 511"/>
                  <a:gd name="T51" fmla="*/ 132 h 292"/>
                  <a:gd name="T52" fmla="*/ 500 w 511"/>
                  <a:gd name="T53" fmla="*/ 129 h 292"/>
                  <a:gd name="T54" fmla="*/ 267 w 511"/>
                  <a:gd name="T55" fmla="*/ 2 h 292"/>
                  <a:gd name="T56" fmla="*/ 267 w 511"/>
                  <a:gd name="T57" fmla="*/ 2 h 292"/>
                  <a:gd name="T58" fmla="*/ 261 w 511"/>
                  <a:gd name="T59" fmla="*/ 0 h 292"/>
                  <a:gd name="T60" fmla="*/ 256 w 511"/>
                  <a:gd name="T61" fmla="*/ 0 h 292"/>
                  <a:gd name="T62" fmla="*/ 250 w 511"/>
                  <a:gd name="T63" fmla="*/ 0 h 292"/>
                  <a:gd name="T64" fmla="*/ 245 w 511"/>
                  <a:gd name="T65" fmla="*/ 2 h 292"/>
                  <a:gd name="T66" fmla="*/ 245 w 511"/>
                  <a:gd name="T67" fmla="*/ 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1" h="292">
                    <a:moveTo>
                      <a:pt x="245" y="2"/>
                    </a:moveTo>
                    <a:lnTo>
                      <a:pt x="10" y="129"/>
                    </a:lnTo>
                    <a:lnTo>
                      <a:pt x="10" y="129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0" y="141"/>
                    </a:lnTo>
                    <a:lnTo>
                      <a:pt x="0" y="146"/>
                    </a:lnTo>
                    <a:lnTo>
                      <a:pt x="0" y="151"/>
                    </a:lnTo>
                    <a:lnTo>
                      <a:pt x="2" y="155"/>
                    </a:lnTo>
                    <a:lnTo>
                      <a:pt x="6" y="159"/>
                    </a:lnTo>
                    <a:lnTo>
                      <a:pt x="10" y="163"/>
                    </a:lnTo>
                    <a:lnTo>
                      <a:pt x="245" y="289"/>
                    </a:lnTo>
                    <a:lnTo>
                      <a:pt x="245" y="289"/>
                    </a:lnTo>
                    <a:lnTo>
                      <a:pt x="250" y="291"/>
                    </a:lnTo>
                    <a:lnTo>
                      <a:pt x="256" y="292"/>
                    </a:lnTo>
                    <a:lnTo>
                      <a:pt x="261" y="291"/>
                    </a:lnTo>
                    <a:lnTo>
                      <a:pt x="267" y="289"/>
                    </a:lnTo>
                    <a:lnTo>
                      <a:pt x="500" y="163"/>
                    </a:lnTo>
                    <a:lnTo>
                      <a:pt x="500" y="163"/>
                    </a:lnTo>
                    <a:lnTo>
                      <a:pt x="505" y="159"/>
                    </a:lnTo>
                    <a:lnTo>
                      <a:pt x="508" y="155"/>
                    </a:lnTo>
                    <a:lnTo>
                      <a:pt x="510" y="151"/>
                    </a:lnTo>
                    <a:lnTo>
                      <a:pt x="511" y="146"/>
                    </a:lnTo>
                    <a:lnTo>
                      <a:pt x="510" y="141"/>
                    </a:lnTo>
                    <a:lnTo>
                      <a:pt x="508" y="136"/>
                    </a:lnTo>
                    <a:lnTo>
                      <a:pt x="505" y="132"/>
                    </a:lnTo>
                    <a:lnTo>
                      <a:pt x="500" y="129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56" y="0"/>
                    </a:lnTo>
                    <a:lnTo>
                      <a:pt x="250" y="0"/>
                    </a:lnTo>
                    <a:lnTo>
                      <a:pt x="245" y="2"/>
                    </a:lnTo>
                    <a:lnTo>
                      <a:pt x="245" y="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9"/>
              <p:cNvSpPr/>
              <p:nvPr/>
            </p:nvSpPr>
            <p:spPr bwMode="auto">
              <a:xfrm>
                <a:off x="2847975" y="6505575"/>
                <a:ext cx="811213" cy="295275"/>
              </a:xfrm>
              <a:custGeom>
                <a:avLst/>
                <a:gdLst>
                  <a:gd name="T0" fmla="*/ 51 w 511"/>
                  <a:gd name="T1" fmla="*/ 0 h 186"/>
                  <a:gd name="T2" fmla="*/ 10 w 511"/>
                  <a:gd name="T3" fmla="*/ 22 h 186"/>
                  <a:gd name="T4" fmla="*/ 10 w 511"/>
                  <a:gd name="T5" fmla="*/ 22 h 186"/>
                  <a:gd name="T6" fmla="*/ 6 w 511"/>
                  <a:gd name="T7" fmla="*/ 25 h 186"/>
                  <a:gd name="T8" fmla="*/ 2 w 511"/>
                  <a:gd name="T9" fmla="*/ 30 h 186"/>
                  <a:gd name="T10" fmla="*/ 0 w 511"/>
                  <a:gd name="T11" fmla="*/ 34 h 186"/>
                  <a:gd name="T12" fmla="*/ 0 w 511"/>
                  <a:gd name="T13" fmla="*/ 39 h 186"/>
                  <a:gd name="T14" fmla="*/ 0 w 511"/>
                  <a:gd name="T15" fmla="*/ 44 h 186"/>
                  <a:gd name="T16" fmla="*/ 2 w 511"/>
                  <a:gd name="T17" fmla="*/ 49 h 186"/>
                  <a:gd name="T18" fmla="*/ 6 w 511"/>
                  <a:gd name="T19" fmla="*/ 53 h 186"/>
                  <a:gd name="T20" fmla="*/ 10 w 511"/>
                  <a:gd name="T21" fmla="*/ 56 h 186"/>
                  <a:gd name="T22" fmla="*/ 245 w 511"/>
                  <a:gd name="T23" fmla="*/ 183 h 186"/>
                  <a:gd name="T24" fmla="*/ 245 w 511"/>
                  <a:gd name="T25" fmla="*/ 183 h 186"/>
                  <a:gd name="T26" fmla="*/ 250 w 511"/>
                  <a:gd name="T27" fmla="*/ 185 h 186"/>
                  <a:gd name="T28" fmla="*/ 256 w 511"/>
                  <a:gd name="T29" fmla="*/ 186 h 186"/>
                  <a:gd name="T30" fmla="*/ 261 w 511"/>
                  <a:gd name="T31" fmla="*/ 185 h 186"/>
                  <a:gd name="T32" fmla="*/ 267 w 511"/>
                  <a:gd name="T33" fmla="*/ 183 h 186"/>
                  <a:gd name="T34" fmla="*/ 500 w 511"/>
                  <a:gd name="T35" fmla="*/ 56 h 186"/>
                  <a:gd name="T36" fmla="*/ 500 w 511"/>
                  <a:gd name="T37" fmla="*/ 56 h 186"/>
                  <a:gd name="T38" fmla="*/ 505 w 511"/>
                  <a:gd name="T39" fmla="*/ 53 h 186"/>
                  <a:gd name="T40" fmla="*/ 508 w 511"/>
                  <a:gd name="T41" fmla="*/ 49 h 186"/>
                  <a:gd name="T42" fmla="*/ 510 w 511"/>
                  <a:gd name="T43" fmla="*/ 44 h 186"/>
                  <a:gd name="T44" fmla="*/ 511 w 511"/>
                  <a:gd name="T45" fmla="*/ 39 h 186"/>
                  <a:gd name="T46" fmla="*/ 510 w 511"/>
                  <a:gd name="T47" fmla="*/ 34 h 186"/>
                  <a:gd name="T48" fmla="*/ 508 w 511"/>
                  <a:gd name="T49" fmla="*/ 30 h 186"/>
                  <a:gd name="T50" fmla="*/ 505 w 511"/>
                  <a:gd name="T51" fmla="*/ 25 h 186"/>
                  <a:gd name="T52" fmla="*/ 500 w 511"/>
                  <a:gd name="T53" fmla="*/ 22 h 186"/>
                  <a:gd name="T54" fmla="*/ 459 w 511"/>
                  <a:gd name="T5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6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9"/>
                    </a:lnTo>
                    <a:lnTo>
                      <a:pt x="6" y="53"/>
                    </a:lnTo>
                    <a:lnTo>
                      <a:pt x="10" y="56"/>
                    </a:lnTo>
                    <a:lnTo>
                      <a:pt x="245" y="183"/>
                    </a:lnTo>
                    <a:lnTo>
                      <a:pt x="245" y="183"/>
                    </a:lnTo>
                    <a:lnTo>
                      <a:pt x="250" y="185"/>
                    </a:lnTo>
                    <a:lnTo>
                      <a:pt x="256" y="186"/>
                    </a:lnTo>
                    <a:lnTo>
                      <a:pt x="261" y="185"/>
                    </a:lnTo>
                    <a:lnTo>
                      <a:pt x="267" y="183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3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30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0"/>
              <p:cNvSpPr/>
              <p:nvPr/>
            </p:nvSpPr>
            <p:spPr bwMode="auto">
              <a:xfrm>
                <a:off x="2847975" y="6692900"/>
                <a:ext cx="811213" cy="293688"/>
              </a:xfrm>
              <a:custGeom>
                <a:avLst/>
                <a:gdLst>
                  <a:gd name="T0" fmla="*/ 51 w 511"/>
                  <a:gd name="T1" fmla="*/ 0 h 185"/>
                  <a:gd name="T2" fmla="*/ 10 w 511"/>
                  <a:gd name="T3" fmla="*/ 22 h 185"/>
                  <a:gd name="T4" fmla="*/ 10 w 511"/>
                  <a:gd name="T5" fmla="*/ 22 h 185"/>
                  <a:gd name="T6" fmla="*/ 6 w 511"/>
                  <a:gd name="T7" fmla="*/ 25 h 185"/>
                  <a:gd name="T8" fmla="*/ 2 w 511"/>
                  <a:gd name="T9" fmla="*/ 29 h 185"/>
                  <a:gd name="T10" fmla="*/ 0 w 511"/>
                  <a:gd name="T11" fmla="*/ 34 h 185"/>
                  <a:gd name="T12" fmla="*/ 0 w 511"/>
                  <a:gd name="T13" fmla="*/ 39 h 185"/>
                  <a:gd name="T14" fmla="*/ 0 w 511"/>
                  <a:gd name="T15" fmla="*/ 44 h 185"/>
                  <a:gd name="T16" fmla="*/ 2 w 511"/>
                  <a:gd name="T17" fmla="*/ 48 h 185"/>
                  <a:gd name="T18" fmla="*/ 6 w 511"/>
                  <a:gd name="T19" fmla="*/ 52 h 185"/>
                  <a:gd name="T20" fmla="*/ 10 w 511"/>
                  <a:gd name="T21" fmla="*/ 56 h 185"/>
                  <a:gd name="T22" fmla="*/ 245 w 511"/>
                  <a:gd name="T23" fmla="*/ 182 h 185"/>
                  <a:gd name="T24" fmla="*/ 245 w 511"/>
                  <a:gd name="T25" fmla="*/ 182 h 185"/>
                  <a:gd name="T26" fmla="*/ 250 w 511"/>
                  <a:gd name="T27" fmla="*/ 184 h 185"/>
                  <a:gd name="T28" fmla="*/ 256 w 511"/>
                  <a:gd name="T29" fmla="*/ 185 h 185"/>
                  <a:gd name="T30" fmla="*/ 261 w 511"/>
                  <a:gd name="T31" fmla="*/ 184 h 185"/>
                  <a:gd name="T32" fmla="*/ 267 w 511"/>
                  <a:gd name="T33" fmla="*/ 182 h 185"/>
                  <a:gd name="T34" fmla="*/ 500 w 511"/>
                  <a:gd name="T35" fmla="*/ 56 h 185"/>
                  <a:gd name="T36" fmla="*/ 500 w 511"/>
                  <a:gd name="T37" fmla="*/ 56 h 185"/>
                  <a:gd name="T38" fmla="*/ 505 w 511"/>
                  <a:gd name="T39" fmla="*/ 52 h 185"/>
                  <a:gd name="T40" fmla="*/ 508 w 511"/>
                  <a:gd name="T41" fmla="*/ 48 h 185"/>
                  <a:gd name="T42" fmla="*/ 510 w 511"/>
                  <a:gd name="T43" fmla="*/ 44 h 185"/>
                  <a:gd name="T44" fmla="*/ 511 w 511"/>
                  <a:gd name="T45" fmla="*/ 39 h 185"/>
                  <a:gd name="T46" fmla="*/ 510 w 511"/>
                  <a:gd name="T47" fmla="*/ 34 h 185"/>
                  <a:gd name="T48" fmla="*/ 508 w 511"/>
                  <a:gd name="T49" fmla="*/ 29 h 185"/>
                  <a:gd name="T50" fmla="*/ 505 w 511"/>
                  <a:gd name="T51" fmla="*/ 25 h 185"/>
                  <a:gd name="T52" fmla="*/ 500 w 511"/>
                  <a:gd name="T53" fmla="*/ 22 h 185"/>
                  <a:gd name="T54" fmla="*/ 459 w 511"/>
                  <a:gd name="T5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5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245" y="182"/>
                    </a:lnTo>
                    <a:lnTo>
                      <a:pt x="245" y="182"/>
                    </a:lnTo>
                    <a:lnTo>
                      <a:pt x="250" y="184"/>
                    </a:lnTo>
                    <a:lnTo>
                      <a:pt x="256" y="185"/>
                    </a:lnTo>
                    <a:lnTo>
                      <a:pt x="261" y="184"/>
                    </a:lnTo>
                    <a:lnTo>
                      <a:pt x="267" y="182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2"/>
                    </a:lnTo>
                    <a:lnTo>
                      <a:pt x="508" y="48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29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10758835" y="1606150"/>
            <a:ext cx="589203" cy="589280"/>
            <a:chOff x="8069580" y="1255077"/>
            <a:chExt cx="441960" cy="441960"/>
          </a:xfrm>
        </p:grpSpPr>
        <p:sp>
          <p:nvSpPr>
            <p:cNvPr id="88" name="椭圆 87"/>
            <p:cNvSpPr/>
            <p:nvPr/>
          </p:nvSpPr>
          <p:spPr>
            <a:xfrm>
              <a:off x="8069580" y="1255077"/>
              <a:ext cx="441960" cy="441960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168640" y="1356151"/>
              <a:ext cx="243840" cy="239812"/>
              <a:chOff x="5294313" y="6135688"/>
              <a:chExt cx="865188" cy="850900"/>
            </a:xfrm>
          </p:grpSpPr>
          <p:sp>
            <p:nvSpPr>
              <p:cNvPr id="90" name="Freeform 28"/>
              <p:cNvSpPr/>
              <p:nvPr/>
            </p:nvSpPr>
            <p:spPr bwMode="auto">
              <a:xfrm>
                <a:off x="5495925" y="6199188"/>
                <a:ext cx="463550" cy="544513"/>
              </a:xfrm>
              <a:custGeom>
                <a:avLst/>
                <a:gdLst>
                  <a:gd name="T0" fmla="*/ 292 w 292"/>
                  <a:gd name="T1" fmla="*/ 0 h 343"/>
                  <a:gd name="T2" fmla="*/ 292 w 292"/>
                  <a:gd name="T3" fmla="*/ 0 h 343"/>
                  <a:gd name="T4" fmla="*/ 292 w 292"/>
                  <a:gd name="T5" fmla="*/ 170 h 343"/>
                  <a:gd name="T6" fmla="*/ 292 w 292"/>
                  <a:gd name="T7" fmla="*/ 170 h 343"/>
                  <a:gd name="T8" fmla="*/ 291 w 292"/>
                  <a:gd name="T9" fmla="*/ 177 h 343"/>
                  <a:gd name="T10" fmla="*/ 290 w 292"/>
                  <a:gd name="T11" fmla="*/ 186 h 343"/>
                  <a:gd name="T12" fmla="*/ 287 w 292"/>
                  <a:gd name="T13" fmla="*/ 195 h 343"/>
                  <a:gd name="T14" fmla="*/ 283 w 292"/>
                  <a:gd name="T15" fmla="*/ 206 h 343"/>
                  <a:gd name="T16" fmla="*/ 278 w 292"/>
                  <a:gd name="T17" fmla="*/ 217 h 343"/>
                  <a:gd name="T18" fmla="*/ 272 w 292"/>
                  <a:gd name="T19" fmla="*/ 229 h 343"/>
                  <a:gd name="T20" fmla="*/ 264 w 292"/>
                  <a:gd name="T21" fmla="*/ 242 h 343"/>
                  <a:gd name="T22" fmla="*/ 256 w 292"/>
                  <a:gd name="T23" fmla="*/ 255 h 343"/>
                  <a:gd name="T24" fmla="*/ 246 w 292"/>
                  <a:gd name="T25" fmla="*/ 267 h 343"/>
                  <a:gd name="T26" fmla="*/ 235 w 292"/>
                  <a:gd name="T27" fmla="*/ 281 h 343"/>
                  <a:gd name="T28" fmla="*/ 223 w 292"/>
                  <a:gd name="T29" fmla="*/ 293 h 343"/>
                  <a:gd name="T30" fmla="*/ 210 w 292"/>
                  <a:gd name="T31" fmla="*/ 305 h 343"/>
                  <a:gd name="T32" fmla="*/ 196 w 292"/>
                  <a:gd name="T33" fmla="*/ 316 h 343"/>
                  <a:gd name="T34" fmla="*/ 180 w 292"/>
                  <a:gd name="T35" fmla="*/ 326 h 343"/>
                  <a:gd name="T36" fmla="*/ 164 w 292"/>
                  <a:gd name="T37" fmla="*/ 335 h 343"/>
                  <a:gd name="T38" fmla="*/ 146 w 292"/>
                  <a:gd name="T39" fmla="*/ 343 h 343"/>
                  <a:gd name="T40" fmla="*/ 146 w 292"/>
                  <a:gd name="T41" fmla="*/ 343 h 343"/>
                  <a:gd name="T42" fmla="*/ 129 w 292"/>
                  <a:gd name="T43" fmla="*/ 335 h 343"/>
                  <a:gd name="T44" fmla="*/ 111 w 292"/>
                  <a:gd name="T45" fmla="*/ 326 h 343"/>
                  <a:gd name="T46" fmla="*/ 96 w 292"/>
                  <a:gd name="T47" fmla="*/ 316 h 343"/>
                  <a:gd name="T48" fmla="*/ 82 w 292"/>
                  <a:gd name="T49" fmla="*/ 305 h 343"/>
                  <a:gd name="T50" fmla="*/ 69 w 292"/>
                  <a:gd name="T51" fmla="*/ 293 h 343"/>
                  <a:gd name="T52" fmla="*/ 57 w 292"/>
                  <a:gd name="T53" fmla="*/ 281 h 343"/>
                  <a:gd name="T54" fmla="*/ 46 w 292"/>
                  <a:gd name="T55" fmla="*/ 267 h 343"/>
                  <a:gd name="T56" fmla="*/ 36 w 292"/>
                  <a:gd name="T57" fmla="*/ 255 h 343"/>
                  <a:gd name="T58" fmla="*/ 28 w 292"/>
                  <a:gd name="T59" fmla="*/ 242 h 343"/>
                  <a:gd name="T60" fmla="*/ 20 w 292"/>
                  <a:gd name="T61" fmla="*/ 229 h 343"/>
                  <a:gd name="T62" fmla="*/ 14 w 292"/>
                  <a:gd name="T63" fmla="*/ 217 h 343"/>
                  <a:gd name="T64" fmla="*/ 9 w 292"/>
                  <a:gd name="T65" fmla="*/ 206 h 343"/>
                  <a:gd name="T66" fmla="*/ 5 w 292"/>
                  <a:gd name="T67" fmla="*/ 195 h 343"/>
                  <a:gd name="T68" fmla="*/ 2 w 292"/>
                  <a:gd name="T69" fmla="*/ 186 h 343"/>
                  <a:gd name="T70" fmla="*/ 0 w 292"/>
                  <a:gd name="T71" fmla="*/ 177 h 343"/>
                  <a:gd name="T72" fmla="*/ 0 w 292"/>
                  <a:gd name="T73" fmla="*/ 170 h 343"/>
                  <a:gd name="T74" fmla="*/ 0 w 292"/>
                  <a:gd name="T75" fmla="*/ 170 h 343"/>
                  <a:gd name="T76" fmla="*/ 0 w 292"/>
                  <a:gd name="T77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343">
                    <a:moveTo>
                      <a:pt x="292" y="0"/>
                    </a:moveTo>
                    <a:lnTo>
                      <a:pt x="292" y="0"/>
                    </a:lnTo>
                    <a:lnTo>
                      <a:pt x="292" y="170"/>
                    </a:lnTo>
                    <a:lnTo>
                      <a:pt x="292" y="170"/>
                    </a:lnTo>
                    <a:lnTo>
                      <a:pt x="291" y="177"/>
                    </a:lnTo>
                    <a:lnTo>
                      <a:pt x="290" y="186"/>
                    </a:lnTo>
                    <a:lnTo>
                      <a:pt x="287" y="195"/>
                    </a:lnTo>
                    <a:lnTo>
                      <a:pt x="283" y="206"/>
                    </a:lnTo>
                    <a:lnTo>
                      <a:pt x="278" y="217"/>
                    </a:lnTo>
                    <a:lnTo>
                      <a:pt x="272" y="229"/>
                    </a:lnTo>
                    <a:lnTo>
                      <a:pt x="264" y="242"/>
                    </a:lnTo>
                    <a:lnTo>
                      <a:pt x="256" y="255"/>
                    </a:lnTo>
                    <a:lnTo>
                      <a:pt x="246" y="267"/>
                    </a:lnTo>
                    <a:lnTo>
                      <a:pt x="235" y="281"/>
                    </a:lnTo>
                    <a:lnTo>
                      <a:pt x="223" y="293"/>
                    </a:lnTo>
                    <a:lnTo>
                      <a:pt x="210" y="305"/>
                    </a:lnTo>
                    <a:lnTo>
                      <a:pt x="196" y="316"/>
                    </a:lnTo>
                    <a:lnTo>
                      <a:pt x="180" y="326"/>
                    </a:lnTo>
                    <a:lnTo>
                      <a:pt x="164" y="335"/>
                    </a:lnTo>
                    <a:lnTo>
                      <a:pt x="146" y="343"/>
                    </a:lnTo>
                    <a:lnTo>
                      <a:pt x="146" y="343"/>
                    </a:lnTo>
                    <a:lnTo>
                      <a:pt x="129" y="335"/>
                    </a:lnTo>
                    <a:lnTo>
                      <a:pt x="111" y="326"/>
                    </a:lnTo>
                    <a:lnTo>
                      <a:pt x="96" y="316"/>
                    </a:lnTo>
                    <a:lnTo>
                      <a:pt x="82" y="305"/>
                    </a:lnTo>
                    <a:lnTo>
                      <a:pt x="69" y="293"/>
                    </a:lnTo>
                    <a:lnTo>
                      <a:pt x="57" y="281"/>
                    </a:lnTo>
                    <a:lnTo>
                      <a:pt x="46" y="267"/>
                    </a:lnTo>
                    <a:lnTo>
                      <a:pt x="36" y="255"/>
                    </a:lnTo>
                    <a:lnTo>
                      <a:pt x="28" y="242"/>
                    </a:lnTo>
                    <a:lnTo>
                      <a:pt x="20" y="229"/>
                    </a:lnTo>
                    <a:lnTo>
                      <a:pt x="14" y="217"/>
                    </a:lnTo>
                    <a:lnTo>
                      <a:pt x="9" y="206"/>
                    </a:lnTo>
                    <a:lnTo>
                      <a:pt x="5" y="195"/>
                    </a:lnTo>
                    <a:lnTo>
                      <a:pt x="2" y="186"/>
                    </a:lnTo>
                    <a:lnTo>
                      <a:pt x="0" y="177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9"/>
              <p:cNvSpPr/>
              <p:nvPr/>
            </p:nvSpPr>
            <p:spPr bwMode="auto">
              <a:xfrm>
                <a:off x="5294313" y="6199188"/>
                <a:ext cx="865188" cy="334963"/>
              </a:xfrm>
              <a:custGeom>
                <a:avLst/>
                <a:gdLst>
                  <a:gd name="T0" fmla="*/ 447 w 545"/>
                  <a:gd name="T1" fmla="*/ 211 h 211"/>
                  <a:gd name="T2" fmla="*/ 447 w 545"/>
                  <a:gd name="T3" fmla="*/ 211 h 211"/>
                  <a:gd name="T4" fmla="*/ 462 w 545"/>
                  <a:gd name="T5" fmla="*/ 200 h 211"/>
                  <a:gd name="T6" fmla="*/ 478 w 545"/>
                  <a:gd name="T7" fmla="*/ 187 h 211"/>
                  <a:gd name="T8" fmla="*/ 496 w 545"/>
                  <a:gd name="T9" fmla="*/ 170 h 211"/>
                  <a:gd name="T10" fmla="*/ 505 w 545"/>
                  <a:gd name="T11" fmla="*/ 160 h 211"/>
                  <a:gd name="T12" fmla="*/ 514 w 545"/>
                  <a:gd name="T13" fmla="*/ 150 h 211"/>
                  <a:gd name="T14" fmla="*/ 523 w 545"/>
                  <a:gd name="T15" fmla="*/ 138 h 211"/>
                  <a:gd name="T16" fmla="*/ 530 w 545"/>
                  <a:gd name="T17" fmla="*/ 126 h 211"/>
                  <a:gd name="T18" fmla="*/ 536 w 545"/>
                  <a:gd name="T19" fmla="*/ 114 h 211"/>
                  <a:gd name="T20" fmla="*/ 541 w 545"/>
                  <a:gd name="T21" fmla="*/ 101 h 211"/>
                  <a:gd name="T22" fmla="*/ 544 w 545"/>
                  <a:gd name="T23" fmla="*/ 87 h 211"/>
                  <a:gd name="T24" fmla="*/ 545 w 545"/>
                  <a:gd name="T25" fmla="*/ 74 h 211"/>
                  <a:gd name="T26" fmla="*/ 545 w 545"/>
                  <a:gd name="T27" fmla="*/ 74 h 211"/>
                  <a:gd name="T28" fmla="*/ 544 w 545"/>
                  <a:gd name="T29" fmla="*/ 60 h 211"/>
                  <a:gd name="T30" fmla="*/ 541 w 545"/>
                  <a:gd name="T31" fmla="*/ 49 h 211"/>
                  <a:gd name="T32" fmla="*/ 536 w 545"/>
                  <a:gd name="T33" fmla="*/ 39 h 211"/>
                  <a:gd name="T34" fmla="*/ 530 w 545"/>
                  <a:gd name="T35" fmla="*/ 30 h 211"/>
                  <a:gd name="T36" fmla="*/ 522 w 545"/>
                  <a:gd name="T37" fmla="*/ 23 h 211"/>
                  <a:gd name="T38" fmla="*/ 512 w 545"/>
                  <a:gd name="T39" fmla="*/ 17 h 211"/>
                  <a:gd name="T40" fmla="*/ 502 w 545"/>
                  <a:gd name="T41" fmla="*/ 12 h 211"/>
                  <a:gd name="T42" fmla="*/ 491 w 545"/>
                  <a:gd name="T43" fmla="*/ 9 h 211"/>
                  <a:gd name="T44" fmla="*/ 479 w 545"/>
                  <a:gd name="T45" fmla="*/ 6 h 211"/>
                  <a:gd name="T46" fmla="*/ 467 w 545"/>
                  <a:gd name="T47" fmla="*/ 3 h 211"/>
                  <a:gd name="T48" fmla="*/ 442 w 545"/>
                  <a:gd name="T49" fmla="*/ 1 h 211"/>
                  <a:gd name="T50" fmla="*/ 418 w 545"/>
                  <a:gd name="T51" fmla="*/ 0 h 211"/>
                  <a:gd name="T52" fmla="*/ 395 w 545"/>
                  <a:gd name="T53" fmla="*/ 0 h 211"/>
                  <a:gd name="T54" fmla="*/ 395 w 545"/>
                  <a:gd name="T55" fmla="*/ 0 h 211"/>
                  <a:gd name="T56" fmla="*/ 273 w 545"/>
                  <a:gd name="T57" fmla="*/ 0 h 211"/>
                  <a:gd name="T58" fmla="*/ 273 w 545"/>
                  <a:gd name="T59" fmla="*/ 0 h 211"/>
                  <a:gd name="T60" fmla="*/ 150 w 545"/>
                  <a:gd name="T61" fmla="*/ 0 h 211"/>
                  <a:gd name="T62" fmla="*/ 150 w 545"/>
                  <a:gd name="T63" fmla="*/ 0 h 211"/>
                  <a:gd name="T64" fmla="*/ 128 w 545"/>
                  <a:gd name="T65" fmla="*/ 0 h 211"/>
                  <a:gd name="T66" fmla="*/ 104 w 545"/>
                  <a:gd name="T67" fmla="*/ 1 h 211"/>
                  <a:gd name="T68" fmla="*/ 79 w 545"/>
                  <a:gd name="T69" fmla="*/ 3 h 211"/>
                  <a:gd name="T70" fmla="*/ 67 w 545"/>
                  <a:gd name="T71" fmla="*/ 6 h 211"/>
                  <a:gd name="T72" fmla="*/ 55 w 545"/>
                  <a:gd name="T73" fmla="*/ 9 h 211"/>
                  <a:gd name="T74" fmla="*/ 44 w 545"/>
                  <a:gd name="T75" fmla="*/ 12 h 211"/>
                  <a:gd name="T76" fmla="*/ 33 w 545"/>
                  <a:gd name="T77" fmla="*/ 17 h 211"/>
                  <a:gd name="T78" fmla="*/ 24 w 545"/>
                  <a:gd name="T79" fmla="*/ 23 h 211"/>
                  <a:gd name="T80" fmla="*/ 16 w 545"/>
                  <a:gd name="T81" fmla="*/ 30 h 211"/>
                  <a:gd name="T82" fmla="*/ 9 w 545"/>
                  <a:gd name="T83" fmla="*/ 39 h 211"/>
                  <a:gd name="T84" fmla="*/ 4 w 545"/>
                  <a:gd name="T85" fmla="*/ 49 h 211"/>
                  <a:gd name="T86" fmla="*/ 1 w 545"/>
                  <a:gd name="T87" fmla="*/ 60 h 211"/>
                  <a:gd name="T88" fmla="*/ 0 w 545"/>
                  <a:gd name="T89" fmla="*/ 74 h 211"/>
                  <a:gd name="T90" fmla="*/ 0 w 545"/>
                  <a:gd name="T91" fmla="*/ 74 h 211"/>
                  <a:gd name="T92" fmla="*/ 1 w 545"/>
                  <a:gd name="T93" fmla="*/ 87 h 211"/>
                  <a:gd name="T94" fmla="*/ 5 w 545"/>
                  <a:gd name="T95" fmla="*/ 101 h 211"/>
                  <a:gd name="T96" fmla="*/ 9 w 545"/>
                  <a:gd name="T97" fmla="*/ 114 h 211"/>
                  <a:gd name="T98" fmla="*/ 16 w 545"/>
                  <a:gd name="T99" fmla="*/ 126 h 211"/>
                  <a:gd name="T100" fmla="*/ 23 w 545"/>
                  <a:gd name="T101" fmla="*/ 138 h 211"/>
                  <a:gd name="T102" fmla="*/ 32 w 545"/>
                  <a:gd name="T103" fmla="*/ 150 h 211"/>
                  <a:gd name="T104" fmla="*/ 40 w 545"/>
                  <a:gd name="T105" fmla="*/ 160 h 211"/>
                  <a:gd name="T106" fmla="*/ 50 w 545"/>
                  <a:gd name="T107" fmla="*/ 170 h 211"/>
                  <a:gd name="T108" fmla="*/ 68 w 545"/>
                  <a:gd name="T109" fmla="*/ 187 h 211"/>
                  <a:gd name="T110" fmla="*/ 84 w 545"/>
                  <a:gd name="T111" fmla="*/ 200 h 211"/>
                  <a:gd name="T112" fmla="*/ 99 w 545"/>
                  <a:gd name="T1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5" h="211">
                    <a:moveTo>
                      <a:pt x="447" y="211"/>
                    </a:moveTo>
                    <a:lnTo>
                      <a:pt x="447" y="211"/>
                    </a:lnTo>
                    <a:lnTo>
                      <a:pt x="462" y="200"/>
                    </a:lnTo>
                    <a:lnTo>
                      <a:pt x="478" y="187"/>
                    </a:lnTo>
                    <a:lnTo>
                      <a:pt x="496" y="170"/>
                    </a:lnTo>
                    <a:lnTo>
                      <a:pt x="505" y="160"/>
                    </a:lnTo>
                    <a:lnTo>
                      <a:pt x="514" y="150"/>
                    </a:lnTo>
                    <a:lnTo>
                      <a:pt x="523" y="138"/>
                    </a:lnTo>
                    <a:lnTo>
                      <a:pt x="530" y="126"/>
                    </a:lnTo>
                    <a:lnTo>
                      <a:pt x="536" y="114"/>
                    </a:lnTo>
                    <a:lnTo>
                      <a:pt x="541" y="101"/>
                    </a:lnTo>
                    <a:lnTo>
                      <a:pt x="544" y="87"/>
                    </a:lnTo>
                    <a:lnTo>
                      <a:pt x="545" y="74"/>
                    </a:lnTo>
                    <a:lnTo>
                      <a:pt x="545" y="74"/>
                    </a:lnTo>
                    <a:lnTo>
                      <a:pt x="544" y="60"/>
                    </a:lnTo>
                    <a:lnTo>
                      <a:pt x="541" y="49"/>
                    </a:lnTo>
                    <a:lnTo>
                      <a:pt x="536" y="39"/>
                    </a:lnTo>
                    <a:lnTo>
                      <a:pt x="530" y="30"/>
                    </a:lnTo>
                    <a:lnTo>
                      <a:pt x="522" y="23"/>
                    </a:lnTo>
                    <a:lnTo>
                      <a:pt x="512" y="17"/>
                    </a:lnTo>
                    <a:lnTo>
                      <a:pt x="502" y="12"/>
                    </a:lnTo>
                    <a:lnTo>
                      <a:pt x="491" y="9"/>
                    </a:lnTo>
                    <a:lnTo>
                      <a:pt x="479" y="6"/>
                    </a:lnTo>
                    <a:lnTo>
                      <a:pt x="467" y="3"/>
                    </a:lnTo>
                    <a:lnTo>
                      <a:pt x="442" y="1"/>
                    </a:lnTo>
                    <a:lnTo>
                      <a:pt x="418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8" y="0"/>
                    </a:lnTo>
                    <a:lnTo>
                      <a:pt x="104" y="1"/>
                    </a:lnTo>
                    <a:lnTo>
                      <a:pt x="79" y="3"/>
                    </a:lnTo>
                    <a:lnTo>
                      <a:pt x="67" y="6"/>
                    </a:lnTo>
                    <a:lnTo>
                      <a:pt x="55" y="9"/>
                    </a:lnTo>
                    <a:lnTo>
                      <a:pt x="44" y="12"/>
                    </a:lnTo>
                    <a:lnTo>
                      <a:pt x="33" y="17"/>
                    </a:lnTo>
                    <a:lnTo>
                      <a:pt x="24" y="23"/>
                    </a:lnTo>
                    <a:lnTo>
                      <a:pt x="16" y="30"/>
                    </a:lnTo>
                    <a:lnTo>
                      <a:pt x="9" y="39"/>
                    </a:lnTo>
                    <a:lnTo>
                      <a:pt x="4" y="49"/>
                    </a:lnTo>
                    <a:lnTo>
                      <a:pt x="1" y="6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5" y="101"/>
                    </a:lnTo>
                    <a:lnTo>
                      <a:pt x="9" y="114"/>
                    </a:lnTo>
                    <a:lnTo>
                      <a:pt x="16" y="126"/>
                    </a:lnTo>
                    <a:lnTo>
                      <a:pt x="23" y="138"/>
                    </a:lnTo>
                    <a:lnTo>
                      <a:pt x="32" y="150"/>
                    </a:lnTo>
                    <a:lnTo>
                      <a:pt x="40" y="160"/>
                    </a:lnTo>
                    <a:lnTo>
                      <a:pt x="50" y="170"/>
                    </a:lnTo>
                    <a:lnTo>
                      <a:pt x="68" y="187"/>
                    </a:lnTo>
                    <a:lnTo>
                      <a:pt x="84" y="200"/>
                    </a:lnTo>
                    <a:lnTo>
                      <a:pt x="99" y="2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Line 30"/>
              <p:cNvSpPr>
                <a:spLocks noChangeShapeType="1"/>
              </p:cNvSpPr>
              <p:nvPr/>
            </p:nvSpPr>
            <p:spPr bwMode="auto">
              <a:xfrm>
                <a:off x="5495925" y="6135688"/>
                <a:ext cx="463550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Line 31"/>
              <p:cNvSpPr>
                <a:spLocks noChangeShapeType="1"/>
              </p:cNvSpPr>
              <p:nvPr/>
            </p:nvSpPr>
            <p:spPr bwMode="auto">
              <a:xfrm>
                <a:off x="5727700" y="6743700"/>
                <a:ext cx="0" cy="920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32"/>
              <p:cNvSpPr/>
              <p:nvPr/>
            </p:nvSpPr>
            <p:spPr bwMode="auto">
              <a:xfrm>
                <a:off x="5549900" y="6878638"/>
                <a:ext cx="355600" cy="107950"/>
              </a:xfrm>
              <a:custGeom>
                <a:avLst/>
                <a:gdLst>
                  <a:gd name="T0" fmla="*/ 0 w 224"/>
                  <a:gd name="T1" fmla="*/ 68 h 68"/>
                  <a:gd name="T2" fmla="*/ 0 w 224"/>
                  <a:gd name="T3" fmla="*/ 32 h 68"/>
                  <a:gd name="T4" fmla="*/ 0 w 224"/>
                  <a:gd name="T5" fmla="*/ 32 h 68"/>
                  <a:gd name="T6" fmla="*/ 0 w 224"/>
                  <a:gd name="T7" fmla="*/ 25 h 68"/>
                  <a:gd name="T8" fmla="*/ 2 w 224"/>
                  <a:gd name="T9" fmla="*/ 19 h 68"/>
                  <a:gd name="T10" fmla="*/ 5 w 224"/>
                  <a:gd name="T11" fmla="*/ 14 h 68"/>
                  <a:gd name="T12" fmla="*/ 9 w 224"/>
                  <a:gd name="T13" fmla="*/ 10 h 68"/>
                  <a:gd name="T14" fmla="*/ 13 w 224"/>
                  <a:gd name="T15" fmla="*/ 6 h 68"/>
                  <a:gd name="T16" fmla="*/ 19 w 224"/>
                  <a:gd name="T17" fmla="*/ 3 h 68"/>
                  <a:gd name="T18" fmla="*/ 24 w 224"/>
                  <a:gd name="T19" fmla="*/ 1 h 68"/>
                  <a:gd name="T20" fmla="*/ 31 w 224"/>
                  <a:gd name="T21" fmla="*/ 0 h 68"/>
                  <a:gd name="T22" fmla="*/ 193 w 224"/>
                  <a:gd name="T23" fmla="*/ 0 h 68"/>
                  <a:gd name="T24" fmla="*/ 193 w 224"/>
                  <a:gd name="T25" fmla="*/ 0 h 68"/>
                  <a:gd name="T26" fmla="*/ 199 w 224"/>
                  <a:gd name="T27" fmla="*/ 1 h 68"/>
                  <a:gd name="T28" fmla="*/ 205 w 224"/>
                  <a:gd name="T29" fmla="*/ 3 h 68"/>
                  <a:gd name="T30" fmla="*/ 210 w 224"/>
                  <a:gd name="T31" fmla="*/ 6 h 68"/>
                  <a:gd name="T32" fmla="*/ 215 w 224"/>
                  <a:gd name="T33" fmla="*/ 10 h 68"/>
                  <a:gd name="T34" fmla="*/ 219 w 224"/>
                  <a:gd name="T35" fmla="*/ 14 h 68"/>
                  <a:gd name="T36" fmla="*/ 222 w 224"/>
                  <a:gd name="T37" fmla="*/ 19 h 68"/>
                  <a:gd name="T38" fmla="*/ 224 w 224"/>
                  <a:gd name="T39" fmla="*/ 25 h 68"/>
                  <a:gd name="T40" fmla="*/ 224 w 224"/>
                  <a:gd name="T41" fmla="*/ 32 h 68"/>
                  <a:gd name="T42" fmla="*/ 224 w 224"/>
                  <a:gd name="T43" fmla="*/ 68 h 68"/>
                  <a:gd name="T44" fmla="*/ 0 w 22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4" h="68">
                    <a:moveTo>
                      <a:pt x="0" y="6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9" y="1"/>
                    </a:lnTo>
                    <a:lnTo>
                      <a:pt x="205" y="3"/>
                    </a:lnTo>
                    <a:lnTo>
                      <a:pt x="210" y="6"/>
                    </a:lnTo>
                    <a:lnTo>
                      <a:pt x="215" y="10"/>
                    </a:lnTo>
                    <a:lnTo>
                      <a:pt x="219" y="14"/>
                    </a:lnTo>
                    <a:lnTo>
                      <a:pt x="222" y="19"/>
                    </a:lnTo>
                    <a:lnTo>
                      <a:pt x="224" y="25"/>
                    </a:lnTo>
                    <a:lnTo>
                      <a:pt x="224" y="32"/>
                    </a:lnTo>
                    <a:lnTo>
                      <a:pt x="224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0" name="组合 139"/>
          <p:cNvGrpSpPr/>
          <p:nvPr/>
        </p:nvGrpSpPr>
        <p:grpSpPr>
          <a:xfrm>
            <a:off x="8859162" y="2340213"/>
            <a:ext cx="589203" cy="589280"/>
            <a:chOff x="6644640" y="1805624"/>
            <a:chExt cx="441960" cy="441960"/>
          </a:xfrm>
        </p:grpSpPr>
        <p:sp>
          <p:nvSpPr>
            <p:cNvPr id="141" name="椭圆 140"/>
            <p:cNvSpPr/>
            <p:nvPr/>
          </p:nvSpPr>
          <p:spPr>
            <a:xfrm>
              <a:off x="6644640" y="1805624"/>
              <a:ext cx="441960" cy="44196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6789336" y="1906698"/>
              <a:ext cx="152568" cy="239812"/>
              <a:chOff x="6694488" y="6135688"/>
              <a:chExt cx="541338" cy="850900"/>
            </a:xfrm>
          </p:grpSpPr>
          <p:sp>
            <p:nvSpPr>
              <p:cNvPr id="143" name="Freeform 33"/>
              <p:cNvSpPr/>
              <p:nvPr/>
            </p:nvSpPr>
            <p:spPr bwMode="auto">
              <a:xfrm>
                <a:off x="6723063" y="6188075"/>
                <a:ext cx="482600" cy="742950"/>
              </a:xfrm>
              <a:custGeom>
                <a:avLst/>
                <a:gdLst>
                  <a:gd name="T0" fmla="*/ 304 w 304"/>
                  <a:gd name="T1" fmla="*/ 0 h 468"/>
                  <a:gd name="T2" fmla="*/ 0 w 304"/>
                  <a:gd name="T3" fmla="*/ 86 h 468"/>
                  <a:gd name="T4" fmla="*/ 1 w 304"/>
                  <a:gd name="T5" fmla="*/ 98 h 468"/>
                  <a:gd name="T6" fmla="*/ 4 w 304"/>
                  <a:gd name="T7" fmla="*/ 120 h 468"/>
                  <a:gd name="T8" fmla="*/ 11 w 304"/>
                  <a:gd name="T9" fmla="*/ 142 h 468"/>
                  <a:gd name="T10" fmla="*/ 21 w 304"/>
                  <a:gd name="T11" fmla="*/ 162 h 468"/>
                  <a:gd name="T12" fmla="*/ 34 w 304"/>
                  <a:gd name="T13" fmla="*/ 180 h 468"/>
                  <a:gd name="T14" fmla="*/ 49 w 304"/>
                  <a:gd name="T15" fmla="*/ 197 h 468"/>
                  <a:gd name="T16" fmla="*/ 66 w 304"/>
                  <a:gd name="T17" fmla="*/ 210 h 468"/>
                  <a:gd name="T18" fmla="*/ 85 w 304"/>
                  <a:gd name="T19" fmla="*/ 222 h 468"/>
                  <a:gd name="T20" fmla="*/ 95 w 304"/>
                  <a:gd name="T21" fmla="*/ 226 h 468"/>
                  <a:gd name="T22" fmla="*/ 75 w 304"/>
                  <a:gd name="T23" fmla="*/ 236 h 468"/>
                  <a:gd name="T24" fmla="*/ 57 w 304"/>
                  <a:gd name="T25" fmla="*/ 249 h 468"/>
                  <a:gd name="T26" fmla="*/ 41 w 304"/>
                  <a:gd name="T27" fmla="*/ 264 h 468"/>
                  <a:gd name="T28" fmla="*/ 27 w 304"/>
                  <a:gd name="T29" fmla="*/ 282 h 468"/>
                  <a:gd name="T30" fmla="*/ 16 w 304"/>
                  <a:gd name="T31" fmla="*/ 301 h 468"/>
                  <a:gd name="T32" fmla="*/ 7 w 304"/>
                  <a:gd name="T33" fmla="*/ 322 h 468"/>
                  <a:gd name="T34" fmla="*/ 2 w 304"/>
                  <a:gd name="T35" fmla="*/ 344 h 468"/>
                  <a:gd name="T36" fmla="*/ 0 w 304"/>
                  <a:gd name="T37" fmla="*/ 368 h 468"/>
                  <a:gd name="T38" fmla="*/ 304 w 304"/>
                  <a:gd name="T39" fmla="*/ 468 h 468"/>
                  <a:gd name="T40" fmla="*/ 304 w 304"/>
                  <a:gd name="T41" fmla="*/ 368 h 468"/>
                  <a:gd name="T42" fmla="*/ 302 w 304"/>
                  <a:gd name="T43" fmla="*/ 344 h 468"/>
                  <a:gd name="T44" fmla="*/ 297 w 304"/>
                  <a:gd name="T45" fmla="*/ 322 h 468"/>
                  <a:gd name="T46" fmla="*/ 289 w 304"/>
                  <a:gd name="T47" fmla="*/ 301 h 468"/>
                  <a:gd name="T48" fmla="*/ 277 w 304"/>
                  <a:gd name="T49" fmla="*/ 282 h 468"/>
                  <a:gd name="T50" fmla="*/ 264 w 304"/>
                  <a:gd name="T51" fmla="*/ 264 h 468"/>
                  <a:gd name="T52" fmla="*/ 247 w 304"/>
                  <a:gd name="T53" fmla="*/ 249 h 468"/>
                  <a:gd name="T54" fmla="*/ 229 w 304"/>
                  <a:gd name="T55" fmla="*/ 236 h 468"/>
                  <a:gd name="T56" fmla="*/ 209 w 304"/>
                  <a:gd name="T57" fmla="*/ 226 h 468"/>
                  <a:gd name="T58" fmla="*/ 219 w 304"/>
                  <a:gd name="T59" fmla="*/ 222 h 468"/>
                  <a:gd name="T60" fmla="*/ 238 w 304"/>
                  <a:gd name="T61" fmla="*/ 210 h 468"/>
                  <a:gd name="T62" fmla="*/ 256 w 304"/>
                  <a:gd name="T63" fmla="*/ 197 h 468"/>
                  <a:gd name="T64" fmla="*/ 271 w 304"/>
                  <a:gd name="T65" fmla="*/ 180 h 468"/>
                  <a:gd name="T66" fmla="*/ 283 w 304"/>
                  <a:gd name="T67" fmla="*/ 162 h 468"/>
                  <a:gd name="T68" fmla="*/ 293 w 304"/>
                  <a:gd name="T69" fmla="*/ 142 h 468"/>
                  <a:gd name="T70" fmla="*/ 300 w 304"/>
                  <a:gd name="T71" fmla="*/ 120 h 468"/>
                  <a:gd name="T72" fmla="*/ 304 w 304"/>
                  <a:gd name="T73" fmla="*/ 98 h 468"/>
                  <a:gd name="T74" fmla="*/ 304 w 304"/>
                  <a:gd name="T75" fmla="*/ 8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468">
                    <a:moveTo>
                      <a:pt x="304" y="86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" y="98"/>
                    </a:lnTo>
                    <a:lnTo>
                      <a:pt x="2" y="109"/>
                    </a:lnTo>
                    <a:lnTo>
                      <a:pt x="4" y="120"/>
                    </a:lnTo>
                    <a:lnTo>
                      <a:pt x="7" y="131"/>
                    </a:lnTo>
                    <a:lnTo>
                      <a:pt x="11" y="142"/>
                    </a:lnTo>
                    <a:lnTo>
                      <a:pt x="16" y="152"/>
                    </a:lnTo>
                    <a:lnTo>
                      <a:pt x="21" y="162"/>
                    </a:lnTo>
                    <a:lnTo>
                      <a:pt x="27" y="172"/>
                    </a:lnTo>
                    <a:lnTo>
                      <a:pt x="34" y="180"/>
                    </a:lnTo>
                    <a:lnTo>
                      <a:pt x="41" y="189"/>
                    </a:lnTo>
                    <a:lnTo>
                      <a:pt x="49" y="197"/>
                    </a:lnTo>
                    <a:lnTo>
                      <a:pt x="57" y="204"/>
                    </a:lnTo>
                    <a:lnTo>
                      <a:pt x="66" y="210"/>
                    </a:lnTo>
                    <a:lnTo>
                      <a:pt x="75" y="216"/>
                    </a:lnTo>
                    <a:lnTo>
                      <a:pt x="85" y="222"/>
                    </a:lnTo>
                    <a:lnTo>
                      <a:pt x="95" y="226"/>
                    </a:lnTo>
                    <a:lnTo>
                      <a:pt x="95" y="226"/>
                    </a:lnTo>
                    <a:lnTo>
                      <a:pt x="85" y="231"/>
                    </a:lnTo>
                    <a:lnTo>
                      <a:pt x="75" y="236"/>
                    </a:lnTo>
                    <a:lnTo>
                      <a:pt x="66" y="242"/>
                    </a:lnTo>
                    <a:lnTo>
                      <a:pt x="57" y="249"/>
                    </a:lnTo>
                    <a:lnTo>
                      <a:pt x="49" y="256"/>
                    </a:lnTo>
                    <a:lnTo>
                      <a:pt x="41" y="264"/>
                    </a:lnTo>
                    <a:lnTo>
                      <a:pt x="34" y="272"/>
                    </a:lnTo>
                    <a:lnTo>
                      <a:pt x="27" y="282"/>
                    </a:lnTo>
                    <a:lnTo>
                      <a:pt x="21" y="291"/>
                    </a:lnTo>
                    <a:lnTo>
                      <a:pt x="16" y="301"/>
                    </a:lnTo>
                    <a:lnTo>
                      <a:pt x="11" y="312"/>
                    </a:lnTo>
                    <a:lnTo>
                      <a:pt x="7" y="322"/>
                    </a:lnTo>
                    <a:lnTo>
                      <a:pt x="4" y="333"/>
                    </a:lnTo>
                    <a:lnTo>
                      <a:pt x="2" y="344"/>
                    </a:lnTo>
                    <a:lnTo>
                      <a:pt x="1" y="356"/>
                    </a:lnTo>
                    <a:lnTo>
                      <a:pt x="0" y="368"/>
                    </a:lnTo>
                    <a:lnTo>
                      <a:pt x="0" y="468"/>
                    </a:lnTo>
                    <a:lnTo>
                      <a:pt x="304" y="468"/>
                    </a:lnTo>
                    <a:lnTo>
                      <a:pt x="304" y="368"/>
                    </a:lnTo>
                    <a:lnTo>
                      <a:pt x="304" y="368"/>
                    </a:lnTo>
                    <a:lnTo>
                      <a:pt x="304" y="356"/>
                    </a:lnTo>
                    <a:lnTo>
                      <a:pt x="302" y="344"/>
                    </a:lnTo>
                    <a:lnTo>
                      <a:pt x="300" y="333"/>
                    </a:lnTo>
                    <a:lnTo>
                      <a:pt x="297" y="322"/>
                    </a:lnTo>
                    <a:lnTo>
                      <a:pt x="293" y="312"/>
                    </a:lnTo>
                    <a:lnTo>
                      <a:pt x="289" y="301"/>
                    </a:lnTo>
                    <a:lnTo>
                      <a:pt x="283" y="291"/>
                    </a:lnTo>
                    <a:lnTo>
                      <a:pt x="277" y="282"/>
                    </a:lnTo>
                    <a:lnTo>
                      <a:pt x="271" y="272"/>
                    </a:lnTo>
                    <a:lnTo>
                      <a:pt x="264" y="264"/>
                    </a:lnTo>
                    <a:lnTo>
                      <a:pt x="256" y="256"/>
                    </a:lnTo>
                    <a:lnTo>
                      <a:pt x="247" y="249"/>
                    </a:lnTo>
                    <a:lnTo>
                      <a:pt x="238" y="242"/>
                    </a:lnTo>
                    <a:lnTo>
                      <a:pt x="229" y="236"/>
                    </a:lnTo>
                    <a:lnTo>
                      <a:pt x="219" y="231"/>
                    </a:lnTo>
                    <a:lnTo>
                      <a:pt x="209" y="226"/>
                    </a:lnTo>
                    <a:lnTo>
                      <a:pt x="209" y="226"/>
                    </a:lnTo>
                    <a:lnTo>
                      <a:pt x="219" y="222"/>
                    </a:lnTo>
                    <a:lnTo>
                      <a:pt x="229" y="216"/>
                    </a:lnTo>
                    <a:lnTo>
                      <a:pt x="238" y="210"/>
                    </a:lnTo>
                    <a:lnTo>
                      <a:pt x="247" y="204"/>
                    </a:lnTo>
                    <a:lnTo>
                      <a:pt x="256" y="197"/>
                    </a:lnTo>
                    <a:lnTo>
                      <a:pt x="264" y="189"/>
                    </a:lnTo>
                    <a:lnTo>
                      <a:pt x="271" y="180"/>
                    </a:lnTo>
                    <a:lnTo>
                      <a:pt x="277" y="172"/>
                    </a:lnTo>
                    <a:lnTo>
                      <a:pt x="283" y="162"/>
                    </a:lnTo>
                    <a:lnTo>
                      <a:pt x="289" y="152"/>
                    </a:lnTo>
                    <a:lnTo>
                      <a:pt x="293" y="142"/>
                    </a:lnTo>
                    <a:lnTo>
                      <a:pt x="297" y="131"/>
                    </a:lnTo>
                    <a:lnTo>
                      <a:pt x="300" y="120"/>
                    </a:lnTo>
                    <a:lnTo>
                      <a:pt x="302" y="109"/>
                    </a:lnTo>
                    <a:lnTo>
                      <a:pt x="304" y="98"/>
                    </a:lnTo>
                    <a:lnTo>
                      <a:pt x="304" y="86"/>
                    </a:lnTo>
                    <a:lnTo>
                      <a:pt x="304" y="8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Line 34"/>
              <p:cNvSpPr>
                <a:spLocks noChangeShapeType="1"/>
              </p:cNvSpPr>
              <p:nvPr/>
            </p:nvSpPr>
            <p:spPr bwMode="auto">
              <a:xfrm>
                <a:off x="6694488" y="61356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Line 35"/>
              <p:cNvSpPr>
                <a:spLocks noChangeShapeType="1"/>
              </p:cNvSpPr>
              <p:nvPr/>
            </p:nvSpPr>
            <p:spPr bwMode="auto">
              <a:xfrm>
                <a:off x="6694488" y="69865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6799263" y="6765925"/>
                <a:ext cx="331788" cy="165100"/>
              </a:xfrm>
              <a:custGeom>
                <a:avLst/>
                <a:gdLst>
                  <a:gd name="T0" fmla="*/ 0 w 209"/>
                  <a:gd name="T1" fmla="*/ 104 h 104"/>
                  <a:gd name="T2" fmla="*/ 105 w 209"/>
                  <a:gd name="T3" fmla="*/ 0 h 104"/>
                  <a:gd name="T4" fmla="*/ 209 w 209"/>
                  <a:gd name="T5" fmla="*/ 104 h 104"/>
                  <a:gd name="T6" fmla="*/ 0 w 209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104">
                    <a:moveTo>
                      <a:pt x="0" y="104"/>
                    </a:moveTo>
                    <a:lnTo>
                      <a:pt x="105" y="0"/>
                    </a:lnTo>
                    <a:lnTo>
                      <a:pt x="209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7"/>
              <p:cNvSpPr/>
              <p:nvPr/>
            </p:nvSpPr>
            <p:spPr bwMode="auto">
              <a:xfrm>
                <a:off x="6842125" y="6394450"/>
                <a:ext cx="246063" cy="122238"/>
              </a:xfrm>
              <a:custGeom>
                <a:avLst/>
                <a:gdLst>
                  <a:gd name="T0" fmla="*/ 155 w 155"/>
                  <a:gd name="T1" fmla="*/ 0 h 77"/>
                  <a:gd name="T2" fmla="*/ 78 w 155"/>
                  <a:gd name="T3" fmla="*/ 77 h 77"/>
                  <a:gd name="T4" fmla="*/ 0 w 155"/>
                  <a:gd name="T5" fmla="*/ 0 h 77"/>
                  <a:gd name="T6" fmla="*/ 155 w 15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77">
                    <a:moveTo>
                      <a:pt x="155" y="0"/>
                    </a:moveTo>
                    <a:lnTo>
                      <a:pt x="78" y="77"/>
                    </a:lnTo>
                    <a:lnTo>
                      <a:pt x="0" y="0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Line 38"/>
              <p:cNvSpPr>
                <a:spLocks noChangeShapeType="1"/>
              </p:cNvSpPr>
              <p:nvPr/>
            </p:nvSpPr>
            <p:spPr bwMode="auto">
              <a:xfrm>
                <a:off x="6965950" y="655955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Line 39"/>
              <p:cNvSpPr>
                <a:spLocks noChangeShapeType="1"/>
              </p:cNvSpPr>
              <p:nvPr/>
            </p:nvSpPr>
            <p:spPr bwMode="auto">
              <a:xfrm>
                <a:off x="6965950" y="6640513"/>
                <a:ext cx="0" cy="412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Line 40"/>
              <p:cNvSpPr>
                <a:spLocks noChangeShapeType="1"/>
              </p:cNvSpPr>
              <p:nvPr/>
            </p:nvSpPr>
            <p:spPr bwMode="auto">
              <a:xfrm>
                <a:off x="6965950" y="671830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51" name="内容占位符 2"/>
          <p:cNvSpPr txBox="1"/>
          <p:nvPr/>
        </p:nvSpPr>
        <p:spPr>
          <a:xfrm>
            <a:off x="6116319" y="5007271"/>
            <a:ext cx="2873789" cy="1034144"/>
          </a:xfrm>
          <a:prstGeom prst="rect">
            <a:avLst/>
          </a:prstGeom>
        </p:spPr>
        <p:txBody>
          <a:bodyPr vert="horz" lIns="121908" tIns="60954" rIns="121908" bIns="60954" rtlCol="0" anchor="t">
            <a:normAutofit fontScale="92500"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2"/>
                </a:solidFill>
              </a:rPr>
              <a:t>在此输入您的文字标题</a:t>
            </a:r>
            <a:endParaRPr lang="en-US" altLang="zh-CN" sz="1300" dirty="0">
              <a:solidFill>
                <a:schemeClr val="accent2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cxnSp>
        <p:nvCxnSpPr>
          <p:cNvPr id="152" name="直接连接符 151"/>
          <p:cNvCxnSpPr>
            <a:stCxn id="82" idx="4"/>
          </p:cNvCxnSpPr>
          <p:nvPr/>
        </p:nvCxnSpPr>
        <p:spPr>
          <a:xfrm>
            <a:off x="6116318" y="4972074"/>
            <a:ext cx="0" cy="929640"/>
          </a:xfrm>
          <a:prstGeom prst="line">
            <a:avLst/>
          </a:prstGeom>
          <a:ln w="12700">
            <a:solidFill>
              <a:schemeClr val="accent2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内容占位符 2"/>
          <p:cNvSpPr txBox="1"/>
          <p:nvPr/>
        </p:nvSpPr>
        <p:spPr>
          <a:xfrm>
            <a:off x="5425580" y="2521376"/>
            <a:ext cx="2505191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3"/>
                </a:solidFill>
              </a:rPr>
              <a:t>在此输入您的文字标题</a:t>
            </a:r>
            <a:endParaRPr lang="en-US" altLang="zh-CN" sz="1300" dirty="0">
              <a:solidFill>
                <a:schemeClr val="accent3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154" name="内容占位符 2"/>
          <p:cNvSpPr txBox="1"/>
          <p:nvPr/>
        </p:nvSpPr>
        <p:spPr>
          <a:xfrm>
            <a:off x="8879427" y="3292319"/>
            <a:ext cx="217400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5"/>
                </a:solidFill>
              </a:rPr>
              <a:t>在此输入您的文字标题</a:t>
            </a:r>
            <a:endParaRPr lang="en-US" altLang="zh-CN" sz="1300" dirty="0">
              <a:solidFill>
                <a:schemeClr val="accent5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sp>
        <p:nvSpPr>
          <p:cNvPr id="155" name="内容占位符 2"/>
          <p:cNvSpPr txBox="1"/>
          <p:nvPr/>
        </p:nvSpPr>
        <p:spPr>
          <a:xfrm>
            <a:off x="6279974" y="1307771"/>
            <a:ext cx="2852250" cy="966189"/>
          </a:xfrm>
          <a:prstGeom prst="rect">
            <a:avLst/>
          </a:prstGeom>
        </p:spPr>
        <p:txBody>
          <a:bodyPr vert="horz" lIns="121908" tIns="60954" rIns="121908" bIns="60954" rtlCol="0" anchor="t">
            <a:normAutofit fontScale="92500"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4"/>
                </a:solidFill>
              </a:rPr>
              <a:t>在此输入您的文字标题</a:t>
            </a:r>
            <a:endParaRPr lang="en-US" altLang="zh-CN" sz="1300" dirty="0">
              <a:solidFill>
                <a:schemeClr val="accent4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  <a:endParaRPr lang="zh-CN" altLang="en-US" sz="1100" dirty="0"/>
          </a:p>
        </p:txBody>
      </p:sp>
      <p:cxnSp>
        <p:nvCxnSpPr>
          <p:cNvPr id="156" name="直接连接符 155"/>
          <p:cNvCxnSpPr>
            <a:stCxn id="76" idx="0"/>
          </p:cNvCxnSpPr>
          <p:nvPr/>
        </p:nvCxnSpPr>
        <p:spPr>
          <a:xfrm flipV="1">
            <a:off x="7894086" y="2572217"/>
            <a:ext cx="0" cy="1138111"/>
          </a:xfrm>
          <a:prstGeom prst="line">
            <a:avLst/>
          </a:prstGeom>
          <a:ln w="12700">
            <a:solidFill>
              <a:schemeClr val="accent3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>
            <a:stCxn id="141" idx="0"/>
          </p:cNvCxnSpPr>
          <p:nvPr/>
        </p:nvCxnSpPr>
        <p:spPr>
          <a:xfrm flipV="1">
            <a:off x="9153762" y="1380515"/>
            <a:ext cx="0" cy="959699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>
            <a:stCxn id="88" idx="4"/>
          </p:cNvCxnSpPr>
          <p:nvPr/>
        </p:nvCxnSpPr>
        <p:spPr>
          <a:xfrm>
            <a:off x="11053435" y="2195431"/>
            <a:ext cx="0" cy="2187364"/>
          </a:xfrm>
          <a:prstGeom prst="line">
            <a:avLst/>
          </a:prstGeom>
          <a:ln w="12700">
            <a:solidFill>
              <a:schemeClr val="accent5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3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3" grpId="0"/>
      <p:bldP spid="154" grpId="0"/>
      <p:bldP spid="1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1743061" y="2467750"/>
            <a:ext cx="5878532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7200" b="1" spc="2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  <a:endParaRPr lang="zh-CN" altLang="en-US" sz="7200" b="1" spc="2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815069" y="1889652"/>
            <a:ext cx="381386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教师演讲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竞聘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学校汇报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职称评比</a:t>
            </a:r>
            <a:endParaRPr lang="zh-CN" altLang="en-US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815069" y="3997869"/>
            <a:ext cx="2914696" cy="84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演讲者：情缘素材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演讲日期：</a:t>
            </a:r>
            <a:r>
              <a:rPr lang="en-US" altLang="zh-CN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2017.10.15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0123" y="1834701"/>
            <a:ext cx="6118290" cy="3682533"/>
            <a:chOff x="3022028" y="1587732"/>
            <a:chExt cx="6120680" cy="3682533"/>
          </a:xfrm>
        </p:grpSpPr>
        <p:pic>
          <p:nvPicPr>
            <p:cNvPr id="14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19000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燕尾形 15"/>
          <p:cNvSpPr/>
          <p:nvPr/>
        </p:nvSpPr>
        <p:spPr>
          <a:xfrm rot="5400000">
            <a:off x="7031668" y="2064150"/>
            <a:ext cx="360040" cy="575839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211688" y="2640100"/>
            <a:ext cx="36349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7548555" y="1543964"/>
            <a:ext cx="1107544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7535598" y="1958702"/>
            <a:ext cx="331107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0" name="燕尾形 19"/>
          <p:cNvSpPr/>
          <p:nvPr/>
        </p:nvSpPr>
        <p:spPr>
          <a:xfrm rot="5400000">
            <a:off x="7031668" y="3432302"/>
            <a:ext cx="360040" cy="575839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7211688" y="4008252"/>
            <a:ext cx="36349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548555" y="2912116"/>
            <a:ext cx="1107544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7535598" y="3326854"/>
            <a:ext cx="331107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4" name="燕尾形 23"/>
          <p:cNvSpPr/>
          <p:nvPr/>
        </p:nvSpPr>
        <p:spPr>
          <a:xfrm rot="5400000">
            <a:off x="7031668" y="4872462"/>
            <a:ext cx="360040" cy="57583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7211688" y="5448412"/>
            <a:ext cx="36349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7548555" y="4352276"/>
            <a:ext cx="1107544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7535598" y="4767014"/>
            <a:ext cx="331107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 animBg="1"/>
      <p:bldP spid="22" grpId="0"/>
      <p:bldP spid="23" grpId="0"/>
      <p:bldP spid="24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2" b="17447"/>
          <a:stretch>
            <a:fillRect/>
          </a:stretch>
        </p:blipFill>
        <p:spPr>
          <a:xfrm>
            <a:off x="795" y="2717049"/>
            <a:ext cx="12190413" cy="414095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1534880">
            <a:off x="600862" y="3422723"/>
            <a:ext cx="1322856" cy="1530812"/>
            <a:chOff x="450109" y="2513252"/>
            <a:chExt cx="992271" cy="1148109"/>
          </a:xfrm>
        </p:grpSpPr>
        <p:sp>
          <p:nvSpPr>
            <p:cNvPr id="10" name="等腰三角形 2"/>
            <p:cNvSpPr/>
            <p:nvPr/>
          </p:nvSpPr>
          <p:spPr bwMode="auto">
            <a:xfrm rot="9051066">
              <a:off x="450109" y="2513252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1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20065120">
              <a:off x="533021" y="2828490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05159" y="4409274"/>
            <a:ext cx="1322856" cy="1530812"/>
            <a:chOff x="2385656" y="3199375"/>
            <a:chExt cx="992271" cy="1148109"/>
          </a:xfrm>
        </p:grpSpPr>
        <p:sp>
          <p:nvSpPr>
            <p:cNvPr id="13" name="等腰三角形 2"/>
            <p:cNvSpPr/>
            <p:nvPr/>
          </p:nvSpPr>
          <p:spPr bwMode="auto">
            <a:xfrm rot="19861646">
              <a:off x="2385656" y="3199375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9628" y="3642553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113110" y="1784866"/>
            <a:ext cx="1322856" cy="1530812"/>
            <a:chOff x="3132595" y="1372556"/>
            <a:chExt cx="992271" cy="1148109"/>
          </a:xfrm>
        </p:grpSpPr>
        <p:sp>
          <p:nvSpPr>
            <p:cNvPr id="11" name="等腰三角形 2"/>
            <p:cNvSpPr/>
            <p:nvPr/>
          </p:nvSpPr>
          <p:spPr bwMode="auto">
            <a:xfrm rot="9725433">
              <a:off x="3132595" y="1372556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3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36759" y="1671584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463922" y="3438525"/>
            <a:ext cx="1322856" cy="1530812"/>
            <a:chOff x="4856942" y="2489243"/>
            <a:chExt cx="992271" cy="1148109"/>
          </a:xfrm>
        </p:grpSpPr>
        <p:sp>
          <p:nvSpPr>
            <p:cNvPr id="14" name="等腰三角形 2"/>
            <p:cNvSpPr/>
            <p:nvPr/>
          </p:nvSpPr>
          <p:spPr bwMode="auto">
            <a:xfrm rot="20624090">
              <a:off x="4856942" y="2489243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4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95932" y="2947465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269494" y="1134478"/>
            <a:ext cx="1322856" cy="1530812"/>
            <a:chOff x="6300947" y="940508"/>
            <a:chExt cx="992271" cy="1148109"/>
          </a:xfrm>
        </p:grpSpPr>
        <p:sp>
          <p:nvSpPr>
            <p:cNvPr id="12" name="等腰三角形 2"/>
            <p:cNvSpPr/>
            <p:nvPr/>
          </p:nvSpPr>
          <p:spPr bwMode="auto">
            <a:xfrm rot="10800000">
              <a:off x="6300947" y="940508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1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13042" y="1227242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925365" y="3406721"/>
            <a:ext cx="1322856" cy="1530812"/>
            <a:chOff x="7525082" y="2483320"/>
            <a:chExt cx="992271" cy="1148109"/>
          </a:xfrm>
        </p:grpSpPr>
        <p:sp>
          <p:nvSpPr>
            <p:cNvPr id="15" name="等腰三角形 2"/>
            <p:cNvSpPr/>
            <p:nvPr/>
          </p:nvSpPr>
          <p:spPr bwMode="auto">
            <a:xfrm rot="430599">
              <a:off x="7525082" y="2483320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8212" y="2933985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2017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1245986" y="5389641"/>
            <a:ext cx="287995" cy="288032"/>
          </a:xfrm>
          <a:prstGeom prst="ellipse">
            <a:avLst/>
          </a:prstGeom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215864" y="4091925"/>
            <a:ext cx="287995" cy="28803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982754" y="3407113"/>
            <a:ext cx="287995" cy="28803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671790" y="3008903"/>
            <a:ext cx="287995" cy="28803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787847" y="2867179"/>
            <a:ext cx="287995" cy="288032"/>
          </a:xfrm>
          <a:prstGeom prst="ellipse">
            <a:avLst/>
          </a:prstGeom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610696" y="2948033"/>
            <a:ext cx="287995" cy="28803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325323" y="5762678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89307" y="3074380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0379" y="3905016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08209" y="2080978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44204" y="3310824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5158" y="1926484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5"/>
          <p:cNvSpPr/>
          <p:nvPr/>
        </p:nvSpPr>
        <p:spPr>
          <a:xfrm rot="2919292">
            <a:off x="6194599" y="2883956"/>
            <a:ext cx="796886" cy="731797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1B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8719445">
            <a:off x="5061720" y="2817801"/>
            <a:ext cx="796886" cy="731797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515157" y="2276872"/>
            <a:ext cx="1007718" cy="1008112"/>
            <a:chOff x="4416945" y="2276872"/>
            <a:chExt cx="1008112" cy="1008112"/>
          </a:xfrm>
        </p:grpSpPr>
        <p:sp>
          <p:nvSpPr>
            <p:cNvPr id="5" name="椭圆 4"/>
            <p:cNvSpPr/>
            <p:nvPr/>
          </p:nvSpPr>
          <p:spPr>
            <a:xfrm>
              <a:off x="4416945" y="2276872"/>
              <a:ext cx="1008112" cy="10081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92"/>
            <p:cNvSpPr>
              <a:spLocks noEditPoints="1"/>
            </p:cNvSpPr>
            <p:nvPr/>
          </p:nvSpPr>
          <p:spPr bwMode="auto">
            <a:xfrm>
              <a:off x="4780507" y="2642667"/>
              <a:ext cx="280988" cy="287338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88368" y="3068962"/>
            <a:ext cx="1285315" cy="1285817"/>
            <a:chOff x="5290496" y="3068960"/>
            <a:chExt cx="1285817" cy="1285817"/>
          </a:xfrm>
        </p:grpSpPr>
        <p:sp>
          <p:nvSpPr>
            <p:cNvPr id="13" name="椭圆 12"/>
            <p:cNvSpPr/>
            <p:nvPr/>
          </p:nvSpPr>
          <p:spPr>
            <a:xfrm>
              <a:off x="5290496" y="3068960"/>
              <a:ext cx="1285817" cy="12858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90"/>
            <p:cNvSpPr>
              <a:spLocks noEditPoints="1"/>
            </p:cNvSpPr>
            <p:nvPr/>
          </p:nvSpPr>
          <p:spPr bwMode="auto">
            <a:xfrm>
              <a:off x="5837798" y="3501008"/>
              <a:ext cx="332982" cy="354529"/>
            </a:xfrm>
            <a:custGeom>
              <a:avLst/>
              <a:gdLst>
                <a:gd name="T0" fmla="*/ 20 w 188"/>
                <a:gd name="T1" fmla="*/ 116 h 200"/>
                <a:gd name="T2" fmla="*/ 160 w 188"/>
                <a:gd name="T3" fmla="*/ 96 h 200"/>
                <a:gd name="T4" fmla="*/ 180 w 188"/>
                <a:gd name="T5" fmla="*/ 56 h 200"/>
                <a:gd name="T6" fmla="*/ 180 w 188"/>
                <a:gd name="T7" fmla="*/ 36 h 200"/>
                <a:gd name="T8" fmla="*/ 20 w 188"/>
                <a:gd name="T9" fmla="*/ 8 h 200"/>
                <a:gd name="T10" fmla="*/ 188 w 188"/>
                <a:gd name="T11" fmla="*/ 104 h 200"/>
                <a:gd name="T12" fmla="*/ 120 w 188"/>
                <a:gd name="T13" fmla="*/ 36 h 200"/>
                <a:gd name="T14" fmla="*/ 120 w 188"/>
                <a:gd name="T15" fmla="*/ 56 h 200"/>
                <a:gd name="T16" fmla="*/ 100 w 188"/>
                <a:gd name="T17" fmla="*/ 36 h 200"/>
                <a:gd name="T18" fmla="*/ 40 w 188"/>
                <a:gd name="T19" fmla="*/ 56 h 200"/>
                <a:gd name="T20" fmla="*/ 60 w 188"/>
                <a:gd name="T21" fmla="*/ 56 h 200"/>
                <a:gd name="T22" fmla="*/ 40 w 188"/>
                <a:gd name="T23" fmla="*/ 96 h 200"/>
                <a:gd name="T24" fmla="*/ 60 w 188"/>
                <a:gd name="T25" fmla="*/ 96 h 200"/>
                <a:gd name="T26" fmla="*/ 80 w 188"/>
                <a:gd name="T27" fmla="*/ 96 h 200"/>
                <a:gd name="T28" fmla="*/ 140 w 188"/>
                <a:gd name="T29" fmla="*/ 76 h 200"/>
                <a:gd name="T30" fmla="*/ 120 w 188"/>
                <a:gd name="T31" fmla="*/ 76 h 200"/>
                <a:gd name="T32" fmla="*/ 160 w 188"/>
                <a:gd name="T33" fmla="*/ 56 h 200"/>
                <a:gd name="T34" fmla="*/ 140 w 188"/>
                <a:gd name="T35" fmla="*/ 56 h 200"/>
                <a:gd name="T36" fmla="*/ 120 w 188"/>
                <a:gd name="T37" fmla="*/ 56 h 200"/>
                <a:gd name="T38" fmla="*/ 60 w 188"/>
                <a:gd name="T39" fmla="*/ 76 h 200"/>
                <a:gd name="T40" fmla="*/ 80 w 188"/>
                <a:gd name="T41" fmla="*/ 76 h 200"/>
                <a:gd name="T42" fmla="*/ 16 w 188"/>
                <a:gd name="T43" fmla="*/ 192 h 200"/>
                <a:gd name="T44" fmla="*/ 0 w 188"/>
                <a:gd name="T45" fmla="*/ 8 h 200"/>
                <a:gd name="T46" fmla="*/ 16 w 188"/>
                <a:gd name="T47" fmla="*/ 124 h 200"/>
                <a:gd name="T48" fmla="*/ 16 w 188"/>
                <a:gd name="T49" fmla="*/ 124 h 200"/>
                <a:gd name="T50" fmla="*/ 140 w 188"/>
                <a:gd name="T51" fmla="*/ 96 h 200"/>
                <a:gd name="T52" fmla="*/ 120 w 188"/>
                <a:gd name="T53" fmla="*/ 116 h 200"/>
                <a:gd name="T54" fmla="*/ 120 w 188"/>
                <a:gd name="T55" fmla="*/ 96 h 200"/>
                <a:gd name="T56" fmla="*/ 60 w 188"/>
                <a:gd name="T57" fmla="*/ 116 h 200"/>
                <a:gd name="T58" fmla="*/ 80 w 188"/>
                <a:gd name="T59" fmla="*/ 116 h 200"/>
                <a:gd name="T60" fmla="*/ 40 w 188"/>
                <a:gd name="T61" fmla="*/ 96 h 200"/>
                <a:gd name="T62" fmla="*/ 20 w 188"/>
                <a:gd name="T63" fmla="*/ 76 h 200"/>
                <a:gd name="T64" fmla="*/ 40 w 188"/>
                <a:gd name="T65" fmla="*/ 76 h 200"/>
                <a:gd name="T66" fmla="*/ 20 w 188"/>
                <a:gd name="T67" fmla="*/ 16 h 200"/>
                <a:gd name="T68" fmla="*/ 40 w 188"/>
                <a:gd name="T69" fmla="*/ 36 h 200"/>
                <a:gd name="T70" fmla="*/ 60 w 188"/>
                <a:gd name="T71" fmla="*/ 16 h 200"/>
                <a:gd name="T72" fmla="*/ 80 w 188"/>
                <a:gd name="T73" fmla="*/ 36 h 200"/>
                <a:gd name="T74" fmla="*/ 100 w 188"/>
                <a:gd name="T75" fmla="*/ 16 h 200"/>
                <a:gd name="T76" fmla="*/ 120 w 188"/>
                <a:gd name="T77" fmla="*/ 36 h 200"/>
                <a:gd name="T78" fmla="*/ 140 w 188"/>
                <a:gd name="T79" fmla="*/ 16 h 200"/>
                <a:gd name="T80" fmla="*/ 160 w 188"/>
                <a:gd name="T81" fmla="*/ 36 h 200"/>
                <a:gd name="T82" fmla="*/ 20 w 188"/>
                <a:gd name="T83" fmla="*/ 8 h 200"/>
                <a:gd name="T84" fmla="*/ 20 w 188"/>
                <a:gd name="T8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00">
                  <a:moveTo>
                    <a:pt x="168" y="124"/>
                  </a:moveTo>
                  <a:cubicBezTo>
                    <a:pt x="168" y="124"/>
                    <a:pt x="57" y="124"/>
                    <a:pt x="20" y="12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71" y="116"/>
                    <a:pt x="180" y="107"/>
                    <a:pt x="180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25"/>
                    <a:pt x="171" y="16"/>
                    <a:pt x="16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57" y="8"/>
                    <a:pt x="168" y="8"/>
                    <a:pt x="168" y="8"/>
                  </a:cubicBezTo>
                  <a:cubicBezTo>
                    <a:pt x="179" y="8"/>
                    <a:pt x="188" y="17"/>
                    <a:pt x="188" y="28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15"/>
                    <a:pt x="179" y="124"/>
                    <a:pt x="168" y="124"/>
                  </a:cubicBezTo>
                  <a:close/>
                  <a:moveTo>
                    <a:pt x="120" y="56"/>
                  </a:moveTo>
                  <a:cubicBezTo>
                    <a:pt x="120" y="36"/>
                    <a:pt x="120" y="36"/>
                    <a:pt x="120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56"/>
                    <a:pt x="140" y="56"/>
                    <a:pt x="140" y="56"/>
                  </a:cubicBezTo>
                  <a:lnTo>
                    <a:pt x="120" y="56"/>
                  </a:lnTo>
                  <a:close/>
                  <a:moveTo>
                    <a:pt x="80" y="56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56"/>
                    <a:pt x="100" y="56"/>
                    <a:pt x="100" y="56"/>
                  </a:cubicBezTo>
                  <a:lnTo>
                    <a:pt x="80" y="56"/>
                  </a:lnTo>
                  <a:close/>
                  <a:moveTo>
                    <a:pt x="40" y="5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40" y="56"/>
                  </a:lnTo>
                  <a:close/>
                  <a:moveTo>
                    <a:pt x="60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60" y="76"/>
                    <a:pt x="60" y="76"/>
                    <a:pt x="60" y="76"/>
                  </a:cubicBezTo>
                  <a:lnTo>
                    <a:pt x="60" y="96"/>
                  </a:lnTo>
                  <a:close/>
                  <a:moveTo>
                    <a:pt x="100" y="7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100" y="76"/>
                  </a:lnTo>
                  <a:close/>
                  <a:moveTo>
                    <a:pt x="140" y="76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40" y="76"/>
                  </a:lnTo>
                  <a:close/>
                  <a:moveTo>
                    <a:pt x="140" y="56"/>
                  </a:moveTo>
                  <a:cubicBezTo>
                    <a:pt x="160" y="56"/>
                    <a:pt x="160" y="56"/>
                    <a:pt x="160" y="5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40" y="76"/>
                    <a:pt x="140" y="76"/>
                    <a:pt x="140" y="76"/>
                  </a:cubicBezTo>
                  <a:lnTo>
                    <a:pt x="140" y="56"/>
                  </a:lnTo>
                  <a:close/>
                  <a:moveTo>
                    <a:pt x="100" y="76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00" y="76"/>
                  </a:lnTo>
                  <a:close/>
                  <a:moveTo>
                    <a:pt x="60" y="7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60" y="76"/>
                  </a:lnTo>
                  <a:close/>
                  <a:moveTo>
                    <a:pt x="16" y="124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96"/>
                    <a:pt x="12" y="200"/>
                    <a:pt x="8" y="200"/>
                  </a:cubicBezTo>
                  <a:cubicBezTo>
                    <a:pt x="3" y="200"/>
                    <a:pt x="0" y="196"/>
                    <a:pt x="0" y="19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4"/>
                    <a:pt x="2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8" y="124"/>
                    <a:pt x="17" y="124"/>
                    <a:pt x="16" y="124"/>
                  </a:cubicBezTo>
                  <a:close/>
                  <a:moveTo>
                    <a:pt x="160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0" y="116"/>
                  </a:lnTo>
                  <a:close/>
                  <a:moveTo>
                    <a:pt x="120" y="116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116"/>
                  </a:lnTo>
                  <a:close/>
                  <a:moveTo>
                    <a:pt x="8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0" y="96"/>
                    <a:pt x="80" y="96"/>
                    <a:pt x="80" y="96"/>
                  </a:cubicBezTo>
                  <a:lnTo>
                    <a:pt x="80" y="116"/>
                  </a:lnTo>
                  <a:close/>
                  <a:moveTo>
                    <a:pt x="20" y="11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116"/>
                    <a:pt x="40" y="116"/>
                    <a:pt x="40" y="116"/>
                  </a:cubicBezTo>
                  <a:lnTo>
                    <a:pt x="20" y="116"/>
                  </a:lnTo>
                  <a:close/>
                  <a:moveTo>
                    <a:pt x="20" y="76"/>
                  </a:moveTo>
                  <a:cubicBezTo>
                    <a:pt x="20" y="56"/>
                    <a:pt x="20" y="56"/>
                    <a:pt x="2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76"/>
                    <a:pt x="40" y="76"/>
                    <a:pt x="40" y="76"/>
                  </a:cubicBezTo>
                  <a:lnTo>
                    <a:pt x="20" y="76"/>
                  </a:lnTo>
                  <a:close/>
                  <a:moveTo>
                    <a:pt x="20" y="3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60" y="3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0" y="36"/>
                    <a:pt x="60" y="36"/>
                    <a:pt x="60" y="36"/>
                  </a:cubicBezTo>
                  <a:close/>
                  <a:moveTo>
                    <a:pt x="100" y="3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00" y="36"/>
                    <a:pt x="100" y="36"/>
                    <a:pt x="100" y="36"/>
                  </a:cubicBezTo>
                  <a:close/>
                  <a:moveTo>
                    <a:pt x="140" y="36"/>
                  </a:moveTo>
                  <a:cubicBezTo>
                    <a:pt x="140" y="16"/>
                    <a:pt x="140" y="16"/>
                    <a:pt x="14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0" y="36"/>
                    <a:pt x="140" y="36"/>
                    <a:pt x="140" y="36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5" y="8"/>
                    <a:pt x="16" y="8"/>
                    <a:pt x="20" y="8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43" y="8"/>
                    <a:pt x="27" y="8"/>
                    <a:pt x="20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55041" y="1877786"/>
            <a:ext cx="1511578" cy="1512168"/>
            <a:chOff x="6457627" y="1877786"/>
            <a:chExt cx="1512168" cy="1512168"/>
          </a:xfrm>
        </p:grpSpPr>
        <p:sp>
          <p:nvSpPr>
            <p:cNvPr id="14" name="椭圆 13"/>
            <p:cNvSpPr/>
            <p:nvPr/>
          </p:nvSpPr>
          <p:spPr>
            <a:xfrm>
              <a:off x="6457627" y="1877786"/>
              <a:ext cx="1512168" cy="151216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96"/>
            <p:cNvSpPr>
              <a:spLocks noEditPoints="1"/>
            </p:cNvSpPr>
            <p:nvPr/>
          </p:nvSpPr>
          <p:spPr bwMode="auto">
            <a:xfrm>
              <a:off x="7030838" y="2430778"/>
              <a:ext cx="406183" cy="406183"/>
            </a:xfrm>
            <a:custGeom>
              <a:avLst/>
              <a:gdLst>
                <a:gd name="T0" fmla="*/ 140 w 200"/>
                <a:gd name="T1" fmla="*/ 200 h 200"/>
                <a:gd name="T2" fmla="*/ 140 w 200"/>
                <a:gd name="T3" fmla="*/ 184 h 200"/>
                <a:gd name="T4" fmla="*/ 200 w 200"/>
                <a:gd name="T5" fmla="*/ 184 h 200"/>
                <a:gd name="T6" fmla="*/ 200 w 200"/>
                <a:gd name="T7" fmla="*/ 200 h 200"/>
                <a:gd name="T8" fmla="*/ 140 w 200"/>
                <a:gd name="T9" fmla="*/ 200 h 200"/>
                <a:gd name="T10" fmla="*/ 160 w 200"/>
                <a:gd name="T11" fmla="*/ 87 h 200"/>
                <a:gd name="T12" fmla="*/ 40 w 200"/>
                <a:gd name="T13" fmla="*/ 87 h 200"/>
                <a:gd name="T14" fmla="*/ 40 w 200"/>
                <a:gd name="T15" fmla="*/ 180 h 200"/>
                <a:gd name="T16" fmla="*/ 20 w 200"/>
                <a:gd name="T17" fmla="*/ 180 h 200"/>
                <a:gd name="T18" fmla="*/ 20 w 200"/>
                <a:gd name="T19" fmla="*/ 10 h 200"/>
                <a:gd name="T20" fmla="*/ 30 w 200"/>
                <a:gd name="T21" fmla="*/ 0 h 200"/>
                <a:gd name="T22" fmla="*/ 40 w 200"/>
                <a:gd name="T23" fmla="*/ 10 h 200"/>
                <a:gd name="T24" fmla="*/ 40 w 200"/>
                <a:gd name="T25" fmla="*/ 28 h 200"/>
                <a:gd name="T26" fmla="*/ 160 w 200"/>
                <a:gd name="T27" fmla="*/ 28 h 200"/>
                <a:gd name="T28" fmla="*/ 160 w 200"/>
                <a:gd name="T29" fmla="*/ 10 h 200"/>
                <a:gd name="T30" fmla="*/ 170 w 200"/>
                <a:gd name="T31" fmla="*/ 0 h 200"/>
                <a:gd name="T32" fmla="*/ 180 w 200"/>
                <a:gd name="T33" fmla="*/ 10 h 200"/>
                <a:gd name="T34" fmla="*/ 180 w 200"/>
                <a:gd name="T35" fmla="*/ 180 h 200"/>
                <a:gd name="T36" fmla="*/ 160 w 200"/>
                <a:gd name="T37" fmla="*/ 180 h 200"/>
                <a:gd name="T38" fmla="*/ 160 w 200"/>
                <a:gd name="T39" fmla="*/ 87 h 200"/>
                <a:gd name="T40" fmla="*/ 140 w 200"/>
                <a:gd name="T41" fmla="*/ 40 h 200"/>
                <a:gd name="T42" fmla="*/ 140 w 200"/>
                <a:gd name="T43" fmla="*/ 60 h 200"/>
                <a:gd name="T44" fmla="*/ 120 w 200"/>
                <a:gd name="T45" fmla="*/ 60 h 200"/>
                <a:gd name="T46" fmla="*/ 120 w 200"/>
                <a:gd name="T47" fmla="*/ 40 h 200"/>
                <a:gd name="T48" fmla="*/ 100 w 200"/>
                <a:gd name="T49" fmla="*/ 40 h 200"/>
                <a:gd name="T50" fmla="*/ 100 w 200"/>
                <a:gd name="T51" fmla="*/ 60 h 200"/>
                <a:gd name="T52" fmla="*/ 80 w 200"/>
                <a:gd name="T53" fmla="*/ 60 h 200"/>
                <a:gd name="T54" fmla="*/ 80 w 200"/>
                <a:gd name="T55" fmla="*/ 40 h 200"/>
                <a:gd name="T56" fmla="*/ 60 w 200"/>
                <a:gd name="T57" fmla="*/ 40 h 200"/>
                <a:gd name="T58" fmla="*/ 60 w 200"/>
                <a:gd name="T59" fmla="*/ 60 h 200"/>
                <a:gd name="T60" fmla="*/ 40 w 200"/>
                <a:gd name="T61" fmla="*/ 60 h 200"/>
                <a:gd name="T62" fmla="*/ 40 w 200"/>
                <a:gd name="T63" fmla="*/ 80 h 200"/>
                <a:gd name="T64" fmla="*/ 60 w 200"/>
                <a:gd name="T65" fmla="*/ 80 h 200"/>
                <a:gd name="T66" fmla="*/ 60 w 200"/>
                <a:gd name="T67" fmla="*/ 60 h 200"/>
                <a:gd name="T68" fmla="*/ 80 w 200"/>
                <a:gd name="T69" fmla="*/ 60 h 200"/>
                <a:gd name="T70" fmla="*/ 80 w 200"/>
                <a:gd name="T71" fmla="*/ 80 h 200"/>
                <a:gd name="T72" fmla="*/ 100 w 200"/>
                <a:gd name="T73" fmla="*/ 80 h 200"/>
                <a:gd name="T74" fmla="*/ 100 w 200"/>
                <a:gd name="T75" fmla="*/ 60 h 200"/>
                <a:gd name="T76" fmla="*/ 120 w 200"/>
                <a:gd name="T77" fmla="*/ 60 h 200"/>
                <a:gd name="T78" fmla="*/ 120 w 200"/>
                <a:gd name="T79" fmla="*/ 80 h 200"/>
                <a:gd name="T80" fmla="*/ 140 w 200"/>
                <a:gd name="T81" fmla="*/ 80 h 200"/>
                <a:gd name="T82" fmla="*/ 140 w 200"/>
                <a:gd name="T83" fmla="*/ 60 h 200"/>
                <a:gd name="T84" fmla="*/ 160 w 200"/>
                <a:gd name="T85" fmla="*/ 60 h 200"/>
                <a:gd name="T86" fmla="*/ 160 w 200"/>
                <a:gd name="T87" fmla="*/ 40 h 200"/>
                <a:gd name="T88" fmla="*/ 140 w 200"/>
                <a:gd name="T89" fmla="*/ 40 h 200"/>
                <a:gd name="T90" fmla="*/ 60 w 200"/>
                <a:gd name="T91" fmla="*/ 200 h 200"/>
                <a:gd name="T92" fmla="*/ 0 w 200"/>
                <a:gd name="T93" fmla="*/ 200 h 200"/>
                <a:gd name="T94" fmla="*/ 0 w 200"/>
                <a:gd name="T95" fmla="*/ 184 h 200"/>
                <a:gd name="T96" fmla="*/ 60 w 200"/>
                <a:gd name="T97" fmla="*/ 184 h 200"/>
                <a:gd name="T98" fmla="*/ 60 w 200"/>
                <a:gd name="T9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40" y="200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140" y="200"/>
                  </a:lnTo>
                  <a:close/>
                  <a:moveTo>
                    <a:pt x="160" y="87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24" y="0"/>
                    <a:pt x="30" y="0"/>
                  </a:cubicBezTo>
                  <a:cubicBezTo>
                    <a:pt x="35" y="0"/>
                    <a:pt x="40" y="4"/>
                    <a:pt x="40" y="10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4"/>
                    <a:pt x="164" y="0"/>
                    <a:pt x="170" y="0"/>
                  </a:cubicBezTo>
                  <a:cubicBezTo>
                    <a:pt x="175" y="0"/>
                    <a:pt x="180" y="4"/>
                    <a:pt x="180" y="10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60" y="180"/>
                    <a:pt x="160" y="180"/>
                    <a:pt x="160" y="180"/>
                  </a:cubicBezTo>
                  <a:lnTo>
                    <a:pt x="160" y="87"/>
                  </a:lnTo>
                  <a:close/>
                  <a:moveTo>
                    <a:pt x="140" y="40"/>
                  </a:moveTo>
                  <a:cubicBezTo>
                    <a:pt x="140" y="60"/>
                    <a:pt x="140" y="60"/>
                    <a:pt x="14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40" y="40"/>
                  </a:lnTo>
                  <a:close/>
                  <a:moveTo>
                    <a:pt x="60" y="20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60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弧形 7"/>
          <p:cNvSpPr/>
          <p:nvPr/>
        </p:nvSpPr>
        <p:spPr>
          <a:xfrm rot="15231781">
            <a:off x="4274579" y="2142686"/>
            <a:ext cx="1328675" cy="1328156"/>
          </a:xfrm>
          <a:prstGeom prst="arc">
            <a:avLst>
              <a:gd name="adj1" fmla="val 10956006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弧形 35"/>
          <p:cNvSpPr/>
          <p:nvPr/>
        </p:nvSpPr>
        <p:spPr>
          <a:xfrm rot="8176387">
            <a:off x="5317093" y="3049638"/>
            <a:ext cx="1546082" cy="1546686"/>
          </a:xfrm>
          <a:prstGeom prst="arc">
            <a:avLst>
              <a:gd name="adj1" fmla="val 13244638"/>
              <a:gd name="adj2" fmla="val 56923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758966" y="2009154"/>
            <a:ext cx="359899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标题 4"/>
          <p:cNvSpPr txBox="1"/>
          <p:nvPr/>
        </p:nvSpPr>
        <p:spPr>
          <a:xfrm>
            <a:off x="4716103" y="2019858"/>
            <a:ext cx="445624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01</a:t>
            </a:r>
            <a:endParaRPr lang="en-US" altLang="zh-CN" sz="1600" b="1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5288523" y="3994361"/>
            <a:ext cx="359899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4"/>
          <p:cNvSpPr txBox="1"/>
          <p:nvPr/>
        </p:nvSpPr>
        <p:spPr>
          <a:xfrm>
            <a:off x="5245659" y="4005065"/>
            <a:ext cx="445624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02</a:t>
            </a:r>
            <a:endParaRPr lang="en-US" altLang="zh-CN" sz="1600" b="1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7375939" y="1628800"/>
            <a:ext cx="359899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4"/>
          <p:cNvSpPr txBox="1"/>
          <p:nvPr/>
        </p:nvSpPr>
        <p:spPr>
          <a:xfrm>
            <a:off x="7333076" y="1639503"/>
            <a:ext cx="445624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03</a:t>
            </a:r>
            <a:endParaRPr lang="en-US" altLang="zh-CN" sz="1600" b="1" dirty="0">
              <a:solidFill>
                <a:schemeClr val="bg1"/>
              </a:solidFill>
              <a:latin typeface="Impact MT Std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633936" y="1938589"/>
            <a:ext cx="155116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1633247" y="2239830"/>
            <a:ext cx="23033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242936" y="4320428"/>
            <a:ext cx="155116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3242249" y="4621669"/>
            <a:ext cx="234989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8427207" y="2880268"/>
            <a:ext cx="155116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8426519" y="3181509"/>
            <a:ext cx="22761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sym typeface="微软雅黑" panose="020B0503020204020204" pitchFamily="34" charset="-122"/>
            </a:endParaRPr>
          </a:p>
        </p:txBody>
      </p:sp>
      <p:sp>
        <p:nvSpPr>
          <p:cNvPr id="37" name="矩形 85"/>
          <p:cNvSpPr>
            <a:spLocks noChangeArrowheads="1"/>
          </p:cNvSpPr>
          <p:nvPr/>
        </p:nvSpPr>
        <p:spPr bwMode="auto">
          <a:xfrm>
            <a:off x="7895499" y="4377434"/>
            <a:ext cx="3096511" cy="4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添加主要观点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7394979" y="4852326"/>
            <a:ext cx="3652741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36" grpId="0" animBg="1"/>
      <p:bldP spid="7" grpId="0" animBg="1"/>
      <p:bldP spid="18" grpId="0"/>
      <p:bldP spid="19" grpId="0" animBg="1"/>
      <p:bldP spid="20" grpId="0"/>
      <p:bldP spid="21" grpId="0" animBg="1"/>
      <p:bldP spid="22" grpId="0"/>
      <p:bldP spid="40" grpId="0"/>
      <p:bldP spid="41" grpId="0"/>
      <p:bldP spid="42" grpId="0"/>
      <p:bldP spid="43" grpId="0"/>
      <p:bldP spid="44" grpId="0"/>
      <p:bldP spid="45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6049315" y="4149080"/>
            <a:ext cx="5313886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426061" y="2553514"/>
            <a:ext cx="5511015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345329" y="2104120"/>
            <a:ext cx="1230045" cy="1688231"/>
            <a:chOff x="1032992" y="2432634"/>
            <a:chExt cx="1230525" cy="1688231"/>
          </a:xfrm>
        </p:grpSpPr>
        <p:sp>
          <p:nvSpPr>
            <p:cNvPr id="16" name="任意多边形 15"/>
            <p:cNvSpPr/>
            <p:nvPr/>
          </p:nvSpPr>
          <p:spPr>
            <a:xfrm>
              <a:off x="1067786" y="2432634"/>
              <a:ext cx="1195731" cy="1688231"/>
            </a:xfrm>
            <a:custGeom>
              <a:avLst/>
              <a:gdLst>
                <a:gd name="connsiteX0" fmla="*/ 602108 w 1364578"/>
                <a:gd name="connsiteY0" fmla="*/ 0 h 1926623"/>
                <a:gd name="connsiteX1" fmla="*/ 1364578 w 1364578"/>
                <a:gd name="connsiteY1" fmla="*/ 0 h 1926623"/>
                <a:gd name="connsiteX2" fmla="*/ 1364578 w 1364578"/>
                <a:gd name="connsiteY2" fmla="*/ 1926623 h 1926623"/>
                <a:gd name="connsiteX3" fmla="*/ 0 w 1364578"/>
                <a:gd name="connsiteY3" fmla="*/ 1926623 h 1926623"/>
                <a:gd name="connsiteX4" fmla="*/ 0 w 1364578"/>
                <a:gd name="connsiteY4" fmla="*/ 602108 h 1926623"/>
                <a:gd name="connsiteX5" fmla="*/ 602108 w 1364578"/>
                <a:gd name="connsiteY5" fmla="*/ 0 h 19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578" h="1926623">
                  <a:moveTo>
                    <a:pt x="602108" y="0"/>
                  </a:moveTo>
                  <a:lnTo>
                    <a:pt x="1364578" y="0"/>
                  </a:lnTo>
                  <a:lnTo>
                    <a:pt x="1364578" y="1926623"/>
                  </a:lnTo>
                  <a:lnTo>
                    <a:pt x="0" y="1926623"/>
                  </a:lnTo>
                  <a:lnTo>
                    <a:pt x="0" y="602108"/>
                  </a:lnTo>
                  <a:cubicBezTo>
                    <a:pt x="0" y="269573"/>
                    <a:pt x="269573" y="0"/>
                    <a:pt x="60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1450338" y="2837335"/>
              <a:ext cx="430626" cy="439414"/>
            </a:xfrm>
            <a:custGeom>
              <a:avLst/>
              <a:gdLst>
                <a:gd name="T0" fmla="*/ 1524318 w 3543300"/>
                <a:gd name="T1" fmla="*/ 1132523 h 3617913"/>
                <a:gd name="T2" fmla="*/ 1313498 w 3543300"/>
                <a:gd name="T3" fmla="*/ 1253173 h 3617913"/>
                <a:gd name="T4" fmla="*/ 1155382 w 3543300"/>
                <a:gd name="T5" fmla="*/ 1435418 h 3617913"/>
                <a:gd name="T6" fmla="*/ 1066122 w 3543300"/>
                <a:gd name="T7" fmla="*/ 1663327 h 3617913"/>
                <a:gd name="T8" fmla="*/ 1059774 w 3543300"/>
                <a:gd name="T9" fmla="*/ 1918696 h 3617913"/>
                <a:gd name="T10" fmla="*/ 1138484 w 3543300"/>
                <a:gd name="T11" fmla="*/ 2152467 h 3617913"/>
                <a:gd name="T12" fmla="*/ 1287651 w 3543300"/>
                <a:gd name="T13" fmla="*/ 2342088 h 3617913"/>
                <a:gd name="T14" fmla="*/ 1491724 w 3543300"/>
                <a:gd name="T15" fmla="*/ 2472632 h 3617913"/>
                <a:gd name="T16" fmla="*/ 1734517 w 3543300"/>
                <a:gd name="T17" fmla="*/ 2528533 h 3617913"/>
                <a:gd name="T18" fmla="*/ 1985879 w 3543300"/>
                <a:gd name="T19" fmla="*/ 2496771 h 3617913"/>
                <a:gd name="T20" fmla="*/ 2202647 w 3543300"/>
                <a:gd name="T21" fmla="*/ 2386238 h 3617913"/>
                <a:gd name="T22" fmla="*/ 2368635 w 3543300"/>
                <a:gd name="T23" fmla="*/ 2211863 h 3617913"/>
                <a:gd name="T24" fmla="*/ 2469244 w 3543300"/>
                <a:gd name="T25" fmla="*/ 1988891 h 3617913"/>
                <a:gd name="T26" fmla="*/ 2487969 w 3543300"/>
                <a:gd name="T27" fmla="*/ 1735110 h 3617913"/>
                <a:gd name="T28" fmla="*/ 2420685 w 3543300"/>
                <a:gd name="T29" fmla="*/ 1496257 h 3617913"/>
                <a:gd name="T30" fmla="*/ 2280920 w 3543300"/>
                <a:gd name="T31" fmla="*/ 1299528 h 3617913"/>
                <a:gd name="T32" fmla="*/ 2083752 w 3543300"/>
                <a:gd name="T33" fmla="*/ 1159510 h 3617913"/>
                <a:gd name="T34" fmla="*/ 1845310 w 3543300"/>
                <a:gd name="T35" fmla="*/ 1092518 h 3617913"/>
                <a:gd name="T36" fmla="*/ 1957705 w 3543300"/>
                <a:gd name="T37" fmla="*/ 6985 h 3617913"/>
                <a:gd name="T38" fmla="*/ 2011998 w 3543300"/>
                <a:gd name="T39" fmla="*/ 89217 h 3617913"/>
                <a:gd name="T40" fmla="*/ 2341562 w 3543300"/>
                <a:gd name="T41" fmla="*/ 485457 h 3617913"/>
                <a:gd name="T42" fmla="*/ 2646362 w 3543300"/>
                <a:gd name="T43" fmla="*/ 240665 h 3617913"/>
                <a:gd name="T44" fmla="*/ 2970848 w 3543300"/>
                <a:gd name="T45" fmla="*/ 446087 h 3617913"/>
                <a:gd name="T46" fmla="*/ 2979738 w 3543300"/>
                <a:gd name="T47" fmla="*/ 554990 h 3617913"/>
                <a:gd name="T48" fmla="*/ 2996248 w 3543300"/>
                <a:gd name="T49" fmla="*/ 1049655 h 3617913"/>
                <a:gd name="T50" fmla="*/ 3393440 w 3543300"/>
                <a:gd name="T51" fmla="*/ 1051243 h 3617913"/>
                <a:gd name="T52" fmla="*/ 3542030 w 3543300"/>
                <a:gd name="T53" fmla="*/ 1406843 h 3617913"/>
                <a:gd name="T54" fmla="*/ 3490278 w 3543300"/>
                <a:gd name="T55" fmla="*/ 1502728 h 3617913"/>
                <a:gd name="T56" fmla="*/ 3210242 w 3543300"/>
                <a:gd name="T57" fmla="*/ 1889125 h 3617913"/>
                <a:gd name="T58" fmla="*/ 3529330 w 3543300"/>
                <a:gd name="T59" fmla="*/ 2149158 h 3617913"/>
                <a:gd name="T60" fmla="*/ 3442335 w 3543300"/>
                <a:gd name="T61" fmla="*/ 2520315 h 3617913"/>
                <a:gd name="T62" fmla="*/ 3346450 w 3543300"/>
                <a:gd name="T63" fmla="*/ 2572068 h 3617913"/>
                <a:gd name="T64" fmla="*/ 2905125 w 3543300"/>
                <a:gd name="T65" fmla="*/ 2698115 h 3617913"/>
                <a:gd name="T66" fmla="*/ 2994025 w 3543300"/>
                <a:gd name="T67" fmla="*/ 3108643 h 3617913"/>
                <a:gd name="T68" fmla="*/ 2709228 w 3543300"/>
                <a:gd name="T69" fmla="*/ 3363913 h 3617913"/>
                <a:gd name="T70" fmla="*/ 2600325 w 3543300"/>
                <a:gd name="T71" fmla="*/ 3355023 h 3617913"/>
                <a:gd name="T72" fmla="*/ 2193608 w 3543300"/>
                <a:gd name="T73" fmla="*/ 3187066 h 3617913"/>
                <a:gd name="T74" fmla="*/ 2005012 w 3543300"/>
                <a:gd name="T75" fmla="*/ 3563621 h 3617913"/>
                <a:gd name="T76" fmla="*/ 1620520 w 3543300"/>
                <a:gd name="T77" fmla="*/ 3617913 h 3617913"/>
                <a:gd name="T78" fmla="*/ 1535430 w 3543300"/>
                <a:gd name="T79" fmla="*/ 3555366 h 3617913"/>
                <a:gd name="T80" fmla="*/ 1324928 w 3543300"/>
                <a:gd name="T81" fmla="*/ 3179128 h 3617913"/>
                <a:gd name="T82" fmla="*/ 935990 w 3543300"/>
                <a:gd name="T83" fmla="*/ 3361056 h 3617913"/>
                <a:gd name="T84" fmla="*/ 830262 w 3543300"/>
                <a:gd name="T85" fmla="*/ 3361056 h 3617913"/>
                <a:gd name="T86" fmla="*/ 550545 w 3543300"/>
                <a:gd name="T87" fmla="*/ 3100071 h 3617913"/>
                <a:gd name="T88" fmla="*/ 638492 w 3543300"/>
                <a:gd name="T89" fmla="*/ 2698115 h 3617913"/>
                <a:gd name="T90" fmla="*/ 196850 w 3543300"/>
                <a:gd name="T91" fmla="*/ 2572068 h 3617913"/>
                <a:gd name="T92" fmla="*/ 101282 w 3543300"/>
                <a:gd name="T93" fmla="*/ 2520315 h 3617913"/>
                <a:gd name="T94" fmla="*/ 13970 w 3543300"/>
                <a:gd name="T95" fmla="*/ 2149158 h 3617913"/>
                <a:gd name="T96" fmla="*/ 334962 w 3543300"/>
                <a:gd name="T97" fmla="*/ 1915478 h 3617913"/>
                <a:gd name="T98" fmla="*/ 57467 w 3543300"/>
                <a:gd name="T99" fmla="*/ 1504633 h 3617913"/>
                <a:gd name="T100" fmla="*/ 635 w 3543300"/>
                <a:gd name="T101" fmla="*/ 1411288 h 3617913"/>
                <a:gd name="T102" fmla="*/ 134620 w 3543300"/>
                <a:gd name="T103" fmla="*/ 1058863 h 3617913"/>
                <a:gd name="T104" fmla="*/ 520382 w 3543300"/>
                <a:gd name="T105" fmla="*/ 1095375 h 3617913"/>
                <a:gd name="T106" fmla="*/ 742632 w 3543300"/>
                <a:gd name="T107" fmla="*/ 801052 h 3617913"/>
                <a:gd name="T108" fmla="*/ 558482 w 3543300"/>
                <a:gd name="T109" fmla="*/ 467677 h 3617913"/>
                <a:gd name="T110" fmla="*/ 862648 w 3543300"/>
                <a:gd name="T111" fmla="*/ 242252 h 3617913"/>
                <a:gd name="T112" fmla="*/ 955040 w 3543300"/>
                <a:gd name="T113" fmla="*/ 276542 h 3617913"/>
                <a:gd name="T114" fmla="*/ 1452245 w 3543300"/>
                <a:gd name="T115" fmla="*/ 404177 h 3617913"/>
                <a:gd name="T116" fmla="*/ 1557655 w 3543300"/>
                <a:gd name="T117" fmla="*/ 26352 h 3617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6"/>
            <p:cNvSpPr txBox="1"/>
            <p:nvPr/>
          </p:nvSpPr>
          <p:spPr>
            <a:xfrm>
              <a:off x="1032992" y="3398149"/>
              <a:ext cx="1193800" cy="37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输入标题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67096" y="2676144"/>
            <a:ext cx="1238321" cy="1688231"/>
            <a:chOff x="2255236" y="3004658"/>
            <a:chExt cx="1238805" cy="1688231"/>
          </a:xfrm>
        </p:grpSpPr>
        <p:sp>
          <p:nvSpPr>
            <p:cNvPr id="20" name="任意多边形 19"/>
            <p:cNvSpPr/>
            <p:nvPr/>
          </p:nvSpPr>
          <p:spPr>
            <a:xfrm flipH="1">
              <a:off x="2298310" y="3004658"/>
              <a:ext cx="1195731" cy="1688231"/>
            </a:xfrm>
            <a:custGeom>
              <a:avLst/>
              <a:gdLst>
                <a:gd name="connsiteX0" fmla="*/ 602108 w 1364578"/>
                <a:gd name="connsiteY0" fmla="*/ 0 h 1926623"/>
                <a:gd name="connsiteX1" fmla="*/ 1364578 w 1364578"/>
                <a:gd name="connsiteY1" fmla="*/ 0 h 1926623"/>
                <a:gd name="connsiteX2" fmla="*/ 1364578 w 1364578"/>
                <a:gd name="connsiteY2" fmla="*/ 1926623 h 1926623"/>
                <a:gd name="connsiteX3" fmla="*/ 0 w 1364578"/>
                <a:gd name="connsiteY3" fmla="*/ 1926623 h 1926623"/>
                <a:gd name="connsiteX4" fmla="*/ 0 w 1364578"/>
                <a:gd name="connsiteY4" fmla="*/ 602108 h 1926623"/>
                <a:gd name="connsiteX5" fmla="*/ 602108 w 1364578"/>
                <a:gd name="connsiteY5" fmla="*/ 0 h 19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578" h="1926623">
                  <a:moveTo>
                    <a:pt x="602108" y="0"/>
                  </a:moveTo>
                  <a:lnTo>
                    <a:pt x="1364578" y="0"/>
                  </a:lnTo>
                  <a:lnTo>
                    <a:pt x="1364578" y="1926623"/>
                  </a:lnTo>
                  <a:lnTo>
                    <a:pt x="0" y="1926623"/>
                  </a:lnTo>
                  <a:lnTo>
                    <a:pt x="0" y="602108"/>
                  </a:lnTo>
                  <a:cubicBezTo>
                    <a:pt x="0" y="269573"/>
                    <a:pt x="269573" y="0"/>
                    <a:pt x="602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KSO_Shape"/>
            <p:cNvSpPr/>
            <p:nvPr/>
          </p:nvSpPr>
          <p:spPr bwMode="auto">
            <a:xfrm>
              <a:off x="2675625" y="3406937"/>
              <a:ext cx="441100" cy="441836"/>
            </a:xfrm>
            <a:custGeom>
              <a:avLst/>
              <a:gdLst>
                <a:gd name="T0" fmla="*/ 923363 w 1752600"/>
                <a:gd name="T1" fmla="*/ 1417153 h 1754188"/>
                <a:gd name="T2" fmla="*/ 958587 w 1752600"/>
                <a:gd name="T3" fmla="*/ 1476612 h 1754188"/>
                <a:gd name="T4" fmla="*/ 945181 w 1752600"/>
                <a:gd name="T5" fmla="*/ 1530763 h 1754188"/>
                <a:gd name="T6" fmla="*/ 886299 w 1752600"/>
                <a:gd name="T7" fmla="*/ 1566067 h 1754188"/>
                <a:gd name="T8" fmla="*/ 832675 w 1752600"/>
                <a:gd name="T9" fmla="*/ 1552795 h 1754188"/>
                <a:gd name="T10" fmla="*/ 797714 w 1752600"/>
                <a:gd name="T11" fmla="*/ 1493335 h 1754188"/>
                <a:gd name="T12" fmla="*/ 810857 w 1752600"/>
                <a:gd name="T13" fmla="*/ 1439185 h 1754188"/>
                <a:gd name="T14" fmla="*/ 869739 w 1752600"/>
                <a:gd name="T15" fmla="*/ 1403616 h 1754188"/>
                <a:gd name="T16" fmla="*/ 1526266 w 1752600"/>
                <a:gd name="T17" fmla="*/ 809406 h 1754188"/>
                <a:gd name="T18" fmla="*/ 1561836 w 1752600"/>
                <a:gd name="T19" fmla="*/ 868866 h 1754188"/>
                <a:gd name="T20" fmla="*/ 1548298 w 1752600"/>
                <a:gd name="T21" fmla="*/ 923016 h 1754188"/>
                <a:gd name="T22" fmla="*/ 1488839 w 1752600"/>
                <a:gd name="T23" fmla="*/ 958586 h 1754188"/>
                <a:gd name="T24" fmla="*/ 1434954 w 1752600"/>
                <a:gd name="T25" fmla="*/ 945048 h 1754188"/>
                <a:gd name="T26" fmla="*/ 1399385 w 1752600"/>
                <a:gd name="T27" fmla="*/ 885589 h 1754188"/>
                <a:gd name="T28" fmla="*/ 1412922 w 1752600"/>
                <a:gd name="T29" fmla="*/ 831438 h 1754188"/>
                <a:gd name="T30" fmla="*/ 1472116 w 1752600"/>
                <a:gd name="T31" fmla="*/ 795869 h 1754188"/>
                <a:gd name="T32" fmla="*/ 931422 w 1752600"/>
                <a:gd name="T33" fmla="*/ 210375 h 1754188"/>
                <a:gd name="T34" fmla="*/ 985331 w 1752600"/>
                <a:gd name="T35" fmla="*/ 812351 h 1754188"/>
                <a:gd name="T36" fmla="*/ 997223 w 1752600"/>
                <a:gd name="T37" fmla="*/ 915108 h 1754188"/>
                <a:gd name="T38" fmla="*/ 946749 w 1752600"/>
                <a:gd name="T39" fmla="*/ 982906 h 1754188"/>
                <a:gd name="T40" fmla="*/ 857693 w 1752600"/>
                <a:gd name="T41" fmla="*/ 1003564 h 1754188"/>
                <a:gd name="T42" fmla="*/ 763351 w 1752600"/>
                <a:gd name="T43" fmla="*/ 937354 h 1754188"/>
                <a:gd name="T44" fmla="*/ 353480 w 1752600"/>
                <a:gd name="T45" fmla="*/ 893921 h 1754188"/>
                <a:gd name="T46" fmla="*/ 383342 w 1752600"/>
                <a:gd name="T47" fmla="*/ 820296 h 1754188"/>
                <a:gd name="T48" fmla="*/ 815147 w 1752600"/>
                <a:gd name="T49" fmla="*/ 764945 h 1754188"/>
                <a:gd name="T50" fmla="*/ 858486 w 1752600"/>
                <a:gd name="T51" fmla="*/ 180713 h 1754188"/>
                <a:gd name="T52" fmla="*/ 670516 w 1752600"/>
                <a:gd name="T53" fmla="*/ 152975 h 1754188"/>
                <a:gd name="T54" fmla="*/ 441192 w 1752600"/>
                <a:gd name="T55" fmla="*/ 263340 h 1754188"/>
                <a:gd name="T56" fmla="*/ 263181 w 1752600"/>
                <a:gd name="T57" fmla="*/ 441458 h 1754188"/>
                <a:gd name="T58" fmla="*/ 152883 w 1752600"/>
                <a:gd name="T59" fmla="*/ 670921 h 1754188"/>
                <a:gd name="T60" fmla="*/ 126168 w 1752600"/>
                <a:gd name="T61" fmla="*/ 934791 h 1754188"/>
                <a:gd name="T62" fmla="*/ 190707 w 1752600"/>
                <a:gd name="T63" fmla="*/ 1186485 h 1754188"/>
                <a:gd name="T64" fmla="*/ 332216 w 1752600"/>
                <a:gd name="T65" fmla="*/ 1396099 h 1754188"/>
                <a:gd name="T66" fmla="*/ 534297 w 1752600"/>
                <a:gd name="T67" fmla="*/ 1547221 h 1754188"/>
                <a:gd name="T68" fmla="*/ 780550 w 1752600"/>
                <a:gd name="T69" fmla="*/ 1623709 h 1754188"/>
                <a:gd name="T70" fmla="*/ 1045847 w 1752600"/>
                <a:gd name="T71" fmla="*/ 1610476 h 1754188"/>
                <a:gd name="T72" fmla="*/ 1281255 w 1752600"/>
                <a:gd name="T73" fmla="*/ 1511227 h 1754188"/>
                <a:gd name="T74" fmla="*/ 1467730 w 1752600"/>
                <a:gd name="T75" fmla="*/ 1341578 h 1754188"/>
                <a:gd name="T76" fmla="*/ 1588873 w 1752600"/>
                <a:gd name="T77" fmla="*/ 1118202 h 1754188"/>
                <a:gd name="T78" fmla="*/ 1628019 w 1752600"/>
                <a:gd name="T79" fmla="*/ 857509 h 1754188"/>
                <a:gd name="T80" fmla="*/ 1576176 w 1752600"/>
                <a:gd name="T81" fmla="*/ 601315 h 1754188"/>
                <a:gd name="T82" fmla="*/ 1444718 w 1752600"/>
                <a:gd name="T83" fmla="*/ 384820 h 1754188"/>
                <a:gd name="T84" fmla="*/ 1250573 w 1752600"/>
                <a:gd name="T85" fmla="*/ 224170 h 1754188"/>
                <a:gd name="T86" fmla="*/ 1009345 w 1752600"/>
                <a:gd name="T87" fmla="*/ 136037 h 1754188"/>
                <a:gd name="T88" fmla="*/ 987656 w 1752600"/>
                <a:gd name="T89" fmla="*/ 7146 h 1754188"/>
                <a:gd name="T90" fmla="*/ 1274907 w 1752600"/>
                <a:gd name="T91" fmla="*/ 96337 h 1754188"/>
                <a:gd name="T92" fmla="*/ 1510315 w 1752600"/>
                <a:gd name="T93" fmla="*/ 272074 h 1754188"/>
                <a:gd name="T94" fmla="*/ 1675101 w 1752600"/>
                <a:gd name="T95" fmla="*/ 516358 h 1754188"/>
                <a:gd name="T96" fmla="*/ 1749955 w 1752600"/>
                <a:gd name="T97" fmla="*/ 809605 h 1754188"/>
                <a:gd name="T98" fmla="*/ 1719273 w 1752600"/>
                <a:gd name="T99" fmla="*/ 1116879 h 1754188"/>
                <a:gd name="T100" fmla="*/ 1590724 w 1752600"/>
                <a:gd name="T101" fmla="*/ 1384453 h 1754188"/>
                <a:gd name="T102" fmla="*/ 1383353 w 1752600"/>
                <a:gd name="T103" fmla="*/ 1591949 h 1754188"/>
                <a:gd name="T104" fmla="*/ 1115940 w 1752600"/>
                <a:gd name="T105" fmla="*/ 1720576 h 1754188"/>
                <a:gd name="T106" fmla="*/ 809116 w 1752600"/>
                <a:gd name="T107" fmla="*/ 1751277 h 1754188"/>
                <a:gd name="T108" fmla="*/ 516046 w 1752600"/>
                <a:gd name="T109" fmla="*/ 1676377 h 1754188"/>
                <a:gd name="T110" fmla="*/ 271909 w 1752600"/>
                <a:gd name="T111" fmla="*/ 1511492 h 1754188"/>
                <a:gd name="T112" fmla="*/ 95750 w 1752600"/>
                <a:gd name="T113" fmla="*/ 1275941 h 1754188"/>
                <a:gd name="T114" fmla="*/ 6877 w 1752600"/>
                <a:gd name="T115" fmla="*/ 988782 h 1754188"/>
                <a:gd name="T116" fmla="*/ 22483 w 1752600"/>
                <a:gd name="T117" fmla="*/ 679126 h 1754188"/>
                <a:gd name="T118" fmla="*/ 138071 w 1752600"/>
                <a:gd name="T119" fmla="*/ 404935 h 1754188"/>
                <a:gd name="T120" fmla="*/ 335655 w 1752600"/>
                <a:gd name="T121" fmla="*/ 187117 h 1754188"/>
                <a:gd name="T122" fmla="*/ 595662 w 1752600"/>
                <a:gd name="T123" fmla="*/ 46051 h 175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600" h="1754188">
                  <a:moveTo>
                    <a:pt x="873945" y="1403350"/>
                  </a:moveTo>
                  <a:lnTo>
                    <a:pt x="877888" y="1403350"/>
                  </a:lnTo>
                  <a:lnTo>
                    <a:pt x="882356" y="1403350"/>
                  </a:lnTo>
                  <a:lnTo>
                    <a:pt x="886299" y="1403616"/>
                  </a:lnTo>
                  <a:lnTo>
                    <a:pt x="890505" y="1404146"/>
                  </a:lnTo>
                  <a:lnTo>
                    <a:pt x="894448" y="1404943"/>
                  </a:lnTo>
                  <a:lnTo>
                    <a:pt x="898128" y="1405739"/>
                  </a:lnTo>
                  <a:lnTo>
                    <a:pt x="901808" y="1406801"/>
                  </a:lnTo>
                  <a:lnTo>
                    <a:pt x="906014" y="1408393"/>
                  </a:lnTo>
                  <a:lnTo>
                    <a:pt x="909432" y="1409455"/>
                  </a:lnTo>
                  <a:lnTo>
                    <a:pt x="913112" y="1411048"/>
                  </a:lnTo>
                  <a:lnTo>
                    <a:pt x="916529" y="1412906"/>
                  </a:lnTo>
                  <a:lnTo>
                    <a:pt x="919946" y="1415030"/>
                  </a:lnTo>
                  <a:lnTo>
                    <a:pt x="923363" y="1417153"/>
                  </a:lnTo>
                  <a:lnTo>
                    <a:pt x="929672" y="1421931"/>
                  </a:lnTo>
                  <a:lnTo>
                    <a:pt x="935192" y="1427240"/>
                  </a:lnTo>
                  <a:lnTo>
                    <a:pt x="940450" y="1432814"/>
                  </a:lnTo>
                  <a:lnTo>
                    <a:pt x="945181" y="1439185"/>
                  </a:lnTo>
                  <a:lnTo>
                    <a:pt x="947284" y="1442636"/>
                  </a:lnTo>
                  <a:lnTo>
                    <a:pt x="949124" y="1446086"/>
                  </a:lnTo>
                  <a:lnTo>
                    <a:pt x="951227" y="1449537"/>
                  </a:lnTo>
                  <a:lnTo>
                    <a:pt x="952804" y="1452988"/>
                  </a:lnTo>
                  <a:lnTo>
                    <a:pt x="953856" y="1456704"/>
                  </a:lnTo>
                  <a:lnTo>
                    <a:pt x="955433" y="1460420"/>
                  </a:lnTo>
                  <a:lnTo>
                    <a:pt x="956484" y="1464667"/>
                  </a:lnTo>
                  <a:lnTo>
                    <a:pt x="957273" y="1468384"/>
                  </a:lnTo>
                  <a:lnTo>
                    <a:pt x="958062" y="1472365"/>
                  </a:lnTo>
                  <a:lnTo>
                    <a:pt x="958587" y="1476612"/>
                  </a:lnTo>
                  <a:lnTo>
                    <a:pt x="958850" y="1480594"/>
                  </a:lnTo>
                  <a:lnTo>
                    <a:pt x="958850" y="1485107"/>
                  </a:lnTo>
                  <a:lnTo>
                    <a:pt x="958850" y="1489088"/>
                  </a:lnTo>
                  <a:lnTo>
                    <a:pt x="958587" y="1493335"/>
                  </a:lnTo>
                  <a:lnTo>
                    <a:pt x="958062" y="1497317"/>
                  </a:lnTo>
                  <a:lnTo>
                    <a:pt x="957273" y="1501299"/>
                  </a:lnTo>
                  <a:lnTo>
                    <a:pt x="956484" y="1505546"/>
                  </a:lnTo>
                  <a:lnTo>
                    <a:pt x="955433" y="1509262"/>
                  </a:lnTo>
                  <a:lnTo>
                    <a:pt x="953856" y="1512978"/>
                  </a:lnTo>
                  <a:lnTo>
                    <a:pt x="952804" y="1516694"/>
                  </a:lnTo>
                  <a:lnTo>
                    <a:pt x="951227" y="1520145"/>
                  </a:lnTo>
                  <a:lnTo>
                    <a:pt x="949124" y="1524127"/>
                  </a:lnTo>
                  <a:lnTo>
                    <a:pt x="947284" y="1527312"/>
                  </a:lnTo>
                  <a:lnTo>
                    <a:pt x="945181" y="1530763"/>
                  </a:lnTo>
                  <a:lnTo>
                    <a:pt x="940450" y="1536868"/>
                  </a:lnTo>
                  <a:lnTo>
                    <a:pt x="935192" y="1542973"/>
                  </a:lnTo>
                  <a:lnTo>
                    <a:pt x="929672" y="1548017"/>
                  </a:lnTo>
                  <a:lnTo>
                    <a:pt x="923363" y="1552795"/>
                  </a:lnTo>
                  <a:lnTo>
                    <a:pt x="919946" y="1554918"/>
                  </a:lnTo>
                  <a:lnTo>
                    <a:pt x="916529" y="1556776"/>
                  </a:lnTo>
                  <a:lnTo>
                    <a:pt x="913112" y="1558634"/>
                  </a:lnTo>
                  <a:lnTo>
                    <a:pt x="909432" y="1560227"/>
                  </a:lnTo>
                  <a:lnTo>
                    <a:pt x="906014" y="1561820"/>
                  </a:lnTo>
                  <a:lnTo>
                    <a:pt x="901808" y="1563147"/>
                  </a:lnTo>
                  <a:lnTo>
                    <a:pt x="898128" y="1564209"/>
                  </a:lnTo>
                  <a:lnTo>
                    <a:pt x="894448" y="1565005"/>
                  </a:lnTo>
                  <a:lnTo>
                    <a:pt x="890505" y="1565801"/>
                  </a:lnTo>
                  <a:lnTo>
                    <a:pt x="886299" y="1566067"/>
                  </a:lnTo>
                  <a:lnTo>
                    <a:pt x="882356" y="1566598"/>
                  </a:lnTo>
                  <a:lnTo>
                    <a:pt x="877888" y="1566863"/>
                  </a:lnTo>
                  <a:lnTo>
                    <a:pt x="873945" y="1566598"/>
                  </a:lnTo>
                  <a:lnTo>
                    <a:pt x="869739" y="1566067"/>
                  </a:lnTo>
                  <a:lnTo>
                    <a:pt x="865796" y="1565801"/>
                  </a:lnTo>
                  <a:lnTo>
                    <a:pt x="861853" y="1565005"/>
                  </a:lnTo>
                  <a:lnTo>
                    <a:pt x="857647" y="1564209"/>
                  </a:lnTo>
                  <a:lnTo>
                    <a:pt x="853967" y="1563147"/>
                  </a:lnTo>
                  <a:lnTo>
                    <a:pt x="850287" y="1561820"/>
                  </a:lnTo>
                  <a:lnTo>
                    <a:pt x="846607" y="1560227"/>
                  </a:lnTo>
                  <a:lnTo>
                    <a:pt x="842664" y="1558634"/>
                  </a:lnTo>
                  <a:lnTo>
                    <a:pt x="839247" y="1556776"/>
                  </a:lnTo>
                  <a:lnTo>
                    <a:pt x="835829" y="1554918"/>
                  </a:lnTo>
                  <a:lnTo>
                    <a:pt x="832675" y="1552795"/>
                  </a:lnTo>
                  <a:lnTo>
                    <a:pt x="826629" y="1548017"/>
                  </a:lnTo>
                  <a:lnTo>
                    <a:pt x="820583" y="1542973"/>
                  </a:lnTo>
                  <a:lnTo>
                    <a:pt x="815589" y="1536868"/>
                  </a:lnTo>
                  <a:lnTo>
                    <a:pt x="810857" y="1530763"/>
                  </a:lnTo>
                  <a:lnTo>
                    <a:pt x="808754" y="1527312"/>
                  </a:lnTo>
                  <a:lnTo>
                    <a:pt x="806914" y="1524127"/>
                  </a:lnTo>
                  <a:lnTo>
                    <a:pt x="805074" y="1520145"/>
                  </a:lnTo>
                  <a:lnTo>
                    <a:pt x="803497" y="1516694"/>
                  </a:lnTo>
                  <a:lnTo>
                    <a:pt x="801920" y="1512978"/>
                  </a:lnTo>
                  <a:lnTo>
                    <a:pt x="800605" y="1509262"/>
                  </a:lnTo>
                  <a:lnTo>
                    <a:pt x="799554" y="1505546"/>
                  </a:lnTo>
                  <a:lnTo>
                    <a:pt x="798765" y="1501299"/>
                  </a:lnTo>
                  <a:lnTo>
                    <a:pt x="797977" y="1497317"/>
                  </a:lnTo>
                  <a:lnTo>
                    <a:pt x="797714" y="1493335"/>
                  </a:lnTo>
                  <a:lnTo>
                    <a:pt x="797188" y="1489088"/>
                  </a:lnTo>
                  <a:lnTo>
                    <a:pt x="796925" y="1485107"/>
                  </a:lnTo>
                  <a:lnTo>
                    <a:pt x="797188" y="1480594"/>
                  </a:lnTo>
                  <a:lnTo>
                    <a:pt x="797714" y="1476612"/>
                  </a:lnTo>
                  <a:lnTo>
                    <a:pt x="797977" y="1472365"/>
                  </a:lnTo>
                  <a:lnTo>
                    <a:pt x="798765" y="1468384"/>
                  </a:lnTo>
                  <a:lnTo>
                    <a:pt x="799554" y="1464667"/>
                  </a:lnTo>
                  <a:lnTo>
                    <a:pt x="800605" y="1460420"/>
                  </a:lnTo>
                  <a:lnTo>
                    <a:pt x="801920" y="1456704"/>
                  </a:lnTo>
                  <a:lnTo>
                    <a:pt x="803497" y="1452988"/>
                  </a:lnTo>
                  <a:lnTo>
                    <a:pt x="805074" y="1449537"/>
                  </a:lnTo>
                  <a:lnTo>
                    <a:pt x="806914" y="1446086"/>
                  </a:lnTo>
                  <a:lnTo>
                    <a:pt x="808754" y="1442636"/>
                  </a:lnTo>
                  <a:lnTo>
                    <a:pt x="810857" y="1439185"/>
                  </a:lnTo>
                  <a:lnTo>
                    <a:pt x="815589" y="1432814"/>
                  </a:lnTo>
                  <a:lnTo>
                    <a:pt x="820583" y="1427240"/>
                  </a:lnTo>
                  <a:lnTo>
                    <a:pt x="826629" y="1421931"/>
                  </a:lnTo>
                  <a:lnTo>
                    <a:pt x="832675" y="1417153"/>
                  </a:lnTo>
                  <a:lnTo>
                    <a:pt x="835829" y="1415030"/>
                  </a:lnTo>
                  <a:lnTo>
                    <a:pt x="839247" y="1412906"/>
                  </a:lnTo>
                  <a:lnTo>
                    <a:pt x="842664" y="1411048"/>
                  </a:lnTo>
                  <a:lnTo>
                    <a:pt x="846607" y="1409455"/>
                  </a:lnTo>
                  <a:lnTo>
                    <a:pt x="850287" y="1408393"/>
                  </a:lnTo>
                  <a:lnTo>
                    <a:pt x="853967" y="1406801"/>
                  </a:lnTo>
                  <a:lnTo>
                    <a:pt x="857647" y="1405739"/>
                  </a:lnTo>
                  <a:lnTo>
                    <a:pt x="861853" y="1404943"/>
                  </a:lnTo>
                  <a:lnTo>
                    <a:pt x="865796" y="1404146"/>
                  </a:lnTo>
                  <a:lnTo>
                    <a:pt x="869739" y="1403616"/>
                  </a:lnTo>
                  <a:lnTo>
                    <a:pt x="873945" y="1403350"/>
                  </a:lnTo>
                  <a:close/>
                  <a:moveTo>
                    <a:pt x="1480345" y="795338"/>
                  </a:moveTo>
                  <a:lnTo>
                    <a:pt x="1484857" y="795603"/>
                  </a:lnTo>
                  <a:lnTo>
                    <a:pt x="1488839" y="795869"/>
                  </a:lnTo>
                  <a:lnTo>
                    <a:pt x="1493086" y="796134"/>
                  </a:lnTo>
                  <a:lnTo>
                    <a:pt x="1497068" y="797196"/>
                  </a:lnTo>
                  <a:lnTo>
                    <a:pt x="1500784" y="797727"/>
                  </a:lnTo>
                  <a:lnTo>
                    <a:pt x="1505031" y="799054"/>
                  </a:lnTo>
                  <a:lnTo>
                    <a:pt x="1508747" y="800381"/>
                  </a:lnTo>
                  <a:lnTo>
                    <a:pt x="1512198" y="801974"/>
                  </a:lnTo>
                  <a:lnTo>
                    <a:pt x="1515914" y="803567"/>
                  </a:lnTo>
                  <a:lnTo>
                    <a:pt x="1519365" y="805425"/>
                  </a:lnTo>
                  <a:lnTo>
                    <a:pt x="1522816" y="807283"/>
                  </a:lnTo>
                  <a:lnTo>
                    <a:pt x="1526266" y="809406"/>
                  </a:lnTo>
                  <a:lnTo>
                    <a:pt x="1532637" y="814184"/>
                  </a:lnTo>
                  <a:lnTo>
                    <a:pt x="1538211" y="819228"/>
                  </a:lnTo>
                  <a:lnTo>
                    <a:pt x="1543520" y="825068"/>
                  </a:lnTo>
                  <a:lnTo>
                    <a:pt x="1548298" y="831438"/>
                  </a:lnTo>
                  <a:lnTo>
                    <a:pt x="1550422" y="834624"/>
                  </a:lnTo>
                  <a:lnTo>
                    <a:pt x="1552545" y="838074"/>
                  </a:lnTo>
                  <a:lnTo>
                    <a:pt x="1554403" y="841791"/>
                  </a:lnTo>
                  <a:lnTo>
                    <a:pt x="1555996" y="845241"/>
                  </a:lnTo>
                  <a:lnTo>
                    <a:pt x="1557589" y="848958"/>
                  </a:lnTo>
                  <a:lnTo>
                    <a:pt x="1558650" y="852939"/>
                  </a:lnTo>
                  <a:lnTo>
                    <a:pt x="1559712" y="856655"/>
                  </a:lnTo>
                  <a:lnTo>
                    <a:pt x="1560509" y="860637"/>
                  </a:lnTo>
                  <a:lnTo>
                    <a:pt x="1561305" y="864884"/>
                  </a:lnTo>
                  <a:lnTo>
                    <a:pt x="1561836" y="868866"/>
                  </a:lnTo>
                  <a:lnTo>
                    <a:pt x="1562101" y="872847"/>
                  </a:lnTo>
                  <a:lnTo>
                    <a:pt x="1562101" y="877094"/>
                  </a:lnTo>
                  <a:lnTo>
                    <a:pt x="1562101" y="881342"/>
                  </a:lnTo>
                  <a:lnTo>
                    <a:pt x="1561836" y="885589"/>
                  </a:lnTo>
                  <a:lnTo>
                    <a:pt x="1561305" y="889570"/>
                  </a:lnTo>
                  <a:lnTo>
                    <a:pt x="1560509" y="893817"/>
                  </a:lnTo>
                  <a:lnTo>
                    <a:pt x="1559712" y="897534"/>
                  </a:lnTo>
                  <a:lnTo>
                    <a:pt x="1558650" y="901515"/>
                  </a:lnTo>
                  <a:lnTo>
                    <a:pt x="1557589" y="905497"/>
                  </a:lnTo>
                  <a:lnTo>
                    <a:pt x="1555996" y="908948"/>
                  </a:lnTo>
                  <a:lnTo>
                    <a:pt x="1554403" y="912664"/>
                  </a:lnTo>
                  <a:lnTo>
                    <a:pt x="1552545" y="916115"/>
                  </a:lnTo>
                  <a:lnTo>
                    <a:pt x="1550422" y="919565"/>
                  </a:lnTo>
                  <a:lnTo>
                    <a:pt x="1548298" y="923016"/>
                  </a:lnTo>
                  <a:lnTo>
                    <a:pt x="1543520" y="929387"/>
                  </a:lnTo>
                  <a:lnTo>
                    <a:pt x="1538211" y="934961"/>
                  </a:lnTo>
                  <a:lnTo>
                    <a:pt x="1532637" y="940270"/>
                  </a:lnTo>
                  <a:lnTo>
                    <a:pt x="1526266" y="945048"/>
                  </a:lnTo>
                  <a:lnTo>
                    <a:pt x="1522816" y="947171"/>
                  </a:lnTo>
                  <a:lnTo>
                    <a:pt x="1519365" y="949030"/>
                  </a:lnTo>
                  <a:lnTo>
                    <a:pt x="1515914" y="950888"/>
                  </a:lnTo>
                  <a:lnTo>
                    <a:pt x="1512198" y="952480"/>
                  </a:lnTo>
                  <a:lnTo>
                    <a:pt x="1508747" y="953808"/>
                  </a:lnTo>
                  <a:lnTo>
                    <a:pt x="1505031" y="955400"/>
                  </a:lnTo>
                  <a:lnTo>
                    <a:pt x="1500784" y="956197"/>
                  </a:lnTo>
                  <a:lnTo>
                    <a:pt x="1497068" y="957258"/>
                  </a:lnTo>
                  <a:lnTo>
                    <a:pt x="1493086" y="957789"/>
                  </a:lnTo>
                  <a:lnTo>
                    <a:pt x="1488839" y="958586"/>
                  </a:lnTo>
                  <a:lnTo>
                    <a:pt x="1484857" y="958851"/>
                  </a:lnTo>
                  <a:lnTo>
                    <a:pt x="1480345" y="958851"/>
                  </a:lnTo>
                  <a:lnTo>
                    <a:pt x="1476363" y="958851"/>
                  </a:lnTo>
                  <a:lnTo>
                    <a:pt x="1472116" y="958586"/>
                  </a:lnTo>
                  <a:lnTo>
                    <a:pt x="1468134" y="957789"/>
                  </a:lnTo>
                  <a:lnTo>
                    <a:pt x="1464153" y="957258"/>
                  </a:lnTo>
                  <a:lnTo>
                    <a:pt x="1459906" y="956197"/>
                  </a:lnTo>
                  <a:lnTo>
                    <a:pt x="1456189" y="955400"/>
                  </a:lnTo>
                  <a:lnTo>
                    <a:pt x="1452473" y="953808"/>
                  </a:lnTo>
                  <a:lnTo>
                    <a:pt x="1448757" y="952480"/>
                  </a:lnTo>
                  <a:lnTo>
                    <a:pt x="1445306" y="950888"/>
                  </a:lnTo>
                  <a:lnTo>
                    <a:pt x="1441325" y="949030"/>
                  </a:lnTo>
                  <a:lnTo>
                    <a:pt x="1437874" y="947171"/>
                  </a:lnTo>
                  <a:lnTo>
                    <a:pt x="1434954" y="945048"/>
                  </a:lnTo>
                  <a:lnTo>
                    <a:pt x="1428583" y="940270"/>
                  </a:lnTo>
                  <a:lnTo>
                    <a:pt x="1422478" y="934961"/>
                  </a:lnTo>
                  <a:lnTo>
                    <a:pt x="1417435" y="929387"/>
                  </a:lnTo>
                  <a:lnTo>
                    <a:pt x="1412922" y="923016"/>
                  </a:lnTo>
                  <a:lnTo>
                    <a:pt x="1410533" y="919565"/>
                  </a:lnTo>
                  <a:lnTo>
                    <a:pt x="1408675" y="916115"/>
                  </a:lnTo>
                  <a:lnTo>
                    <a:pt x="1406817" y="912664"/>
                  </a:lnTo>
                  <a:lnTo>
                    <a:pt x="1405224" y="908948"/>
                  </a:lnTo>
                  <a:lnTo>
                    <a:pt x="1403632" y="905497"/>
                  </a:lnTo>
                  <a:lnTo>
                    <a:pt x="1402304" y="901515"/>
                  </a:lnTo>
                  <a:lnTo>
                    <a:pt x="1401243" y="897534"/>
                  </a:lnTo>
                  <a:lnTo>
                    <a:pt x="1400446" y="893817"/>
                  </a:lnTo>
                  <a:lnTo>
                    <a:pt x="1399650" y="889570"/>
                  </a:lnTo>
                  <a:lnTo>
                    <a:pt x="1399385" y="885589"/>
                  </a:lnTo>
                  <a:lnTo>
                    <a:pt x="1398854" y="881342"/>
                  </a:lnTo>
                  <a:lnTo>
                    <a:pt x="1398588" y="877094"/>
                  </a:lnTo>
                  <a:lnTo>
                    <a:pt x="1398854" y="872847"/>
                  </a:lnTo>
                  <a:lnTo>
                    <a:pt x="1399385" y="868866"/>
                  </a:lnTo>
                  <a:lnTo>
                    <a:pt x="1399650" y="864884"/>
                  </a:lnTo>
                  <a:lnTo>
                    <a:pt x="1400446" y="860637"/>
                  </a:lnTo>
                  <a:lnTo>
                    <a:pt x="1401243" y="856655"/>
                  </a:lnTo>
                  <a:lnTo>
                    <a:pt x="1402304" y="852939"/>
                  </a:lnTo>
                  <a:lnTo>
                    <a:pt x="1403632" y="848958"/>
                  </a:lnTo>
                  <a:lnTo>
                    <a:pt x="1405224" y="845241"/>
                  </a:lnTo>
                  <a:lnTo>
                    <a:pt x="1406817" y="841791"/>
                  </a:lnTo>
                  <a:lnTo>
                    <a:pt x="1408675" y="838074"/>
                  </a:lnTo>
                  <a:lnTo>
                    <a:pt x="1410533" y="834624"/>
                  </a:lnTo>
                  <a:lnTo>
                    <a:pt x="1412922" y="831438"/>
                  </a:lnTo>
                  <a:lnTo>
                    <a:pt x="1417435" y="825068"/>
                  </a:lnTo>
                  <a:lnTo>
                    <a:pt x="1422478" y="819228"/>
                  </a:lnTo>
                  <a:lnTo>
                    <a:pt x="1428583" y="814184"/>
                  </a:lnTo>
                  <a:lnTo>
                    <a:pt x="1434954" y="809406"/>
                  </a:lnTo>
                  <a:lnTo>
                    <a:pt x="1437874" y="807283"/>
                  </a:lnTo>
                  <a:lnTo>
                    <a:pt x="1441325" y="805425"/>
                  </a:lnTo>
                  <a:lnTo>
                    <a:pt x="1445306" y="803567"/>
                  </a:lnTo>
                  <a:lnTo>
                    <a:pt x="1448757" y="801974"/>
                  </a:lnTo>
                  <a:lnTo>
                    <a:pt x="1452473" y="800381"/>
                  </a:lnTo>
                  <a:lnTo>
                    <a:pt x="1456189" y="799054"/>
                  </a:lnTo>
                  <a:lnTo>
                    <a:pt x="1459906" y="797727"/>
                  </a:lnTo>
                  <a:lnTo>
                    <a:pt x="1464153" y="797196"/>
                  </a:lnTo>
                  <a:lnTo>
                    <a:pt x="1468134" y="796134"/>
                  </a:lnTo>
                  <a:lnTo>
                    <a:pt x="1472116" y="795869"/>
                  </a:lnTo>
                  <a:lnTo>
                    <a:pt x="1476363" y="795603"/>
                  </a:lnTo>
                  <a:lnTo>
                    <a:pt x="1480345" y="795338"/>
                  </a:lnTo>
                  <a:close/>
                  <a:moveTo>
                    <a:pt x="876984" y="177800"/>
                  </a:moveTo>
                  <a:lnTo>
                    <a:pt x="883326" y="178065"/>
                  </a:lnTo>
                  <a:lnTo>
                    <a:pt x="889669" y="179124"/>
                  </a:lnTo>
                  <a:lnTo>
                    <a:pt x="895482" y="180713"/>
                  </a:lnTo>
                  <a:lnTo>
                    <a:pt x="901032" y="182832"/>
                  </a:lnTo>
                  <a:lnTo>
                    <a:pt x="906581" y="185215"/>
                  </a:lnTo>
                  <a:lnTo>
                    <a:pt x="911867" y="188393"/>
                  </a:lnTo>
                  <a:lnTo>
                    <a:pt x="916359" y="191836"/>
                  </a:lnTo>
                  <a:lnTo>
                    <a:pt x="920851" y="196074"/>
                  </a:lnTo>
                  <a:lnTo>
                    <a:pt x="924815" y="200311"/>
                  </a:lnTo>
                  <a:lnTo>
                    <a:pt x="928251" y="205078"/>
                  </a:lnTo>
                  <a:lnTo>
                    <a:pt x="931422" y="210375"/>
                  </a:lnTo>
                  <a:lnTo>
                    <a:pt x="934065" y="215672"/>
                  </a:lnTo>
                  <a:lnTo>
                    <a:pt x="936179" y="221498"/>
                  </a:lnTo>
                  <a:lnTo>
                    <a:pt x="937764" y="227325"/>
                  </a:lnTo>
                  <a:lnTo>
                    <a:pt x="938821" y="233681"/>
                  </a:lnTo>
                  <a:lnTo>
                    <a:pt x="939086" y="240037"/>
                  </a:lnTo>
                  <a:lnTo>
                    <a:pt x="939086" y="766534"/>
                  </a:lnTo>
                  <a:lnTo>
                    <a:pt x="945956" y="770772"/>
                  </a:lnTo>
                  <a:lnTo>
                    <a:pt x="952827" y="775539"/>
                  </a:lnTo>
                  <a:lnTo>
                    <a:pt x="959169" y="780835"/>
                  </a:lnTo>
                  <a:lnTo>
                    <a:pt x="964983" y="786397"/>
                  </a:lnTo>
                  <a:lnTo>
                    <a:pt x="971061" y="792488"/>
                  </a:lnTo>
                  <a:lnTo>
                    <a:pt x="976082" y="798844"/>
                  </a:lnTo>
                  <a:lnTo>
                    <a:pt x="980839" y="805465"/>
                  </a:lnTo>
                  <a:lnTo>
                    <a:pt x="985331" y="812351"/>
                  </a:lnTo>
                  <a:lnTo>
                    <a:pt x="989295" y="819502"/>
                  </a:lnTo>
                  <a:lnTo>
                    <a:pt x="992995" y="826917"/>
                  </a:lnTo>
                  <a:lnTo>
                    <a:pt x="995902" y="834862"/>
                  </a:lnTo>
                  <a:lnTo>
                    <a:pt x="998545" y="843072"/>
                  </a:lnTo>
                  <a:lnTo>
                    <a:pt x="1000394" y="851282"/>
                  </a:lnTo>
                  <a:lnTo>
                    <a:pt x="1001980" y="859757"/>
                  </a:lnTo>
                  <a:lnTo>
                    <a:pt x="1002773" y="868497"/>
                  </a:lnTo>
                  <a:lnTo>
                    <a:pt x="1003301" y="877236"/>
                  </a:lnTo>
                  <a:lnTo>
                    <a:pt x="1002773" y="883857"/>
                  </a:lnTo>
                  <a:lnTo>
                    <a:pt x="1002244" y="889948"/>
                  </a:lnTo>
                  <a:lnTo>
                    <a:pt x="1001716" y="896569"/>
                  </a:lnTo>
                  <a:lnTo>
                    <a:pt x="1000394" y="902925"/>
                  </a:lnTo>
                  <a:lnTo>
                    <a:pt x="999073" y="909017"/>
                  </a:lnTo>
                  <a:lnTo>
                    <a:pt x="997223" y="915108"/>
                  </a:lnTo>
                  <a:lnTo>
                    <a:pt x="995373" y="921199"/>
                  </a:lnTo>
                  <a:lnTo>
                    <a:pt x="993259" y="926761"/>
                  </a:lnTo>
                  <a:lnTo>
                    <a:pt x="990352" y="932322"/>
                  </a:lnTo>
                  <a:lnTo>
                    <a:pt x="987445" y="938149"/>
                  </a:lnTo>
                  <a:lnTo>
                    <a:pt x="984803" y="943446"/>
                  </a:lnTo>
                  <a:lnTo>
                    <a:pt x="981367" y="948478"/>
                  </a:lnTo>
                  <a:lnTo>
                    <a:pt x="977932" y="953509"/>
                  </a:lnTo>
                  <a:lnTo>
                    <a:pt x="973968" y="958541"/>
                  </a:lnTo>
                  <a:lnTo>
                    <a:pt x="970004" y="962779"/>
                  </a:lnTo>
                  <a:lnTo>
                    <a:pt x="965512" y="967281"/>
                  </a:lnTo>
                  <a:lnTo>
                    <a:pt x="961284" y="971783"/>
                  </a:lnTo>
                  <a:lnTo>
                    <a:pt x="956527" y="975756"/>
                  </a:lnTo>
                  <a:lnTo>
                    <a:pt x="951770" y="979464"/>
                  </a:lnTo>
                  <a:lnTo>
                    <a:pt x="946749" y="982906"/>
                  </a:lnTo>
                  <a:lnTo>
                    <a:pt x="941728" y="986349"/>
                  </a:lnTo>
                  <a:lnTo>
                    <a:pt x="936443" y="989527"/>
                  </a:lnTo>
                  <a:lnTo>
                    <a:pt x="930893" y="992441"/>
                  </a:lnTo>
                  <a:lnTo>
                    <a:pt x="925344" y="994824"/>
                  </a:lnTo>
                  <a:lnTo>
                    <a:pt x="919530" y="996943"/>
                  </a:lnTo>
                  <a:lnTo>
                    <a:pt x="913716" y="999062"/>
                  </a:lnTo>
                  <a:lnTo>
                    <a:pt x="907374" y="1000915"/>
                  </a:lnTo>
                  <a:lnTo>
                    <a:pt x="901560" y="1001975"/>
                  </a:lnTo>
                  <a:lnTo>
                    <a:pt x="895218" y="1003299"/>
                  </a:lnTo>
                  <a:lnTo>
                    <a:pt x="888611" y="1004358"/>
                  </a:lnTo>
                  <a:lnTo>
                    <a:pt x="882269" y="1004623"/>
                  </a:lnTo>
                  <a:lnTo>
                    <a:pt x="875663" y="1004888"/>
                  </a:lnTo>
                  <a:lnTo>
                    <a:pt x="866678" y="1004623"/>
                  </a:lnTo>
                  <a:lnTo>
                    <a:pt x="857693" y="1003564"/>
                  </a:lnTo>
                  <a:lnTo>
                    <a:pt x="849236" y="1001975"/>
                  </a:lnTo>
                  <a:lnTo>
                    <a:pt x="840780" y="999856"/>
                  </a:lnTo>
                  <a:lnTo>
                    <a:pt x="832324" y="997473"/>
                  </a:lnTo>
                  <a:lnTo>
                    <a:pt x="824396" y="994030"/>
                  </a:lnTo>
                  <a:lnTo>
                    <a:pt x="816732" y="990587"/>
                  </a:lnTo>
                  <a:lnTo>
                    <a:pt x="809333" y="986084"/>
                  </a:lnTo>
                  <a:lnTo>
                    <a:pt x="802198" y="981317"/>
                  </a:lnTo>
                  <a:lnTo>
                    <a:pt x="795591" y="976286"/>
                  </a:lnTo>
                  <a:lnTo>
                    <a:pt x="788984" y="970724"/>
                  </a:lnTo>
                  <a:lnTo>
                    <a:pt x="783170" y="964633"/>
                  </a:lnTo>
                  <a:lnTo>
                    <a:pt x="777357" y="958541"/>
                  </a:lnTo>
                  <a:lnTo>
                    <a:pt x="772600" y="951920"/>
                  </a:lnTo>
                  <a:lnTo>
                    <a:pt x="767843" y="944770"/>
                  </a:lnTo>
                  <a:lnTo>
                    <a:pt x="763351" y="937354"/>
                  </a:lnTo>
                  <a:lnTo>
                    <a:pt x="413204" y="937354"/>
                  </a:lnTo>
                  <a:lnTo>
                    <a:pt x="406597" y="937090"/>
                  </a:lnTo>
                  <a:lnTo>
                    <a:pt x="400519" y="936295"/>
                  </a:lnTo>
                  <a:lnTo>
                    <a:pt x="394705" y="934706"/>
                  </a:lnTo>
                  <a:lnTo>
                    <a:pt x="388627" y="932322"/>
                  </a:lnTo>
                  <a:lnTo>
                    <a:pt x="383342" y="929939"/>
                  </a:lnTo>
                  <a:lnTo>
                    <a:pt x="378321" y="926761"/>
                  </a:lnTo>
                  <a:lnTo>
                    <a:pt x="373564" y="923053"/>
                  </a:lnTo>
                  <a:lnTo>
                    <a:pt x="368808" y="919345"/>
                  </a:lnTo>
                  <a:lnTo>
                    <a:pt x="365108" y="914843"/>
                  </a:lnTo>
                  <a:lnTo>
                    <a:pt x="361408" y="909811"/>
                  </a:lnTo>
                  <a:lnTo>
                    <a:pt x="358237" y="904779"/>
                  </a:lnTo>
                  <a:lnTo>
                    <a:pt x="355859" y="899483"/>
                  </a:lnTo>
                  <a:lnTo>
                    <a:pt x="353480" y="893921"/>
                  </a:lnTo>
                  <a:lnTo>
                    <a:pt x="352159" y="887830"/>
                  </a:lnTo>
                  <a:lnTo>
                    <a:pt x="351102" y="881474"/>
                  </a:lnTo>
                  <a:lnTo>
                    <a:pt x="350838" y="875382"/>
                  </a:lnTo>
                  <a:lnTo>
                    <a:pt x="351102" y="868761"/>
                  </a:lnTo>
                  <a:lnTo>
                    <a:pt x="352159" y="862670"/>
                  </a:lnTo>
                  <a:lnTo>
                    <a:pt x="353480" y="856844"/>
                  </a:lnTo>
                  <a:lnTo>
                    <a:pt x="355859" y="850752"/>
                  </a:lnTo>
                  <a:lnTo>
                    <a:pt x="358237" y="845456"/>
                  </a:lnTo>
                  <a:lnTo>
                    <a:pt x="361408" y="840424"/>
                  </a:lnTo>
                  <a:lnTo>
                    <a:pt x="365108" y="835392"/>
                  </a:lnTo>
                  <a:lnTo>
                    <a:pt x="368808" y="831154"/>
                  </a:lnTo>
                  <a:lnTo>
                    <a:pt x="373564" y="827447"/>
                  </a:lnTo>
                  <a:lnTo>
                    <a:pt x="378321" y="823474"/>
                  </a:lnTo>
                  <a:lnTo>
                    <a:pt x="383342" y="820296"/>
                  </a:lnTo>
                  <a:lnTo>
                    <a:pt x="388627" y="817913"/>
                  </a:lnTo>
                  <a:lnTo>
                    <a:pt x="394705" y="815794"/>
                  </a:lnTo>
                  <a:lnTo>
                    <a:pt x="400519" y="814205"/>
                  </a:lnTo>
                  <a:lnTo>
                    <a:pt x="406597" y="813146"/>
                  </a:lnTo>
                  <a:lnTo>
                    <a:pt x="413204" y="812881"/>
                  </a:lnTo>
                  <a:lnTo>
                    <a:pt x="765465" y="812881"/>
                  </a:lnTo>
                  <a:lnTo>
                    <a:pt x="770222" y="805730"/>
                  </a:lnTo>
                  <a:lnTo>
                    <a:pt x="775507" y="798579"/>
                  </a:lnTo>
                  <a:lnTo>
                    <a:pt x="780792" y="791959"/>
                  </a:lnTo>
                  <a:lnTo>
                    <a:pt x="786870" y="785602"/>
                  </a:lnTo>
                  <a:lnTo>
                    <a:pt x="793477" y="779511"/>
                  </a:lnTo>
                  <a:lnTo>
                    <a:pt x="800348" y="774214"/>
                  </a:lnTo>
                  <a:lnTo>
                    <a:pt x="807483" y="769183"/>
                  </a:lnTo>
                  <a:lnTo>
                    <a:pt x="815147" y="764945"/>
                  </a:lnTo>
                  <a:lnTo>
                    <a:pt x="815147" y="240037"/>
                  </a:lnTo>
                  <a:lnTo>
                    <a:pt x="815411" y="233681"/>
                  </a:lnTo>
                  <a:lnTo>
                    <a:pt x="816204" y="227325"/>
                  </a:lnTo>
                  <a:lnTo>
                    <a:pt x="817789" y="221498"/>
                  </a:lnTo>
                  <a:lnTo>
                    <a:pt x="819639" y="215672"/>
                  </a:lnTo>
                  <a:lnTo>
                    <a:pt x="822546" y="210375"/>
                  </a:lnTo>
                  <a:lnTo>
                    <a:pt x="825717" y="205078"/>
                  </a:lnTo>
                  <a:lnTo>
                    <a:pt x="829153" y="200311"/>
                  </a:lnTo>
                  <a:lnTo>
                    <a:pt x="833116" y="196074"/>
                  </a:lnTo>
                  <a:lnTo>
                    <a:pt x="837609" y="191836"/>
                  </a:lnTo>
                  <a:lnTo>
                    <a:pt x="842366" y="188393"/>
                  </a:lnTo>
                  <a:lnTo>
                    <a:pt x="847387" y="185215"/>
                  </a:lnTo>
                  <a:lnTo>
                    <a:pt x="852936" y="182832"/>
                  </a:lnTo>
                  <a:lnTo>
                    <a:pt x="858486" y="180713"/>
                  </a:lnTo>
                  <a:lnTo>
                    <a:pt x="864564" y="179124"/>
                  </a:lnTo>
                  <a:lnTo>
                    <a:pt x="870642" y="178065"/>
                  </a:lnTo>
                  <a:lnTo>
                    <a:pt x="876984" y="177800"/>
                  </a:lnTo>
                  <a:close/>
                  <a:moveTo>
                    <a:pt x="856991" y="124392"/>
                  </a:moveTo>
                  <a:lnTo>
                    <a:pt x="837683" y="125450"/>
                  </a:lnTo>
                  <a:lnTo>
                    <a:pt x="818374" y="126774"/>
                  </a:lnTo>
                  <a:lnTo>
                    <a:pt x="799594" y="128362"/>
                  </a:lnTo>
                  <a:lnTo>
                    <a:pt x="780550" y="130479"/>
                  </a:lnTo>
                  <a:lnTo>
                    <a:pt x="762034" y="132861"/>
                  </a:lnTo>
                  <a:lnTo>
                    <a:pt x="743255" y="136037"/>
                  </a:lnTo>
                  <a:lnTo>
                    <a:pt x="725004" y="139478"/>
                  </a:lnTo>
                  <a:lnTo>
                    <a:pt x="706489" y="143712"/>
                  </a:lnTo>
                  <a:lnTo>
                    <a:pt x="688502" y="147947"/>
                  </a:lnTo>
                  <a:lnTo>
                    <a:pt x="670516" y="152975"/>
                  </a:lnTo>
                  <a:lnTo>
                    <a:pt x="653059" y="158269"/>
                  </a:lnTo>
                  <a:lnTo>
                    <a:pt x="635337" y="164091"/>
                  </a:lnTo>
                  <a:lnTo>
                    <a:pt x="617880" y="169914"/>
                  </a:lnTo>
                  <a:lnTo>
                    <a:pt x="600687" y="176530"/>
                  </a:lnTo>
                  <a:lnTo>
                    <a:pt x="583759" y="183412"/>
                  </a:lnTo>
                  <a:lnTo>
                    <a:pt x="567095" y="191087"/>
                  </a:lnTo>
                  <a:lnTo>
                    <a:pt x="550432" y="198762"/>
                  </a:lnTo>
                  <a:lnTo>
                    <a:pt x="534297" y="206967"/>
                  </a:lnTo>
                  <a:lnTo>
                    <a:pt x="517898" y="215436"/>
                  </a:lnTo>
                  <a:lnTo>
                    <a:pt x="502292" y="224170"/>
                  </a:lnTo>
                  <a:lnTo>
                    <a:pt x="486686" y="233698"/>
                  </a:lnTo>
                  <a:lnTo>
                    <a:pt x="471345" y="242961"/>
                  </a:lnTo>
                  <a:lnTo>
                    <a:pt x="456268" y="253018"/>
                  </a:lnTo>
                  <a:lnTo>
                    <a:pt x="441192" y="263340"/>
                  </a:lnTo>
                  <a:lnTo>
                    <a:pt x="426379" y="274191"/>
                  </a:lnTo>
                  <a:lnTo>
                    <a:pt x="412361" y="285042"/>
                  </a:lnTo>
                  <a:lnTo>
                    <a:pt x="398342" y="296423"/>
                  </a:lnTo>
                  <a:lnTo>
                    <a:pt x="384588" y="308333"/>
                  </a:lnTo>
                  <a:lnTo>
                    <a:pt x="371098" y="320243"/>
                  </a:lnTo>
                  <a:lnTo>
                    <a:pt x="357608" y="332417"/>
                  </a:lnTo>
                  <a:lnTo>
                    <a:pt x="344648" y="344856"/>
                  </a:lnTo>
                  <a:lnTo>
                    <a:pt x="332216" y="358089"/>
                  </a:lnTo>
                  <a:lnTo>
                    <a:pt x="319784" y="371323"/>
                  </a:lnTo>
                  <a:lnTo>
                    <a:pt x="307617" y="384820"/>
                  </a:lnTo>
                  <a:lnTo>
                    <a:pt x="295979" y="398583"/>
                  </a:lnTo>
                  <a:lnTo>
                    <a:pt x="284870" y="412610"/>
                  </a:lnTo>
                  <a:lnTo>
                    <a:pt x="273761" y="427167"/>
                  </a:lnTo>
                  <a:lnTo>
                    <a:pt x="263181" y="441458"/>
                  </a:lnTo>
                  <a:lnTo>
                    <a:pt x="252865" y="456544"/>
                  </a:lnTo>
                  <a:lnTo>
                    <a:pt x="242814" y="471630"/>
                  </a:lnTo>
                  <a:lnTo>
                    <a:pt x="233027" y="486980"/>
                  </a:lnTo>
                  <a:lnTo>
                    <a:pt x="224034" y="502596"/>
                  </a:lnTo>
                  <a:lnTo>
                    <a:pt x="215041" y="518740"/>
                  </a:lnTo>
                  <a:lnTo>
                    <a:pt x="206577" y="534620"/>
                  </a:lnTo>
                  <a:lnTo>
                    <a:pt x="198377" y="551029"/>
                  </a:lnTo>
                  <a:lnTo>
                    <a:pt x="190707" y="567438"/>
                  </a:lnTo>
                  <a:lnTo>
                    <a:pt x="183301" y="584112"/>
                  </a:lnTo>
                  <a:lnTo>
                    <a:pt x="176424" y="601315"/>
                  </a:lnTo>
                  <a:lnTo>
                    <a:pt x="169811" y="618253"/>
                  </a:lnTo>
                  <a:lnTo>
                    <a:pt x="163992" y="635986"/>
                  </a:lnTo>
                  <a:lnTo>
                    <a:pt x="157908" y="653454"/>
                  </a:lnTo>
                  <a:lnTo>
                    <a:pt x="152883" y="670921"/>
                  </a:lnTo>
                  <a:lnTo>
                    <a:pt x="147857" y="689183"/>
                  </a:lnTo>
                  <a:lnTo>
                    <a:pt x="143625" y="707180"/>
                  </a:lnTo>
                  <a:lnTo>
                    <a:pt x="139393" y="725707"/>
                  </a:lnTo>
                  <a:lnTo>
                    <a:pt x="135955" y="743704"/>
                  </a:lnTo>
                  <a:lnTo>
                    <a:pt x="132781" y="762495"/>
                  </a:lnTo>
                  <a:lnTo>
                    <a:pt x="130400" y="781551"/>
                  </a:lnTo>
                  <a:lnTo>
                    <a:pt x="128019" y="800342"/>
                  </a:lnTo>
                  <a:lnTo>
                    <a:pt x="126168" y="819133"/>
                  </a:lnTo>
                  <a:lnTo>
                    <a:pt x="125110" y="838189"/>
                  </a:lnTo>
                  <a:lnTo>
                    <a:pt x="124316" y="857509"/>
                  </a:lnTo>
                  <a:lnTo>
                    <a:pt x="124052" y="877094"/>
                  </a:lnTo>
                  <a:lnTo>
                    <a:pt x="124316" y="896414"/>
                  </a:lnTo>
                  <a:lnTo>
                    <a:pt x="125110" y="915735"/>
                  </a:lnTo>
                  <a:lnTo>
                    <a:pt x="126168" y="934791"/>
                  </a:lnTo>
                  <a:lnTo>
                    <a:pt x="128019" y="953846"/>
                  </a:lnTo>
                  <a:lnTo>
                    <a:pt x="130400" y="972637"/>
                  </a:lnTo>
                  <a:lnTo>
                    <a:pt x="132781" y="991428"/>
                  </a:lnTo>
                  <a:lnTo>
                    <a:pt x="135955" y="1009955"/>
                  </a:lnTo>
                  <a:lnTo>
                    <a:pt x="139393" y="1028481"/>
                  </a:lnTo>
                  <a:lnTo>
                    <a:pt x="143625" y="1046743"/>
                  </a:lnTo>
                  <a:lnTo>
                    <a:pt x="147857" y="1065005"/>
                  </a:lnTo>
                  <a:lnTo>
                    <a:pt x="152883" y="1082737"/>
                  </a:lnTo>
                  <a:lnTo>
                    <a:pt x="157908" y="1100734"/>
                  </a:lnTo>
                  <a:lnTo>
                    <a:pt x="163992" y="1118202"/>
                  </a:lnTo>
                  <a:lnTo>
                    <a:pt x="169811" y="1135405"/>
                  </a:lnTo>
                  <a:lnTo>
                    <a:pt x="176424" y="1152608"/>
                  </a:lnTo>
                  <a:lnTo>
                    <a:pt x="183301" y="1169547"/>
                  </a:lnTo>
                  <a:lnTo>
                    <a:pt x="190707" y="1186485"/>
                  </a:lnTo>
                  <a:lnTo>
                    <a:pt x="198377" y="1203159"/>
                  </a:lnTo>
                  <a:lnTo>
                    <a:pt x="206577" y="1219568"/>
                  </a:lnTo>
                  <a:lnTo>
                    <a:pt x="215041" y="1235448"/>
                  </a:lnTo>
                  <a:lnTo>
                    <a:pt x="224034" y="1251592"/>
                  </a:lnTo>
                  <a:lnTo>
                    <a:pt x="233027" y="1267208"/>
                  </a:lnTo>
                  <a:lnTo>
                    <a:pt x="242814" y="1282558"/>
                  </a:lnTo>
                  <a:lnTo>
                    <a:pt x="252865" y="1297644"/>
                  </a:lnTo>
                  <a:lnTo>
                    <a:pt x="263181" y="1312200"/>
                  </a:lnTo>
                  <a:lnTo>
                    <a:pt x="273761" y="1327021"/>
                  </a:lnTo>
                  <a:lnTo>
                    <a:pt x="284870" y="1341578"/>
                  </a:lnTo>
                  <a:lnTo>
                    <a:pt x="295979" y="1355605"/>
                  </a:lnTo>
                  <a:lnTo>
                    <a:pt x="307617" y="1369368"/>
                  </a:lnTo>
                  <a:lnTo>
                    <a:pt x="319784" y="1382865"/>
                  </a:lnTo>
                  <a:lnTo>
                    <a:pt x="332216" y="1396099"/>
                  </a:lnTo>
                  <a:lnTo>
                    <a:pt x="344648" y="1408803"/>
                  </a:lnTo>
                  <a:lnTo>
                    <a:pt x="357608" y="1421771"/>
                  </a:lnTo>
                  <a:lnTo>
                    <a:pt x="371098" y="1433946"/>
                  </a:lnTo>
                  <a:lnTo>
                    <a:pt x="384588" y="1445855"/>
                  </a:lnTo>
                  <a:lnTo>
                    <a:pt x="398342" y="1457501"/>
                  </a:lnTo>
                  <a:lnTo>
                    <a:pt x="412361" y="1469146"/>
                  </a:lnTo>
                  <a:lnTo>
                    <a:pt x="426379" y="1479997"/>
                  </a:lnTo>
                  <a:lnTo>
                    <a:pt x="441192" y="1490848"/>
                  </a:lnTo>
                  <a:lnTo>
                    <a:pt x="456268" y="1501170"/>
                  </a:lnTo>
                  <a:lnTo>
                    <a:pt x="471345" y="1511227"/>
                  </a:lnTo>
                  <a:lnTo>
                    <a:pt x="486686" y="1520490"/>
                  </a:lnTo>
                  <a:lnTo>
                    <a:pt x="502292" y="1530018"/>
                  </a:lnTo>
                  <a:lnTo>
                    <a:pt x="517898" y="1538752"/>
                  </a:lnTo>
                  <a:lnTo>
                    <a:pt x="534297" y="1547221"/>
                  </a:lnTo>
                  <a:lnTo>
                    <a:pt x="550432" y="1555426"/>
                  </a:lnTo>
                  <a:lnTo>
                    <a:pt x="567095" y="1563101"/>
                  </a:lnTo>
                  <a:lnTo>
                    <a:pt x="583759" y="1570512"/>
                  </a:lnTo>
                  <a:lnTo>
                    <a:pt x="600687" y="1577393"/>
                  </a:lnTo>
                  <a:lnTo>
                    <a:pt x="617880" y="1583745"/>
                  </a:lnTo>
                  <a:lnTo>
                    <a:pt x="635337" y="1590097"/>
                  </a:lnTo>
                  <a:lnTo>
                    <a:pt x="653059" y="1595655"/>
                  </a:lnTo>
                  <a:lnTo>
                    <a:pt x="670516" y="1601213"/>
                  </a:lnTo>
                  <a:lnTo>
                    <a:pt x="688502" y="1605712"/>
                  </a:lnTo>
                  <a:lnTo>
                    <a:pt x="706489" y="1610476"/>
                  </a:lnTo>
                  <a:lnTo>
                    <a:pt x="725004" y="1614181"/>
                  </a:lnTo>
                  <a:lnTo>
                    <a:pt x="743255" y="1618151"/>
                  </a:lnTo>
                  <a:lnTo>
                    <a:pt x="762034" y="1620798"/>
                  </a:lnTo>
                  <a:lnTo>
                    <a:pt x="780550" y="1623709"/>
                  </a:lnTo>
                  <a:lnTo>
                    <a:pt x="799594" y="1625826"/>
                  </a:lnTo>
                  <a:lnTo>
                    <a:pt x="818374" y="1627414"/>
                  </a:lnTo>
                  <a:lnTo>
                    <a:pt x="837683" y="1628738"/>
                  </a:lnTo>
                  <a:lnTo>
                    <a:pt x="856991" y="1629267"/>
                  </a:lnTo>
                  <a:lnTo>
                    <a:pt x="876300" y="1629532"/>
                  </a:lnTo>
                  <a:lnTo>
                    <a:pt x="895873" y="1629267"/>
                  </a:lnTo>
                  <a:lnTo>
                    <a:pt x="914918" y="1628738"/>
                  </a:lnTo>
                  <a:lnTo>
                    <a:pt x="933962" y="1627414"/>
                  </a:lnTo>
                  <a:lnTo>
                    <a:pt x="953271" y="1625826"/>
                  </a:lnTo>
                  <a:lnTo>
                    <a:pt x="972050" y="1623709"/>
                  </a:lnTo>
                  <a:lnTo>
                    <a:pt x="990830" y="1620798"/>
                  </a:lnTo>
                  <a:lnTo>
                    <a:pt x="1009345" y="1618151"/>
                  </a:lnTo>
                  <a:lnTo>
                    <a:pt x="1027861" y="1614181"/>
                  </a:lnTo>
                  <a:lnTo>
                    <a:pt x="1045847" y="1610476"/>
                  </a:lnTo>
                  <a:lnTo>
                    <a:pt x="1064098" y="1605712"/>
                  </a:lnTo>
                  <a:lnTo>
                    <a:pt x="1082084" y="1601213"/>
                  </a:lnTo>
                  <a:lnTo>
                    <a:pt x="1099806" y="1595655"/>
                  </a:lnTo>
                  <a:lnTo>
                    <a:pt x="1117263" y="1590097"/>
                  </a:lnTo>
                  <a:lnTo>
                    <a:pt x="1134720" y="1583745"/>
                  </a:lnTo>
                  <a:lnTo>
                    <a:pt x="1151913" y="1577393"/>
                  </a:lnTo>
                  <a:lnTo>
                    <a:pt x="1168841" y="1570512"/>
                  </a:lnTo>
                  <a:lnTo>
                    <a:pt x="1185769" y="1563101"/>
                  </a:lnTo>
                  <a:lnTo>
                    <a:pt x="1201904" y="1555426"/>
                  </a:lnTo>
                  <a:lnTo>
                    <a:pt x="1218568" y="1547221"/>
                  </a:lnTo>
                  <a:lnTo>
                    <a:pt x="1234702" y="1538752"/>
                  </a:lnTo>
                  <a:lnTo>
                    <a:pt x="1250573" y="1530018"/>
                  </a:lnTo>
                  <a:lnTo>
                    <a:pt x="1265914" y="1520490"/>
                  </a:lnTo>
                  <a:lnTo>
                    <a:pt x="1281255" y="1511227"/>
                  </a:lnTo>
                  <a:lnTo>
                    <a:pt x="1296596" y="1501170"/>
                  </a:lnTo>
                  <a:lnTo>
                    <a:pt x="1311408" y="1490848"/>
                  </a:lnTo>
                  <a:lnTo>
                    <a:pt x="1325956" y="1479997"/>
                  </a:lnTo>
                  <a:lnTo>
                    <a:pt x="1340504" y="1469146"/>
                  </a:lnTo>
                  <a:lnTo>
                    <a:pt x="1354522" y="1457501"/>
                  </a:lnTo>
                  <a:lnTo>
                    <a:pt x="1368277" y="1445855"/>
                  </a:lnTo>
                  <a:lnTo>
                    <a:pt x="1381766" y="1433946"/>
                  </a:lnTo>
                  <a:lnTo>
                    <a:pt x="1394991" y="1421771"/>
                  </a:lnTo>
                  <a:lnTo>
                    <a:pt x="1407952" y="1408803"/>
                  </a:lnTo>
                  <a:lnTo>
                    <a:pt x="1420384" y="1396099"/>
                  </a:lnTo>
                  <a:lnTo>
                    <a:pt x="1432815" y="1382865"/>
                  </a:lnTo>
                  <a:lnTo>
                    <a:pt x="1444718" y="1369368"/>
                  </a:lnTo>
                  <a:lnTo>
                    <a:pt x="1456356" y="1355605"/>
                  </a:lnTo>
                  <a:lnTo>
                    <a:pt x="1467730" y="1341578"/>
                  </a:lnTo>
                  <a:lnTo>
                    <a:pt x="1479104" y="1327021"/>
                  </a:lnTo>
                  <a:lnTo>
                    <a:pt x="1489684" y="1312200"/>
                  </a:lnTo>
                  <a:lnTo>
                    <a:pt x="1499735" y="1297644"/>
                  </a:lnTo>
                  <a:lnTo>
                    <a:pt x="1509786" y="1282558"/>
                  </a:lnTo>
                  <a:lnTo>
                    <a:pt x="1519308" y="1267208"/>
                  </a:lnTo>
                  <a:lnTo>
                    <a:pt x="1528830" y="1251592"/>
                  </a:lnTo>
                  <a:lnTo>
                    <a:pt x="1537559" y="1235448"/>
                  </a:lnTo>
                  <a:lnTo>
                    <a:pt x="1546023" y="1219568"/>
                  </a:lnTo>
                  <a:lnTo>
                    <a:pt x="1554223" y="1203159"/>
                  </a:lnTo>
                  <a:lnTo>
                    <a:pt x="1561893" y="1186485"/>
                  </a:lnTo>
                  <a:lnTo>
                    <a:pt x="1569299" y="1169547"/>
                  </a:lnTo>
                  <a:lnTo>
                    <a:pt x="1576176" y="1152608"/>
                  </a:lnTo>
                  <a:lnTo>
                    <a:pt x="1582789" y="1135405"/>
                  </a:lnTo>
                  <a:lnTo>
                    <a:pt x="1588873" y="1118202"/>
                  </a:lnTo>
                  <a:lnTo>
                    <a:pt x="1594692" y="1100734"/>
                  </a:lnTo>
                  <a:lnTo>
                    <a:pt x="1599982" y="1082737"/>
                  </a:lnTo>
                  <a:lnTo>
                    <a:pt x="1604743" y="1065005"/>
                  </a:lnTo>
                  <a:lnTo>
                    <a:pt x="1608975" y="1046743"/>
                  </a:lnTo>
                  <a:lnTo>
                    <a:pt x="1613207" y="1028481"/>
                  </a:lnTo>
                  <a:lnTo>
                    <a:pt x="1616645" y="1009955"/>
                  </a:lnTo>
                  <a:lnTo>
                    <a:pt x="1619555" y="991428"/>
                  </a:lnTo>
                  <a:lnTo>
                    <a:pt x="1622464" y="972637"/>
                  </a:lnTo>
                  <a:lnTo>
                    <a:pt x="1624581" y="953846"/>
                  </a:lnTo>
                  <a:lnTo>
                    <a:pt x="1626168" y="934791"/>
                  </a:lnTo>
                  <a:lnTo>
                    <a:pt x="1627490" y="915735"/>
                  </a:lnTo>
                  <a:lnTo>
                    <a:pt x="1628019" y="896414"/>
                  </a:lnTo>
                  <a:lnTo>
                    <a:pt x="1628548" y="877094"/>
                  </a:lnTo>
                  <a:lnTo>
                    <a:pt x="1628019" y="857509"/>
                  </a:lnTo>
                  <a:lnTo>
                    <a:pt x="1627490" y="838189"/>
                  </a:lnTo>
                  <a:lnTo>
                    <a:pt x="1626168" y="819133"/>
                  </a:lnTo>
                  <a:lnTo>
                    <a:pt x="1624581" y="800342"/>
                  </a:lnTo>
                  <a:lnTo>
                    <a:pt x="1622464" y="781551"/>
                  </a:lnTo>
                  <a:lnTo>
                    <a:pt x="1619555" y="762495"/>
                  </a:lnTo>
                  <a:lnTo>
                    <a:pt x="1616645" y="743704"/>
                  </a:lnTo>
                  <a:lnTo>
                    <a:pt x="1613207" y="725707"/>
                  </a:lnTo>
                  <a:lnTo>
                    <a:pt x="1608975" y="707180"/>
                  </a:lnTo>
                  <a:lnTo>
                    <a:pt x="1604743" y="689183"/>
                  </a:lnTo>
                  <a:lnTo>
                    <a:pt x="1599982" y="670921"/>
                  </a:lnTo>
                  <a:lnTo>
                    <a:pt x="1594692" y="653454"/>
                  </a:lnTo>
                  <a:lnTo>
                    <a:pt x="1588873" y="635986"/>
                  </a:lnTo>
                  <a:lnTo>
                    <a:pt x="1582789" y="618253"/>
                  </a:lnTo>
                  <a:lnTo>
                    <a:pt x="1576176" y="601315"/>
                  </a:lnTo>
                  <a:lnTo>
                    <a:pt x="1569299" y="584112"/>
                  </a:lnTo>
                  <a:lnTo>
                    <a:pt x="1561893" y="567438"/>
                  </a:lnTo>
                  <a:lnTo>
                    <a:pt x="1554223" y="551029"/>
                  </a:lnTo>
                  <a:lnTo>
                    <a:pt x="1546023" y="534620"/>
                  </a:lnTo>
                  <a:lnTo>
                    <a:pt x="1537559" y="518740"/>
                  </a:lnTo>
                  <a:lnTo>
                    <a:pt x="1528830" y="502596"/>
                  </a:lnTo>
                  <a:lnTo>
                    <a:pt x="1519308" y="486980"/>
                  </a:lnTo>
                  <a:lnTo>
                    <a:pt x="1509786" y="471630"/>
                  </a:lnTo>
                  <a:lnTo>
                    <a:pt x="1499735" y="456544"/>
                  </a:lnTo>
                  <a:lnTo>
                    <a:pt x="1489684" y="441458"/>
                  </a:lnTo>
                  <a:lnTo>
                    <a:pt x="1479104" y="427167"/>
                  </a:lnTo>
                  <a:lnTo>
                    <a:pt x="1467730" y="412610"/>
                  </a:lnTo>
                  <a:lnTo>
                    <a:pt x="1456356" y="398583"/>
                  </a:lnTo>
                  <a:lnTo>
                    <a:pt x="1444718" y="384820"/>
                  </a:lnTo>
                  <a:lnTo>
                    <a:pt x="1432815" y="371323"/>
                  </a:lnTo>
                  <a:lnTo>
                    <a:pt x="1420384" y="358089"/>
                  </a:lnTo>
                  <a:lnTo>
                    <a:pt x="1407952" y="344856"/>
                  </a:lnTo>
                  <a:lnTo>
                    <a:pt x="1394991" y="332417"/>
                  </a:lnTo>
                  <a:lnTo>
                    <a:pt x="1381766" y="320243"/>
                  </a:lnTo>
                  <a:lnTo>
                    <a:pt x="1368277" y="308333"/>
                  </a:lnTo>
                  <a:lnTo>
                    <a:pt x="1354522" y="296423"/>
                  </a:lnTo>
                  <a:lnTo>
                    <a:pt x="1340504" y="285042"/>
                  </a:lnTo>
                  <a:lnTo>
                    <a:pt x="1325956" y="274191"/>
                  </a:lnTo>
                  <a:lnTo>
                    <a:pt x="1311408" y="263340"/>
                  </a:lnTo>
                  <a:lnTo>
                    <a:pt x="1296596" y="253018"/>
                  </a:lnTo>
                  <a:lnTo>
                    <a:pt x="1281255" y="242961"/>
                  </a:lnTo>
                  <a:lnTo>
                    <a:pt x="1265914" y="233698"/>
                  </a:lnTo>
                  <a:lnTo>
                    <a:pt x="1250573" y="224170"/>
                  </a:lnTo>
                  <a:lnTo>
                    <a:pt x="1234702" y="215436"/>
                  </a:lnTo>
                  <a:lnTo>
                    <a:pt x="1218568" y="206967"/>
                  </a:lnTo>
                  <a:lnTo>
                    <a:pt x="1201904" y="198762"/>
                  </a:lnTo>
                  <a:lnTo>
                    <a:pt x="1185769" y="191087"/>
                  </a:lnTo>
                  <a:lnTo>
                    <a:pt x="1168841" y="183412"/>
                  </a:lnTo>
                  <a:lnTo>
                    <a:pt x="1151913" y="176530"/>
                  </a:lnTo>
                  <a:lnTo>
                    <a:pt x="1134720" y="169914"/>
                  </a:lnTo>
                  <a:lnTo>
                    <a:pt x="1117263" y="164091"/>
                  </a:lnTo>
                  <a:lnTo>
                    <a:pt x="1099806" y="158269"/>
                  </a:lnTo>
                  <a:lnTo>
                    <a:pt x="1082084" y="152975"/>
                  </a:lnTo>
                  <a:lnTo>
                    <a:pt x="1064098" y="147947"/>
                  </a:lnTo>
                  <a:lnTo>
                    <a:pt x="1045847" y="143712"/>
                  </a:lnTo>
                  <a:lnTo>
                    <a:pt x="1027861" y="139478"/>
                  </a:lnTo>
                  <a:lnTo>
                    <a:pt x="1009345" y="136037"/>
                  </a:lnTo>
                  <a:lnTo>
                    <a:pt x="990830" y="132861"/>
                  </a:lnTo>
                  <a:lnTo>
                    <a:pt x="972050" y="130479"/>
                  </a:lnTo>
                  <a:lnTo>
                    <a:pt x="953271" y="128362"/>
                  </a:lnTo>
                  <a:lnTo>
                    <a:pt x="933962" y="126774"/>
                  </a:lnTo>
                  <a:lnTo>
                    <a:pt x="914918" y="125450"/>
                  </a:lnTo>
                  <a:lnTo>
                    <a:pt x="895873" y="124392"/>
                  </a:lnTo>
                  <a:lnTo>
                    <a:pt x="876300" y="124392"/>
                  </a:lnTo>
                  <a:lnTo>
                    <a:pt x="856991" y="124392"/>
                  </a:lnTo>
                  <a:close/>
                  <a:moveTo>
                    <a:pt x="876300" y="0"/>
                  </a:moveTo>
                  <a:lnTo>
                    <a:pt x="899048" y="265"/>
                  </a:lnTo>
                  <a:lnTo>
                    <a:pt x="921266" y="1323"/>
                  </a:lnTo>
                  <a:lnTo>
                    <a:pt x="943749" y="2382"/>
                  </a:lnTo>
                  <a:lnTo>
                    <a:pt x="965702" y="4764"/>
                  </a:lnTo>
                  <a:lnTo>
                    <a:pt x="987656" y="7146"/>
                  </a:lnTo>
                  <a:lnTo>
                    <a:pt x="1009610" y="10057"/>
                  </a:lnTo>
                  <a:lnTo>
                    <a:pt x="1031299" y="13763"/>
                  </a:lnTo>
                  <a:lnTo>
                    <a:pt x="1052724" y="17997"/>
                  </a:lnTo>
                  <a:lnTo>
                    <a:pt x="1074149" y="22496"/>
                  </a:lnTo>
                  <a:lnTo>
                    <a:pt x="1095045" y="27525"/>
                  </a:lnTo>
                  <a:lnTo>
                    <a:pt x="1115940" y="33348"/>
                  </a:lnTo>
                  <a:lnTo>
                    <a:pt x="1136572" y="39435"/>
                  </a:lnTo>
                  <a:lnTo>
                    <a:pt x="1157203" y="46051"/>
                  </a:lnTo>
                  <a:lnTo>
                    <a:pt x="1177305" y="53197"/>
                  </a:lnTo>
                  <a:lnTo>
                    <a:pt x="1197407" y="60873"/>
                  </a:lnTo>
                  <a:lnTo>
                    <a:pt x="1216981" y="69077"/>
                  </a:lnTo>
                  <a:lnTo>
                    <a:pt x="1236818" y="77811"/>
                  </a:lnTo>
                  <a:lnTo>
                    <a:pt x="1255863" y="86545"/>
                  </a:lnTo>
                  <a:lnTo>
                    <a:pt x="1274907" y="96337"/>
                  </a:lnTo>
                  <a:lnTo>
                    <a:pt x="1293687" y="105865"/>
                  </a:lnTo>
                  <a:lnTo>
                    <a:pt x="1312202" y="116452"/>
                  </a:lnTo>
                  <a:lnTo>
                    <a:pt x="1330453" y="127303"/>
                  </a:lnTo>
                  <a:lnTo>
                    <a:pt x="1348439" y="138154"/>
                  </a:lnTo>
                  <a:lnTo>
                    <a:pt x="1365896" y="149799"/>
                  </a:lnTo>
                  <a:lnTo>
                    <a:pt x="1383353" y="162239"/>
                  </a:lnTo>
                  <a:lnTo>
                    <a:pt x="1400282" y="174413"/>
                  </a:lnTo>
                  <a:lnTo>
                    <a:pt x="1416945" y="187117"/>
                  </a:lnTo>
                  <a:lnTo>
                    <a:pt x="1433609" y="200615"/>
                  </a:lnTo>
                  <a:lnTo>
                    <a:pt x="1449479" y="214113"/>
                  </a:lnTo>
                  <a:lnTo>
                    <a:pt x="1465085" y="228404"/>
                  </a:lnTo>
                  <a:lnTo>
                    <a:pt x="1480426" y="242432"/>
                  </a:lnTo>
                  <a:lnTo>
                    <a:pt x="1495503" y="257253"/>
                  </a:lnTo>
                  <a:lnTo>
                    <a:pt x="1510315" y="272074"/>
                  </a:lnTo>
                  <a:lnTo>
                    <a:pt x="1524863" y="287424"/>
                  </a:lnTo>
                  <a:lnTo>
                    <a:pt x="1538881" y="303569"/>
                  </a:lnTo>
                  <a:lnTo>
                    <a:pt x="1552371" y="319449"/>
                  </a:lnTo>
                  <a:lnTo>
                    <a:pt x="1565596" y="335858"/>
                  </a:lnTo>
                  <a:lnTo>
                    <a:pt x="1578292" y="352796"/>
                  </a:lnTo>
                  <a:lnTo>
                    <a:pt x="1590724" y="369735"/>
                  </a:lnTo>
                  <a:lnTo>
                    <a:pt x="1602627" y="386938"/>
                  </a:lnTo>
                  <a:lnTo>
                    <a:pt x="1614265" y="404935"/>
                  </a:lnTo>
                  <a:lnTo>
                    <a:pt x="1625639" y="422667"/>
                  </a:lnTo>
                  <a:lnTo>
                    <a:pt x="1636219" y="440929"/>
                  </a:lnTo>
                  <a:lnTo>
                    <a:pt x="1646534" y="459455"/>
                  </a:lnTo>
                  <a:lnTo>
                    <a:pt x="1656585" y="478247"/>
                  </a:lnTo>
                  <a:lnTo>
                    <a:pt x="1666108" y="497038"/>
                  </a:lnTo>
                  <a:lnTo>
                    <a:pt x="1675101" y="516358"/>
                  </a:lnTo>
                  <a:lnTo>
                    <a:pt x="1683565" y="535943"/>
                  </a:lnTo>
                  <a:lnTo>
                    <a:pt x="1691764" y="555528"/>
                  </a:lnTo>
                  <a:lnTo>
                    <a:pt x="1699170" y="575643"/>
                  </a:lnTo>
                  <a:lnTo>
                    <a:pt x="1706577" y="596022"/>
                  </a:lnTo>
                  <a:lnTo>
                    <a:pt x="1712925" y="616401"/>
                  </a:lnTo>
                  <a:lnTo>
                    <a:pt x="1719273" y="637309"/>
                  </a:lnTo>
                  <a:lnTo>
                    <a:pt x="1725092" y="658218"/>
                  </a:lnTo>
                  <a:lnTo>
                    <a:pt x="1730382" y="679126"/>
                  </a:lnTo>
                  <a:lnTo>
                    <a:pt x="1734614" y="700564"/>
                  </a:lnTo>
                  <a:lnTo>
                    <a:pt x="1739111" y="721737"/>
                  </a:lnTo>
                  <a:lnTo>
                    <a:pt x="1742549" y="743439"/>
                  </a:lnTo>
                  <a:lnTo>
                    <a:pt x="1745723" y="765406"/>
                  </a:lnTo>
                  <a:lnTo>
                    <a:pt x="1748104" y="787373"/>
                  </a:lnTo>
                  <a:lnTo>
                    <a:pt x="1749955" y="809605"/>
                  </a:lnTo>
                  <a:lnTo>
                    <a:pt x="1751542" y="831837"/>
                  </a:lnTo>
                  <a:lnTo>
                    <a:pt x="1752336" y="854598"/>
                  </a:lnTo>
                  <a:lnTo>
                    <a:pt x="1752600" y="877094"/>
                  </a:lnTo>
                  <a:lnTo>
                    <a:pt x="1752336" y="899590"/>
                  </a:lnTo>
                  <a:lnTo>
                    <a:pt x="1751542" y="922351"/>
                  </a:lnTo>
                  <a:lnTo>
                    <a:pt x="1749955" y="944583"/>
                  </a:lnTo>
                  <a:lnTo>
                    <a:pt x="1748104" y="966550"/>
                  </a:lnTo>
                  <a:lnTo>
                    <a:pt x="1745723" y="988782"/>
                  </a:lnTo>
                  <a:lnTo>
                    <a:pt x="1742549" y="1010220"/>
                  </a:lnTo>
                  <a:lnTo>
                    <a:pt x="1739111" y="1031922"/>
                  </a:lnTo>
                  <a:lnTo>
                    <a:pt x="1734614" y="1053624"/>
                  </a:lnTo>
                  <a:lnTo>
                    <a:pt x="1730382" y="1075062"/>
                  </a:lnTo>
                  <a:lnTo>
                    <a:pt x="1725092" y="1095970"/>
                  </a:lnTo>
                  <a:lnTo>
                    <a:pt x="1719273" y="1116879"/>
                  </a:lnTo>
                  <a:lnTo>
                    <a:pt x="1712925" y="1137523"/>
                  </a:lnTo>
                  <a:lnTo>
                    <a:pt x="1706577" y="1157902"/>
                  </a:lnTo>
                  <a:lnTo>
                    <a:pt x="1699170" y="1178016"/>
                  </a:lnTo>
                  <a:lnTo>
                    <a:pt x="1691764" y="1198130"/>
                  </a:lnTo>
                  <a:lnTo>
                    <a:pt x="1683565" y="1217980"/>
                  </a:lnTo>
                  <a:lnTo>
                    <a:pt x="1675101" y="1237565"/>
                  </a:lnTo>
                  <a:lnTo>
                    <a:pt x="1666108" y="1256886"/>
                  </a:lnTo>
                  <a:lnTo>
                    <a:pt x="1656585" y="1275941"/>
                  </a:lnTo>
                  <a:lnTo>
                    <a:pt x="1646534" y="1294733"/>
                  </a:lnTo>
                  <a:lnTo>
                    <a:pt x="1636219" y="1313259"/>
                  </a:lnTo>
                  <a:lnTo>
                    <a:pt x="1625639" y="1331521"/>
                  </a:lnTo>
                  <a:lnTo>
                    <a:pt x="1614265" y="1349253"/>
                  </a:lnTo>
                  <a:lnTo>
                    <a:pt x="1602627" y="1366986"/>
                  </a:lnTo>
                  <a:lnTo>
                    <a:pt x="1590724" y="1384453"/>
                  </a:lnTo>
                  <a:lnTo>
                    <a:pt x="1578292" y="1401392"/>
                  </a:lnTo>
                  <a:lnTo>
                    <a:pt x="1565596" y="1418066"/>
                  </a:lnTo>
                  <a:lnTo>
                    <a:pt x="1552371" y="1434475"/>
                  </a:lnTo>
                  <a:lnTo>
                    <a:pt x="1538881" y="1450619"/>
                  </a:lnTo>
                  <a:lnTo>
                    <a:pt x="1524863" y="1466234"/>
                  </a:lnTo>
                  <a:lnTo>
                    <a:pt x="1510315" y="1481585"/>
                  </a:lnTo>
                  <a:lnTo>
                    <a:pt x="1495503" y="1496671"/>
                  </a:lnTo>
                  <a:lnTo>
                    <a:pt x="1480426" y="1511492"/>
                  </a:lnTo>
                  <a:lnTo>
                    <a:pt x="1465085" y="1525784"/>
                  </a:lnTo>
                  <a:lnTo>
                    <a:pt x="1449479" y="1540075"/>
                  </a:lnTo>
                  <a:lnTo>
                    <a:pt x="1433609" y="1553573"/>
                  </a:lnTo>
                  <a:lnTo>
                    <a:pt x="1416945" y="1566542"/>
                  </a:lnTo>
                  <a:lnTo>
                    <a:pt x="1400282" y="1579510"/>
                  </a:lnTo>
                  <a:lnTo>
                    <a:pt x="1383353" y="1591949"/>
                  </a:lnTo>
                  <a:lnTo>
                    <a:pt x="1365896" y="1603859"/>
                  </a:lnTo>
                  <a:lnTo>
                    <a:pt x="1348439" y="1615505"/>
                  </a:lnTo>
                  <a:lnTo>
                    <a:pt x="1330453" y="1626885"/>
                  </a:lnTo>
                  <a:lnTo>
                    <a:pt x="1312202" y="1637472"/>
                  </a:lnTo>
                  <a:lnTo>
                    <a:pt x="1293687" y="1647793"/>
                  </a:lnTo>
                  <a:lnTo>
                    <a:pt x="1274907" y="1657851"/>
                  </a:lnTo>
                  <a:lnTo>
                    <a:pt x="1255863" y="1667379"/>
                  </a:lnTo>
                  <a:lnTo>
                    <a:pt x="1236818" y="1676377"/>
                  </a:lnTo>
                  <a:lnTo>
                    <a:pt x="1216981" y="1684846"/>
                  </a:lnTo>
                  <a:lnTo>
                    <a:pt x="1197407" y="1693051"/>
                  </a:lnTo>
                  <a:lnTo>
                    <a:pt x="1177305" y="1700726"/>
                  </a:lnTo>
                  <a:lnTo>
                    <a:pt x="1157203" y="1707607"/>
                  </a:lnTo>
                  <a:lnTo>
                    <a:pt x="1136572" y="1714753"/>
                  </a:lnTo>
                  <a:lnTo>
                    <a:pt x="1115940" y="1720576"/>
                  </a:lnTo>
                  <a:lnTo>
                    <a:pt x="1095045" y="1726134"/>
                  </a:lnTo>
                  <a:lnTo>
                    <a:pt x="1074149" y="1731427"/>
                  </a:lnTo>
                  <a:lnTo>
                    <a:pt x="1052724" y="1736191"/>
                  </a:lnTo>
                  <a:lnTo>
                    <a:pt x="1031299" y="1740426"/>
                  </a:lnTo>
                  <a:lnTo>
                    <a:pt x="1009610" y="1743866"/>
                  </a:lnTo>
                  <a:lnTo>
                    <a:pt x="987656" y="1747042"/>
                  </a:lnTo>
                  <a:lnTo>
                    <a:pt x="965702" y="1749424"/>
                  </a:lnTo>
                  <a:lnTo>
                    <a:pt x="943749" y="1751277"/>
                  </a:lnTo>
                  <a:lnTo>
                    <a:pt x="921266" y="1752865"/>
                  </a:lnTo>
                  <a:lnTo>
                    <a:pt x="899048" y="1753923"/>
                  </a:lnTo>
                  <a:lnTo>
                    <a:pt x="876300" y="1754188"/>
                  </a:lnTo>
                  <a:lnTo>
                    <a:pt x="853817" y="1753923"/>
                  </a:lnTo>
                  <a:lnTo>
                    <a:pt x="831335" y="1752865"/>
                  </a:lnTo>
                  <a:lnTo>
                    <a:pt x="809116" y="1751277"/>
                  </a:lnTo>
                  <a:lnTo>
                    <a:pt x="786898" y="1749424"/>
                  </a:lnTo>
                  <a:lnTo>
                    <a:pt x="764944" y="1747042"/>
                  </a:lnTo>
                  <a:lnTo>
                    <a:pt x="742990" y="1743866"/>
                  </a:lnTo>
                  <a:lnTo>
                    <a:pt x="721301" y="1740426"/>
                  </a:lnTo>
                  <a:lnTo>
                    <a:pt x="699876" y="1736191"/>
                  </a:lnTo>
                  <a:lnTo>
                    <a:pt x="678716" y="1731427"/>
                  </a:lnTo>
                  <a:lnTo>
                    <a:pt x="657820" y="1726134"/>
                  </a:lnTo>
                  <a:lnTo>
                    <a:pt x="636660" y="1720576"/>
                  </a:lnTo>
                  <a:lnTo>
                    <a:pt x="616028" y="1714753"/>
                  </a:lnTo>
                  <a:lnTo>
                    <a:pt x="595662" y="1707607"/>
                  </a:lnTo>
                  <a:lnTo>
                    <a:pt x="575295" y="1700726"/>
                  </a:lnTo>
                  <a:lnTo>
                    <a:pt x="555193" y="1693051"/>
                  </a:lnTo>
                  <a:lnTo>
                    <a:pt x="535619" y="1684846"/>
                  </a:lnTo>
                  <a:lnTo>
                    <a:pt x="516046" y="1676377"/>
                  </a:lnTo>
                  <a:lnTo>
                    <a:pt x="496737" y="1667379"/>
                  </a:lnTo>
                  <a:lnTo>
                    <a:pt x="477958" y="1657851"/>
                  </a:lnTo>
                  <a:lnTo>
                    <a:pt x="458913" y="1647793"/>
                  </a:lnTo>
                  <a:lnTo>
                    <a:pt x="440663" y="1637472"/>
                  </a:lnTo>
                  <a:lnTo>
                    <a:pt x="422412" y="1626885"/>
                  </a:lnTo>
                  <a:lnTo>
                    <a:pt x="404161" y="1615505"/>
                  </a:lnTo>
                  <a:lnTo>
                    <a:pt x="386704" y="1603859"/>
                  </a:lnTo>
                  <a:lnTo>
                    <a:pt x="369511" y="1591949"/>
                  </a:lnTo>
                  <a:lnTo>
                    <a:pt x="352318" y="1579510"/>
                  </a:lnTo>
                  <a:lnTo>
                    <a:pt x="335655" y="1566542"/>
                  </a:lnTo>
                  <a:lnTo>
                    <a:pt x="319255" y="1553573"/>
                  </a:lnTo>
                  <a:lnTo>
                    <a:pt x="303121" y="1540075"/>
                  </a:lnTo>
                  <a:lnTo>
                    <a:pt x="287251" y="1525784"/>
                  </a:lnTo>
                  <a:lnTo>
                    <a:pt x="271909" y="1511492"/>
                  </a:lnTo>
                  <a:lnTo>
                    <a:pt x="256833" y="1496671"/>
                  </a:lnTo>
                  <a:lnTo>
                    <a:pt x="242285" y="1481585"/>
                  </a:lnTo>
                  <a:lnTo>
                    <a:pt x="227737" y="1466234"/>
                  </a:lnTo>
                  <a:lnTo>
                    <a:pt x="213983" y="1450619"/>
                  </a:lnTo>
                  <a:lnTo>
                    <a:pt x="200229" y="1434475"/>
                  </a:lnTo>
                  <a:lnTo>
                    <a:pt x="187004" y="1418066"/>
                  </a:lnTo>
                  <a:lnTo>
                    <a:pt x="174308" y="1401392"/>
                  </a:lnTo>
                  <a:lnTo>
                    <a:pt x="161876" y="1384453"/>
                  </a:lnTo>
                  <a:lnTo>
                    <a:pt x="149709" y="1366986"/>
                  </a:lnTo>
                  <a:lnTo>
                    <a:pt x="138071" y="1349253"/>
                  </a:lnTo>
                  <a:lnTo>
                    <a:pt x="126961" y="1331521"/>
                  </a:lnTo>
                  <a:lnTo>
                    <a:pt x="116117" y="1313259"/>
                  </a:lnTo>
                  <a:lnTo>
                    <a:pt x="105801" y="1294733"/>
                  </a:lnTo>
                  <a:lnTo>
                    <a:pt x="95750" y="1275941"/>
                  </a:lnTo>
                  <a:lnTo>
                    <a:pt x="86492" y="1256886"/>
                  </a:lnTo>
                  <a:lnTo>
                    <a:pt x="77499" y="1237565"/>
                  </a:lnTo>
                  <a:lnTo>
                    <a:pt x="69035" y="1217980"/>
                  </a:lnTo>
                  <a:lnTo>
                    <a:pt x="60836" y="1198130"/>
                  </a:lnTo>
                  <a:lnTo>
                    <a:pt x="53165" y="1178016"/>
                  </a:lnTo>
                  <a:lnTo>
                    <a:pt x="46023" y="1157902"/>
                  </a:lnTo>
                  <a:lnTo>
                    <a:pt x="39411" y="1137523"/>
                  </a:lnTo>
                  <a:lnTo>
                    <a:pt x="33327" y="1116879"/>
                  </a:lnTo>
                  <a:lnTo>
                    <a:pt x="27508" y="1095970"/>
                  </a:lnTo>
                  <a:lnTo>
                    <a:pt x="22483" y="1075062"/>
                  </a:lnTo>
                  <a:lnTo>
                    <a:pt x="17721" y="1053624"/>
                  </a:lnTo>
                  <a:lnTo>
                    <a:pt x="13754" y="1031922"/>
                  </a:lnTo>
                  <a:lnTo>
                    <a:pt x="10051" y="1010220"/>
                  </a:lnTo>
                  <a:lnTo>
                    <a:pt x="6877" y="988782"/>
                  </a:lnTo>
                  <a:lnTo>
                    <a:pt x="4496" y="966550"/>
                  </a:lnTo>
                  <a:lnTo>
                    <a:pt x="2380" y="944583"/>
                  </a:lnTo>
                  <a:lnTo>
                    <a:pt x="1322" y="922351"/>
                  </a:lnTo>
                  <a:lnTo>
                    <a:pt x="264" y="899590"/>
                  </a:lnTo>
                  <a:lnTo>
                    <a:pt x="0" y="877094"/>
                  </a:lnTo>
                  <a:lnTo>
                    <a:pt x="264" y="854598"/>
                  </a:lnTo>
                  <a:lnTo>
                    <a:pt x="1322" y="831837"/>
                  </a:lnTo>
                  <a:lnTo>
                    <a:pt x="2380" y="809605"/>
                  </a:lnTo>
                  <a:lnTo>
                    <a:pt x="4496" y="787373"/>
                  </a:lnTo>
                  <a:lnTo>
                    <a:pt x="6877" y="765406"/>
                  </a:lnTo>
                  <a:lnTo>
                    <a:pt x="10051" y="743439"/>
                  </a:lnTo>
                  <a:lnTo>
                    <a:pt x="13754" y="721737"/>
                  </a:lnTo>
                  <a:lnTo>
                    <a:pt x="17721" y="700564"/>
                  </a:lnTo>
                  <a:lnTo>
                    <a:pt x="22483" y="679126"/>
                  </a:lnTo>
                  <a:lnTo>
                    <a:pt x="27508" y="658218"/>
                  </a:lnTo>
                  <a:lnTo>
                    <a:pt x="33327" y="637309"/>
                  </a:lnTo>
                  <a:lnTo>
                    <a:pt x="39411" y="616401"/>
                  </a:lnTo>
                  <a:lnTo>
                    <a:pt x="46023" y="596022"/>
                  </a:lnTo>
                  <a:lnTo>
                    <a:pt x="53165" y="575643"/>
                  </a:lnTo>
                  <a:lnTo>
                    <a:pt x="60836" y="555528"/>
                  </a:lnTo>
                  <a:lnTo>
                    <a:pt x="69035" y="535943"/>
                  </a:lnTo>
                  <a:lnTo>
                    <a:pt x="77499" y="516358"/>
                  </a:lnTo>
                  <a:lnTo>
                    <a:pt x="86492" y="497038"/>
                  </a:lnTo>
                  <a:lnTo>
                    <a:pt x="95750" y="478247"/>
                  </a:lnTo>
                  <a:lnTo>
                    <a:pt x="105801" y="459455"/>
                  </a:lnTo>
                  <a:lnTo>
                    <a:pt x="116117" y="440929"/>
                  </a:lnTo>
                  <a:lnTo>
                    <a:pt x="126961" y="422667"/>
                  </a:lnTo>
                  <a:lnTo>
                    <a:pt x="138071" y="404935"/>
                  </a:lnTo>
                  <a:lnTo>
                    <a:pt x="149709" y="386938"/>
                  </a:lnTo>
                  <a:lnTo>
                    <a:pt x="161876" y="369735"/>
                  </a:lnTo>
                  <a:lnTo>
                    <a:pt x="174308" y="352796"/>
                  </a:lnTo>
                  <a:lnTo>
                    <a:pt x="187004" y="335858"/>
                  </a:lnTo>
                  <a:lnTo>
                    <a:pt x="200229" y="319449"/>
                  </a:lnTo>
                  <a:lnTo>
                    <a:pt x="213983" y="303569"/>
                  </a:lnTo>
                  <a:lnTo>
                    <a:pt x="227737" y="287424"/>
                  </a:lnTo>
                  <a:lnTo>
                    <a:pt x="242285" y="272074"/>
                  </a:lnTo>
                  <a:lnTo>
                    <a:pt x="256833" y="257253"/>
                  </a:lnTo>
                  <a:lnTo>
                    <a:pt x="271909" y="242432"/>
                  </a:lnTo>
                  <a:lnTo>
                    <a:pt x="287251" y="228404"/>
                  </a:lnTo>
                  <a:lnTo>
                    <a:pt x="303121" y="214113"/>
                  </a:lnTo>
                  <a:lnTo>
                    <a:pt x="319255" y="200615"/>
                  </a:lnTo>
                  <a:lnTo>
                    <a:pt x="335655" y="187117"/>
                  </a:lnTo>
                  <a:lnTo>
                    <a:pt x="352318" y="174413"/>
                  </a:lnTo>
                  <a:lnTo>
                    <a:pt x="369511" y="162239"/>
                  </a:lnTo>
                  <a:lnTo>
                    <a:pt x="386704" y="149799"/>
                  </a:lnTo>
                  <a:lnTo>
                    <a:pt x="404161" y="138154"/>
                  </a:lnTo>
                  <a:lnTo>
                    <a:pt x="422412" y="127303"/>
                  </a:lnTo>
                  <a:lnTo>
                    <a:pt x="440663" y="116452"/>
                  </a:lnTo>
                  <a:lnTo>
                    <a:pt x="458913" y="105865"/>
                  </a:lnTo>
                  <a:lnTo>
                    <a:pt x="477958" y="96337"/>
                  </a:lnTo>
                  <a:lnTo>
                    <a:pt x="496737" y="86545"/>
                  </a:lnTo>
                  <a:lnTo>
                    <a:pt x="516046" y="77811"/>
                  </a:lnTo>
                  <a:lnTo>
                    <a:pt x="535619" y="69077"/>
                  </a:lnTo>
                  <a:lnTo>
                    <a:pt x="555193" y="60873"/>
                  </a:lnTo>
                  <a:lnTo>
                    <a:pt x="575295" y="53197"/>
                  </a:lnTo>
                  <a:lnTo>
                    <a:pt x="595662" y="46051"/>
                  </a:lnTo>
                  <a:lnTo>
                    <a:pt x="616028" y="39435"/>
                  </a:lnTo>
                  <a:lnTo>
                    <a:pt x="636660" y="33348"/>
                  </a:lnTo>
                  <a:lnTo>
                    <a:pt x="657820" y="27525"/>
                  </a:lnTo>
                  <a:lnTo>
                    <a:pt x="678716" y="22496"/>
                  </a:lnTo>
                  <a:lnTo>
                    <a:pt x="699876" y="17997"/>
                  </a:lnTo>
                  <a:lnTo>
                    <a:pt x="721301" y="13763"/>
                  </a:lnTo>
                  <a:lnTo>
                    <a:pt x="742990" y="10057"/>
                  </a:lnTo>
                  <a:lnTo>
                    <a:pt x="764944" y="7146"/>
                  </a:lnTo>
                  <a:lnTo>
                    <a:pt x="786898" y="4764"/>
                  </a:lnTo>
                  <a:lnTo>
                    <a:pt x="809116" y="2382"/>
                  </a:lnTo>
                  <a:lnTo>
                    <a:pt x="831335" y="1323"/>
                  </a:lnTo>
                  <a:lnTo>
                    <a:pt x="853817" y="265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85"/>
            <p:cNvSpPr txBox="1"/>
            <p:nvPr/>
          </p:nvSpPr>
          <p:spPr>
            <a:xfrm>
              <a:off x="2255236" y="3965724"/>
              <a:ext cx="1193800" cy="37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输入标题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2696199" y="2123368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840198" y="2914492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089880" y="3637208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4812987" y="3344526"/>
            <a:ext cx="5313886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2884179" y="1760350"/>
            <a:ext cx="5155131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3"/>
          <p:cNvSpPr txBox="1"/>
          <p:nvPr/>
        </p:nvSpPr>
        <p:spPr>
          <a:xfrm>
            <a:off x="3852823" y="1927864"/>
            <a:ext cx="376911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文本框 89"/>
          <p:cNvSpPr txBox="1"/>
          <p:nvPr/>
        </p:nvSpPr>
        <p:spPr>
          <a:xfrm>
            <a:off x="4945235" y="2678645"/>
            <a:ext cx="376911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91"/>
          <p:cNvSpPr txBox="1"/>
          <p:nvPr/>
        </p:nvSpPr>
        <p:spPr>
          <a:xfrm>
            <a:off x="6181569" y="3388516"/>
            <a:ext cx="376911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028973" y="3901011"/>
            <a:ext cx="1230045" cy="1688231"/>
            <a:chOff x="3494041" y="3716886"/>
            <a:chExt cx="1230525" cy="1688231"/>
          </a:xfrm>
        </p:grpSpPr>
        <p:sp>
          <p:nvSpPr>
            <p:cNvPr id="32" name="任意多边形 31"/>
            <p:cNvSpPr/>
            <p:nvPr/>
          </p:nvSpPr>
          <p:spPr>
            <a:xfrm flipH="1">
              <a:off x="3528835" y="3716886"/>
              <a:ext cx="1195731" cy="1688231"/>
            </a:xfrm>
            <a:custGeom>
              <a:avLst/>
              <a:gdLst>
                <a:gd name="connsiteX0" fmla="*/ 602108 w 1364578"/>
                <a:gd name="connsiteY0" fmla="*/ 0 h 1926623"/>
                <a:gd name="connsiteX1" fmla="*/ 1364578 w 1364578"/>
                <a:gd name="connsiteY1" fmla="*/ 0 h 1926623"/>
                <a:gd name="connsiteX2" fmla="*/ 1364578 w 1364578"/>
                <a:gd name="connsiteY2" fmla="*/ 1926623 h 1926623"/>
                <a:gd name="connsiteX3" fmla="*/ 0 w 1364578"/>
                <a:gd name="connsiteY3" fmla="*/ 1926623 h 1926623"/>
                <a:gd name="connsiteX4" fmla="*/ 0 w 1364578"/>
                <a:gd name="connsiteY4" fmla="*/ 602108 h 1926623"/>
                <a:gd name="connsiteX5" fmla="*/ 602108 w 1364578"/>
                <a:gd name="connsiteY5" fmla="*/ 0 h 19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578" h="1926623">
                  <a:moveTo>
                    <a:pt x="602108" y="0"/>
                  </a:moveTo>
                  <a:lnTo>
                    <a:pt x="1364578" y="0"/>
                  </a:lnTo>
                  <a:lnTo>
                    <a:pt x="1364578" y="1926623"/>
                  </a:lnTo>
                  <a:lnTo>
                    <a:pt x="0" y="1926623"/>
                  </a:lnTo>
                  <a:lnTo>
                    <a:pt x="0" y="602108"/>
                  </a:lnTo>
                  <a:cubicBezTo>
                    <a:pt x="0" y="269573"/>
                    <a:pt x="269573" y="0"/>
                    <a:pt x="60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KSO_Shape"/>
            <p:cNvSpPr/>
            <p:nvPr/>
          </p:nvSpPr>
          <p:spPr bwMode="auto">
            <a:xfrm>
              <a:off x="3899886" y="4107374"/>
              <a:ext cx="453627" cy="4536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86"/>
            <p:cNvSpPr txBox="1"/>
            <p:nvPr/>
          </p:nvSpPr>
          <p:spPr>
            <a:xfrm>
              <a:off x="3494041" y="4712872"/>
              <a:ext cx="1193800" cy="37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输入标题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6287559" y="4437112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91"/>
          <p:cNvSpPr txBox="1"/>
          <p:nvPr/>
        </p:nvSpPr>
        <p:spPr>
          <a:xfrm>
            <a:off x="7450132" y="4193071"/>
            <a:ext cx="376911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805417" y="3388372"/>
            <a:ext cx="1230045" cy="1688231"/>
            <a:chOff x="3937449" y="3388370"/>
            <a:chExt cx="1230525" cy="1688231"/>
          </a:xfrm>
        </p:grpSpPr>
        <p:grpSp>
          <p:nvGrpSpPr>
            <p:cNvPr id="38" name="组合 37"/>
            <p:cNvGrpSpPr/>
            <p:nvPr/>
          </p:nvGrpSpPr>
          <p:grpSpPr>
            <a:xfrm>
              <a:off x="3937449" y="3388370"/>
              <a:ext cx="1230525" cy="1688231"/>
              <a:chOff x="3494041" y="3716886"/>
              <a:chExt cx="1230525" cy="1688231"/>
            </a:xfrm>
            <a:solidFill>
              <a:srgbClr val="FC4B41"/>
            </a:solidFill>
          </p:grpSpPr>
          <p:sp>
            <p:nvSpPr>
              <p:cNvPr id="40" name="任意多边形 39"/>
              <p:cNvSpPr/>
              <p:nvPr/>
            </p:nvSpPr>
            <p:spPr>
              <a:xfrm flipH="1">
                <a:off x="3528835" y="3716886"/>
                <a:ext cx="1195731" cy="1688231"/>
              </a:xfrm>
              <a:custGeom>
                <a:avLst/>
                <a:gdLst>
                  <a:gd name="connsiteX0" fmla="*/ 602108 w 1364578"/>
                  <a:gd name="connsiteY0" fmla="*/ 0 h 1926623"/>
                  <a:gd name="connsiteX1" fmla="*/ 1364578 w 1364578"/>
                  <a:gd name="connsiteY1" fmla="*/ 0 h 1926623"/>
                  <a:gd name="connsiteX2" fmla="*/ 1364578 w 1364578"/>
                  <a:gd name="connsiteY2" fmla="*/ 1926623 h 1926623"/>
                  <a:gd name="connsiteX3" fmla="*/ 0 w 1364578"/>
                  <a:gd name="connsiteY3" fmla="*/ 1926623 h 1926623"/>
                  <a:gd name="connsiteX4" fmla="*/ 0 w 1364578"/>
                  <a:gd name="connsiteY4" fmla="*/ 602108 h 1926623"/>
                  <a:gd name="connsiteX5" fmla="*/ 602108 w 1364578"/>
                  <a:gd name="connsiteY5" fmla="*/ 0 h 192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4578" h="1926623">
                    <a:moveTo>
                      <a:pt x="602108" y="0"/>
                    </a:moveTo>
                    <a:lnTo>
                      <a:pt x="1364578" y="0"/>
                    </a:lnTo>
                    <a:lnTo>
                      <a:pt x="1364578" y="1926623"/>
                    </a:lnTo>
                    <a:lnTo>
                      <a:pt x="0" y="1926623"/>
                    </a:lnTo>
                    <a:lnTo>
                      <a:pt x="0" y="602108"/>
                    </a:lnTo>
                    <a:cubicBezTo>
                      <a:pt x="0" y="269573"/>
                      <a:pt x="269573" y="0"/>
                      <a:pt x="602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86"/>
              <p:cNvSpPr txBox="1"/>
              <p:nvPr/>
            </p:nvSpPr>
            <p:spPr>
              <a:xfrm>
                <a:off x="3494041" y="4712872"/>
                <a:ext cx="1193800" cy="37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输入标题 </a:t>
                </a:r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Freeform 126"/>
            <p:cNvSpPr>
              <a:spLocks noChangeAspect="1" noEditPoints="1"/>
            </p:cNvSpPr>
            <p:nvPr/>
          </p:nvSpPr>
          <p:spPr bwMode="auto">
            <a:xfrm>
              <a:off x="4385843" y="3856787"/>
              <a:ext cx="297012" cy="371653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rgbClr val="0EDE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99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99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99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99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449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449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49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449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3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8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3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7" grpId="0" animBg="1"/>
      <p:bldP spid="28" grpId="0"/>
      <p:bldP spid="29" grpId="0"/>
      <p:bldP spid="3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311940" y="2028914"/>
            <a:ext cx="1795998" cy="1976578"/>
            <a:chOff x="5987173" y="3044094"/>
            <a:chExt cx="1796700" cy="1976578"/>
          </a:xfrm>
        </p:grpSpPr>
        <p:sp>
          <p:nvSpPr>
            <p:cNvPr id="14" name="任意多边形 13"/>
            <p:cNvSpPr/>
            <p:nvPr/>
          </p:nvSpPr>
          <p:spPr>
            <a:xfrm>
              <a:off x="5987173" y="3044094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KSO_Shape"/>
            <p:cNvSpPr/>
            <p:nvPr/>
          </p:nvSpPr>
          <p:spPr bwMode="auto">
            <a:xfrm>
              <a:off x="6664272" y="3431336"/>
              <a:ext cx="453627" cy="4536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62"/>
            <p:cNvSpPr txBox="1"/>
            <p:nvPr/>
          </p:nvSpPr>
          <p:spPr>
            <a:xfrm>
              <a:off x="6329723" y="3989043"/>
              <a:ext cx="12375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805298" y="4135809"/>
            <a:ext cx="8836750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1705228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568878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23299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119831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151661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930441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25027" y="2257105"/>
            <a:ext cx="1575125" cy="1759852"/>
            <a:chOff x="2940476" y="3272285"/>
            <a:chExt cx="1575740" cy="1759852"/>
          </a:xfrm>
        </p:grpSpPr>
        <p:sp>
          <p:nvSpPr>
            <p:cNvPr id="25" name="任意多边形 24"/>
            <p:cNvSpPr/>
            <p:nvPr/>
          </p:nvSpPr>
          <p:spPr>
            <a:xfrm>
              <a:off x="2940476" y="3272285"/>
              <a:ext cx="1575740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3513033" y="3586933"/>
              <a:ext cx="430626" cy="439414"/>
            </a:xfrm>
            <a:custGeom>
              <a:avLst/>
              <a:gdLst>
                <a:gd name="T0" fmla="*/ 1524318 w 3543300"/>
                <a:gd name="T1" fmla="*/ 1132523 h 3617913"/>
                <a:gd name="T2" fmla="*/ 1313498 w 3543300"/>
                <a:gd name="T3" fmla="*/ 1253173 h 3617913"/>
                <a:gd name="T4" fmla="*/ 1155382 w 3543300"/>
                <a:gd name="T5" fmla="*/ 1435418 h 3617913"/>
                <a:gd name="T6" fmla="*/ 1066122 w 3543300"/>
                <a:gd name="T7" fmla="*/ 1663327 h 3617913"/>
                <a:gd name="T8" fmla="*/ 1059774 w 3543300"/>
                <a:gd name="T9" fmla="*/ 1918696 h 3617913"/>
                <a:gd name="T10" fmla="*/ 1138484 w 3543300"/>
                <a:gd name="T11" fmla="*/ 2152467 h 3617913"/>
                <a:gd name="T12" fmla="*/ 1287651 w 3543300"/>
                <a:gd name="T13" fmla="*/ 2342088 h 3617913"/>
                <a:gd name="T14" fmla="*/ 1491724 w 3543300"/>
                <a:gd name="T15" fmla="*/ 2472632 h 3617913"/>
                <a:gd name="T16" fmla="*/ 1734517 w 3543300"/>
                <a:gd name="T17" fmla="*/ 2528533 h 3617913"/>
                <a:gd name="T18" fmla="*/ 1985879 w 3543300"/>
                <a:gd name="T19" fmla="*/ 2496771 h 3617913"/>
                <a:gd name="T20" fmla="*/ 2202647 w 3543300"/>
                <a:gd name="T21" fmla="*/ 2386238 h 3617913"/>
                <a:gd name="T22" fmla="*/ 2368635 w 3543300"/>
                <a:gd name="T23" fmla="*/ 2211863 h 3617913"/>
                <a:gd name="T24" fmla="*/ 2469244 w 3543300"/>
                <a:gd name="T25" fmla="*/ 1988891 h 3617913"/>
                <a:gd name="T26" fmla="*/ 2487969 w 3543300"/>
                <a:gd name="T27" fmla="*/ 1735110 h 3617913"/>
                <a:gd name="T28" fmla="*/ 2420685 w 3543300"/>
                <a:gd name="T29" fmla="*/ 1496257 h 3617913"/>
                <a:gd name="T30" fmla="*/ 2280920 w 3543300"/>
                <a:gd name="T31" fmla="*/ 1299528 h 3617913"/>
                <a:gd name="T32" fmla="*/ 2083752 w 3543300"/>
                <a:gd name="T33" fmla="*/ 1159510 h 3617913"/>
                <a:gd name="T34" fmla="*/ 1845310 w 3543300"/>
                <a:gd name="T35" fmla="*/ 1092518 h 3617913"/>
                <a:gd name="T36" fmla="*/ 1957705 w 3543300"/>
                <a:gd name="T37" fmla="*/ 6985 h 3617913"/>
                <a:gd name="T38" fmla="*/ 2011998 w 3543300"/>
                <a:gd name="T39" fmla="*/ 89217 h 3617913"/>
                <a:gd name="T40" fmla="*/ 2341562 w 3543300"/>
                <a:gd name="T41" fmla="*/ 485457 h 3617913"/>
                <a:gd name="T42" fmla="*/ 2646362 w 3543300"/>
                <a:gd name="T43" fmla="*/ 240665 h 3617913"/>
                <a:gd name="T44" fmla="*/ 2970848 w 3543300"/>
                <a:gd name="T45" fmla="*/ 446087 h 3617913"/>
                <a:gd name="T46" fmla="*/ 2979738 w 3543300"/>
                <a:gd name="T47" fmla="*/ 554990 h 3617913"/>
                <a:gd name="T48" fmla="*/ 2996248 w 3543300"/>
                <a:gd name="T49" fmla="*/ 1049655 h 3617913"/>
                <a:gd name="T50" fmla="*/ 3393440 w 3543300"/>
                <a:gd name="T51" fmla="*/ 1051243 h 3617913"/>
                <a:gd name="T52" fmla="*/ 3542030 w 3543300"/>
                <a:gd name="T53" fmla="*/ 1406843 h 3617913"/>
                <a:gd name="T54" fmla="*/ 3490278 w 3543300"/>
                <a:gd name="T55" fmla="*/ 1502728 h 3617913"/>
                <a:gd name="T56" fmla="*/ 3210242 w 3543300"/>
                <a:gd name="T57" fmla="*/ 1889125 h 3617913"/>
                <a:gd name="T58" fmla="*/ 3529330 w 3543300"/>
                <a:gd name="T59" fmla="*/ 2149158 h 3617913"/>
                <a:gd name="T60" fmla="*/ 3442335 w 3543300"/>
                <a:gd name="T61" fmla="*/ 2520315 h 3617913"/>
                <a:gd name="T62" fmla="*/ 3346450 w 3543300"/>
                <a:gd name="T63" fmla="*/ 2572068 h 3617913"/>
                <a:gd name="T64" fmla="*/ 2905125 w 3543300"/>
                <a:gd name="T65" fmla="*/ 2698115 h 3617913"/>
                <a:gd name="T66" fmla="*/ 2994025 w 3543300"/>
                <a:gd name="T67" fmla="*/ 3108643 h 3617913"/>
                <a:gd name="T68" fmla="*/ 2709228 w 3543300"/>
                <a:gd name="T69" fmla="*/ 3363913 h 3617913"/>
                <a:gd name="T70" fmla="*/ 2600325 w 3543300"/>
                <a:gd name="T71" fmla="*/ 3355023 h 3617913"/>
                <a:gd name="T72" fmla="*/ 2193608 w 3543300"/>
                <a:gd name="T73" fmla="*/ 3187066 h 3617913"/>
                <a:gd name="T74" fmla="*/ 2005012 w 3543300"/>
                <a:gd name="T75" fmla="*/ 3563621 h 3617913"/>
                <a:gd name="T76" fmla="*/ 1620520 w 3543300"/>
                <a:gd name="T77" fmla="*/ 3617913 h 3617913"/>
                <a:gd name="T78" fmla="*/ 1535430 w 3543300"/>
                <a:gd name="T79" fmla="*/ 3555366 h 3617913"/>
                <a:gd name="T80" fmla="*/ 1324928 w 3543300"/>
                <a:gd name="T81" fmla="*/ 3179128 h 3617913"/>
                <a:gd name="T82" fmla="*/ 935990 w 3543300"/>
                <a:gd name="T83" fmla="*/ 3361056 h 3617913"/>
                <a:gd name="T84" fmla="*/ 830262 w 3543300"/>
                <a:gd name="T85" fmla="*/ 3361056 h 3617913"/>
                <a:gd name="T86" fmla="*/ 550545 w 3543300"/>
                <a:gd name="T87" fmla="*/ 3100071 h 3617913"/>
                <a:gd name="T88" fmla="*/ 638492 w 3543300"/>
                <a:gd name="T89" fmla="*/ 2698115 h 3617913"/>
                <a:gd name="T90" fmla="*/ 196850 w 3543300"/>
                <a:gd name="T91" fmla="*/ 2572068 h 3617913"/>
                <a:gd name="T92" fmla="*/ 101282 w 3543300"/>
                <a:gd name="T93" fmla="*/ 2520315 h 3617913"/>
                <a:gd name="T94" fmla="*/ 13970 w 3543300"/>
                <a:gd name="T95" fmla="*/ 2149158 h 3617913"/>
                <a:gd name="T96" fmla="*/ 334962 w 3543300"/>
                <a:gd name="T97" fmla="*/ 1915478 h 3617913"/>
                <a:gd name="T98" fmla="*/ 57467 w 3543300"/>
                <a:gd name="T99" fmla="*/ 1504633 h 3617913"/>
                <a:gd name="T100" fmla="*/ 635 w 3543300"/>
                <a:gd name="T101" fmla="*/ 1411288 h 3617913"/>
                <a:gd name="T102" fmla="*/ 134620 w 3543300"/>
                <a:gd name="T103" fmla="*/ 1058863 h 3617913"/>
                <a:gd name="T104" fmla="*/ 520382 w 3543300"/>
                <a:gd name="T105" fmla="*/ 1095375 h 3617913"/>
                <a:gd name="T106" fmla="*/ 742632 w 3543300"/>
                <a:gd name="T107" fmla="*/ 801052 h 3617913"/>
                <a:gd name="T108" fmla="*/ 558482 w 3543300"/>
                <a:gd name="T109" fmla="*/ 467677 h 3617913"/>
                <a:gd name="T110" fmla="*/ 862648 w 3543300"/>
                <a:gd name="T111" fmla="*/ 242252 h 3617913"/>
                <a:gd name="T112" fmla="*/ 955040 w 3543300"/>
                <a:gd name="T113" fmla="*/ 276542 h 3617913"/>
                <a:gd name="T114" fmla="*/ 1452245 w 3543300"/>
                <a:gd name="T115" fmla="*/ 404177 h 3617913"/>
                <a:gd name="T116" fmla="*/ 1557655 w 3543300"/>
                <a:gd name="T117" fmla="*/ 26352 h 3617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59"/>
            <p:cNvSpPr txBox="1"/>
            <p:nvPr/>
          </p:nvSpPr>
          <p:spPr>
            <a:xfrm>
              <a:off x="3102008" y="4128107"/>
              <a:ext cx="13572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965765" y="1463475"/>
            <a:ext cx="2368433" cy="2553482"/>
            <a:chOff x="4078604" y="2478655"/>
            <a:chExt cx="2369358" cy="2553482"/>
          </a:xfrm>
        </p:grpSpPr>
        <p:sp>
          <p:nvSpPr>
            <p:cNvPr id="29" name="任意多边形 28"/>
            <p:cNvSpPr/>
            <p:nvPr/>
          </p:nvSpPr>
          <p:spPr>
            <a:xfrm>
              <a:off x="4078604" y="2478655"/>
              <a:ext cx="2369358" cy="2553482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614176" y="3268683"/>
              <a:ext cx="1562853" cy="1004204"/>
              <a:chOff x="4716874" y="2621791"/>
              <a:chExt cx="1562853" cy="1004204"/>
            </a:xfrm>
          </p:grpSpPr>
          <p:sp>
            <p:nvSpPr>
              <p:cNvPr id="31" name="KSO_Shape"/>
              <p:cNvSpPr/>
              <p:nvPr/>
            </p:nvSpPr>
            <p:spPr bwMode="auto">
              <a:xfrm>
                <a:off x="5143687" y="2621791"/>
                <a:ext cx="441100" cy="441836"/>
              </a:xfrm>
              <a:custGeom>
                <a:avLst/>
                <a:gdLst>
                  <a:gd name="T0" fmla="*/ 923363 w 1752600"/>
                  <a:gd name="T1" fmla="*/ 1417153 h 1754188"/>
                  <a:gd name="T2" fmla="*/ 958587 w 1752600"/>
                  <a:gd name="T3" fmla="*/ 1476612 h 1754188"/>
                  <a:gd name="T4" fmla="*/ 945181 w 1752600"/>
                  <a:gd name="T5" fmla="*/ 1530763 h 1754188"/>
                  <a:gd name="T6" fmla="*/ 886299 w 1752600"/>
                  <a:gd name="T7" fmla="*/ 1566067 h 1754188"/>
                  <a:gd name="T8" fmla="*/ 832675 w 1752600"/>
                  <a:gd name="T9" fmla="*/ 1552795 h 1754188"/>
                  <a:gd name="T10" fmla="*/ 797714 w 1752600"/>
                  <a:gd name="T11" fmla="*/ 1493335 h 1754188"/>
                  <a:gd name="T12" fmla="*/ 810857 w 1752600"/>
                  <a:gd name="T13" fmla="*/ 1439185 h 1754188"/>
                  <a:gd name="T14" fmla="*/ 869739 w 1752600"/>
                  <a:gd name="T15" fmla="*/ 1403616 h 1754188"/>
                  <a:gd name="T16" fmla="*/ 1526266 w 1752600"/>
                  <a:gd name="T17" fmla="*/ 809406 h 1754188"/>
                  <a:gd name="T18" fmla="*/ 1561836 w 1752600"/>
                  <a:gd name="T19" fmla="*/ 868866 h 1754188"/>
                  <a:gd name="T20" fmla="*/ 1548298 w 1752600"/>
                  <a:gd name="T21" fmla="*/ 923016 h 1754188"/>
                  <a:gd name="T22" fmla="*/ 1488839 w 1752600"/>
                  <a:gd name="T23" fmla="*/ 958586 h 1754188"/>
                  <a:gd name="T24" fmla="*/ 1434954 w 1752600"/>
                  <a:gd name="T25" fmla="*/ 945048 h 1754188"/>
                  <a:gd name="T26" fmla="*/ 1399385 w 1752600"/>
                  <a:gd name="T27" fmla="*/ 885589 h 1754188"/>
                  <a:gd name="T28" fmla="*/ 1412922 w 1752600"/>
                  <a:gd name="T29" fmla="*/ 831438 h 1754188"/>
                  <a:gd name="T30" fmla="*/ 1472116 w 1752600"/>
                  <a:gd name="T31" fmla="*/ 795869 h 1754188"/>
                  <a:gd name="T32" fmla="*/ 931422 w 1752600"/>
                  <a:gd name="T33" fmla="*/ 210375 h 1754188"/>
                  <a:gd name="T34" fmla="*/ 985331 w 1752600"/>
                  <a:gd name="T35" fmla="*/ 812351 h 1754188"/>
                  <a:gd name="T36" fmla="*/ 997223 w 1752600"/>
                  <a:gd name="T37" fmla="*/ 915108 h 1754188"/>
                  <a:gd name="T38" fmla="*/ 946749 w 1752600"/>
                  <a:gd name="T39" fmla="*/ 982906 h 1754188"/>
                  <a:gd name="T40" fmla="*/ 857693 w 1752600"/>
                  <a:gd name="T41" fmla="*/ 1003564 h 1754188"/>
                  <a:gd name="T42" fmla="*/ 763351 w 1752600"/>
                  <a:gd name="T43" fmla="*/ 937354 h 1754188"/>
                  <a:gd name="T44" fmla="*/ 353480 w 1752600"/>
                  <a:gd name="T45" fmla="*/ 893921 h 1754188"/>
                  <a:gd name="T46" fmla="*/ 383342 w 1752600"/>
                  <a:gd name="T47" fmla="*/ 820296 h 1754188"/>
                  <a:gd name="T48" fmla="*/ 815147 w 1752600"/>
                  <a:gd name="T49" fmla="*/ 764945 h 1754188"/>
                  <a:gd name="T50" fmla="*/ 858486 w 1752600"/>
                  <a:gd name="T51" fmla="*/ 180713 h 1754188"/>
                  <a:gd name="T52" fmla="*/ 670516 w 1752600"/>
                  <a:gd name="T53" fmla="*/ 152975 h 1754188"/>
                  <a:gd name="T54" fmla="*/ 441192 w 1752600"/>
                  <a:gd name="T55" fmla="*/ 263340 h 1754188"/>
                  <a:gd name="T56" fmla="*/ 263181 w 1752600"/>
                  <a:gd name="T57" fmla="*/ 441458 h 1754188"/>
                  <a:gd name="T58" fmla="*/ 152883 w 1752600"/>
                  <a:gd name="T59" fmla="*/ 670921 h 1754188"/>
                  <a:gd name="T60" fmla="*/ 126168 w 1752600"/>
                  <a:gd name="T61" fmla="*/ 934791 h 1754188"/>
                  <a:gd name="T62" fmla="*/ 190707 w 1752600"/>
                  <a:gd name="T63" fmla="*/ 1186485 h 1754188"/>
                  <a:gd name="T64" fmla="*/ 332216 w 1752600"/>
                  <a:gd name="T65" fmla="*/ 1396099 h 1754188"/>
                  <a:gd name="T66" fmla="*/ 534297 w 1752600"/>
                  <a:gd name="T67" fmla="*/ 1547221 h 1754188"/>
                  <a:gd name="T68" fmla="*/ 780550 w 1752600"/>
                  <a:gd name="T69" fmla="*/ 1623709 h 1754188"/>
                  <a:gd name="T70" fmla="*/ 1045847 w 1752600"/>
                  <a:gd name="T71" fmla="*/ 1610476 h 1754188"/>
                  <a:gd name="T72" fmla="*/ 1281255 w 1752600"/>
                  <a:gd name="T73" fmla="*/ 1511227 h 1754188"/>
                  <a:gd name="T74" fmla="*/ 1467730 w 1752600"/>
                  <a:gd name="T75" fmla="*/ 1341578 h 1754188"/>
                  <a:gd name="T76" fmla="*/ 1588873 w 1752600"/>
                  <a:gd name="T77" fmla="*/ 1118202 h 1754188"/>
                  <a:gd name="T78" fmla="*/ 1628019 w 1752600"/>
                  <a:gd name="T79" fmla="*/ 857509 h 1754188"/>
                  <a:gd name="T80" fmla="*/ 1576176 w 1752600"/>
                  <a:gd name="T81" fmla="*/ 601315 h 1754188"/>
                  <a:gd name="T82" fmla="*/ 1444718 w 1752600"/>
                  <a:gd name="T83" fmla="*/ 384820 h 1754188"/>
                  <a:gd name="T84" fmla="*/ 1250573 w 1752600"/>
                  <a:gd name="T85" fmla="*/ 224170 h 1754188"/>
                  <a:gd name="T86" fmla="*/ 1009345 w 1752600"/>
                  <a:gd name="T87" fmla="*/ 136037 h 1754188"/>
                  <a:gd name="T88" fmla="*/ 987656 w 1752600"/>
                  <a:gd name="T89" fmla="*/ 7146 h 1754188"/>
                  <a:gd name="T90" fmla="*/ 1274907 w 1752600"/>
                  <a:gd name="T91" fmla="*/ 96337 h 1754188"/>
                  <a:gd name="T92" fmla="*/ 1510315 w 1752600"/>
                  <a:gd name="T93" fmla="*/ 272074 h 1754188"/>
                  <a:gd name="T94" fmla="*/ 1675101 w 1752600"/>
                  <a:gd name="T95" fmla="*/ 516358 h 1754188"/>
                  <a:gd name="T96" fmla="*/ 1749955 w 1752600"/>
                  <a:gd name="T97" fmla="*/ 809605 h 1754188"/>
                  <a:gd name="T98" fmla="*/ 1719273 w 1752600"/>
                  <a:gd name="T99" fmla="*/ 1116879 h 1754188"/>
                  <a:gd name="T100" fmla="*/ 1590724 w 1752600"/>
                  <a:gd name="T101" fmla="*/ 1384453 h 1754188"/>
                  <a:gd name="T102" fmla="*/ 1383353 w 1752600"/>
                  <a:gd name="T103" fmla="*/ 1591949 h 1754188"/>
                  <a:gd name="T104" fmla="*/ 1115940 w 1752600"/>
                  <a:gd name="T105" fmla="*/ 1720576 h 1754188"/>
                  <a:gd name="T106" fmla="*/ 809116 w 1752600"/>
                  <a:gd name="T107" fmla="*/ 1751277 h 1754188"/>
                  <a:gd name="T108" fmla="*/ 516046 w 1752600"/>
                  <a:gd name="T109" fmla="*/ 1676377 h 1754188"/>
                  <a:gd name="T110" fmla="*/ 271909 w 1752600"/>
                  <a:gd name="T111" fmla="*/ 1511492 h 1754188"/>
                  <a:gd name="T112" fmla="*/ 95750 w 1752600"/>
                  <a:gd name="T113" fmla="*/ 1275941 h 1754188"/>
                  <a:gd name="T114" fmla="*/ 6877 w 1752600"/>
                  <a:gd name="T115" fmla="*/ 988782 h 1754188"/>
                  <a:gd name="T116" fmla="*/ 22483 w 1752600"/>
                  <a:gd name="T117" fmla="*/ 679126 h 1754188"/>
                  <a:gd name="T118" fmla="*/ 138071 w 1752600"/>
                  <a:gd name="T119" fmla="*/ 404935 h 1754188"/>
                  <a:gd name="T120" fmla="*/ 335655 w 1752600"/>
                  <a:gd name="T121" fmla="*/ 187117 h 1754188"/>
                  <a:gd name="T122" fmla="*/ 595662 w 1752600"/>
                  <a:gd name="T123" fmla="*/ 46051 h 1754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2600" h="1754188">
                    <a:moveTo>
                      <a:pt x="873945" y="1403350"/>
                    </a:moveTo>
                    <a:lnTo>
                      <a:pt x="877888" y="1403350"/>
                    </a:lnTo>
                    <a:lnTo>
                      <a:pt x="882356" y="1403350"/>
                    </a:lnTo>
                    <a:lnTo>
                      <a:pt x="886299" y="1403616"/>
                    </a:lnTo>
                    <a:lnTo>
                      <a:pt x="890505" y="1404146"/>
                    </a:lnTo>
                    <a:lnTo>
                      <a:pt x="894448" y="1404943"/>
                    </a:lnTo>
                    <a:lnTo>
                      <a:pt x="898128" y="1405739"/>
                    </a:lnTo>
                    <a:lnTo>
                      <a:pt x="901808" y="1406801"/>
                    </a:lnTo>
                    <a:lnTo>
                      <a:pt x="906014" y="1408393"/>
                    </a:lnTo>
                    <a:lnTo>
                      <a:pt x="909432" y="1409455"/>
                    </a:lnTo>
                    <a:lnTo>
                      <a:pt x="913112" y="1411048"/>
                    </a:lnTo>
                    <a:lnTo>
                      <a:pt x="916529" y="1412906"/>
                    </a:lnTo>
                    <a:lnTo>
                      <a:pt x="919946" y="1415030"/>
                    </a:lnTo>
                    <a:lnTo>
                      <a:pt x="923363" y="1417153"/>
                    </a:lnTo>
                    <a:lnTo>
                      <a:pt x="929672" y="1421931"/>
                    </a:lnTo>
                    <a:lnTo>
                      <a:pt x="935192" y="1427240"/>
                    </a:lnTo>
                    <a:lnTo>
                      <a:pt x="940450" y="1432814"/>
                    </a:lnTo>
                    <a:lnTo>
                      <a:pt x="945181" y="1439185"/>
                    </a:lnTo>
                    <a:lnTo>
                      <a:pt x="947284" y="1442636"/>
                    </a:lnTo>
                    <a:lnTo>
                      <a:pt x="949124" y="1446086"/>
                    </a:lnTo>
                    <a:lnTo>
                      <a:pt x="951227" y="1449537"/>
                    </a:lnTo>
                    <a:lnTo>
                      <a:pt x="952804" y="1452988"/>
                    </a:lnTo>
                    <a:lnTo>
                      <a:pt x="953856" y="1456704"/>
                    </a:lnTo>
                    <a:lnTo>
                      <a:pt x="955433" y="1460420"/>
                    </a:lnTo>
                    <a:lnTo>
                      <a:pt x="956484" y="1464667"/>
                    </a:lnTo>
                    <a:lnTo>
                      <a:pt x="957273" y="1468384"/>
                    </a:lnTo>
                    <a:lnTo>
                      <a:pt x="958062" y="1472365"/>
                    </a:lnTo>
                    <a:lnTo>
                      <a:pt x="958587" y="1476612"/>
                    </a:lnTo>
                    <a:lnTo>
                      <a:pt x="958850" y="1480594"/>
                    </a:lnTo>
                    <a:lnTo>
                      <a:pt x="958850" y="1485107"/>
                    </a:lnTo>
                    <a:lnTo>
                      <a:pt x="958850" y="1489088"/>
                    </a:lnTo>
                    <a:lnTo>
                      <a:pt x="958587" y="1493335"/>
                    </a:lnTo>
                    <a:lnTo>
                      <a:pt x="958062" y="1497317"/>
                    </a:lnTo>
                    <a:lnTo>
                      <a:pt x="957273" y="1501299"/>
                    </a:lnTo>
                    <a:lnTo>
                      <a:pt x="956484" y="1505546"/>
                    </a:lnTo>
                    <a:lnTo>
                      <a:pt x="955433" y="1509262"/>
                    </a:lnTo>
                    <a:lnTo>
                      <a:pt x="953856" y="1512978"/>
                    </a:lnTo>
                    <a:lnTo>
                      <a:pt x="952804" y="1516694"/>
                    </a:lnTo>
                    <a:lnTo>
                      <a:pt x="951227" y="1520145"/>
                    </a:lnTo>
                    <a:lnTo>
                      <a:pt x="949124" y="1524127"/>
                    </a:lnTo>
                    <a:lnTo>
                      <a:pt x="947284" y="1527312"/>
                    </a:lnTo>
                    <a:lnTo>
                      <a:pt x="945181" y="1530763"/>
                    </a:lnTo>
                    <a:lnTo>
                      <a:pt x="940450" y="1536868"/>
                    </a:lnTo>
                    <a:lnTo>
                      <a:pt x="935192" y="1542973"/>
                    </a:lnTo>
                    <a:lnTo>
                      <a:pt x="929672" y="1548017"/>
                    </a:lnTo>
                    <a:lnTo>
                      <a:pt x="923363" y="1552795"/>
                    </a:lnTo>
                    <a:lnTo>
                      <a:pt x="919946" y="1554918"/>
                    </a:lnTo>
                    <a:lnTo>
                      <a:pt x="916529" y="1556776"/>
                    </a:lnTo>
                    <a:lnTo>
                      <a:pt x="913112" y="1558634"/>
                    </a:lnTo>
                    <a:lnTo>
                      <a:pt x="909432" y="1560227"/>
                    </a:lnTo>
                    <a:lnTo>
                      <a:pt x="906014" y="1561820"/>
                    </a:lnTo>
                    <a:lnTo>
                      <a:pt x="901808" y="1563147"/>
                    </a:lnTo>
                    <a:lnTo>
                      <a:pt x="898128" y="1564209"/>
                    </a:lnTo>
                    <a:lnTo>
                      <a:pt x="894448" y="1565005"/>
                    </a:lnTo>
                    <a:lnTo>
                      <a:pt x="890505" y="1565801"/>
                    </a:lnTo>
                    <a:lnTo>
                      <a:pt x="886299" y="1566067"/>
                    </a:lnTo>
                    <a:lnTo>
                      <a:pt x="882356" y="1566598"/>
                    </a:lnTo>
                    <a:lnTo>
                      <a:pt x="877888" y="1566863"/>
                    </a:lnTo>
                    <a:lnTo>
                      <a:pt x="873945" y="1566598"/>
                    </a:lnTo>
                    <a:lnTo>
                      <a:pt x="869739" y="1566067"/>
                    </a:lnTo>
                    <a:lnTo>
                      <a:pt x="865796" y="1565801"/>
                    </a:lnTo>
                    <a:lnTo>
                      <a:pt x="861853" y="1565005"/>
                    </a:lnTo>
                    <a:lnTo>
                      <a:pt x="857647" y="1564209"/>
                    </a:lnTo>
                    <a:lnTo>
                      <a:pt x="853967" y="1563147"/>
                    </a:lnTo>
                    <a:lnTo>
                      <a:pt x="850287" y="1561820"/>
                    </a:lnTo>
                    <a:lnTo>
                      <a:pt x="846607" y="1560227"/>
                    </a:lnTo>
                    <a:lnTo>
                      <a:pt x="842664" y="1558634"/>
                    </a:lnTo>
                    <a:lnTo>
                      <a:pt x="839247" y="1556776"/>
                    </a:lnTo>
                    <a:lnTo>
                      <a:pt x="835829" y="1554918"/>
                    </a:lnTo>
                    <a:lnTo>
                      <a:pt x="832675" y="1552795"/>
                    </a:lnTo>
                    <a:lnTo>
                      <a:pt x="826629" y="1548017"/>
                    </a:lnTo>
                    <a:lnTo>
                      <a:pt x="820583" y="1542973"/>
                    </a:lnTo>
                    <a:lnTo>
                      <a:pt x="815589" y="1536868"/>
                    </a:lnTo>
                    <a:lnTo>
                      <a:pt x="810857" y="1530763"/>
                    </a:lnTo>
                    <a:lnTo>
                      <a:pt x="808754" y="1527312"/>
                    </a:lnTo>
                    <a:lnTo>
                      <a:pt x="806914" y="1524127"/>
                    </a:lnTo>
                    <a:lnTo>
                      <a:pt x="805074" y="1520145"/>
                    </a:lnTo>
                    <a:lnTo>
                      <a:pt x="803497" y="1516694"/>
                    </a:lnTo>
                    <a:lnTo>
                      <a:pt x="801920" y="1512978"/>
                    </a:lnTo>
                    <a:lnTo>
                      <a:pt x="800605" y="1509262"/>
                    </a:lnTo>
                    <a:lnTo>
                      <a:pt x="799554" y="1505546"/>
                    </a:lnTo>
                    <a:lnTo>
                      <a:pt x="798765" y="1501299"/>
                    </a:lnTo>
                    <a:lnTo>
                      <a:pt x="797977" y="1497317"/>
                    </a:lnTo>
                    <a:lnTo>
                      <a:pt x="797714" y="1493335"/>
                    </a:lnTo>
                    <a:lnTo>
                      <a:pt x="797188" y="1489088"/>
                    </a:lnTo>
                    <a:lnTo>
                      <a:pt x="796925" y="1485107"/>
                    </a:lnTo>
                    <a:lnTo>
                      <a:pt x="797188" y="1480594"/>
                    </a:lnTo>
                    <a:lnTo>
                      <a:pt x="797714" y="1476612"/>
                    </a:lnTo>
                    <a:lnTo>
                      <a:pt x="797977" y="1472365"/>
                    </a:lnTo>
                    <a:lnTo>
                      <a:pt x="798765" y="1468384"/>
                    </a:lnTo>
                    <a:lnTo>
                      <a:pt x="799554" y="1464667"/>
                    </a:lnTo>
                    <a:lnTo>
                      <a:pt x="800605" y="1460420"/>
                    </a:lnTo>
                    <a:lnTo>
                      <a:pt x="801920" y="1456704"/>
                    </a:lnTo>
                    <a:lnTo>
                      <a:pt x="803497" y="1452988"/>
                    </a:lnTo>
                    <a:lnTo>
                      <a:pt x="805074" y="1449537"/>
                    </a:lnTo>
                    <a:lnTo>
                      <a:pt x="806914" y="1446086"/>
                    </a:lnTo>
                    <a:lnTo>
                      <a:pt x="808754" y="1442636"/>
                    </a:lnTo>
                    <a:lnTo>
                      <a:pt x="810857" y="1439185"/>
                    </a:lnTo>
                    <a:lnTo>
                      <a:pt x="815589" y="1432814"/>
                    </a:lnTo>
                    <a:lnTo>
                      <a:pt x="820583" y="1427240"/>
                    </a:lnTo>
                    <a:lnTo>
                      <a:pt x="826629" y="1421931"/>
                    </a:lnTo>
                    <a:lnTo>
                      <a:pt x="832675" y="1417153"/>
                    </a:lnTo>
                    <a:lnTo>
                      <a:pt x="835829" y="1415030"/>
                    </a:lnTo>
                    <a:lnTo>
                      <a:pt x="839247" y="1412906"/>
                    </a:lnTo>
                    <a:lnTo>
                      <a:pt x="842664" y="1411048"/>
                    </a:lnTo>
                    <a:lnTo>
                      <a:pt x="846607" y="1409455"/>
                    </a:lnTo>
                    <a:lnTo>
                      <a:pt x="850287" y="1408393"/>
                    </a:lnTo>
                    <a:lnTo>
                      <a:pt x="853967" y="1406801"/>
                    </a:lnTo>
                    <a:lnTo>
                      <a:pt x="857647" y="1405739"/>
                    </a:lnTo>
                    <a:lnTo>
                      <a:pt x="861853" y="1404943"/>
                    </a:lnTo>
                    <a:lnTo>
                      <a:pt x="865796" y="1404146"/>
                    </a:lnTo>
                    <a:lnTo>
                      <a:pt x="869739" y="1403616"/>
                    </a:lnTo>
                    <a:lnTo>
                      <a:pt x="873945" y="1403350"/>
                    </a:lnTo>
                    <a:close/>
                    <a:moveTo>
                      <a:pt x="1480345" y="795338"/>
                    </a:moveTo>
                    <a:lnTo>
                      <a:pt x="1484857" y="795603"/>
                    </a:lnTo>
                    <a:lnTo>
                      <a:pt x="1488839" y="795869"/>
                    </a:lnTo>
                    <a:lnTo>
                      <a:pt x="1493086" y="796134"/>
                    </a:lnTo>
                    <a:lnTo>
                      <a:pt x="1497068" y="797196"/>
                    </a:lnTo>
                    <a:lnTo>
                      <a:pt x="1500784" y="797727"/>
                    </a:lnTo>
                    <a:lnTo>
                      <a:pt x="1505031" y="799054"/>
                    </a:lnTo>
                    <a:lnTo>
                      <a:pt x="1508747" y="800381"/>
                    </a:lnTo>
                    <a:lnTo>
                      <a:pt x="1512198" y="801974"/>
                    </a:lnTo>
                    <a:lnTo>
                      <a:pt x="1515914" y="803567"/>
                    </a:lnTo>
                    <a:lnTo>
                      <a:pt x="1519365" y="805425"/>
                    </a:lnTo>
                    <a:lnTo>
                      <a:pt x="1522816" y="807283"/>
                    </a:lnTo>
                    <a:lnTo>
                      <a:pt x="1526266" y="809406"/>
                    </a:lnTo>
                    <a:lnTo>
                      <a:pt x="1532637" y="814184"/>
                    </a:lnTo>
                    <a:lnTo>
                      <a:pt x="1538211" y="819228"/>
                    </a:lnTo>
                    <a:lnTo>
                      <a:pt x="1543520" y="825068"/>
                    </a:lnTo>
                    <a:lnTo>
                      <a:pt x="1548298" y="831438"/>
                    </a:lnTo>
                    <a:lnTo>
                      <a:pt x="1550422" y="834624"/>
                    </a:lnTo>
                    <a:lnTo>
                      <a:pt x="1552545" y="838074"/>
                    </a:lnTo>
                    <a:lnTo>
                      <a:pt x="1554403" y="841791"/>
                    </a:lnTo>
                    <a:lnTo>
                      <a:pt x="1555996" y="845241"/>
                    </a:lnTo>
                    <a:lnTo>
                      <a:pt x="1557589" y="848958"/>
                    </a:lnTo>
                    <a:lnTo>
                      <a:pt x="1558650" y="852939"/>
                    </a:lnTo>
                    <a:lnTo>
                      <a:pt x="1559712" y="856655"/>
                    </a:lnTo>
                    <a:lnTo>
                      <a:pt x="1560509" y="860637"/>
                    </a:lnTo>
                    <a:lnTo>
                      <a:pt x="1561305" y="864884"/>
                    </a:lnTo>
                    <a:lnTo>
                      <a:pt x="1561836" y="868866"/>
                    </a:lnTo>
                    <a:lnTo>
                      <a:pt x="1562101" y="872847"/>
                    </a:lnTo>
                    <a:lnTo>
                      <a:pt x="1562101" y="877094"/>
                    </a:lnTo>
                    <a:lnTo>
                      <a:pt x="1562101" y="881342"/>
                    </a:lnTo>
                    <a:lnTo>
                      <a:pt x="1561836" y="885589"/>
                    </a:lnTo>
                    <a:lnTo>
                      <a:pt x="1561305" y="889570"/>
                    </a:lnTo>
                    <a:lnTo>
                      <a:pt x="1560509" y="893817"/>
                    </a:lnTo>
                    <a:lnTo>
                      <a:pt x="1559712" y="897534"/>
                    </a:lnTo>
                    <a:lnTo>
                      <a:pt x="1558650" y="901515"/>
                    </a:lnTo>
                    <a:lnTo>
                      <a:pt x="1557589" y="905497"/>
                    </a:lnTo>
                    <a:lnTo>
                      <a:pt x="1555996" y="908948"/>
                    </a:lnTo>
                    <a:lnTo>
                      <a:pt x="1554403" y="912664"/>
                    </a:lnTo>
                    <a:lnTo>
                      <a:pt x="1552545" y="916115"/>
                    </a:lnTo>
                    <a:lnTo>
                      <a:pt x="1550422" y="919565"/>
                    </a:lnTo>
                    <a:lnTo>
                      <a:pt x="1548298" y="923016"/>
                    </a:lnTo>
                    <a:lnTo>
                      <a:pt x="1543520" y="929387"/>
                    </a:lnTo>
                    <a:lnTo>
                      <a:pt x="1538211" y="934961"/>
                    </a:lnTo>
                    <a:lnTo>
                      <a:pt x="1532637" y="940270"/>
                    </a:lnTo>
                    <a:lnTo>
                      <a:pt x="1526266" y="945048"/>
                    </a:lnTo>
                    <a:lnTo>
                      <a:pt x="1522816" y="947171"/>
                    </a:lnTo>
                    <a:lnTo>
                      <a:pt x="1519365" y="949030"/>
                    </a:lnTo>
                    <a:lnTo>
                      <a:pt x="1515914" y="950888"/>
                    </a:lnTo>
                    <a:lnTo>
                      <a:pt x="1512198" y="952480"/>
                    </a:lnTo>
                    <a:lnTo>
                      <a:pt x="1508747" y="953808"/>
                    </a:lnTo>
                    <a:lnTo>
                      <a:pt x="1505031" y="955400"/>
                    </a:lnTo>
                    <a:lnTo>
                      <a:pt x="1500784" y="956197"/>
                    </a:lnTo>
                    <a:lnTo>
                      <a:pt x="1497068" y="957258"/>
                    </a:lnTo>
                    <a:lnTo>
                      <a:pt x="1493086" y="957789"/>
                    </a:lnTo>
                    <a:lnTo>
                      <a:pt x="1488839" y="958586"/>
                    </a:lnTo>
                    <a:lnTo>
                      <a:pt x="1484857" y="958851"/>
                    </a:lnTo>
                    <a:lnTo>
                      <a:pt x="1480345" y="958851"/>
                    </a:lnTo>
                    <a:lnTo>
                      <a:pt x="1476363" y="958851"/>
                    </a:lnTo>
                    <a:lnTo>
                      <a:pt x="1472116" y="958586"/>
                    </a:lnTo>
                    <a:lnTo>
                      <a:pt x="1468134" y="957789"/>
                    </a:lnTo>
                    <a:lnTo>
                      <a:pt x="1464153" y="957258"/>
                    </a:lnTo>
                    <a:lnTo>
                      <a:pt x="1459906" y="956197"/>
                    </a:lnTo>
                    <a:lnTo>
                      <a:pt x="1456189" y="955400"/>
                    </a:lnTo>
                    <a:lnTo>
                      <a:pt x="1452473" y="953808"/>
                    </a:lnTo>
                    <a:lnTo>
                      <a:pt x="1448757" y="952480"/>
                    </a:lnTo>
                    <a:lnTo>
                      <a:pt x="1445306" y="950888"/>
                    </a:lnTo>
                    <a:lnTo>
                      <a:pt x="1441325" y="949030"/>
                    </a:lnTo>
                    <a:lnTo>
                      <a:pt x="1437874" y="947171"/>
                    </a:lnTo>
                    <a:lnTo>
                      <a:pt x="1434954" y="945048"/>
                    </a:lnTo>
                    <a:lnTo>
                      <a:pt x="1428583" y="940270"/>
                    </a:lnTo>
                    <a:lnTo>
                      <a:pt x="1422478" y="934961"/>
                    </a:lnTo>
                    <a:lnTo>
                      <a:pt x="1417435" y="929387"/>
                    </a:lnTo>
                    <a:lnTo>
                      <a:pt x="1412922" y="923016"/>
                    </a:lnTo>
                    <a:lnTo>
                      <a:pt x="1410533" y="919565"/>
                    </a:lnTo>
                    <a:lnTo>
                      <a:pt x="1408675" y="916115"/>
                    </a:lnTo>
                    <a:lnTo>
                      <a:pt x="1406817" y="912664"/>
                    </a:lnTo>
                    <a:lnTo>
                      <a:pt x="1405224" y="908948"/>
                    </a:lnTo>
                    <a:lnTo>
                      <a:pt x="1403632" y="905497"/>
                    </a:lnTo>
                    <a:lnTo>
                      <a:pt x="1402304" y="901515"/>
                    </a:lnTo>
                    <a:lnTo>
                      <a:pt x="1401243" y="897534"/>
                    </a:lnTo>
                    <a:lnTo>
                      <a:pt x="1400446" y="893817"/>
                    </a:lnTo>
                    <a:lnTo>
                      <a:pt x="1399650" y="889570"/>
                    </a:lnTo>
                    <a:lnTo>
                      <a:pt x="1399385" y="885589"/>
                    </a:lnTo>
                    <a:lnTo>
                      <a:pt x="1398854" y="881342"/>
                    </a:lnTo>
                    <a:lnTo>
                      <a:pt x="1398588" y="877094"/>
                    </a:lnTo>
                    <a:lnTo>
                      <a:pt x="1398854" y="872847"/>
                    </a:lnTo>
                    <a:lnTo>
                      <a:pt x="1399385" y="868866"/>
                    </a:lnTo>
                    <a:lnTo>
                      <a:pt x="1399650" y="864884"/>
                    </a:lnTo>
                    <a:lnTo>
                      <a:pt x="1400446" y="860637"/>
                    </a:lnTo>
                    <a:lnTo>
                      <a:pt x="1401243" y="856655"/>
                    </a:lnTo>
                    <a:lnTo>
                      <a:pt x="1402304" y="852939"/>
                    </a:lnTo>
                    <a:lnTo>
                      <a:pt x="1403632" y="848958"/>
                    </a:lnTo>
                    <a:lnTo>
                      <a:pt x="1405224" y="845241"/>
                    </a:lnTo>
                    <a:lnTo>
                      <a:pt x="1406817" y="841791"/>
                    </a:lnTo>
                    <a:lnTo>
                      <a:pt x="1408675" y="838074"/>
                    </a:lnTo>
                    <a:lnTo>
                      <a:pt x="1410533" y="834624"/>
                    </a:lnTo>
                    <a:lnTo>
                      <a:pt x="1412922" y="831438"/>
                    </a:lnTo>
                    <a:lnTo>
                      <a:pt x="1417435" y="825068"/>
                    </a:lnTo>
                    <a:lnTo>
                      <a:pt x="1422478" y="819228"/>
                    </a:lnTo>
                    <a:lnTo>
                      <a:pt x="1428583" y="814184"/>
                    </a:lnTo>
                    <a:lnTo>
                      <a:pt x="1434954" y="809406"/>
                    </a:lnTo>
                    <a:lnTo>
                      <a:pt x="1437874" y="807283"/>
                    </a:lnTo>
                    <a:lnTo>
                      <a:pt x="1441325" y="805425"/>
                    </a:lnTo>
                    <a:lnTo>
                      <a:pt x="1445306" y="803567"/>
                    </a:lnTo>
                    <a:lnTo>
                      <a:pt x="1448757" y="801974"/>
                    </a:lnTo>
                    <a:lnTo>
                      <a:pt x="1452473" y="800381"/>
                    </a:lnTo>
                    <a:lnTo>
                      <a:pt x="1456189" y="799054"/>
                    </a:lnTo>
                    <a:lnTo>
                      <a:pt x="1459906" y="797727"/>
                    </a:lnTo>
                    <a:lnTo>
                      <a:pt x="1464153" y="797196"/>
                    </a:lnTo>
                    <a:lnTo>
                      <a:pt x="1468134" y="796134"/>
                    </a:lnTo>
                    <a:lnTo>
                      <a:pt x="1472116" y="795869"/>
                    </a:lnTo>
                    <a:lnTo>
                      <a:pt x="1476363" y="795603"/>
                    </a:lnTo>
                    <a:lnTo>
                      <a:pt x="1480345" y="795338"/>
                    </a:lnTo>
                    <a:close/>
                    <a:moveTo>
                      <a:pt x="876984" y="177800"/>
                    </a:moveTo>
                    <a:lnTo>
                      <a:pt x="883326" y="178065"/>
                    </a:lnTo>
                    <a:lnTo>
                      <a:pt x="889669" y="179124"/>
                    </a:lnTo>
                    <a:lnTo>
                      <a:pt x="895482" y="180713"/>
                    </a:lnTo>
                    <a:lnTo>
                      <a:pt x="901032" y="182832"/>
                    </a:lnTo>
                    <a:lnTo>
                      <a:pt x="906581" y="185215"/>
                    </a:lnTo>
                    <a:lnTo>
                      <a:pt x="911867" y="188393"/>
                    </a:lnTo>
                    <a:lnTo>
                      <a:pt x="916359" y="191836"/>
                    </a:lnTo>
                    <a:lnTo>
                      <a:pt x="920851" y="196074"/>
                    </a:lnTo>
                    <a:lnTo>
                      <a:pt x="924815" y="200311"/>
                    </a:lnTo>
                    <a:lnTo>
                      <a:pt x="928251" y="205078"/>
                    </a:lnTo>
                    <a:lnTo>
                      <a:pt x="931422" y="210375"/>
                    </a:lnTo>
                    <a:lnTo>
                      <a:pt x="934065" y="215672"/>
                    </a:lnTo>
                    <a:lnTo>
                      <a:pt x="936179" y="221498"/>
                    </a:lnTo>
                    <a:lnTo>
                      <a:pt x="937764" y="227325"/>
                    </a:lnTo>
                    <a:lnTo>
                      <a:pt x="938821" y="233681"/>
                    </a:lnTo>
                    <a:lnTo>
                      <a:pt x="939086" y="240037"/>
                    </a:lnTo>
                    <a:lnTo>
                      <a:pt x="939086" y="766534"/>
                    </a:lnTo>
                    <a:lnTo>
                      <a:pt x="945956" y="770772"/>
                    </a:lnTo>
                    <a:lnTo>
                      <a:pt x="952827" y="775539"/>
                    </a:lnTo>
                    <a:lnTo>
                      <a:pt x="959169" y="780835"/>
                    </a:lnTo>
                    <a:lnTo>
                      <a:pt x="964983" y="786397"/>
                    </a:lnTo>
                    <a:lnTo>
                      <a:pt x="971061" y="792488"/>
                    </a:lnTo>
                    <a:lnTo>
                      <a:pt x="976082" y="798844"/>
                    </a:lnTo>
                    <a:lnTo>
                      <a:pt x="980839" y="805465"/>
                    </a:lnTo>
                    <a:lnTo>
                      <a:pt x="985331" y="812351"/>
                    </a:lnTo>
                    <a:lnTo>
                      <a:pt x="989295" y="819502"/>
                    </a:lnTo>
                    <a:lnTo>
                      <a:pt x="992995" y="826917"/>
                    </a:lnTo>
                    <a:lnTo>
                      <a:pt x="995902" y="834862"/>
                    </a:lnTo>
                    <a:lnTo>
                      <a:pt x="998545" y="843072"/>
                    </a:lnTo>
                    <a:lnTo>
                      <a:pt x="1000394" y="851282"/>
                    </a:lnTo>
                    <a:lnTo>
                      <a:pt x="1001980" y="859757"/>
                    </a:lnTo>
                    <a:lnTo>
                      <a:pt x="1002773" y="868497"/>
                    </a:lnTo>
                    <a:lnTo>
                      <a:pt x="1003301" y="877236"/>
                    </a:lnTo>
                    <a:lnTo>
                      <a:pt x="1002773" y="883857"/>
                    </a:lnTo>
                    <a:lnTo>
                      <a:pt x="1002244" y="889948"/>
                    </a:lnTo>
                    <a:lnTo>
                      <a:pt x="1001716" y="896569"/>
                    </a:lnTo>
                    <a:lnTo>
                      <a:pt x="1000394" y="902925"/>
                    </a:lnTo>
                    <a:lnTo>
                      <a:pt x="999073" y="909017"/>
                    </a:lnTo>
                    <a:lnTo>
                      <a:pt x="997223" y="915108"/>
                    </a:lnTo>
                    <a:lnTo>
                      <a:pt x="995373" y="921199"/>
                    </a:lnTo>
                    <a:lnTo>
                      <a:pt x="993259" y="926761"/>
                    </a:lnTo>
                    <a:lnTo>
                      <a:pt x="990352" y="932322"/>
                    </a:lnTo>
                    <a:lnTo>
                      <a:pt x="987445" y="938149"/>
                    </a:lnTo>
                    <a:lnTo>
                      <a:pt x="984803" y="943446"/>
                    </a:lnTo>
                    <a:lnTo>
                      <a:pt x="981367" y="948478"/>
                    </a:lnTo>
                    <a:lnTo>
                      <a:pt x="977932" y="953509"/>
                    </a:lnTo>
                    <a:lnTo>
                      <a:pt x="973968" y="958541"/>
                    </a:lnTo>
                    <a:lnTo>
                      <a:pt x="970004" y="962779"/>
                    </a:lnTo>
                    <a:lnTo>
                      <a:pt x="965512" y="967281"/>
                    </a:lnTo>
                    <a:lnTo>
                      <a:pt x="961284" y="971783"/>
                    </a:lnTo>
                    <a:lnTo>
                      <a:pt x="956527" y="975756"/>
                    </a:lnTo>
                    <a:lnTo>
                      <a:pt x="951770" y="979464"/>
                    </a:lnTo>
                    <a:lnTo>
                      <a:pt x="946749" y="982906"/>
                    </a:lnTo>
                    <a:lnTo>
                      <a:pt x="941728" y="986349"/>
                    </a:lnTo>
                    <a:lnTo>
                      <a:pt x="936443" y="989527"/>
                    </a:lnTo>
                    <a:lnTo>
                      <a:pt x="930893" y="992441"/>
                    </a:lnTo>
                    <a:lnTo>
                      <a:pt x="925344" y="994824"/>
                    </a:lnTo>
                    <a:lnTo>
                      <a:pt x="919530" y="996943"/>
                    </a:lnTo>
                    <a:lnTo>
                      <a:pt x="913716" y="999062"/>
                    </a:lnTo>
                    <a:lnTo>
                      <a:pt x="907374" y="1000915"/>
                    </a:lnTo>
                    <a:lnTo>
                      <a:pt x="901560" y="1001975"/>
                    </a:lnTo>
                    <a:lnTo>
                      <a:pt x="895218" y="1003299"/>
                    </a:lnTo>
                    <a:lnTo>
                      <a:pt x="888611" y="1004358"/>
                    </a:lnTo>
                    <a:lnTo>
                      <a:pt x="882269" y="1004623"/>
                    </a:lnTo>
                    <a:lnTo>
                      <a:pt x="875663" y="1004888"/>
                    </a:lnTo>
                    <a:lnTo>
                      <a:pt x="866678" y="1004623"/>
                    </a:lnTo>
                    <a:lnTo>
                      <a:pt x="857693" y="1003564"/>
                    </a:lnTo>
                    <a:lnTo>
                      <a:pt x="849236" y="1001975"/>
                    </a:lnTo>
                    <a:lnTo>
                      <a:pt x="840780" y="999856"/>
                    </a:lnTo>
                    <a:lnTo>
                      <a:pt x="832324" y="997473"/>
                    </a:lnTo>
                    <a:lnTo>
                      <a:pt x="824396" y="994030"/>
                    </a:lnTo>
                    <a:lnTo>
                      <a:pt x="816732" y="990587"/>
                    </a:lnTo>
                    <a:lnTo>
                      <a:pt x="809333" y="986084"/>
                    </a:lnTo>
                    <a:lnTo>
                      <a:pt x="802198" y="981317"/>
                    </a:lnTo>
                    <a:lnTo>
                      <a:pt x="795591" y="976286"/>
                    </a:lnTo>
                    <a:lnTo>
                      <a:pt x="788984" y="970724"/>
                    </a:lnTo>
                    <a:lnTo>
                      <a:pt x="783170" y="964633"/>
                    </a:lnTo>
                    <a:lnTo>
                      <a:pt x="777357" y="958541"/>
                    </a:lnTo>
                    <a:lnTo>
                      <a:pt x="772600" y="951920"/>
                    </a:lnTo>
                    <a:lnTo>
                      <a:pt x="767843" y="944770"/>
                    </a:lnTo>
                    <a:lnTo>
                      <a:pt x="763351" y="937354"/>
                    </a:lnTo>
                    <a:lnTo>
                      <a:pt x="413204" y="937354"/>
                    </a:lnTo>
                    <a:lnTo>
                      <a:pt x="406597" y="937090"/>
                    </a:lnTo>
                    <a:lnTo>
                      <a:pt x="400519" y="936295"/>
                    </a:lnTo>
                    <a:lnTo>
                      <a:pt x="394705" y="934706"/>
                    </a:lnTo>
                    <a:lnTo>
                      <a:pt x="388627" y="932322"/>
                    </a:lnTo>
                    <a:lnTo>
                      <a:pt x="383342" y="929939"/>
                    </a:lnTo>
                    <a:lnTo>
                      <a:pt x="378321" y="926761"/>
                    </a:lnTo>
                    <a:lnTo>
                      <a:pt x="373564" y="923053"/>
                    </a:lnTo>
                    <a:lnTo>
                      <a:pt x="368808" y="919345"/>
                    </a:lnTo>
                    <a:lnTo>
                      <a:pt x="365108" y="914843"/>
                    </a:lnTo>
                    <a:lnTo>
                      <a:pt x="361408" y="909811"/>
                    </a:lnTo>
                    <a:lnTo>
                      <a:pt x="358237" y="904779"/>
                    </a:lnTo>
                    <a:lnTo>
                      <a:pt x="355859" y="899483"/>
                    </a:lnTo>
                    <a:lnTo>
                      <a:pt x="353480" y="893921"/>
                    </a:lnTo>
                    <a:lnTo>
                      <a:pt x="352159" y="887830"/>
                    </a:lnTo>
                    <a:lnTo>
                      <a:pt x="351102" y="881474"/>
                    </a:lnTo>
                    <a:lnTo>
                      <a:pt x="350838" y="875382"/>
                    </a:lnTo>
                    <a:lnTo>
                      <a:pt x="351102" y="868761"/>
                    </a:lnTo>
                    <a:lnTo>
                      <a:pt x="352159" y="862670"/>
                    </a:lnTo>
                    <a:lnTo>
                      <a:pt x="353480" y="856844"/>
                    </a:lnTo>
                    <a:lnTo>
                      <a:pt x="355859" y="850752"/>
                    </a:lnTo>
                    <a:lnTo>
                      <a:pt x="358237" y="845456"/>
                    </a:lnTo>
                    <a:lnTo>
                      <a:pt x="361408" y="840424"/>
                    </a:lnTo>
                    <a:lnTo>
                      <a:pt x="365108" y="835392"/>
                    </a:lnTo>
                    <a:lnTo>
                      <a:pt x="368808" y="831154"/>
                    </a:lnTo>
                    <a:lnTo>
                      <a:pt x="373564" y="827447"/>
                    </a:lnTo>
                    <a:lnTo>
                      <a:pt x="378321" y="823474"/>
                    </a:lnTo>
                    <a:lnTo>
                      <a:pt x="383342" y="820296"/>
                    </a:lnTo>
                    <a:lnTo>
                      <a:pt x="388627" y="817913"/>
                    </a:lnTo>
                    <a:lnTo>
                      <a:pt x="394705" y="815794"/>
                    </a:lnTo>
                    <a:lnTo>
                      <a:pt x="400519" y="814205"/>
                    </a:lnTo>
                    <a:lnTo>
                      <a:pt x="406597" y="813146"/>
                    </a:lnTo>
                    <a:lnTo>
                      <a:pt x="413204" y="812881"/>
                    </a:lnTo>
                    <a:lnTo>
                      <a:pt x="765465" y="812881"/>
                    </a:lnTo>
                    <a:lnTo>
                      <a:pt x="770222" y="805730"/>
                    </a:lnTo>
                    <a:lnTo>
                      <a:pt x="775507" y="798579"/>
                    </a:lnTo>
                    <a:lnTo>
                      <a:pt x="780792" y="791959"/>
                    </a:lnTo>
                    <a:lnTo>
                      <a:pt x="786870" y="785602"/>
                    </a:lnTo>
                    <a:lnTo>
                      <a:pt x="793477" y="779511"/>
                    </a:lnTo>
                    <a:lnTo>
                      <a:pt x="800348" y="774214"/>
                    </a:lnTo>
                    <a:lnTo>
                      <a:pt x="807483" y="769183"/>
                    </a:lnTo>
                    <a:lnTo>
                      <a:pt x="815147" y="764945"/>
                    </a:lnTo>
                    <a:lnTo>
                      <a:pt x="815147" y="240037"/>
                    </a:lnTo>
                    <a:lnTo>
                      <a:pt x="815411" y="233681"/>
                    </a:lnTo>
                    <a:lnTo>
                      <a:pt x="816204" y="227325"/>
                    </a:lnTo>
                    <a:lnTo>
                      <a:pt x="817789" y="221498"/>
                    </a:lnTo>
                    <a:lnTo>
                      <a:pt x="819639" y="215672"/>
                    </a:lnTo>
                    <a:lnTo>
                      <a:pt x="822546" y="210375"/>
                    </a:lnTo>
                    <a:lnTo>
                      <a:pt x="825717" y="205078"/>
                    </a:lnTo>
                    <a:lnTo>
                      <a:pt x="829153" y="200311"/>
                    </a:lnTo>
                    <a:lnTo>
                      <a:pt x="833116" y="196074"/>
                    </a:lnTo>
                    <a:lnTo>
                      <a:pt x="837609" y="191836"/>
                    </a:lnTo>
                    <a:lnTo>
                      <a:pt x="842366" y="188393"/>
                    </a:lnTo>
                    <a:lnTo>
                      <a:pt x="847387" y="185215"/>
                    </a:lnTo>
                    <a:lnTo>
                      <a:pt x="852936" y="182832"/>
                    </a:lnTo>
                    <a:lnTo>
                      <a:pt x="858486" y="180713"/>
                    </a:lnTo>
                    <a:lnTo>
                      <a:pt x="864564" y="179124"/>
                    </a:lnTo>
                    <a:lnTo>
                      <a:pt x="870642" y="178065"/>
                    </a:lnTo>
                    <a:lnTo>
                      <a:pt x="876984" y="177800"/>
                    </a:lnTo>
                    <a:close/>
                    <a:moveTo>
                      <a:pt x="856991" y="124392"/>
                    </a:moveTo>
                    <a:lnTo>
                      <a:pt x="837683" y="125450"/>
                    </a:lnTo>
                    <a:lnTo>
                      <a:pt x="818374" y="126774"/>
                    </a:lnTo>
                    <a:lnTo>
                      <a:pt x="799594" y="128362"/>
                    </a:lnTo>
                    <a:lnTo>
                      <a:pt x="780550" y="130479"/>
                    </a:lnTo>
                    <a:lnTo>
                      <a:pt x="762034" y="132861"/>
                    </a:lnTo>
                    <a:lnTo>
                      <a:pt x="743255" y="136037"/>
                    </a:lnTo>
                    <a:lnTo>
                      <a:pt x="725004" y="139478"/>
                    </a:lnTo>
                    <a:lnTo>
                      <a:pt x="706489" y="143712"/>
                    </a:lnTo>
                    <a:lnTo>
                      <a:pt x="688502" y="147947"/>
                    </a:lnTo>
                    <a:lnTo>
                      <a:pt x="670516" y="152975"/>
                    </a:lnTo>
                    <a:lnTo>
                      <a:pt x="653059" y="158269"/>
                    </a:lnTo>
                    <a:lnTo>
                      <a:pt x="635337" y="164091"/>
                    </a:lnTo>
                    <a:lnTo>
                      <a:pt x="617880" y="169914"/>
                    </a:lnTo>
                    <a:lnTo>
                      <a:pt x="600687" y="176530"/>
                    </a:lnTo>
                    <a:lnTo>
                      <a:pt x="583759" y="183412"/>
                    </a:lnTo>
                    <a:lnTo>
                      <a:pt x="567095" y="191087"/>
                    </a:lnTo>
                    <a:lnTo>
                      <a:pt x="550432" y="198762"/>
                    </a:lnTo>
                    <a:lnTo>
                      <a:pt x="534297" y="206967"/>
                    </a:lnTo>
                    <a:lnTo>
                      <a:pt x="517898" y="215436"/>
                    </a:lnTo>
                    <a:lnTo>
                      <a:pt x="502292" y="224170"/>
                    </a:lnTo>
                    <a:lnTo>
                      <a:pt x="486686" y="233698"/>
                    </a:lnTo>
                    <a:lnTo>
                      <a:pt x="471345" y="242961"/>
                    </a:lnTo>
                    <a:lnTo>
                      <a:pt x="456268" y="253018"/>
                    </a:lnTo>
                    <a:lnTo>
                      <a:pt x="441192" y="263340"/>
                    </a:lnTo>
                    <a:lnTo>
                      <a:pt x="426379" y="274191"/>
                    </a:lnTo>
                    <a:lnTo>
                      <a:pt x="412361" y="285042"/>
                    </a:lnTo>
                    <a:lnTo>
                      <a:pt x="398342" y="296423"/>
                    </a:lnTo>
                    <a:lnTo>
                      <a:pt x="384588" y="308333"/>
                    </a:lnTo>
                    <a:lnTo>
                      <a:pt x="371098" y="320243"/>
                    </a:lnTo>
                    <a:lnTo>
                      <a:pt x="357608" y="332417"/>
                    </a:lnTo>
                    <a:lnTo>
                      <a:pt x="344648" y="344856"/>
                    </a:lnTo>
                    <a:lnTo>
                      <a:pt x="332216" y="358089"/>
                    </a:lnTo>
                    <a:lnTo>
                      <a:pt x="319784" y="371323"/>
                    </a:lnTo>
                    <a:lnTo>
                      <a:pt x="307617" y="384820"/>
                    </a:lnTo>
                    <a:lnTo>
                      <a:pt x="295979" y="398583"/>
                    </a:lnTo>
                    <a:lnTo>
                      <a:pt x="284870" y="412610"/>
                    </a:lnTo>
                    <a:lnTo>
                      <a:pt x="273761" y="427167"/>
                    </a:lnTo>
                    <a:lnTo>
                      <a:pt x="263181" y="441458"/>
                    </a:lnTo>
                    <a:lnTo>
                      <a:pt x="252865" y="456544"/>
                    </a:lnTo>
                    <a:lnTo>
                      <a:pt x="242814" y="471630"/>
                    </a:lnTo>
                    <a:lnTo>
                      <a:pt x="233027" y="486980"/>
                    </a:lnTo>
                    <a:lnTo>
                      <a:pt x="224034" y="502596"/>
                    </a:lnTo>
                    <a:lnTo>
                      <a:pt x="215041" y="518740"/>
                    </a:lnTo>
                    <a:lnTo>
                      <a:pt x="206577" y="534620"/>
                    </a:lnTo>
                    <a:lnTo>
                      <a:pt x="198377" y="551029"/>
                    </a:lnTo>
                    <a:lnTo>
                      <a:pt x="190707" y="567438"/>
                    </a:lnTo>
                    <a:lnTo>
                      <a:pt x="183301" y="584112"/>
                    </a:lnTo>
                    <a:lnTo>
                      <a:pt x="176424" y="601315"/>
                    </a:lnTo>
                    <a:lnTo>
                      <a:pt x="169811" y="618253"/>
                    </a:lnTo>
                    <a:lnTo>
                      <a:pt x="163992" y="635986"/>
                    </a:lnTo>
                    <a:lnTo>
                      <a:pt x="157908" y="653454"/>
                    </a:lnTo>
                    <a:lnTo>
                      <a:pt x="152883" y="670921"/>
                    </a:lnTo>
                    <a:lnTo>
                      <a:pt x="147857" y="689183"/>
                    </a:lnTo>
                    <a:lnTo>
                      <a:pt x="143625" y="707180"/>
                    </a:lnTo>
                    <a:lnTo>
                      <a:pt x="139393" y="725707"/>
                    </a:lnTo>
                    <a:lnTo>
                      <a:pt x="135955" y="743704"/>
                    </a:lnTo>
                    <a:lnTo>
                      <a:pt x="132781" y="762495"/>
                    </a:lnTo>
                    <a:lnTo>
                      <a:pt x="130400" y="781551"/>
                    </a:lnTo>
                    <a:lnTo>
                      <a:pt x="128019" y="800342"/>
                    </a:lnTo>
                    <a:lnTo>
                      <a:pt x="126168" y="819133"/>
                    </a:lnTo>
                    <a:lnTo>
                      <a:pt x="125110" y="838189"/>
                    </a:lnTo>
                    <a:lnTo>
                      <a:pt x="124316" y="857509"/>
                    </a:lnTo>
                    <a:lnTo>
                      <a:pt x="124052" y="877094"/>
                    </a:lnTo>
                    <a:lnTo>
                      <a:pt x="124316" y="896414"/>
                    </a:lnTo>
                    <a:lnTo>
                      <a:pt x="125110" y="915735"/>
                    </a:lnTo>
                    <a:lnTo>
                      <a:pt x="126168" y="934791"/>
                    </a:lnTo>
                    <a:lnTo>
                      <a:pt x="128019" y="953846"/>
                    </a:lnTo>
                    <a:lnTo>
                      <a:pt x="130400" y="972637"/>
                    </a:lnTo>
                    <a:lnTo>
                      <a:pt x="132781" y="991428"/>
                    </a:lnTo>
                    <a:lnTo>
                      <a:pt x="135955" y="1009955"/>
                    </a:lnTo>
                    <a:lnTo>
                      <a:pt x="139393" y="1028481"/>
                    </a:lnTo>
                    <a:lnTo>
                      <a:pt x="143625" y="1046743"/>
                    </a:lnTo>
                    <a:lnTo>
                      <a:pt x="147857" y="1065005"/>
                    </a:lnTo>
                    <a:lnTo>
                      <a:pt x="152883" y="1082737"/>
                    </a:lnTo>
                    <a:lnTo>
                      <a:pt x="157908" y="1100734"/>
                    </a:lnTo>
                    <a:lnTo>
                      <a:pt x="163992" y="1118202"/>
                    </a:lnTo>
                    <a:lnTo>
                      <a:pt x="169811" y="1135405"/>
                    </a:lnTo>
                    <a:lnTo>
                      <a:pt x="176424" y="1152608"/>
                    </a:lnTo>
                    <a:lnTo>
                      <a:pt x="183301" y="1169547"/>
                    </a:lnTo>
                    <a:lnTo>
                      <a:pt x="190707" y="1186485"/>
                    </a:lnTo>
                    <a:lnTo>
                      <a:pt x="198377" y="1203159"/>
                    </a:lnTo>
                    <a:lnTo>
                      <a:pt x="206577" y="1219568"/>
                    </a:lnTo>
                    <a:lnTo>
                      <a:pt x="215041" y="1235448"/>
                    </a:lnTo>
                    <a:lnTo>
                      <a:pt x="224034" y="1251592"/>
                    </a:lnTo>
                    <a:lnTo>
                      <a:pt x="233027" y="1267208"/>
                    </a:lnTo>
                    <a:lnTo>
                      <a:pt x="242814" y="1282558"/>
                    </a:lnTo>
                    <a:lnTo>
                      <a:pt x="252865" y="1297644"/>
                    </a:lnTo>
                    <a:lnTo>
                      <a:pt x="263181" y="1312200"/>
                    </a:lnTo>
                    <a:lnTo>
                      <a:pt x="273761" y="1327021"/>
                    </a:lnTo>
                    <a:lnTo>
                      <a:pt x="284870" y="1341578"/>
                    </a:lnTo>
                    <a:lnTo>
                      <a:pt x="295979" y="1355605"/>
                    </a:lnTo>
                    <a:lnTo>
                      <a:pt x="307617" y="1369368"/>
                    </a:lnTo>
                    <a:lnTo>
                      <a:pt x="319784" y="1382865"/>
                    </a:lnTo>
                    <a:lnTo>
                      <a:pt x="332216" y="1396099"/>
                    </a:lnTo>
                    <a:lnTo>
                      <a:pt x="344648" y="1408803"/>
                    </a:lnTo>
                    <a:lnTo>
                      <a:pt x="357608" y="1421771"/>
                    </a:lnTo>
                    <a:lnTo>
                      <a:pt x="371098" y="1433946"/>
                    </a:lnTo>
                    <a:lnTo>
                      <a:pt x="384588" y="1445855"/>
                    </a:lnTo>
                    <a:lnTo>
                      <a:pt x="398342" y="1457501"/>
                    </a:lnTo>
                    <a:lnTo>
                      <a:pt x="412361" y="1469146"/>
                    </a:lnTo>
                    <a:lnTo>
                      <a:pt x="426379" y="1479997"/>
                    </a:lnTo>
                    <a:lnTo>
                      <a:pt x="441192" y="1490848"/>
                    </a:lnTo>
                    <a:lnTo>
                      <a:pt x="456268" y="1501170"/>
                    </a:lnTo>
                    <a:lnTo>
                      <a:pt x="471345" y="1511227"/>
                    </a:lnTo>
                    <a:lnTo>
                      <a:pt x="486686" y="1520490"/>
                    </a:lnTo>
                    <a:lnTo>
                      <a:pt x="502292" y="1530018"/>
                    </a:lnTo>
                    <a:lnTo>
                      <a:pt x="517898" y="1538752"/>
                    </a:lnTo>
                    <a:lnTo>
                      <a:pt x="534297" y="1547221"/>
                    </a:lnTo>
                    <a:lnTo>
                      <a:pt x="550432" y="1555426"/>
                    </a:lnTo>
                    <a:lnTo>
                      <a:pt x="567095" y="1563101"/>
                    </a:lnTo>
                    <a:lnTo>
                      <a:pt x="583759" y="1570512"/>
                    </a:lnTo>
                    <a:lnTo>
                      <a:pt x="600687" y="1577393"/>
                    </a:lnTo>
                    <a:lnTo>
                      <a:pt x="617880" y="1583745"/>
                    </a:lnTo>
                    <a:lnTo>
                      <a:pt x="635337" y="1590097"/>
                    </a:lnTo>
                    <a:lnTo>
                      <a:pt x="653059" y="1595655"/>
                    </a:lnTo>
                    <a:lnTo>
                      <a:pt x="670516" y="1601213"/>
                    </a:lnTo>
                    <a:lnTo>
                      <a:pt x="688502" y="1605712"/>
                    </a:lnTo>
                    <a:lnTo>
                      <a:pt x="706489" y="1610476"/>
                    </a:lnTo>
                    <a:lnTo>
                      <a:pt x="725004" y="1614181"/>
                    </a:lnTo>
                    <a:lnTo>
                      <a:pt x="743255" y="1618151"/>
                    </a:lnTo>
                    <a:lnTo>
                      <a:pt x="762034" y="1620798"/>
                    </a:lnTo>
                    <a:lnTo>
                      <a:pt x="780550" y="1623709"/>
                    </a:lnTo>
                    <a:lnTo>
                      <a:pt x="799594" y="1625826"/>
                    </a:lnTo>
                    <a:lnTo>
                      <a:pt x="818374" y="1627414"/>
                    </a:lnTo>
                    <a:lnTo>
                      <a:pt x="837683" y="1628738"/>
                    </a:lnTo>
                    <a:lnTo>
                      <a:pt x="856991" y="1629267"/>
                    </a:lnTo>
                    <a:lnTo>
                      <a:pt x="876300" y="1629532"/>
                    </a:lnTo>
                    <a:lnTo>
                      <a:pt x="895873" y="1629267"/>
                    </a:lnTo>
                    <a:lnTo>
                      <a:pt x="914918" y="1628738"/>
                    </a:lnTo>
                    <a:lnTo>
                      <a:pt x="933962" y="1627414"/>
                    </a:lnTo>
                    <a:lnTo>
                      <a:pt x="953271" y="1625826"/>
                    </a:lnTo>
                    <a:lnTo>
                      <a:pt x="972050" y="1623709"/>
                    </a:lnTo>
                    <a:lnTo>
                      <a:pt x="990830" y="1620798"/>
                    </a:lnTo>
                    <a:lnTo>
                      <a:pt x="1009345" y="1618151"/>
                    </a:lnTo>
                    <a:lnTo>
                      <a:pt x="1027861" y="1614181"/>
                    </a:lnTo>
                    <a:lnTo>
                      <a:pt x="1045847" y="1610476"/>
                    </a:lnTo>
                    <a:lnTo>
                      <a:pt x="1064098" y="1605712"/>
                    </a:lnTo>
                    <a:lnTo>
                      <a:pt x="1082084" y="1601213"/>
                    </a:lnTo>
                    <a:lnTo>
                      <a:pt x="1099806" y="1595655"/>
                    </a:lnTo>
                    <a:lnTo>
                      <a:pt x="1117263" y="1590097"/>
                    </a:lnTo>
                    <a:lnTo>
                      <a:pt x="1134720" y="1583745"/>
                    </a:lnTo>
                    <a:lnTo>
                      <a:pt x="1151913" y="1577393"/>
                    </a:lnTo>
                    <a:lnTo>
                      <a:pt x="1168841" y="1570512"/>
                    </a:lnTo>
                    <a:lnTo>
                      <a:pt x="1185769" y="1563101"/>
                    </a:lnTo>
                    <a:lnTo>
                      <a:pt x="1201904" y="1555426"/>
                    </a:lnTo>
                    <a:lnTo>
                      <a:pt x="1218568" y="1547221"/>
                    </a:lnTo>
                    <a:lnTo>
                      <a:pt x="1234702" y="1538752"/>
                    </a:lnTo>
                    <a:lnTo>
                      <a:pt x="1250573" y="1530018"/>
                    </a:lnTo>
                    <a:lnTo>
                      <a:pt x="1265914" y="1520490"/>
                    </a:lnTo>
                    <a:lnTo>
                      <a:pt x="1281255" y="1511227"/>
                    </a:lnTo>
                    <a:lnTo>
                      <a:pt x="1296596" y="1501170"/>
                    </a:lnTo>
                    <a:lnTo>
                      <a:pt x="1311408" y="1490848"/>
                    </a:lnTo>
                    <a:lnTo>
                      <a:pt x="1325956" y="1479997"/>
                    </a:lnTo>
                    <a:lnTo>
                      <a:pt x="1340504" y="1469146"/>
                    </a:lnTo>
                    <a:lnTo>
                      <a:pt x="1354522" y="1457501"/>
                    </a:lnTo>
                    <a:lnTo>
                      <a:pt x="1368277" y="1445855"/>
                    </a:lnTo>
                    <a:lnTo>
                      <a:pt x="1381766" y="1433946"/>
                    </a:lnTo>
                    <a:lnTo>
                      <a:pt x="1394991" y="1421771"/>
                    </a:lnTo>
                    <a:lnTo>
                      <a:pt x="1407952" y="1408803"/>
                    </a:lnTo>
                    <a:lnTo>
                      <a:pt x="1420384" y="1396099"/>
                    </a:lnTo>
                    <a:lnTo>
                      <a:pt x="1432815" y="1382865"/>
                    </a:lnTo>
                    <a:lnTo>
                      <a:pt x="1444718" y="1369368"/>
                    </a:lnTo>
                    <a:lnTo>
                      <a:pt x="1456356" y="1355605"/>
                    </a:lnTo>
                    <a:lnTo>
                      <a:pt x="1467730" y="1341578"/>
                    </a:lnTo>
                    <a:lnTo>
                      <a:pt x="1479104" y="1327021"/>
                    </a:lnTo>
                    <a:lnTo>
                      <a:pt x="1489684" y="1312200"/>
                    </a:lnTo>
                    <a:lnTo>
                      <a:pt x="1499735" y="1297644"/>
                    </a:lnTo>
                    <a:lnTo>
                      <a:pt x="1509786" y="1282558"/>
                    </a:lnTo>
                    <a:lnTo>
                      <a:pt x="1519308" y="1267208"/>
                    </a:lnTo>
                    <a:lnTo>
                      <a:pt x="1528830" y="1251592"/>
                    </a:lnTo>
                    <a:lnTo>
                      <a:pt x="1537559" y="1235448"/>
                    </a:lnTo>
                    <a:lnTo>
                      <a:pt x="1546023" y="1219568"/>
                    </a:lnTo>
                    <a:lnTo>
                      <a:pt x="1554223" y="1203159"/>
                    </a:lnTo>
                    <a:lnTo>
                      <a:pt x="1561893" y="1186485"/>
                    </a:lnTo>
                    <a:lnTo>
                      <a:pt x="1569299" y="1169547"/>
                    </a:lnTo>
                    <a:lnTo>
                      <a:pt x="1576176" y="1152608"/>
                    </a:lnTo>
                    <a:lnTo>
                      <a:pt x="1582789" y="1135405"/>
                    </a:lnTo>
                    <a:lnTo>
                      <a:pt x="1588873" y="1118202"/>
                    </a:lnTo>
                    <a:lnTo>
                      <a:pt x="1594692" y="1100734"/>
                    </a:lnTo>
                    <a:lnTo>
                      <a:pt x="1599982" y="1082737"/>
                    </a:lnTo>
                    <a:lnTo>
                      <a:pt x="1604743" y="1065005"/>
                    </a:lnTo>
                    <a:lnTo>
                      <a:pt x="1608975" y="1046743"/>
                    </a:lnTo>
                    <a:lnTo>
                      <a:pt x="1613207" y="1028481"/>
                    </a:lnTo>
                    <a:lnTo>
                      <a:pt x="1616645" y="1009955"/>
                    </a:lnTo>
                    <a:lnTo>
                      <a:pt x="1619555" y="991428"/>
                    </a:lnTo>
                    <a:lnTo>
                      <a:pt x="1622464" y="972637"/>
                    </a:lnTo>
                    <a:lnTo>
                      <a:pt x="1624581" y="953846"/>
                    </a:lnTo>
                    <a:lnTo>
                      <a:pt x="1626168" y="934791"/>
                    </a:lnTo>
                    <a:lnTo>
                      <a:pt x="1627490" y="915735"/>
                    </a:lnTo>
                    <a:lnTo>
                      <a:pt x="1628019" y="896414"/>
                    </a:lnTo>
                    <a:lnTo>
                      <a:pt x="1628548" y="877094"/>
                    </a:lnTo>
                    <a:lnTo>
                      <a:pt x="1628019" y="857509"/>
                    </a:lnTo>
                    <a:lnTo>
                      <a:pt x="1627490" y="838189"/>
                    </a:lnTo>
                    <a:lnTo>
                      <a:pt x="1626168" y="819133"/>
                    </a:lnTo>
                    <a:lnTo>
                      <a:pt x="1624581" y="800342"/>
                    </a:lnTo>
                    <a:lnTo>
                      <a:pt x="1622464" y="781551"/>
                    </a:lnTo>
                    <a:lnTo>
                      <a:pt x="1619555" y="762495"/>
                    </a:lnTo>
                    <a:lnTo>
                      <a:pt x="1616645" y="743704"/>
                    </a:lnTo>
                    <a:lnTo>
                      <a:pt x="1613207" y="725707"/>
                    </a:lnTo>
                    <a:lnTo>
                      <a:pt x="1608975" y="707180"/>
                    </a:lnTo>
                    <a:lnTo>
                      <a:pt x="1604743" y="689183"/>
                    </a:lnTo>
                    <a:lnTo>
                      <a:pt x="1599982" y="670921"/>
                    </a:lnTo>
                    <a:lnTo>
                      <a:pt x="1594692" y="653454"/>
                    </a:lnTo>
                    <a:lnTo>
                      <a:pt x="1588873" y="635986"/>
                    </a:lnTo>
                    <a:lnTo>
                      <a:pt x="1582789" y="618253"/>
                    </a:lnTo>
                    <a:lnTo>
                      <a:pt x="1576176" y="601315"/>
                    </a:lnTo>
                    <a:lnTo>
                      <a:pt x="1569299" y="584112"/>
                    </a:lnTo>
                    <a:lnTo>
                      <a:pt x="1561893" y="567438"/>
                    </a:lnTo>
                    <a:lnTo>
                      <a:pt x="1554223" y="551029"/>
                    </a:lnTo>
                    <a:lnTo>
                      <a:pt x="1546023" y="534620"/>
                    </a:lnTo>
                    <a:lnTo>
                      <a:pt x="1537559" y="518740"/>
                    </a:lnTo>
                    <a:lnTo>
                      <a:pt x="1528830" y="502596"/>
                    </a:lnTo>
                    <a:lnTo>
                      <a:pt x="1519308" y="486980"/>
                    </a:lnTo>
                    <a:lnTo>
                      <a:pt x="1509786" y="471630"/>
                    </a:lnTo>
                    <a:lnTo>
                      <a:pt x="1499735" y="456544"/>
                    </a:lnTo>
                    <a:lnTo>
                      <a:pt x="1489684" y="441458"/>
                    </a:lnTo>
                    <a:lnTo>
                      <a:pt x="1479104" y="427167"/>
                    </a:lnTo>
                    <a:lnTo>
                      <a:pt x="1467730" y="412610"/>
                    </a:lnTo>
                    <a:lnTo>
                      <a:pt x="1456356" y="398583"/>
                    </a:lnTo>
                    <a:lnTo>
                      <a:pt x="1444718" y="384820"/>
                    </a:lnTo>
                    <a:lnTo>
                      <a:pt x="1432815" y="371323"/>
                    </a:lnTo>
                    <a:lnTo>
                      <a:pt x="1420384" y="358089"/>
                    </a:lnTo>
                    <a:lnTo>
                      <a:pt x="1407952" y="344856"/>
                    </a:lnTo>
                    <a:lnTo>
                      <a:pt x="1394991" y="332417"/>
                    </a:lnTo>
                    <a:lnTo>
                      <a:pt x="1381766" y="320243"/>
                    </a:lnTo>
                    <a:lnTo>
                      <a:pt x="1368277" y="308333"/>
                    </a:lnTo>
                    <a:lnTo>
                      <a:pt x="1354522" y="296423"/>
                    </a:lnTo>
                    <a:lnTo>
                      <a:pt x="1340504" y="285042"/>
                    </a:lnTo>
                    <a:lnTo>
                      <a:pt x="1325956" y="274191"/>
                    </a:lnTo>
                    <a:lnTo>
                      <a:pt x="1311408" y="263340"/>
                    </a:lnTo>
                    <a:lnTo>
                      <a:pt x="1296596" y="253018"/>
                    </a:lnTo>
                    <a:lnTo>
                      <a:pt x="1281255" y="242961"/>
                    </a:lnTo>
                    <a:lnTo>
                      <a:pt x="1265914" y="233698"/>
                    </a:lnTo>
                    <a:lnTo>
                      <a:pt x="1250573" y="224170"/>
                    </a:lnTo>
                    <a:lnTo>
                      <a:pt x="1234702" y="215436"/>
                    </a:lnTo>
                    <a:lnTo>
                      <a:pt x="1218568" y="206967"/>
                    </a:lnTo>
                    <a:lnTo>
                      <a:pt x="1201904" y="198762"/>
                    </a:lnTo>
                    <a:lnTo>
                      <a:pt x="1185769" y="191087"/>
                    </a:lnTo>
                    <a:lnTo>
                      <a:pt x="1168841" y="183412"/>
                    </a:lnTo>
                    <a:lnTo>
                      <a:pt x="1151913" y="176530"/>
                    </a:lnTo>
                    <a:lnTo>
                      <a:pt x="1134720" y="169914"/>
                    </a:lnTo>
                    <a:lnTo>
                      <a:pt x="1117263" y="164091"/>
                    </a:lnTo>
                    <a:lnTo>
                      <a:pt x="1099806" y="158269"/>
                    </a:lnTo>
                    <a:lnTo>
                      <a:pt x="1082084" y="152975"/>
                    </a:lnTo>
                    <a:lnTo>
                      <a:pt x="1064098" y="147947"/>
                    </a:lnTo>
                    <a:lnTo>
                      <a:pt x="1045847" y="143712"/>
                    </a:lnTo>
                    <a:lnTo>
                      <a:pt x="1027861" y="139478"/>
                    </a:lnTo>
                    <a:lnTo>
                      <a:pt x="1009345" y="136037"/>
                    </a:lnTo>
                    <a:lnTo>
                      <a:pt x="990830" y="132861"/>
                    </a:lnTo>
                    <a:lnTo>
                      <a:pt x="972050" y="130479"/>
                    </a:lnTo>
                    <a:lnTo>
                      <a:pt x="953271" y="128362"/>
                    </a:lnTo>
                    <a:lnTo>
                      <a:pt x="933962" y="126774"/>
                    </a:lnTo>
                    <a:lnTo>
                      <a:pt x="914918" y="125450"/>
                    </a:lnTo>
                    <a:lnTo>
                      <a:pt x="895873" y="124392"/>
                    </a:lnTo>
                    <a:lnTo>
                      <a:pt x="876300" y="124392"/>
                    </a:lnTo>
                    <a:lnTo>
                      <a:pt x="856991" y="124392"/>
                    </a:lnTo>
                    <a:close/>
                    <a:moveTo>
                      <a:pt x="876300" y="0"/>
                    </a:moveTo>
                    <a:lnTo>
                      <a:pt x="899048" y="265"/>
                    </a:lnTo>
                    <a:lnTo>
                      <a:pt x="921266" y="1323"/>
                    </a:lnTo>
                    <a:lnTo>
                      <a:pt x="943749" y="2382"/>
                    </a:lnTo>
                    <a:lnTo>
                      <a:pt x="965702" y="4764"/>
                    </a:lnTo>
                    <a:lnTo>
                      <a:pt x="987656" y="7146"/>
                    </a:lnTo>
                    <a:lnTo>
                      <a:pt x="1009610" y="10057"/>
                    </a:lnTo>
                    <a:lnTo>
                      <a:pt x="1031299" y="13763"/>
                    </a:lnTo>
                    <a:lnTo>
                      <a:pt x="1052724" y="17997"/>
                    </a:lnTo>
                    <a:lnTo>
                      <a:pt x="1074149" y="22496"/>
                    </a:lnTo>
                    <a:lnTo>
                      <a:pt x="1095045" y="27525"/>
                    </a:lnTo>
                    <a:lnTo>
                      <a:pt x="1115940" y="33348"/>
                    </a:lnTo>
                    <a:lnTo>
                      <a:pt x="1136572" y="39435"/>
                    </a:lnTo>
                    <a:lnTo>
                      <a:pt x="1157203" y="46051"/>
                    </a:lnTo>
                    <a:lnTo>
                      <a:pt x="1177305" y="53197"/>
                    </a:lnTo>
                    <a:lnTo>
                      <a:pt x="1197407" y="60873"/>
                    </a:lnTo>
                    <a:lnTo>
                      <a:pt x="1216981" y="69077"/>
                    </a:lnTo>
                    <a:lnTo>
                      <a:pt x="1236818" y="77811"/>
                    </a:lnTo>
                    <a:lnTo>
                      <a:pt x="1255863" y="86545"/>
                    </a:lnTo>
                    <a:lnTo>
                      <a:pt x="1274907" y="96337"/>
                    </a:lnTo>
                    <a:lnTo>
                      <a:pt x="1293687" y="105865"/>
                    </a:lnTo>
                    <a:lnTo>
                      <a:pt x="1312202" y="116452"/>
                    </a:lnTo>
                    <a:lnTo>
                      <a:pt x="1330453" y="127303"/>
                    </a:lnTo>
                    <a:lnTo>
                      <a:pt x="1348439" y="138154"/>
                    </a:lnTo>
                    <a:lnTo>
                      <a:pt x="1365896" y="149799"/>
                    </a:lnTo>
                    <a:lnTo>
                      <a:pt x="1383353" y="162239"/>
                    </a:lnTo>
                    <a:lnTo>
                      <a:pt x="1400282" y="174413"/>
                    </a:lnTo>
                    <a:lnTo>
                      <a:pt x="1416945" y="187117"/>
                    </a:lnTo>
                    <a:lnTo>
                      <a:pt x="1433609" y="200615"/>
                    </a:lnTo>
                    <a:lnTo>
                      <a:pt x="1449479" y="214113"/>
                    </a:lnTo>
                    <a:lnTo>
                      <a:pt x="1465085" y="228404"/>
                    </a:lnTo>
                    <a:lnTo>
                      <a:pt x="1480426" y="242432"/>
                    </a:lnTo>
                    <a:lnTo>
                      <a:pt x="1495503" y="257253"/>
                    </a:lnTo>
                    <a:lnTo>
                      <a:pt x="1510315" y="272074"/>
                    </a:lnTo>
                    <a:lnTo>
                      <a:pt x="1524863" y="287424"/>
                    </a:lnTo>
                    <a:lnTo>
                      <a:pt x="1538881" y="303569"/>
                    </a:lnTo>
                    <a:lnTo>
                      <a:pt x="1552371" y="319449"/>
                    </a:lnTo>
                    <a:lnTo>
                      <a:pt x="1565596" y="335858"/>
                    </a:lnTo>
                    <a:lnTo>
                      <a:pt x="1578292" y="352796"/>
                    </a:lnTo>
                    <a:lnTo>
                      <a:pt x="1590724" y="369735"/>
                    </a:lnTo>
                    <a:lnTo>
                      <a:pt x="1602627" y="386938"/>
                    </a:lnTo>
                    <a:lnTo>
                      <a:pt x="1614265" y="404935"/>
                    </a:lnTo>
                    <a:lnTo>
                      <a:pt x="1625639" y="422667"/>
                    </a:lnTo>
                    <a:lnTo>
                      <a:pt x="1636219" y="440929"/>
                    </a:lnTo>
                    <a:lnTo>
                      <a:pt x="1646534" y="459455"/>
                    </a:lnTo>
                    <a:lnTo>
                      <a:pt x="1656585" y="478247"/>
                    </a:lnTo>
                    <a:lnTo>
                      <a:pt x="1666108" y="497038"/>
                    </a:lnTo>
                    <a:lnTo>
                      <a:pt x="1675101" y="516358"/>
                    </a:lnTo>
                    <a:lnTo>
                      <a:pt x="1683565" y="535943"/>
                    </a:lnTo>
                    <a:lnTo>
                      <a:pt x="1691764" y="555528"/>
                    </a:lnTo>
                    <a:lnTo>
                      <a:pt x="1699170" y="575643"/>
                    </a:lnTo>
                    <a:lnTo>
                      <a:pt x="1706577" y="596022"/>
                    </a:lnTo>
                    <a:lnTo>
                      <a:pt x="1712925" y="616401"/>
                    </a:lnTo>
                    <a:lnTo>
                      <a:pt x="1719273" y="637309"/>
                    </a:lnTo>
                    <a:lnTo>
                      <a:pt x="1725092" y="658218"/>
                    </a:lnTo>
                    <a:lnTo>
                      <a:pt x="1730382" y="679126"/>
                    </a:lnTo>
                    <a:lnTo>
                      <a:pt x="1734614" y="700564"/>
                    </a:lnTo>
                    <a:lnTo>
                      <a:pt x="1739111" y="721737"/>
                    </a:lnTo>
                    <a:lnTo>
                      <a:pt x="1742549" y="743439"/>
                    </a:lnTo>
                    <a:lnTo>
                      <a:pt x="1745723" y="765406"/>
                    </a:lnTo>
                    <a:lnTo>
                      <a:pt x="1748104" y="787373"/>
                    </a:lnTo>
                    <a:lnTo>
                      <a:pt x="1749955" y="809605"/>
                    </a:lnTo>
                    <a:lnTo>
                      <a:pt x="1751542" y="831837"/>
                    </a:lnTo>
                    <a:lnTo>
                      <a:pt x="1752336" y="854598"/>
                    </a:lnTo>
                    <a:lnTo>
                      <a:pt x="1752600" y="877094"/>
                    </a:lnTo>
                    <a:lnTo>
                      <a:pt x="1752336" y="899590"/>
                    </a:lnTo>
                    <a:lnTo>
                      <a:pt x="1751542" y="922351"/>
                    </a:lnTo>
                    <a:lnTo>
                      <a:pt x="1749955" y="944583"/>
                    </a:lnTo>
                    <a:lnTo>
                      <a:pt x="1748104" y="966550"/>
                    </a:lnTo>
                    <a:lnTo>
                      <a:pt x="1745723" y="988782"/>
                    </a:lnTo>
                    <a:lnTo>
                      <a:pt x="1742549" y="1010220"/>
                    </a:lnTo>
                    <a:lnTo>
                      <a:pt x="1739111" y="1031922"/>
                    </a:lnTo>
                    <a:lnTo>
                      <a:pt x="1734614" y="1053624"/>
                    </a:lnTo>
                    <a:lnTo>
                      <a:pt x="1730382" y="1075062"/>
                    </a:lnTo>
                    <a:lnTo>
                      <a:pt x="1725092" y="1095970"/>
                    </a:lnTo>
                    <a:lnTo>
                      <a:pt x="1719273" y="1116879"/>
                    </a:lnTo>
                    <a:lnTo>
                      <a:pt x="1712925" y="1137523"/>
                    </a:lnTo>
                    <a:lnTo>
                      <a:pt x="1706577" y="1157902"/>
                    </a:lnTo>
                    <a:lnTo>
                      <a:pt x="1699170" y="1178016"/>
                    </a:lnTo>
                    <a:lnTo>
                      <a:pt x="1691764" y="1198130"/>
                    </a:lnTo>
                    <a:lnTo>
                      <a:pt x="1683565" y="1217980"/>
                    </a:lnTo>
                    <a:lnTo>
                      <a:pt x="1675101" y="1237565"/>
                    </a:lnTo>
                    <a:lnTo>
                      <a:pt x="1666108" y="1256886"/>
                    </a:lnTo>
                    <a:lnTo>
                      <a:pt x="1656585" y="1275941"/>
                    </a:lnTo>
                    <a:lnTo>
                      <a:pt x="1646534" y="1294733"/>
                    </a:lnTo>
                    <a:lnTo>
                      <a:pt x="1636219" y="1313259"/>
                    </a:lnTo>
                    <a:lnTo>
                      <a:pt x="1625639" y="1331521"/>
                    </a:lnTo>
                    <a:lnTo>
                      <a:pt x="1614265" y="1349253"/>
                    </a:lnTo>
                    <a:lnTo>
                      <a:pt x="1602627" y="1366986"/>
                    </a:lnTo>
                    <a:lnTo>
                      <a:pt x="1590724" y="1384453"/>
                    </a:lnTo>
                    <a:lnTo>
                      <a:pt x="1578292" y="1401392"/>
                    </a:lnTo>
                    <a:lnTo>
                      <a:pt x="1565596" y="1418066"/>
                    </a:lnTo>
                    <a:lnTo>
                      <a:pt x="1552371" y="1434475"/>
                    </a:lnTo>
                    <a:lnTo>
                      <a:pt x="1538881" y="1450619"/>
                    </a:lnTo>
                    <a:lnTo>
                      <a:pt x="1524863" y="1466234"/>
                    </a:lnTo>
                    <a:lnTo>
                      <a:pt x="1510315" y="1481585"/>
                    </a:lnTo>
                    <a:lnTo>
                      <a:pt x="1495503" y="1496671"/>
                    </a:lnTo>
                    <a:lnTo>
                      <a:pt x="1480426" y="1511492"/>
                    </a:lnTo>
                    <a:lnTo>
                      <a:pt x="1465085" y="1525784"/>
                    </a:lnTo>
                    <a:lnTo>
                      <a:pt x="1449479" y="1540075"/>
                    </a:lnTo>
                    <a:lnTo>
                      <a:pt x="1433609" y="1553573"/>
                    </a:lnTo>
                    <a:lnTo>
                      <a:pt x="1416945" y="1566542"/>
                    </a:lnTo>
                    <a:lnTo>
                      <a:pt x="1400282" y="1579510"/>
                    </a:lnTo>
                    <a:lnTo>
                      <a:pt x="1383353" y="1591949"/>
                    </a:lnTo>
                    <a:lnTo>
                      <a:pt x="1365896" y="1603859"/>
                    </a:lnTo>
                    <a:lnTo>
                      <a:pt x="1348439" y="1615505"/>
                    </a:lnTo>
                    <a:lnTo>
                      <a:pt x="1330453" y="1626885"/>
                    </a:lnTo>
                    <a:lnTo>
                      <a:pt x="1312202" y="1637472"/>
                    </a:lnTo>
                    <a:lnTo>
                      <a:pt x="1293687" y="1647793"/>
                    </a:lnTo>
                    <a:lnTo>
                      <a:pt x="1274907" y="1657851"/>
                    </a:lnTo>
                    <a:lnTo>
                      <a:pt x="1255863" y="1667379"/>
                    </a:lnTo>
                    <a:lnTo>
                      <a:pt x="1236818" y="1676377"/>
                    </a:lnTo>
                    <a:lnTo>
                      <a:pt x="1216981" y="1684846"/>
                    </a:lnTo>
                    <a:lnTo>
                      <a:pt x="1197407" y="1693051"/>
                    </a:lnTo>
                    <a:lnTo>
                      <a:pt x="1177305" y="1700726"/>
                    </a:lnTo>
                    <a:lnTo>
                      <a:pt x="1157203" y="1707607"/>
                    </a:lnTo>
                    <a:lnTo>
                      <a:pt x="1136572" y="1714753"/>
                    </a:lnTo>
                    <a:lnTo>
                      <a:pt x="1115940" y="1720576"/>
                    </a:lnTo>
                    <a:lnTo>
                      <a:pt x="1095045" y="1726134"/>
                    </a:lnTo>
                    <a:lnTo>
                      <a:pt x="1074149" y="1731427"/>
                    </a:lnTo>
                    <a:lnTo>
                      <a:pt x="1052724" y="1736191"/>
                    </a:lnTo>
                    <a:lnTo>
                      <a:pt x="1031299" y="1740426"/>
                    </a:lnTo>
                    <a:lnTo>
                      <a:pt x="1009610" y="1743866"/>
                    </a:lnTo>
                    <a:lnTo>
                      <a:pt x="987656" y="1747042"/>
                    </a:lnTo>
                    <a:lnTo>
                      <a:pt x="965702" y="1749424"/>
                    </a:lnTo>
                    <a:lnTo>
                      <a:pt x="943749" y="1751277"/>
                    </a:lnTo>
                    <a:lnTo>
                      <a:pt x="921266" y="1752865"/>
                    </a:lnTo>
                    <a:lnTo>
                      <a:pt x="899048" y="1753923"/>
                    </a:lnTo>
                    <a:lnTo>
                      <a:pt x="876300" y="1754188"/>
                    </a:lnTo>
                    <a:lnTo>
                      <a:pt x="853817" y="1753923"/>
                    </a:lnTo>
                    <a:lnTo>
                      <a:pt x="831335" y="1752865"/>
                    </a:lnTo>
                    <a:lnTo>
                      <a:pt x="809116" y="1751277"/>
                    </a:lnTo>
                    <a:lnTo>
                      <a:pt x="786898" y="1749424"/>
                    </a:lnTo>
                    <a:lnTo>
                      <a:pt x="764944" y="1747042"/>
                    </a:lnTo>
                    <a:lnTo>
                      <a:pt x="742990" y="1743866"/>
                    </a:lnTo>
                    <a:lnTo>
                      <a:pt x="721301" y="1740426"/>
                    </a:lnTo>
                    <a:lnTo>
                      <a:pt x="699876" y="1736191"/>
                    </a:lnTo>
                    <a:lnTo>
                      <a:pt x="678716" y="1731427"/>
                    </a:lnTo>
                    <a:lnTo>
                      <a:pt x="657820" y="1726134"/>
                    </a:lnTo>
                    <a:lnTo>
                      <a:pt x="636660" y="1720576"/>
                    </a:lnTo>
                    <a:lnTo>
                      <a:pt x="616028" y="1714753"/>
                    </a:lnTo>
                    <a:lnTo>
                      <a:pt x="595662" y="1707607"/>
                    </a:lnTo>
                    <a:lnTo>
                      <a:pt x="575295" y="1700726"/>
                    </a:lnTo>
                    <a:lnTo>
                      <a:pt x="555193" y="1693051"/>
                    </a:lnTo>
                    <a:lnTo>
                      <a:pt x="535619" y="1684846"/>
                    </a:lnTo>
                    <a:lnTo>
                      <a:pt x="516046" y="1676377"/>
                    </a:lnTo>
                    <a:lnTo>
                      <a:pt x="496737" y="1667379"/>
                    </a:lnTo>
                    <a:lnTo>
                      <a:pt x="477958" y="1657851"/>
                    </a:lnTo>
                    <a:lnTo>
                      <a:pt x="458913" y="1647793"/>
                    </a:lnTo>
                    <a:lnTo>
                      <a:pt x="440663" y="1637472"/>
                    </a:lnTo>
                    <a:lnTo>
                      <a:pt x="422412" y="1626885"/>
                    </a:lnTo>
                    <a:lnTo>
                      <a:pt x="404161" y="1615505"/>
                    </a:lnTo>
                    <a:lnTo>
                      <a:pt x="386704" y="1603859"/>
                    </a:lnTo>
                    <a:lnTo>
                      <a:pt x="369511" y="1591949"/>
                    </a:lnTo>
                    <a:lnTo>
                      <a:pt x="352318" y="1579510"/>
                    </a:lnTo>
                    <a:lnTo>
                      <a:pt x="335655" y="1566542"/>
                    </a:lnTo>
                    <a:lnTo>
                      <a:pt x="319255" y="1553573"/>
                    </a:lnTo>
                    <a:lnTo>
                      <a:pt x="303121" y="1540075"/>
                    </a:lnTo>
                    <a:lnTo>
                      <a:pt x="287251" y="1525784"/>
                    </a:lnTo>
                    <a:lnTo>
                      <a:pt x="271909" y="1511492"/>
                    </a:lnTo>
                    <a:lnTo>
                      <a:pt x="256833" y="1496671"/>
                    </a:lnTo>
                    <a:lnTo>
                      <a:pt x="242285" y="1481585"/>
                    </a:lnTo>
                    <a:lnTo>
                      <a:pt x="227737" y="1466234"/>
                    </a:lnTo>
                    <a:lnTo>
                      <a:pt x="213983" y="1450619"/>
                    </a:lnTo>
                    <a:lnTo>
                      <a:pt x="200229" y="1434475"/>
                    </a:lnTo>
                    <a:lnTo>
                      <a:pt x="187004" y="1418066"/>
                    </a:lnTo>
                    <a:lnTo>
                      <a:pt x="174308" y="1401392"/>
                    </a:lnTo>
                    <a:lnTo>
                      <a:pt x="161876" y="1384453"/>
                    </a:lnTo>
                    <a:lnTo>
                      <a:pt x="149709" y="1366986"/>
                    </a:lnTo>
                    <a:lnTo>
                      <a:pt x="138071" y="1349253"/>
                    </a:lnTo>
                    <a:lnTo>
                      <a:pt x="126961" y="1331521"/>
                    </a:lnTo>
                    <a:lnTo>
                      <a:pt x="116117" y="1313259"/>
                    </a:lnTo>
                    <a:lnTo>
                      <a:pt x="105801" y="1294733"/>
                    </a:lnTo>
                    <a:lnTo>
                      <a:pt x="95750" y="1275941"/>
                    </a:lnTo>
                    <a:lnTo>
                      <a:pt x="86492" y="1256886"/>
                    </a:lnTo>
                    <a:lnTo>
                      <a:pt x="77499" y="1237565"/>
                    </a:lnTo>
                    <a:lnTo>
                      <a:pt x="69035" y="1217980"/>
                    </a:lnTo>
                    <a:lnTo>
                      <a:pt x="60836" y="1198130"/>
                    </a:lnTo>
                    <a:lnTo>
                      <a:pt x="53165" y="1178016"/>
                    </a:lnTo>
                    <a:lnTo>
                      <a:pt x="46023" y="1157902"/>
                    </a:lnTo>
                    <a:lnTo>
                      <a:pt x="39411" y="1137523"/>
                    </a:lnTo>
                    <a:lnTo>
                      <a:pt x="33327" y="1116879"/>
                    </a:lnTo>
                    <a:lnTo>
                      <a:pt x="27508" y="1095970"/>
                    </a:lnTo>
                    <a:lnTo>
                      <a:pt x="22483" y="1075062"/>
                    </a:lnTo>
                    <a:lnTo>
                      <a:pt x="17721" y="1053624"/>
                    </a:lnTo>
                    <a:lnTo>
                      <a:pt x="13754" y="1031922"/>
                    </a:lnTo>
                    <a:lnTo>
                      <a:pt x="10051" y="1010220"/>
                    </a:lnTo>
                    <a:lnTo>
                      <a:pt x="6877" y="988782"/>
                    </a:lnTo>
                    <a:lnTo>
                      <a:pt x="4496" y="966550"/>
                    </a:lnTo>
                    <a:lnTo>
                      <a:pt x="2380" y="944583"/>
                    </a:lnTo>
                    <a:lnTo>
                      <a:pt x="1322" y="922351"/>
                    </a:lnTo>
                    <a:lnTo>
                      <a:pt x="264" y="899590"/>
                    </a:lnTo>
                    <a:lnTo>
                      <a:pt x="0" y="877094"/>
                    </a:lnTo>
                    <a:lnTo>
                      <a:pt x="264" y="854598"/>
                    </a:lnTo>
                    <a:lnTo>
                      <a:pt x="1322" y="831837"/>
                    </a:lnTo>
                    <a:lnTo>
                      <a:pt x="2380" y="809605"/>
                    </a:lnTo>
                    <a:lnTo>
                      <a:pt x="4496" y="787373"/>
                    </a:lnTo>
                    <a:lnTo>
                      <a:pt x="6877" y="765406"/>
                    </a:lnTo>
                    <a:lnTo>
                      <a:pt x="10051" y="743439"/>
                    </a:lnTo>
                    <a:lnTo>
                      <a:pt x="13754" y="721737"/>
                    </a:lnTo>
                    <a:lnTo>
                      <a:pt x="17721" y="700564"/>
                    </a:lnTo>
                    <a:lnTo>
                      <a:pt x="22483" y="679126"/>
                    </a:lnTo>
                    <a:lnTo>
                      <a:pt x="27508" y="658218"/>
                    </a:lnTo>
                    <a:lnTo>
                      <a:pt x="33327" y="637309"/>
                    </a:lnTo>
                    <a:lnTo>
                      <a:pt x="39411" y="616401"/>
                    </a:lnTo>
                    <a:lnTo>
                      <a:pt x="46023" y="596022"/>
                    </a:lnTo>
                    <a:lnTo>
                      <a:pt x="53165" y="575643"/>
                    </a:lnTo>
                    <a:lnTo>
                      <a:pt x="60836" y="555528"/>
                    </a:lnTo>
                    <a:lnTo>
                      <a:pt x="69035" y="535943"/>
                    </a:lnTo>
                    <a:lnTo>
                      <a:pt x="77499" y="516358"/>
                    </a:lnTo>
                    <a:lnTo>
                      <a:pt x="86492" y="497038"/>
                    </a:lnTo>
                    <a:lnTo>
                      <a:pt x="95750" y="478247"/>
                    </a:lnTo>
                    <a:lnTo>
                      <a:pt x="105801" y="459455"/>
                    </a:lnTo>
                    <a:lnTo>
                      <a:pt x="116117" y="440929"/>
                    </a:lnTo>
                    <a:lnTo>
                      <a:pt x="126961" y="422667"/>
                    </a:lnTo>
                    <a:lnTo>
                      <a:pt x="138071" y="404935"/>
                    </a:lnTo>
                    <a:lnTo>
                      <a:pt x="149709" y="386938"/>
                    </a:lnTo>
                    <a:lnTo>
                      <a:pt x="161876" y="369735"/>
                    </a:lnTo>
                    <a:lnTo>
                      <a:pt x="174308" y="352796"/>
                    </a:lnTo>
                    <a:lnTo>
                      <a:pt x="187004" y="335858"/>
                    </a:lnTo>
                    <a:lnTo>
                      <a:pt x="200229" y="319449"/>
                    </a:lnTo>
                    <a:lnTo>
                      <a:pt x="213983" y="303569"/>
                    </a:lnTo>
                    <a:lnTo>
                      <a:pt x="227737" y="287424"/>
                    </a:lnTo>
                    <a:lnTo>
                      <a:pt x="242285" y="272074"/>
                    </a:lnTo>
                    <a:lnTo>
                      <a:pt x="256833" y="257253"/>
                    </a:lnTo>
                    <a:lnTo>
                      <a:pt x="271909" y="242432"/>
                    </a:lnTo>
                    <a:lnTo>
                      <a:pt x="287251" y="228404"/>
                    </a:lnTo>
                    <a:lnTo>
                      <a:pt x="303121" y="214113"/>
                    </a:lnTo>
                    <a:lnTo>
                      <a:pt x="319255" y="200615"/>
                    </a:lnTo>
                    <a:lnTo>
                      <a:pt x="335655" y="187117"/>
                    </a:lnTo>
                    <a:lnTo>
                      <a:pt x="352318" y="174413"/>
                    </a:lnTo>
                    <a:lnTo>
                      <a:pt x="369511" y="162239"/>
                    </a:lnTo>
                    <a:lnTo>
                      <a:pt x="386704" y="149799"/>
                    </a:lnTo>
                    <a:lnTo>
                      <a:pt x="404161" y="138154"/>
                    </a:lnTo>
                    <a:lnTo>
                      <a:pt x="422412" y="127303"/>
                    </a:lnTo>
                    <a:lnTo>
                      <a:pt x="440663" y="116452"/>
                    </a:lnTo>
                    <a:lnTo>
                      <a:pt x="458913" y="105865"/>
                    </a:lnTo>
                    <a:lnTo>
                      <a:pt x="477958" y="96337"/>
                    </a:lnTo>
                    <a:lnTo>
                      <a:pt x="496737" y="86545"/>
                    </a:lnTo>
                    <a:lnTo>
                      <a:pt x="516046" y="77811"/>
                    </a:lnTo>
                    <a:lnTo>
                      <a:pt x="535619" y="69077"/>
                    </a:lnTo>
                    <a:lnTo>
                      <a:pt x="555193" y="60873"/>
                    </a:lnTo>
                    <a:lnTo>
                      <a:pt x="575295" y="53197"/>
                    </a:lnTo>
                    <a:lnTo>
                      <a:pt x="595662" y="46051"/>
                    </a:lnTo>
                    <a:lnTo>
                      <a:pt x="616028" y="39435"/>
                    </a:lnTo>
                    <a:lnTo>
                      <a:pt x="636660" y="33348"/>
                    </a:lnTo>
                    <a:lnTo>
                      <a:pt x="657820" y="27525"/>
                    </a:lnTo>
                    <a:lnTo>
                      <a:pt x="678716" y="22496"/>
                    </a:lnTo>
                    <a:lnTo>
                      <a:pt x="699876" y="17997"/>
                    </a:lnTo>
                    <a:lnTo>
                      <a:pt x="721301" y="13763"/>
                    </a:lnTo>
                    <a:lnTo>
                      <a:pt x="742990" y="10057"/>
                    </a:lnTo>
                    <a:lnTo>
                      <a:pt x="764944" y="7146"/>
                    </a:lnTo>
                    <a:lnTo>
                      <a:pt x="786898" y="4764"/>
                    </a:lnTo>
                    <a:lnTo>
                      <a:pt x="809116" y="2382"/>
                    </a:lnTo>
                    <a:lnTo>
                      <a:pt x="831335" y="1323"/>
                    </a:lnTo>
                    <a:lnTo>
                      <a:pt x="853817" y="265"/>
                    </a:lnTo>
                    <a:lnTo>
                      <a:pt x="8763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60"/>
              <p:cNvSpPr txBox="1"/>
              <p:nvPr/>
            </p:nvSpPr>
            <p:spPr>
              <a:xfrm>
                <a:off x="4716874" y="3225885"/>
                <a:ext cx="15628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输入标题</a:t>
                </a:r>
                <a:endPara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076726" y="2012331"/>
            <a:ext cx="1834209" cy="1997677"/>
            <a:chOff x="7567273" y="3027509"/>
            <a:chExt cx="1834926" cy="1997677"/>
          </a:xfrm>
        </p:grpSpPr>
        <p:sp>
          <p:nvSpPr>
            <p:cNvPr id="34" name="任意多边形 33"/>
            <p:cNvSpPr/>
            <p:nvPr/>
          </p:nvSpPr>
          <p:spPr>
            <a:xfrm>
              <a:off x="7567273" y="3027509"/>
              <a:ext cx="1834926" cy="1997677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KSO_Shape"/>
            <p:cNvSpPr/>
            <p:nvPr/>
          </p:nvSpPr>
          <p:spPr bwMode="auto">
            <a:xfrm>
              <a:off x="8272488" y="3431336"/>
              <a:ext cx="520284" cy="433570"/>
            </a:xfrm>
            <a:custGeom>
              <a:avLst/>
              <a:gdLst>
                <a:gd name="T0" fmla="*/ 2147483646 w 282"/>
                <a:gd name="T1" fmla="*/ 2147483646 h 235"/>
                <a:gd name="T2" fmla="*/ 2147483646 w 282"/>
                <a:gd name="T3" fmla="*/ 2147483646 h 235"/>
                <a:gd name="T4" fmla="*/ 2147483646 w 282"/>
                <a:gd name="T5" fmla="*/ 2147483646 h 235"/>
                <a:gd name="T6" fmla="*/ 2147483646 w 282"/>
                <a:gd name="T7" fmla="*/ 2147483646 h 235"/>
                <a:gd name="T8" fmla="*/ 2147483646 w 282"/>
                <a:gd name="T9" fmla="*/ 2147483646 h 235"/>
                <a:gd name="T10" fmla="*/ 2147483646 w 282"/>
                <a:gd name="T11" fmla="*/ 2147483646 h 235"/>
                <a:gd name="T12" fmla="*/ 2147483646 w 282"/>
                <a:gd name="T13" fmla="*/ 2147483646 h 235"/>
                <a:gd name="T14" fmla="*/ 2147483646 w 282"/>
                <a:gd name="T15" fmla="*/ 2147483646 h 235"/>
                <a:gd name="T16" fmla="*/ 2147483646 w 282"/>
                <a:gd name="T17" fmla="*/ 2147483646 h 235"/>
                <a:gd name="T18" fmla="*/ 2147483646 w 282"/>
                <a:gd name="T19" fmla="*/ 2147483646 h 235"/>
                <a:gd name="T20" fmla="*/ 2147483646 w 282"/>
                <a:gd name="T21" fmla="*/ 2147483646 h 235"/>
                <a:gd name="T22" fmla="*/ 2147483646 w 282"/>
                <a:gd name="T23" fmla="*/ 2147483646 h 235"/>
                <a:gd name="T24" fmla="*/ 2147483646 w 282"/>
                <a:gd name="T25" fmla="*/ 2147483646 h 235"/>
                <a:gd name="T26" fmla="*/ 2147483646 w 282"/>
                <a:gd name="T27" fmla="*/ 2147483646 h 235"/>
                <a:gd name="T28" fmla="*/ 2147483646 w 282"/>
                <a:gd name="T29" fmla="*/ 2147483646 h 235"/>
                <a:gd name="T30" fmla="*/ 2147483646 w 282"/>
                <a:gd name="T31" fmla="*/ 2147483646 h 235"/>
                <a:gd name="T32" fmla="*/ 2147483646 w 282"/>
                <a:gd name="T33" fmla="*/ 2147483646 h 235"/>
                <a:gd name="T34" fmla="*/ 2147483646 w 282"/>
                <a:gd name="T35" fmla="*/ 2147483646 h 235"/>
                <a:gd name="T36" fmla="*/ 2147483646 w 282"/>
                <a:gd name="T37" fmla="*/ 2147483646 h 235"/>
                <a:gd name="T38" fmla="*/ 2147483646 w 282"/>
                <a:gd name="T39" fmla="*/ 2147483646 h 235"/>
                <a:gd name="T40" fmla="*/ 2147483646 w 282"/>
                <a:gd name="T41" fmla="*/ 2147483646 h 235"/>
                <a:gd name="T42" fmla="*/ 2147483646 w 282"/>
                <a:gd name="T43" fmla="*/ 2147483646 h 235"/>
                <a:gd name="T44" fmla="*/ 2147483646 w 282"/>
                <a:gd name="T45" fmla="*/ 2147483646 h 235"/>
                <a:gd name="T46" fmla="*/ 2147483646 w 282"/>
                <a:gd name="T47" fmla="*/ 2147483646 h 235"/>
                <a:gd name="T48" fmla="*/ 2147483646 w 282"/>
                <a:gd name="T49" fmla="*/ 2147483646 h 235"/>
                <a:gd name="T50" fmla="*/ 2147483646 w 282"/>
                <a:gd name="T51" fmla="*/ 2147483646 h 235"/>
                <a:gd name="T52" fmla="*/ 2147483646 w 282"/>
                <a:gd name="T53" fmla="*/ 2147483646 h 235"/>
                <a:gd name="T54" fmla="*/ 2147483646 w 282"/>
                <a:gd name="T55" fmla="*/ 2147483646 h 235"/>
                <a:gd name="T56" fmla="*/ 2147483646 w 282"/>
                <a:gd name="T57" fmla="*/ 2147483646 h 235"/>
                <a:gd name="T58" fmla="*/ 2147483646 w 282"/>
                <a:gd name="T59" fmla="*/ 2147483646 h 235"/>
                <a:gd name="T60" fmla="*/ 2147483646 w 282"/>
                <a:gd name="T61" fmla="*/ 2147483646 h 235"/>
                <a:gd name="T62" fmla="*/ 2147483646 w 282"/>
                <a:gd name="T63" fmla="*/ 2147483646 h 235"/>
                <a:gd name="T64" fmla="*/ 2147483646 w 282"/>
                <a:gd name="T65" fmla="*/ 2147483646 h 235"/>
                <a:gd name="T66" fmla="*/ 2147483646 w 282"/>
                <a:gd name="T67" fmla="*/ 2147483646 h 235"/>
                <a:gd name="T68" fmla="*/ 2147483646 w 282"/>
                <a:gd name="T69" fmla="*/ 2147483646 h 235"/>
                <a:gd name="T70" fmla="*/ 2147483646 w 282"/>
                <a:gd name="T71" fmla="*/ 2147483646 h 235"/>
                <a:gd name="T72" fmla="*/ 2147483646 w 282"/>
                <a:gd name="T73" fmla="*/ 2147483646 h 235"/>
                <a:gd name="T74" fmla="*/ 2147483646 w 282"/>
                <a:gd name="T75" fmla="*/ 2147483646 h 235"/>
                <a:gd name="T76" fmla="*/ 2147483646 w 282"/>
                <a:gd name="T77" fmla="*/ 2147483646 h 235"/>
                <a:gd name="T78" fmla="*/ 2147483646 w 282"/>
                <a:gd name="T79" fmla="*/ 2147483646 h 235"/>
                <a:gd name="T80" fmla="*/ 2147483646 w 282"/>
                <a:gd name="T81" fmla="*/ 2147483646 h 235"/>
                <a:gd name="T82" fmla="*/ 2147483646 w 282"/>
                <a:gd name="T83" fmla="*/ 2147483646 h 235"/>
                <a:gd name="T84" fmla="*/ 2147483646 w 282"/>
                <a:gd name="T85" fmla="*/ 2147483646 h 235"/>
                <a:gd name="T86" fmla="*/ 2147483646 w 282"/>
                <a:gd name="T87" fmla="*/ 2147483646 h 235"/>
                <a:gd name="T88" fmla="*/ 2147483646 w 282"/>
                <a:gd name="T89" fmla="*/ 2147483646 h 235"/>
                <a:gd name="T90" fmla="*/ 2147483646 w 282"/>
                <a:gd name="T91" fmla="*/ 2147483646 h 235"/>
                <a:gd name="T92" fmla="*/ 2147483646 w 282"/>
                <a:gd name="T93" fmla="*/ 2147483646 h 235"/>
                <a:gd name="T94" fmla="*/ 2147483646 w 282"/>
                <a:gd name="T95" fmla="*/ 2147483646 h 235"/>
                <a:gd name="T96" fmla="*/ 2147483646 w 282"/>
                <a:gd name="T97" fmla="*/ 2147483646 h 235"/>
                <a:gd name="T98" fmla="*/ 2147483646 w 282"/>
                <a:gd name="T99" fmla="*/ 2147483646 h 235"/>
                <a:gd name="T100" fmla="*/ 2147483646 w 282"/>
                <a:gd name="T101" fmla="*/ 2147483646 h 235"/>
                <a:gd name="T102" fmla="*/ 0 w 282"/>
                <a:gd name="T103" fmla="*/ 2147483646 h 235"/>
                <a:gd name="T104" fmla="*/ 0 w 282"/>
                <a:gd name="T105" fmla="*/ 2147483646 h 235"/>
                <a:gd name="T106" fmla="*/ 2147483646 w 282"/>
                <a:gd name="T107" fmla="*/ 2147483646 h 235"/>
                <a:gd name="T108" fmla="*/ 2147483646 w 282"/>
                <a:gd name="T109" fmla="*/ 2147483646 h 235"/>
                <a:gd name="T110" fmla="*/ 2147483646 w 282"/>
                <a:gd name="T111" fmla="*/ 2147483646 h 235"/>
                <a:gd name="T112" fmla="*/ 2147483646 w 282"/>
                <a:gd name="T113" fmla="*/ 2147483646 h 235"/>
                <a:gd name="T114" fmla="*/ 2147483646 w 282"/>
                <a:gd name="T115" fmla="*/ 2147483646 h 235"/>
                <a:gd name="T116" fmla="*/ 2147483646 w 282"/>
                <a:gd name="T117" fmla="*/ 2147483646 h 235"/>
                <a:gd name="T118" fmla="*/ 2147483646 w 282"/>
                <a:gd name="T119" fmla="*/ 2147483646 h 235"/>
                <a:gd name="T120" fmla="*/ 2147483646 w 282"/>
                <a:gd name="T121" fmla="*/ 2147483646 h 235"/>
                <a:gd name="T122" fmla="*/ 2147483646 w 282"/>
                <a:gd name="T123" fmla="*/ 2147483646 h 2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235">
                  <a:moveTo>
                    <a:pt x="28" y="131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8" y="44"/>
                    <a:pt x="36" y="36"/>
                    <a:pt x="46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36" y="148"/>
                    <a:pt x="28" y="140"/>
                    <a:pt x="28" y="131"/>
                  </a:cubicBezTo>
                  <a:close/>
                  <a:moveTo>
                    <a:pt x="214" y="131"/>
                  </a:moveTo>
                  <a:cubicBezTo>
                    <a:pt x="214" y="53"/>
                    <a:pt x="214" y="53"/>
                    <a:pt x="214" y="53"/>
                  </a:cubicBezTo>
                  <a:cubicBezTo>
                    <a:pt x="214" y="44"/>
                    <a:pt x="207" y="36"/>
                    <a:pt x="197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207" y="148"/>
                    <a:pt x="214" y="140"/>
                    <a:pt x="214" y="131"/>
                  </a:cubicBezTo>
                  <a:close/>
                  <a:moveTo>
                    <a:pt x="154" y="36"/>
                  </a:moveTo>
                  <a:cubicBezTo>
                    <a:pt x="152" y="21"/>
                    <a:pt x="143" y="13"/>
                    <a:pt x="13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00" y="13"/>
                    <a:pt x="91" y="21"/>
                    <a:pt x="89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6" y="36"/>
                    <a:pt x="166" y="36"/>
                    <a:pt x="166" y="36"/>
                  </a:cubicBezTo>
                  <a:lnTo>
                    <a:pt x="154" y="36"/>
                  </a:lnTo>
                  <a:close/>
                  <a:moveTo>
                    <a:pt x="101" y="36"/>
                  </a:moveTo>
                  <a:cubicBezTo>
                    <a:pt x="102" y="23"/>
                    <a:pt x="110" y="23"/>
                    <a:pt x="112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7" y="23"/>
                    <a:pt x="141" y="27"/>
                    <a:pt x="142" y="36"/>
                  </a:cubicBezTo>
                  <a:lnTo>
                    <a:pt x="101" y="36"/>
                  </a:lnTo>
                  <a:close/>
                  <a:moveTo>
                    <a:pt x="42" y="187"/>
                  </a:moveTo>
                  <a:cubicBezTo>
                    <a:pt x="28" y="187"/>
                    <a:pt x="17" y="198"/>
                    <a:pt x="17" y="211"/>
                  </a:cubicBezTo>
                  <a:cubicBezTo>
                    <a:pt x="17" y="224"/>
                    <a:pt x="28" y="235"/>
                    <a:pt x="42" y="235"/>
                  </a:cubicBezTo>
                  <a:cubicBezTo>
                    <a:pt x="55" y="235"/>
                    <a:pt x="66" y="224"/>
                    <a:pt x="66" y="211"/>
                  </a:cubicBezTo>
                  <a:cubicBezTo>
                    <a:pt x="66" y="198"/>
                    <a:pt x="55" y="187"/>
                    <a:pt x="42" y="187"/>
                  </a:cubicBezTo>
                  <a:close/>
                  <a:moveTo>
                    <a:pt x="42" y="224"/>
                  </a:moveTo>
                  <a:cubicBezTo>
                    <a:pt x="34" y="224"/>
                    <a:pt x="29" y="218"/>
                    <a:pt x="29" y="211"/>
                  </a:cubicBezTo>
                  <a:cubicBezTo>
                    <a:pt x="29" y="204"/>
                    <a:pt x="34" y="198"/>
                    <a:pt x="42" y="198"/>
                  </a:cubicBezTo>
                  <a:cubicBezTo>
                    <a:pt x="49" y="198"/>
                    <a:pt x="54" y="204"/>
                    <a:pt x="54" y="211"/>
                  </a:cubicBezTo>
                  <a:cubicBezTo>
                    <a:pt x="54" y="218"/>
                    <a:pt x="49" y="224"/>
                    <a:pt x="42" y="224"/>
                  </a:cubicBezTo>
                  <a:close/>
                  <a:moveTo>
                    <a:pt x="202" y="187"/>
                  </a:moveTo>
                  <a:cubicBezTo>
                    <a:pt x="188" y="187"/>
                    <a:pt x="177" y="198"/>
                    <a:pt x="177" y="211"/>
                  </a:cubicBezTo>
                  <a:cubicBezTo>
                    <a:pt x="177" y="224"/>
                    <a:pt x="188" y="235"/>
                    <a:pt x="202" y="235"/>
                  </a:cubicBezTo>
                  <a:cubicBezTo>
                    <a:pt x="215" y="235"/>
                    <a:pt x="226" y="224"/>
                    <a:pt x="226" y="211"/>
                  </a:cubicBezTo>
                  <a:cubicBezTo>
                    <a:pt x="226" y="198"/>
                    <a:pt x="215" y="187"/>
                    <a:pt x="202" y="187"/>
                  </a:cubicBezTo>
                  <a:close/>
                  <a:moveTo>
                    <a:pt x="202" y="224"/>
                  </a:moveTo>
                  <a:cubicBezTo>
                    <a:pt x="194" y="224"/>
                    <a:pt x="189" y="218"/>
                    <a:pt x="189" y="211"/>
                  </a:cubicBezTo>
                  <a:cubicBezTo>
                    <a:pt x="189" y="204"/>
                    <a:pt x="194" y="198"/>
                    <a:pt x="202" y="198"/>
                  </a:cubicBezTo>
                  <a:cubicBezTo>
                    <a:pt x="209" y="198"/>
                    <a:pt x="214" y="204"/>
                    <a:pt x="214" y="211"/>
                  </a:cubicBezTo>
                  <a:cubicBezTo>
                    <a:pt x="214" y="218"/>
                    <a:pt x="209" y="224"/>
                    <a:pt x="202" y="224"/>
                  </a:cubicBezTo>
                  <a:close/>
                  <a:moveTo>
                    <a:pt x="275" y="20"/>
                  </a:moveTo>
                  <a:cubicBezTo>
                    <a:pt x="246" y="36"/>
                    <a:pt x="246" y="36"/>
                    <a:pt x="246" y="36"/>
                  </a:cubicBezTo>
                  <a:cubicBezTo>
                    <a:pt x="246" y="179"/>
                    <a:pt x="246" y="179"/>
                    <a:pt x="246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226" y="160"/>
                    <a:pt x="226" y="160"/>
                    <a:pt x="226" y="160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26" y="31"/>
                    <a:pt x="226" y="30"/>
                    <a:pt x="226" y="29"/>
                  </a:cubicBezTo>
                  <a:cubicBezTo>
                    <a:pt x="227" y="26"/>
                    <a:pt x="228" y="23"/>
                    <a:pt x="231" y="22"/>
                  </a:cubicBezTo>
                  <a:cubicBezTo>
                    <a:pt x="266" y="3"/>
                    <a:pt x="266" y="3"/>
                    <a:pt x="266" y="3"/>
                  </a:cubicBezTo>
                  <a:cubicBezTo>
                    <a:pt x="271" y="0"/>
                    <a:pt x="277" y="2"/>
                    <a:pt x="279" y="7"/>
                  </a:cubicBezTo>
                  <a:cubicBezTo>
                    <a:pt x="282" y="12"/>
                    <a:pt x="280" y="17"/>
                    <a:pt x="27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63"/>
            <p:cNvSpPr txBox="1"/>
            <p:nvPr/>
          </p:nvSpPr>
          <p:spPr>
            <a:xfrm>
              <a:off x="7925165" y="3989043"/>
              <a:ext cx="14770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7" name="矩形 36"/>
          <p:cNvSpPr/>
          <p:nvPr/>
        </p:nvSpPr>
        <p:spPr>
          <a:xfrm>
            <a:off x="2281066" y="4304592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318740" y="4263596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6311939" y="4263596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8133674" y="4263596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196354" y="2190347"/>
            <a:ext cx="5825131" cy="3638921"/>
          </a:xfrm>
          <a:prstGeom prst="roundRect">
            <a:avLst>
              <a:gd name="adj" fmla="val 9694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AutoShape 51"/>
          <p:cNvSpPr>
            <a:spLocks noChangeArrowheads="1"/>
          </p:cNvSpPr>
          <p:nvPr/>
        </p:nvSpPr>
        <p:spPr bwMode="auto">
          <a:xfrm rot="16200000">
            <a:off x="5970123" y="5652564"/>
            <a:ext cx="277593" cy="345603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rgbClr val="005DA2"/>
            </a:solidFill>
            <a:miter lim="800000"/>
          </a:ln>
        </p:spPr>
        <p:txBody>
          <a:bodyPr vert="eaVert"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sp>
        <p:nvSpPr>
          <p:cNvPr id="7" name="AutoShape 52"/>
          <p:cNvSpPr>
            <a:spLocks noChangeArrowheads="1"/>
          </p:cNvSpPr>
          <p:nvPr/>
        </p:nvSpPr>
        <p:spPr bwMode="auto">
          <a:xfrm rot="5400000">
            <a:off x="8369654" y="2009486"/>
            <a:ext cx="277595" cy="34560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>
            <a:noFill/>
            <a:miter lim="800000"/>
          </a:ln>
        </p:spPr>
        <p:txBody>
          <a:bodyPr rot="10800000" vert="eaVert"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43910" y="1124745"/>
            <a:ext cx="3584972" cy="1554525"/>
            <a:chOff x="3015484" y="947682"/>
            <a:chExt cx="2689079" cy="1165894"/>
          </a:xfrm>
        </p:grpSpPr>
        <p:pic>
          <p:nvPicPr>
            <p:cNvPr id="9" name="Picture 8" descr="阴影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484" y="1972540"/>
              <a:ext cx="2689079" cy="14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3034288" y="1378848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11" name="Oval 8"/>
            <p:cNvSpPr>
              <a:spLocks noChangeAspect="1" noChangeArrowheads="1"/>
            </p:cNvSpPr>
            <p:nvPr/>
          </p:nvSpPr>
          <p:spPr bwMode="auto">
            <a:xfrm>
              <a:off x="3132342" y="1329150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12" name="Arc 9"/>
            <p:cNvSpPr/>
            <p:nvPr/>
          </p:nvSpPr>
          <p:spPr bwMode="auto">
            <a:xfrm>
              <a:off x="3141744" y="1229753"/>
              <a:ext cx="466090" cy="256550"/>
            </a:xfrm>
            <a:custGeom>
              <a:avLst/>
              <a:gdLst>
                <a:gd name="T0" fmla="*/ 550850 w 43195"/>
                <a:gd name="T1" fmla="*/ 33244 h 23732"/>
                <a:gd name="T2" fmla="*/ 275463 w 43195"/>
                <a:gd name="T3" fmla="*/ 303212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4 h 23732"/>
                <a:gd name="T10" fmla="*/ 275463 w 43195"/>
                <a:gd name="T11" fmla="*/ 303212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4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0"/>
            <p:cNvSpPr>
              <a:spLocks noChangeAspect="1" noChangeArrowheads="1"/>
            </p:cNvSpPr>
            <p:nvPr/>
          </p:nvSpPr>
          <p:spPr bwMode="auto">
            <a:xfrm>
              <a:off x="3132342" y="1134386"/>
              <a:ext cx="482207" cy="23506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 bwMode="auto">
            <a:xfrm>
              <a:off x="3321732" y="947682"/>
              <a:ext cx="108799" cy="300876"/>
              <a:chOff x="0" y="0"/>
              <a:chExt cx="203" cy="567"/>
            </a:xfrm>
          </p:grpSpPr>
          <p:grpSp>
            <p:nvGrpSpPr>
              <p:cNvPr id="16" name="Group 11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19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20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17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50212" y="1201546"/>
              <a:ext cx="1681682" cy="253865"/>
            </a:xfrm>
            <a:prstGeom prst="roundRect">
              <a:avLst>
                <a:gd name="adj" fmla="val 563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218565">
                <a:defRPr/>
              </a:pPr>
              <a:r>
                <a:rPr lang="zh-CN" altLang="en-US" sz="1500" kern="0" dirty="0">
                  <a:solidFill>
                    <a:srgbClr val="FFFFFF"/>
                  </a:solidFill>
                </a:rPr>
                <a:t>此处添加文字内容</a:t>
              </a:r>
              <a:endParaRPr lang="zh-CN" altLang="en-US" sz="1500" kern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095075" y="2568233"/>
            <a:ext cx="3584972" cy="1554525"/>
            <a:chOff x="1403648" y="2030298"/>
            <a:chExt cx="2689079" cy="1165894"/>
          </a:xfrm>
        </p:grpSpPr>
        <p:pic>
          <p:nvPicPr>
            <p:cNvPr id="22" name="Picture 21" descr="阴影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055156"/>
              <a:ext cx="2689079" cy="14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>
              <a:off x="1422453" y="2461464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4" name="Oval 8"/>
            <p:cNvSpPr>
              <a:spLocks noChangeAspect="1" noChangeArrowheads="1"/>
            </p:cNvSpPr>
            <p:nvPr/>
          </p:nvSpPr>
          <p:spPr bwMode="auto">
            <a:xfrm>
              <a:off x="1520507" y="2411766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25" name="Arc 9"/>
            <p:cNvSpPr/>
            <p:nvPr/>
          </p:nvSpPr>
          <p:spPr bwMode="auto">
            <a:xfrm>
              <a:off x="1529908" y="2312369"/>
              <a:ext cx="466090" cy="256550"/>
            </a:xfrm>
            <a:custGeom>
              <a:avLst/>
              <a:gdLst>
                <a:gd name="T0" fmla="*/ 550850 w 43195"/>
                <a:gd name="T1" fmla="*/ 33244 h 23732"/>
                <a:gd name="T2" fmla="*/ 275463 w 43195"/>
                <a:gd name="T3" fmla="*/ 303212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4 h 23732"/>
                <a:gd name="T10" fmla="*/ 275463 w 43195"/>
                <a:gd name="T11" fmla="*/ 303212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4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0"/>
            <p:cNvSpPr>
              <a:spLocks noChangeAspect="1" noChangeArrowheads="1"/>
            </p:cNvSpPr>
            <p:nvPr/>
          </p:nvSpPr>
          <p:spPr bwMode="auto">
            <a:xfrm>
              <a:off x="1520507" y="2217002"/>
              <a:ext cx="482207" cy="2350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27" name="Group 22"/>
            <p:cNvGrpSpPr/>
            <p:nvPr/>
          </p:nvGrpSpPr>
          <p:grpSpPr bwMode="auto">
            <a:xfrm>
              <a:off x="1709897" y="2030298"/>
              <a:ext cx="108799" cy="300876"/>
              <a:chOff x="0" y="0"/>
              <a:chExt cx="203" cy="567"/>
            </a:xfrm>
          </p:grpSpPr>
          <p:grpSp>
            <p:nvGrpSpPr>
              <p:cNvPr id="29" name="Group 23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32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33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30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31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2138377" y="2284162"/>
              <a:ext cx="1681682" cy="253865"/>
            </a:xfrm>
            <a:prstGeom prst="roundRect">
              <a:avLst>
                <a:gd name="adj" fmla="val 563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095075" y="4192605"/>
            <a:ext cx="3584972" cy="1554525"/>
            <a:chOff x="1403648" y="3248577"/>
            <a:chExt cx="2689079" cy="1165894"/>
          </a:xfrm>
        </p:grpSpPr>
        <p:pic>
          <p:nvPicPr>
            <p:cNvPr id="35" name="Picture 34" descr="阴影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273436"/>
              <a:ext cx="2689079" cy="14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1422453" y="3679743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7" name="Oval 8"/>
            <p:cNvSpPr>
              <a:spLocks noChangeAspect="1" noChangeArrowheads="1"/>
            </p:cNvSpPr>
            <p:nvPr/>
          </p:nvSpPr>
          <p:spPr bwMode="auto">
            <a:xfrm>
              <a:off x="1520507" y="3630044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38" name="Arc 9"/>
            <p:cNvSpPr/>
            <p:nvPr/>
          </p:nvSpPr>
          <p:spPr bwMode="auto">
            <a:xfrm>
              <a:off x="1529908" y="3530648"/>
              <a:ext cx="466090" cy="256551"/>
            </a:xfrm>
            <a:custGeom>
              <a:avLst/>
              <a:gdLst>
                <a:gd name="T0" fmla="*/ 550850 w 43195"/>
                <a:gd name="T1" fmla="*/ 33245 h 23732"/>
                <a:gd name="T2" fmla="*/ 275463 w 43195"/>
                <a:gd name="T3" fmla="*/ 303213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5 h 23732"/>
                <a:gd name="T10" fmla="*/ 275463 w 43195"/>
                <a:gd name="T11" fmla="*/ 303213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5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10"/>
            <p:cNvSpPr>
              <a:spLocks noChangeAspect="1" noChangeArrowheads="1"/>
            </p:cNvSpPr>
            <p:nvPr/>
          </p:nvSpPr>
          <p:spPr bwMode="auto">
            <a:xfrm>
              <a:off x="1520507" y="3435281"/>
              <a:ext cx="482207" cy="23505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40" name="Group 34"/>
            <p:cNvGrpSpPr/>
            <p:nvPr/>
          </p:nvGrpSpPr>
          <p:grpSpPr bwMode="auto">
            <a:xfrm>
              <a:off x="1709897" y="3248577"/>
              <a:ext cx="108799" cy="300876"/>
              <a:chOff x="0" y="0"/>
              <a:chExt cx="203" cy="567"/>
            </a:xfrm>
          </p:grpSpPr>
          <p:grpSp>
            <p:nvGrpSpPr>
              <p:cNvPr id="42" name="Group 35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45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46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44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41" name="AutoShape 45"/>
            <p:cNvSpPr>
              <a:spLocks noChangeArrowheads="1"/>
            </p:cNvSpPr>
            <p:nvPr/>
          </p:nvSpPr>
          <p:spPr bwMode="auto">
            <a:xfrm>
              <a:off x="2138377" y="3502441"/>
              <a:ext cx="1681682" cy="253864"/>
            </a:xfrm>
            <a:prstGeom prst="roundRect">
              <a:avLst>
                <a:gd name="adj" fmla="val 5630"/>
              </a:avLst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64651" y="2568233"/>
            <a:ext cx="3584972" cy="1554525"/>
            <a:chOff x="4756266" y="2030298"/>
            <a:chExt cx="2689079" cy="1165894"/>
          </a:xfrm>
        </p:grpSpPr>
        <p:pic>
          <p:nvPicPr>
            <p:cNvPr id="48" name="Picture 47" descr="阴影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266" y="3055156"/>
              <a:ext cx="2689079" cy="14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AutoShape 48"/>
            <p:cNvSpPr>
              <a:spLocks noChangeArrowheads="1"/>
            </p:cNvSpPr>
            <p:nvPr/>
          </p:nvSpPr>
          <p:spPr bwMode="auto">
            <a:xfrm>
              <a:off x="4775071" y="2461464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50" name="Oval 8"/>
            <p:cNvSpPr>
              <a:spLocks noChangeAspect="1" noChangeArrowheads="1"/>
            </p:cNvSpPr>
            <p:nvPr/>
          </p:nvSpPr>
          <p:spPr bwMode="auto">
            <a:xfrm>
              <a:off x="4873124" y="2411766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51" name="Arc 9"/>
            <p:cNvSpPr/>
            <p:nvPr/>
          </p:nvSpPr>
          <p:spPr bwMode="auto">
            <a:xfrm>
              <a:off x="4882526" y="2312369"/>
              <a:ext cx="466090" cy="256550"/>
            </a:xfrm>
            <a:custGeom>
              <a:avLst/>
              <a:gdLst>
                <a:gd name="T0" fmla="*/ 550850 w 43195"/>
                <a:gd name="T1" fmla="*/ 33244 h 23732"/>
                <a:gd name="T2" fmla="*/ 275463 w 43195"/>
                <a:gd name="T3" fmla="*/ 303212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4 h 23732"/>
                <a:gd name="T10" fmla="*/ 275463 w 43195"/>
                <a:gd name="T11" fmla="*/ 303212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4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10"/>
            <p:cNvSpPr>
              <a:spLocks noChangeAspect="1" noChangeArrowheads="1"/>
            </p:cNvSpPr>
            <p:nvPr/>
          </p:nvSpPr>
          <p:spPr bwMode="auto">
            <a:xfrm>
              <a:off x="4873124" y="2217002"/>
              <a:ext cx="482207" cy="2350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66000"/>
                    <a:satMod val="160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53" name="Group 46"/>
            <p:cNvGrpSpPr/>
            <p:nvPr/>
          </p:nvGrpSpPr>
          <p:grpSpPr bwMode="auto">
            <a:xfrm>
              <a:off x="5062515" y="2030298"/>
              <a:ext cx="108799" cy="300876"/>
              <a:chOff x="0" y="0"/>
              <a:chExt cx="203" cy="567"/>
            </a:xfrm>
          </p:grpSpPr>
          <p:grpSp>
            <p:nvGrpSpPr>
              <p:cNvPr id="55" name="Group 47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58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59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56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57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54" name="AutoShape 58"/>
            <p:cNvSpPr>
              <a:spLocks noChangeArrowheads="1"/>
            </p:cNvSpPr>
            <p:nvPr/>
          </p:nvSpPr>
          <p:spPr bwMode="auto">
            <a:xfrm>
              <a:off x="5490995" y="2284162"/>
              <a:ext cx="1681682" cy="253865"/>
            </a:xfrm>
            <a:prstGeom prst="roundRect">
              <a:avLst>
                <a:gd name="adj" fmla="val 5630"/>
              </a:avLst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564651" y="4192605"/>
            <a:ext cx="3584972" cy="1554525"/>
            <a:chOff x="4756266" y="3248577"/>
            <a:chExt cx="2689079" cy="1165894"/>
          </a:xfrm>
        </p:grpSpPr>
        <p:pic>
          <p:nvPicPr>
            <p:cNvPr id="61" name="Picture 60" descr="阴影5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266" y="4273436"/>
              <a:ext cx="2689079" cy="14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61"/>
            <p:cNvSpPr>
              <a:spLocks noChangeArrowheads="1"/>
            </p:cNvSpPr>
            <p:nvPr/>
          </p:nvSpPr>
          <p:spPr bwMode="auto">
            <a:xfrm>
              <a:off x="4775071" y="3679743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  <a:endParaRPr lang="zh-CN" altLang="en-US" sz="1200" kern="0">
                <a:solidFill>
                  <a:sysClr val="windowText" lastClr="000000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63" name="Oval 8"/>
            <p:cNvSpPr>
              <a:spLocks noChangeAspect="1" noChangeArrowheads="1"/>
            </p:cNvSpPr>
            <p:nvPr/>
          </p:nvSpPr>
          <p:spPr bwMode="auto">
            <a:xfrm>
              <a:off x="4873124" y="3630044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64" name="Arc 9"/>
            <p:cNvSpPr/>
            <p:nvPr/>
          </p:nvSpPr>
          <p:spPr bwMode="auto">
            <a:xfrm>
              <a:off x="4882526" y="3530648"/>
              <a:ext cx="466090" cy="256551"/>
            </a:xfrm>
            <a:custGeom>
              <a:avLst/>
              <a:gdLst>
                <a:gd name="T0" fmla="*/ 550850 w 43195"/>
                <a:gd name="T1" fmla="*/ 33245 h 23732"/>
                <a:gd name="T2" fmla="*/ 275463 w 43195"/>
                <a:gd name="T3" fmla="*/ 303213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5 h 23732"/>
                <a:gd name="T10" fmla="*/ 275463 w 43195"/>
                <a:gd name="T11" fmla="*/ 303213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5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10"/>
            <p:cNvSpPr>
              <a:spLocks noChangeAspect="1" noChangeArrowheads="1"/>
            </p:cNvSpPr>
            <p:nvPr/>
          </p:nvSpPr>
          <p:spPr bwMode="auto">
            <a:xfrm>
              <a:off x="4873124" y="3435281"/>
              <a:ext cx="482207" cy="23505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66" name="Group 58"/>
            <p:cNvGrpSpPr/>
            <p:nvPr/>
          </p:nvGrpSpPr>
          <p:grpSpPr bwMode="auto">
            <a:xfrm>
              <a:off x="5062515" y="3248577"/>
              <a:ext cx="108799" cy="300876"/>
              <a:chOff x="0" y="0"/>
              <a:chExt cx="203" cy="567"/>
            </a:xfrm>
          </p:grpSpPr>
          <p:grpSp>
            <p:nvGrpSpPr>
              <p:cNvPr id="68" name="Group 59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71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72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69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70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67" name="AutoShape 71"/>
            <p:cNvSpPr>
              <a:spLocks noChangeArrowheads="1"/>
            </p:cNvSpPr>
            <p:nvPr/>
          </p:nvSpPr>
          <p:spPr bwMode="auto">
            <a:xfrm>
              <a:off x="5490995" y="3502441"/>
              <a:ext cx="1681682" cy="253864"/>
            </a:xfrm>
            <a:prstGeom prst="roundRect">
              <a:avLst>
                <a:gd name="adj" fmla="val 5630"/>
              </a:avLst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sp>
        <p:nvSpPr>
          <p:cNvPr id="73" name="AutoShape 52"/>
          <p:cNvSpPr>
            <a:spLocks noChangeArrowheads="1"/>
          </p:cNvSpPr>
          <p:nvPr/>
        </p:nvSpPr>
        <p:spPr bwMode="auto">
          <a:xfrm rot="5400000">
            <a:off x="3611776" y="2009486"/>
            <a:ext cx="277595" cy="34560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9050">
            <a:noFill/>
            <a:miter lim="800000"/>
          </a:ln>
        </p:spPr>
        <p:txBody>
          <a:bodyPr rot="10800000" vert="eaVert"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3" grpId="0" animBg="1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1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2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3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4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15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ags/tag9.xml><?xml version="1.0" encoding="utf-8"?>
<p:tagLst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6656</Words>
  <Application>WPS 演示</Application>
  <PresentationFormat>宽屏</PresentationFormat>
  <Paragraphs>786</Paragraphs>
  <Slides>38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60" baseType="lpstr">
      <vt:lpstr>Arial</vt:lpstr>
      <vt:lpstr>宋体</vt:lpstr>
      <vt:lpstr>Wingdings</vt:lpstr>
      <vt:lpstr>微软雅黑</vt:lpstr>
      <vt:lpstr>仿宋_GB2312</vt:lpstr>
      <vt:lpstr>Arial</vt:lpstr>
      <vt:lpstr>Calibri</vt:lpstr>
      <vt:lpstr>Impact</vt:lpstr>
      <vt:lpstr>Impact MT Std</vt:lpstr>
      <vt:lpstr>造字工房悦圆演示版常规体</vt:lpstr>
      <vt:lpstr>PMingLiU</vt:lpstr>
      <vt:lpstr>Gulim</vt:lpstr>
      <vt:lpstr>Arial Black</vt:lpstr>
      <vt:lpstr>Aharoni</vt:lpstr>
      <vt:lpstr>方正正纤黑简体</vt:lpstr>
      <vt:lpstr>Aller Light</vt:lpstr>
      <vt:lpstr>华文黑体</vt:lpstr>
      <vt:lpstr>华文细黑</vt:lpstr>
      <vt:lpstr>仿宋</vt:lpstr>
      <vt:lpstr>GoodVibrationsROB</vt:lpstr>
      <vt:lpstr>黑体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Administrator</cp:lastModifiedBy>
  <cp:revision>22</cp:revision>
  <dcterms:created xsi:type="dcterms:W3CDTF">2015-05-05T08:02:00Z</dcterms:created>
  <dcterms:modified xsi:type="dcterms:W3CDTF">2017-05-04T06:56:26Z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