
<file path=[Content_Types].xml><?xml version="1.0" encoding="utf-8"?>
<Types xmlns="http://schemas.openxmlformats.org/package/2006/content-types">
  <Default Extension="jpeg" ContentType="image/jpeg"/>
  <Default Extension="png" ContentType="image/png"/>
  <Default Extension="emf" ContentType="image/x-emf"/>
  <Default Extension="wmf" ContentType="image/x-w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416" r:id="rId3"/>
    <p:sldId id="333" r:id="rId5"/>
    <p:sldId id="334" r:id="rId6"/>
    <p:sldId id="379" r:id="rId7"/>
    <p:sldId id="417" r:id="rId8"/>
    <p:sldId id="418" r:id="rId9"/>
    <p:sldId id="419" r:id="rId10"/>
    <p:sldId id="420" r:id="rId11"/>
    <p:sldId id="421" r:id="rId12"/>
    <p:sldId id="422" r:id="rId13"/>
    <p:sldId id="423" r:id="rId14"/>
    <p:sldId id="424" r:id="rId15"/>
    <p:sldId id="425" r:id="rId16"/>
    <p:sldId id="426" r:id="rId17"/>
    <p:sldId id="427" r:id="rId18"/>
    <p:sldId id="428" r:id="rId19"/>
    <p:sldId id="429" r:id="rId20"/>
    <p:sldId id="430" r:id="rId21"/>
    <p:sldId id="431" r:id="rId22"/>
    <p:sldId id="432" r:id="rId23"/>
    <p:sldId id="433" r:id="rId24"/>
    <p:sldId id="434" r:id="rId25"/>
    <p:sldId id="435" r:id="rId26"/>
    <p:sldId id="436" r:id="rId27"/>
    <p:sldId id="437" r:id="rId28"/>
    <p:sldId id="438" r:id="rId29"/>
    <p:sldId id="439" r:id="rId30"/>
    <p:sldId id="440" r:id="rId31"/>
    <p:sldId id="441" r:id="rId32"/>
    <p:sldId id="442" r:id="rId33"/>
    <p:sldId id="443" r:id="rId34"/>
    <p:sldId id="444" r:id="rId35"/>
    <p:sldId id="445" r:id="rId36"/>
    <p:sldId id="446" r:id="rId37"/>
    <p:sldId id="447" r:id="rId38"/>
    <p:sldId id="448" r:id="rId39"/>
    <p:sldId id="449" r:id="rId40"/>
    <p:sldId id="450" r:id="rId41"/>
    <p:sldId id="451" r:id="rId42"/>
    <p:sldId id="452" r:id="rId43"/>
  </p:sldIdLst>
  <p:sldSz cx="9144000" cy="5144770"/>
  <p:notesSz cx="6858000" cy="9144000"/>
  <p:defaultTextStyle>
    <a:defPPr>
      <a:defRPr lang="zh-CN"/>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4500" algn="l" defTabSz="685165" rtl="0" eaLnBrk="1" latinLnBrk="0" hangingPunct="1">
      <a:defRPr sz="1350" kern="1200">
        <a:solidFill>
          <a:schemeClr val="tx1"/>
        </a:solidFill>
        <a:latin typeface="+mn-lt"/>
        <a:ea typeface="+mn-ea"/>
        <a:cs typeface="+mn-cs"/>
      </a:defRPr>
    </a:lvl6pPr>
    <a:lvl7pPr marL="2057400" algn="l" defTabSz="685165" rtl="0" eaLnBrk="1" latinLnBrk="0" hangingPunct="1">
      <a:defRPr sz="1350" kern="1200">
        <a:solidFill>
          <a:schemeClr val="tx1"/>
        </a:solidFill>
        <a:latin typeface="+mn-lt"/>
        <a:ea typeface="+mn-ea"/>
        <a:cs typeface="+mn-cs"/>
      </a:defRPr>
    </a:lvl7pPr>
    <a:lvl8pPr marL="2400300" algn="l" defTabSz="685165" rtl="0" eaLnBrk="1" latinLnBrk="0" hangingPunct="1">
      <a:defRPr sz="1350" kern="1200">
        <a:solidFill>
          <a:schemeClr val="tx1"/>
        </a:solidFill>
        <a:latin typeface="+mn-lt"/>
        <a:ea typeface="+mn-ea"/>
        <a:cs typeface="+mn-cs"/>
      </a:defRPr>
    </a:lvl8pPr>
    <a:lvl9pPr marL="2743200" algn="l" defTabSz="685165" rtl="0" eaLnBrk="1" latinLnBrk="0" hangingPunct="1">
      <a:defRPr sz="135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C3E3"/>
    <a:srgbClr val="E71F19"/>
    <a:srgbClr val="62AB71"/>
    <a:srgbClr val="81BC8B"/>
    <a:srgbClr val="EAD88A"/>
    <a:srgbClr val="C59E28"/>
    <a:srgbClr val="E9CC57"/>
    <a:srgbClr val="EA9CBF"/>
    <a:srgbClr val="E24172"/>
    <a:srgbClr val="117D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68" autoAdjust="0"/>
    <p:restoredTop sz="94660"/>
  </p:normalViewPr>
  <p:slideViewPr>
    <p:cSldViewPr snapToGrid="0">
      <p:cViewPr>
        <p:scale>
          <a:sx n="100" d="100"/>
          <a:sy n="100" d="100"/>
        </p:scale>
        <p:origin x="1422" y="984"/>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F4C1A-99EE-491F-A4EE-D78D4CA6662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354530-C16A-4B22-8B39-4DA203C2713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165" rtl="0" eaLnBrk="1" latinLnBrk="0" hangingPunct="1">
      <a:defRPr sz="900" kern="1200">
        <a:solidFill>
          <a:schemeClr val="tx1"/>
        </a:solidFill>
        <a:latin typeface="+mn-lt"/>
        <a:ea typeface="+mn-ea"/>
        <a:cs typeface="+mn-cs"/>
      </a:defRPr>
    </a:lvl1pPr>
    <a:lvl2pPr marL="342900" algn="l" defTabSz="685165" rtl="0" eaLnBrk="1" latinLnBrk="0" hangingPunct="1">
      <a:defRPr sz="900" kern="1200">
        <a:solidFill>
          <a:schemeClr val="tx1"/>
        </a:solidFill>
        <a:latin typeface="+mn-lt"/>
        <a:ea typeface="+mn-ea"/>
        <a:cs typeface="+mn-cs"/>
      </a:defRPr>
    </a:lvl2pPr>
    <a:lvl3pPr marL="685800" algn="l" defTabSz="685165" rtl="0" eaLnBrk="1" latinLnBrk="0" hangingPunct="1">
      <a:defRPr sz="900" kern="1200">
        <a:solidFill>
          <a:schemeClr val="tx1"/>
        </a:solidFill>
        <a:latin typeface="+mn-lt"/>
        <a:ea typeface="+mn-ea"/>
        <a:cs typeface="+mn-cs"/>
      </a:defRPr>
    </a:lvl3pPr>
    <a:lvl4pPr marL="1028700" algn="l" defTabSz="685165" rtl="0" eaLnBrk="1" latinLnBrk="0" hangingPunct="1">
      <a:defRPr sz="900" kern="1200">
        <a:solidFill>
          <a:schemeClr val="tx1"/>
        </a:solidFill>
        <a:latin typeface="+mn-lt"/>
        <a:ea typeface="+mn-ea"/>
        <a:cs typeface="+mn-cs"/>
      </a:defRPr>
    </a:lvl4pPr>
    <a:lvl5pPr marL="1371600" algn="l" defTabSz="685165" rtl="0" eaLnBrk="1" latinLnBrk="0" hangingPunct="1">
      <a:defRPr sz="900" kern="1200">
        <a:solidFill>
          <a:schemeClr val="tx1"/>
        </a:solidFill>
        <a:latin typeface="+mn-lt"/>
        <a:ea typeface="+mn-ea"/>
        <a:cs typeface="+mn-cs"/>
      </a:defRPr>
    </a:lvl5pPr>
    <a:lvl6pPr marL="1714500" algn="l" defTabSz="685165" rtl="0" eaLnBrk="1" latinLnBrk="0" hangingPunct="1">
      <a:defRPr sz="900" kern="1200">
        <a:solidFill>
          <a:schemeClr val="tx1"/>
        </a:solidFill>
        <a:latin typeface="+mn-lt"/>
        <a:ea typeface="+mn-ea"/>
        <a:cs typeface="+mn-cs"/>
      </a:defRPr>
    </a:lvl6pPr>
    <a:lvl7pPr marL="2057400" algn="l" defTabSz="685165" rtl="0" eaLnBrk="1" latinLnBrk="0" hangingPunct="1">
      <a:defRPr sz="900" kern="1200">
        <a:solidFill>
          <a:schemeClr val="tx1"/>
        </a:solidFill>
        <a:latin typeface="+mn-lt"/>
        <a:ea typeface="+mn-ea"/>
        <a:cs typeface="+mn-cs"/>
      </a:defRPr>
    </a:lvl7pPr>
    <a:lvl8pPr marL="2400300" algn="l" defTabSz="685165" rtl="0" eaLnBrk="1" latinLnBrk="0" hangingPunct="1">
      <a:defRPr sz="900" kern="1200">
        <a:solidFill>
          <a:schemeClr val="tx1"/>
        </a:solidFill>
        <a:latin typeface="+mn-lt"/>
        <a:ea typeface="+mn-ea"/>
        <a:cs typeface="+mn-cs"/>
      </a:defRPr>
    </a:lvl8pPr>
    <a:lvl9pPr marL="2743200" algn="l" defTabSz="685165"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032"/>
            <a:ext cx="6858000" cy="1791253"/>
          </a:xfrm>
          <a:prstGeom prst="rect">
            <a:avLst/>
          </a:prstGeo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2363"/>
            <a:ext cx="6858000" cy="1242205"/>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1369642"/>
            <a:ext cx="7886700" cy="3264511"/>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928"/>
            <a:ext cx="1971675" cy="4360224"/>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928"/>
            <a:ext cx="5800725" cy="4360224"/>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628650" y="1369642"/>
            <a:ext cx="7886700" cy="326451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0213"/>
          </a:xfrm>
          <a:prstGeom prst="rect">
            <a:avLst/>
          </a:prstGeo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3160"/>
            <a:ext cx="7886700" cy="1125488"/>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642"/>
            <a:ext cx="3886200" cy="326451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369642"/>
            <a:ext cx="3886200" cy="326451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fld>
            <a:endParaRPr lang="zh-CN" altLang="en-US"/>
          </a:p>
        </p:txBody>
      </p:sp>
      <p:sp>
        <p:nvSpPr>
          <p:cNvPr id="6" name="Footer Placeholder 5"/>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929"/>
            <a:ext cx="7886700" cy="994479"/>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1261"/>
            <a:ext cx="3868340" cy="618125"/>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1879386"/>
            <a:ext cx="3868340" cy="276429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261261"/>
            <a:ext cx="3887391" cy="618125"/>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1879386"/>
            <a:ext cx="3887391" cy="276429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fld>
            <a:endParaRPr lang="zh-CN" altLang="en-US"/>
          </a:p>
        </p:txBody>
      </p:sp>
      <p:sp>
        <p:nvSpPr>
          <p:cNvPr id="8" name="Footer Placeholder 7"/>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fld>
            <a:endParaRPr lang="zh-CN" altLang="en-US"/>
          </a:p>
        </p:txBody>
      </p:sp>
      <p:sp>
        <p:nvSpPr>
          <p:cNvPr id="4" name="Footer Placeholder 3"/>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fld>
            <a:endParaRPr lang="zh-CN" altLang="en-US"/>
          </a:p>
        </p:txBody>
      </p:sp>
      <p:sp>
        <p:nvSpPr>
          <p:cNvPr id="3" name="Footer Placeholder 2"/>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a:prstGeom prst="rect">
            <a:avLst/>
          </a:prstGeo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798"/>
            <a:ext cx="4629150" cy="3656347"/>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1543526"/>
            <a:ext cx="2949178" cy="2859574"/>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fld>
            <a:endParaRPr lang="zh-CN" altLang="en-US"/>
          </a:p>
        </p:txBody>
      </p:sp>
      <p:sp>
        <p:nvSpPr>
          <p:cNvPr id="6" name="Footer Placeholder 5"/>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a:prstGeom prst="rect">
            <a:avLst/>
          </a:prstGeo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798"/>
            <a:ext cx="4629150" cy="3656347"/>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526"/>
            <a:ext cx="2949178" cy="2859574"/>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fld>
            <a:endParaRPr lang="zh-CN" altLang="en-US"/>
          </a:p>
        </p:txBody>
      </p:sp>
      <p:sp>
        <p:nvSpPr>
          <p:cNvPr id="6" name="Footer Placeholder 5"/>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png"/><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6000" r="-6000"/>
          </a:stretch>
        </a:blipFill>
        <a:effectLst/>
      </p:bgPr>
    </p:bg>
    <p:spTree>
      <p:nvGrpSpPr>
        <p:cNvPr id="1" name=""/>
        <p:cNvGrpSpPr/>
        <p:nvPr/>
      </p:nvGrpSpPr>
      <p:grpSpPr>
        <a:xfrm>
          <a:off x="0" y="0"/>
          <a:ext cx="0" cy="0"/>
          <a:chOff x="0" y="0"/>
          <a:chExt cx="0" cy="0"/>
        </a:xfrm>
      </p:grpSpPr>
      <p:sp>
        <p:nvSpPr>
          <p:cNvPr id="11" name="矩形 10"/>
          <p:cNvSpPr/>
          <p:nvPr userDrawn="1"/>
        </p:nvSpPr>
        <p:spPr>
          <a:xfrm>
            <a:off x="-9525" y="0"/>
            <a:ext cx="9153525" cy="5143501"/>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rotWithShape="1">
          <a:blip r:embed="rId13" cstate="print">
            <a:extLst>
              <a:ext uri="{28A0092B-C50C-407E-A947-70E740481C1C}">
                <a14:useLocalDpi xmlns:a14="http://schemas.microsoft.com/office/drawing/2010/main" val="0"/>
              </a:ext>
            </a:extLst>
          </a:blip>
          <a:srcRect l="39809" r="1" b="7017"/>
          <a:stretch>
            <a:fillRect/>
          </a:stretch>
        </p:blipFill>
        <p:spPr>
          <a:xfrm>
            <a:off x="-9525" y="1029089"/>
            <a:ext cx="6085341" cy="4114412"/>
          </a:xfrm>
          <a:prstGeom prst="rect">
            <a:avLst/>
          </a:prstGeom>
        </p:spPr>
      </p:pic>
      <p:pic>
        <p:nvPicPr>
          <p:cNvPr id="9" name="图片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27098" y="4219575"/>
            <a:ext cx="4616902" cy="10609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1" Type="http://schemas.openxmlformats.org/officeDocument/2006/relationships/notesSlide" Target="../notesSlides/notesSlide1.xml"/><Relationship Id="rId10" Type="http://schemas.openxmlformats.org/officeDocument/2006/relationships/slideLayout" Target="../slideLayouts/slideLayout2.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3.emf"/><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emf"/><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emf"/><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emf"/><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emf"/><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emf"/><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emf"/><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3.emf"/><Relationship Id="rId1"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emf"/><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13.emf"/><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3.jpeg"/><Relationship Id="rId2" Type="http://schemas.openxmlformats.org/officeDocument/2006/relationships/image" Target="../media/image13.emf"/><Relationship Id="rId1" Type="http://schemas.openxmlformats.org/officeDocument/2006/relationships/image" Target="../media/image12.png"/></Relationships>
</file>

<file path=ppt/slides/_rels/slide23.xml.rels><?xml version="1.0" encoding="UTF-8" standalone="yes"?>
<Relationships xmlns="http://schemas.openxmlformats.org/package/2006/relationships"><Relationship Id="rId9" Type="http://schemas.openxmlformats.org/officeDocument/2006/relationships/image" Target="../media/image26.jpeg"/><Relationship Id="rId8" Type="http://schemas.openxmlformats.org/officeDocument/2006/relationships/tags" Target="../tags/tag4.xml"/><Relationship Id="rId7" Type="http://schemas.openxmlformats.org/officeDocument/2006/relationships/image" Target="../media/image25.jpeg"/><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media/image24.jpeg"/><Relationship Id="rId3" Type="http://schemas.openxmlformats.org/officeDocument/2006/relationships/tags" Target="../tags/tag1.xml"/><Relationship Id="rId2" Type="http://schemas.openxmlformats.org/officeDocument/2006/relationships/image" Target="../media/image13.emf"/><Relationship Id="rId19" Type="http://schemas.openxmlformats.org/officeDocument/2006/relationships/slideLayout" Target="../slideLayouts/slideLayout2.xml"/><Relationship Id="rId18" Type="http://schemas.openxmlformats.org/officeDocument/2006/relationships/tags" Target="../tags/tag12.xml"/><Relationship Id="rId17" Type="http://schemas.openxmlformats.org/officeDocument/2006/relationships/tags" Target="../tags/tag11.xml"/><Relationship Id="rId16" Type="http://schemas.openxmlformats.org/officeDocument/2006/relationships/tags" Target="../tags/tag10.xml"/><Relationship Id="rId15" Type="http://schemas.openxmlformats.org/officeDocument/2006/relationships/tags" Target="../tags/tag9.xml"/><Relationship Id="rId14" Type="http://schemas.openxmlformats.org/officeDocument/2006/relationships/tags" Target="../tags/tag8.xml"/><Relationship Id="rId13" Type="http://schemas.openxmlformats.org/officeDocument/2006/relationships/tags" Target="../tags/tag7.xml"/><Relationship Id="rId12" Type="http://schemas.openxmlformats.org/officeDocument/2006/relationships/tags" Target="../tags/tag6.xml"/><Relationship Id="rId11" Type="http://schemas.openxmlformats.org/officeDocument/2006/relationships/image" Target="../media/image27.jpeg"/><Relationship Id="rId10" Type="http://schemas.openxmlformats.org/officeDocument/2006/relationships/tags" Target="../tags/tag5.xml"/><Relationship Id="rId1"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emf"/><Relationship Id="rId1" Type="http://schemas.openxmlformats.org/officeDocument/2006/relationships/image" Target="../media/image12.pn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13.emf"/><Relationship Id="rId1"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emf"/><Relationship Id="rId1"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emf"/><Relationship Id="rId1" Type="http://schemas.openxmlformats.org/officeDocument/2006/relationships/image" Target="../media/image12.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jpeg"/><Relationship Id="rId2" Type="http://schemas.openxmlformats.org/officeDocument/2006/relationships/image" Target="../media/image13.emf"/><Relationship Id="rId1" Type="http://schemas.openxmlformats.org/officeDocument/2006/relationships/image" Target="../media/image12.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3.wmf"/><Relationship Id="rId2" Type="http://schemas.openxmlformats.org/officeDocument/2006/relationships/image" Target="../media/image13.emf"/><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 Id="rId3" Type="http://schemas.openxmlformats.org/officeDocument/2006/relationships/image" Target="../media/image32.jpeg"/><Relationship Id="rId2" Type="http://schemas.openxmlformats.org/officeDocument/2006/relationships/image" Target="../media/image13.emf"/><Relationship Id="rId1" Type="http://schemas.openxmlformats.org/officeDocument/2006/relationships/image" Target="../media/image12.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emf"/><Relationship Id="rId1"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emf"/><Relationship Id="rId1" Type="http://schemas.openxmlformats.org/officeDocument/2006/relationships/image" Target="../media/image12.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image" Target="../media/image13.emf"/><Relationship Id="rId1" Type="http://schemas.openxmlformats.org/officeDocument/2006/relationships/image" Target="../media/image12.png"/></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2.png"/><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13.emf"/><Relationship Id="rId1" Type="http://schemas.openxmlformats.org/officeDocument/2006/relationships/image" Target="../media/image12.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3.png"/><Relationship Id="rId3" Type="http://schemas.openxmlformats.org/officeDocument/2006/relationships/hyperlink" Target="http://www.shangwuppt.com/" TargetMode="External"/><Relationship Id="rId2" Type="http://schemas.openxmlformats.org/officeDocument/2006/relationships/image" Target="../media/image13.emf"/><Relationship Id="rId1" Type="http://schemas.openxmlformats.org/officeDocument/2006/relationships/image" Target="../media/image12.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4.jpeg"/><Relationship Id="rId2" Type="http://schemas.openxmlformats.org/officeDocument/2006/relationships/image" Target="../media/image13.emf"/><Relationship Id="rId1" Type="http://schemas.openxmlformats.org/officeDocument/2006/relationships/image" Target="../media/image12.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5.jpeg"/><Relationship Id="rId2" Type="http://schemas.openxmlformats.org/officeDocument/2006/relationships/image" Target="../media/image13.emf"/><Relationship Id="rId1"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emf"/><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image" Target="../media/image12.png"/></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13.emf"/><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emf"/><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emf"/><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emf"/><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emf"/><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00475" y="1674270"/>
            <a:ext cx="5343525" cy="3470818"/>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1716"/>
            <a:ext cx="6953601" cy="3043372"/>
          </a:xfrm>
          <a:prstGeom prst="rect">
            <a:avLst/>
          </a:prstGeom>
        </p:spPr>
      </p:pic>
      <p:sp>
        <p:nvSpPr>
          <p:cNvPr id="6" name="矩形 5"/>
          <p:cNvSpPr/>
          <p:nvPr/>
        </p:nvSpPr>
        <p:spPr>
          <a:xfrm>
            <a:off x="2341770" y="1153045"/>
            <a:ext cx="5949586" cy="784702"/>
          </a:xfrm>
          <a:prstGeom prst="rect">
            <a:avLst/>
          </a:prstGeom>
        </p:spPr>
        <p:txBody>
          <a:bodyPr wrap="square">
            <a:spAutoFit/>
          </a:bodyPr>
          <a:lstStyle/>
          <a:p>
            <a:r>
              <a:rPr lang="zh-CN" altLang="en-US" sz="4500" smtClean="0">
                <a:solidFill>
                  <a:srgbClr val="E71F19"/>
                </a:solidFill>
                <a:latin typeface="华康俪金黑W8(P)" panose="020B0800000000000000" pitchFamily="34" charset="-122"/>
                <a:ea typeface="华康俪金黑W8(P)" panose="020B0800000000000000" pitchFamily="34" charset="-122"/>
              </a:rPr>
              <a:t>老师通用说课模板</a:t>
            </a:r>
            <a:endParaRPr lang="zh-CN" altLang="en-US" sz="4500">
              <a:solidFill>
                <a:srgbClr val="E71F19"/>
              </a:solidFill>
              <a:latin typeface="华康俪金黑W8(P)" panose="020B0800000000000000" pitchFamily="34" charset="-122"/>
              <a:ea typeface="华康俪金黑W8(P)" panose="020B0800000000000000" pitchFamily="3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6801" y="0"/>
            <a:ext cx="1803374" cy="1921452"/>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244" y="902869"/>
            <a:ext cx="1447993" cy="1542802"/>
          </a:xfrm>
          <a:prstGeom prst="rect">
            <a:avLst/>
          </a:prstGeom>
        </p:spPr>
      </p:pic>
      <p:grpSp>
        <p:nvGrpSpPr>
          <p:cNvPr id="10" name="组合 9"/>
          <p:cNvGrpSpPr/>
          <p:nvPr/>
        </p:nvGrpSpPr>
        <p:grpSpPr>
          <a:xfrm>
            <a:off x="2572455" y="2048679"/>
            <a:ext cx="4231305" cy="307777"/>
            <a:chOff x="1060648" y="3700068"/>
            <a:chExt cx="5642475" cy="410423"/>
          </a:xfrm>
        </p:grpSpPr>
        <p:sp>
          <p:nvSpPr>
            <p:cNvPr id="11" name="圆角矩形 10"/>
            <p:cNvSpPr/>
            <p:nvPr/>
          </p:nvSpPr>
          <p:spPr>
            <a:xfrm>
              <a:off x="1060648" y="3723994"/>
              <a:ext cx="5597014" cy="386497"/>
            </a:xfrm>
            <a:prstGeom prst="roundRect">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solidFill>
                  <a:srgbClr val="117D5C"/>
                </a:solidFill>
              </a:endParaRPr>
            </a:p>
          </p:txBody>
        </p:sp>
        <p:sp>
          <p:nvSpPr>
            <p:cNvPr id="12" name="文本框 11"/>
            <p:cNvSpPr txBox="1"/>
            <p:nvPr/>
          </p:nvSpPr>
          <p:spPr>
            <a:xfrm>
              <a:off x="1235971" y="3700068"/>
              <a:ext cx="5467152" cy="410423"/>
            </a:xfrm>
            <a:prstGeom prst="rect">
              <a:avLst/>
            </a:prstGeom>
            <a:noFill/>
          </p:spPr>
          <p:txBody>
            <a:bodyPr wrap="square" rtlCol="0">
              <a:spAutoFit/>
            </a:bodyPr>
            <a:lstStyle/>
            <a:p>
              <a:r>
                <a:rPr lang="zh-CN" altLang="en-US" sz="1400">
                  <a:solidFill>
                    <a:schemeClr val="bg1"/>
                  </a:solidFill>
                  <a:latin typeface="微软雅黑" panose="020B0503020204020204" pitchFamily="34" charset="-122"/>
                  <a:ea typeface="微软雅黑" panose="020B0503020204020204" pitchFamily="34" charset="-122"/>
                </a:rPr>
                <a:t>适用教学课件</a:t>
              </a:r>
              <a:r>
                <a:rPr lang="en-US" altLang="zh-CN" sz="1400">
                  <a:solidFill>
                    <a:schemeClr val="bg1"/>
                  </a:solidFill>
                  <a:latin typeface="微软雅黑" panose="020B0503020204020204" pitchFamily="34" charset="-122"/>
                  <a:ea typeface="微软雅黑" panose="020B0503020204020204" pitchFamily="34" charset="-122"/>
                </a:rPr>
                <a:t>/</a:t>
              </a:r>
              <a:r>
                <a:rPr lang="zh-CN" altLang="en-US" sz="1400">
                  <a:solidFill>
                    <a:schemeClr val="bg1"/>
                  </a:solidFill>
                  <a:latin typeface="微软雅黑" panose="020B0503020204020204" pitchFamily="34" charset="-122"/>
                  <a:ea typeface="微软雅黑" panose="020B0503020204020204" pitchFamily="34" charset="-122"/>
                </a:rPr>
                <a:t>儿童教育</a:t>
              </a:r>
              <a:r>
                <a:rPr lang="en-US" altLang="zh-CN" sz="1400">
                  <a:solidFill>
                    <a:schemeClr val="bg1"/>
                  </a:solidFill>
                  <a:latin typeface="微软雅黑" panose="020B0503020204020204" pitchFamily="34" charset="-122"/>
                  <a:ea typeface="微软雅黑" panose="020B0503020204020204" pitchFamily="34" charset="-122"/>
                </a:rPr>
                <a:t>/</a:t>
              </a:r>
              <a:r>
                <a:rPr lang="zh-CN" altLang="en-US" sz="1400">
                  <a:solidFill>
                    <a:schemeClr val="bg1"/>
                  </a:solidFill>
                  <a:latin typeface="微软雅黑" panose="020B0503020204020204" pitchFamily="34" charset="-122"/>
                  <a:ea typeface="微软雅黑" panose="020B0503020204020204" pitchFamily="34" charset="-122"/>
                </a:rPr>
                <a:t>老师说课</a:t>
              </a:r>
              <a:r>
                <a:rPr lang="en-US" altLang="zh-CN" sz="1400">
                  <a:solidFill>
                    <a:schemeClr val="bg1"/>
                  </a:solidFill>
                  <a:latin typeface="微软雅黑" panose="020B0503020204020204" pitchFamily="34" charset="-122"/>
                  <a:ea typeface="微软雅黑" panose="020B0503020204020204" pitchFamily="34" charset="-122"/>
                </a:rPr>
                <a:t>/</a:t>
              </a:r>
              <a:r>
                <a:rPr lang="zh-CN" altLang="en-US" sz="1400">
                  <a:solidFill>
                    <a:schemeClr val="bg1"/>
                  </a:solidFill>
                  <a:latin typeface="微软雅黑" panose="020B0503020204020204" pitchFamily="34" charset="-122"/>
                  <a:ea typeface="微软雅黑" panose="020B0503020204020204" pitchFamily="34" charset="-122"/>
                </a:rPr>
                <a:t>说课大赛</a:t>
              </a:r>
              <a:r>
                <a:rPr lang="en-US" altLang="zh-CN" sz="1400">
                  <a:solidFill>
                    <a:schemeClr val="bg1"/>
                  </a:solidFill>
                  <a:latin typeface="微软雅黑" panose="020B0503020204020204" pitchFamily="34" charset="-122"/>
                  <a:ea typeface="微软雅黑" panose="020B0503020204020204" pitchFamily="34" charset="-122"/>
                </a:rPr>
                <a:t>PPT</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pic>
        <p:nvPicPr>
          <p:cNvPr id="13" name="Bandari - 绿野仙踪">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298858" y="-227806"/>
            <a:ext cx="457200" cy="457200"/>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40763" y="2634747"/>
            <a:ext cx="2262330" cy="2639215"/>
          </a:xfrm>
          <a:prstGeom prst="rect">
            <a:avLst/>
          </a:prstGeom>
        </p:spPr>
      </p:pic>
      <p:grpSp>
        <p:nvGrpSpPr>
          <p:cNvPr id="17" name="组合 16"/>
          <p:cNvGrpSpPr/>
          <p:nvPr/>
        </p:nvGrpSpPr>
        <p:grpSpPr>
          <a:xfrm>
            <a:off x="2817606" y="2356455"/>
            <a:ext cx="1666280" cy="1501169"/>
            <a:chOff x="2817606" y="2356455"/>
            <a:chExt cx="1666280" cy="1501169"/>
          </a:xfrm>
        </p:grpSpPr>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17606" y="2356455"/>
              <a:ext cx="1666280" cy="1501169"/>
            </a:xfrm>
            <a:prstGeom prst="rect">
              <a:avLst/>
            </a:prstGeom>
          </p:spPr>
        </p:pic>
        <p:sp>
          <p:nvSpPr>
            <p:cNvPr id="16" name="文本框 15"/>
            <p:cNvSpPr txBox="1"/>
            <p:nvPr/>
          </p:nvSpPr>
          <p:spPr>
            <a:xfrm rot="918722">
              <a:off x="3298975" y="2975854"/>
              <a:ext cx="944880" cy="469900"/>
            </a:xfrm>
            <a:prstGeom prst="rect">
              <a:avLst/>
            </a:prstGeom>
            <a:noFill/>
          </p:spPr>
          <p:txBody>
            <a:bodyPr wrap="none" rtlCol="0">
              <a:spAutoFit/>
            </a:bodyPr>
            <a:lstStyle/>
            <a:p>
              <a:pPr algn="ctr"/>
              <a:r>
                <a:rPr lang="zh-CN" altLang="en-US" sz="1200" b="1" dirty="0">
                  <a:solidFill>
                    <a:srgbClr val="71C3E3"/>
                  </a:solidFill>
                  <a:latin typeface="微软雅黑" panose="020B0503020204020204" pitchFamily="34" charset="-122"/>
                  <a:ea typeface="微软雅黑" panose="020B0503020204020204" pitchFamily="34" charset="-122"/>
                </a:rPr>
                <a:t>三年级语文</a:t>
              </a:r>
              <a:endParaRPr lang="en-US" altLang="zh-CN" sz="1200" b="1" dirty="0">
                <a:solidFill>
                  <a:srgbClr val="71C3E3"/>
                </a:solidFill>
                <a:latin typeface="微软雅黑" panose="020B0503020204020204" pitchFamily="34" charset="-122"/>
                <a:ea typeface="微软雅黑" panose="020B0503020204020204" pitchFamily="34" charset="-122"/>
              </a:endParaRPr>
            </a:p>
            <a:p>
              <a:pPr algn="ctr"/>
              <a:r>
                <a:rPr lang="zh-CN" altLang="en-US" sz="1200" b="1" smtClean="0">
                  <a:solidFill>
                    <a:srgbClr val="71C3E3"/>
                  </a:solidFill>
                  <a:latin typeface="微软雅黑" panose="020B0503020204020204" pitchFamily="34" charset="-122"/>
                  <a:ea typeface="微软雅黑" panose="020B0503020204020204" pitchFamily="34" charset="-122"/>
                </a:rPr>
                <a:t>罗老师</a:t>
              </a:r>
              <a:endParaRPr lang="zh-CN" altLang="en-US" sz="1200" b="1" dirty="0">
                <a:solidFill>
                  <a:srgbClr val="71C3E3"/>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7"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childTnLst>
                                </p:cTn>
                              </p:par>
                            </p:childTnLst>
                          </p:cTn>
                        </p:par>
                        <p:par>
                          <p:cTn id="25" fill="hold">
                            <p:stCondLst>
                              <p:cond delay="2500"/>
                            </p:stCondLst>
                            <p:childTnLst>
                              <p:par>
                                <p:cTn id="26" presetID="2" presetClass="entr" presetSubtype="4"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23" presetClass="entr" presetSubtype="16"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childTnLst>
                                </p:cTn>
                              </p:par>
                            </p:childTnLst>
                          </p:cTn>
                        </p:par>
                        <p:par>
                          <p:cTn id="35" fill="hold">
                            <p:stCondLst>
                              <p:cond delay="3500"/>
                            </p:stCondLst>
                            <p:childTnLst>
                              <p:par>
                                <p:cTn id="36" presetID="2" presetClass="entr" presetSubtype="6"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2250" fill="hold"/>
                                        <p:tgtEl>
                                          <p:spTgt spid="9"/>
                                        </p:tgtEl>
                                        <p:attrNameLst>
                                          <p:attrName>ppt_x</p:attrName>
                                        </p:attrNameLst>
                                      </p:cBhvr>
                                      <p:tavLst>
                                        <p:tav tm="0">
                                          <p:val>
                                            <p:strVal val="1+#ppt_w/2"/>
                                          </p:val>
                                        </p:tav>
                                        <p:tav tm="100000">
                                          <p:val>
                                            <p:strVal val="#ppt_x"/>
                                          </p:val>
                                        </p:tav>
                                      </p:tavLst>
                                    </p:anim>
                                    <p:anim calcmode="lin" valueType="num">
                                      <p:cBhvr additive="base">
                                        <p:cTn id="39" dur="2250" fill="hold"/>
                                        <p:tgtEl>
                                          <p:spTgt spid="9"/>
                                        </p:tgtEl>
                                        <p:attrNameLst>
                                          <p:attrName>ppt_y</p:attrName>
                                        </p:attrNameLst>
                                      </p:cBhvr>
                                      <p:tavLst>
                                        <p:tav tm="0">
                                          <p:val>
                                            <p:strVal val="1+#ppt_h/2"/>
                                          </p:val>
                                        </p:tav>
                                        <p:tav tm="100000">
                                          <p:val>
                                            <p:strVal val="#ppt_y"/>
                                          </p:val>
                                        </p:tav>
                                      </p:tavLst>
                                    </p:anim>
                                  </p:childTnLst>
                                </p:cTn>
                              </p:par>
                              <p:par>
                                <p:cTn id="40" presetID="2" presetClass="entr" presetSubtype="2" fill="hold" nodeType="withEffect">
                                  <p:stCondLst>
                                    <p:cond delay="25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1750" fill="hold"/>
                                        <p:tgtEl>
                                          <p:spTgt spid="8"/>
                                        </p:tgtEl>
                                        <p:attrNameLst>
                                          <p:attrName>ppt_x</p:attrName>
                                        </p:attrNameLst>
                                      </p:cBhvr>
                                      <p:tavLst>
                                        <p:tav tm="0">
                                          <p:val>
                                            <p:strVal val="1+#ppt_w/2"/>
                                          </p:val>
                                        </p:tav>
                                        <p:tav tm="100000">
                                          <p:val>
                                            <p:strVal val="#ppt_x"/>
                                          </p:val>
                                        </p:tav>
                                      </p:tavLst>
                                    </p:anim>
                                    <p:anim calcmode="lin" valueType="num">
                                      <p:cBhvr additive="base">
                                        <p:cTn id="43" dur="1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4" repeatCount="indefinite" fill="hold" display="0">
                  <p:stCondLst>
                    <p:cond delay="indefinite"/>
                  </p:stCondLst>
                  <p:endCondLst>
                    <p:cond evt="onStopAudio" delay="0">
                      <p:tgtEl>
                        <p:sldTgt/>
                      </p:tgtEl>
                    </p:cond>
                  </p:endCondLst>
                </p:cTn>
                <p:tgtEl>
                  <p:spTgt spid="13"/>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教学分析</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组合 8"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3241675" y="1300313"/>
            <a:ext cx="2680484" cy="1210676"/>
            <a:chOff x="2831230" y="1796191"/>
            <a:chExt cx="3573979" cy="1614234"/>
          </a:xfrm>
        </p:grpSpPr>
        <p:sp>
          <p:nvSpPr>
            <p:cNvPr id="10" name="六边形 9"/>
            <p:cNvSpPr/>
            <p:nvPr/>
          </p:nvSpPr>
          <p:spPr>
            <a:xfrm>
              <a:off x="2831230" y="2004061"/>
              <a:ext cx="3573979" cy="1073995"/>
            </a:xfrm>
            <a:prstGeom prst="hexagon">
              <a:avLst>
                <a:gd name="adj" fmla="val 40053"/>
                <a:gd name="vf" fmla="val 115470"/>
              </a:avLst>
            </a:prstGeom>
            <a:no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1" name="矩形 10"/>
            <p:cNvSpPr/>
            <p:nvPr/>
          </p:nvSpPr>
          <p:spPr>
            <a:xfrm>
              <a:off x="3537812" y="1796191"/>
              <a:ext cx="2161310" cy="44744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2" name="文本框 11" descr="e7d195523061f1c0deeec63e560781cfd59afb0ea006f2a87ABB68BF51EA6619813959095094C18C62A12F549504892A4AAA8C1554C6663626E05CA27F281A14E6983772AFC3FB97135759321DEA3D709AACD122C08E6ED11241DF15C09E2C12DE3EE5ECBBE029142E78393D8F92674E12A8C0A9F7AD0B15E89D8F4F76499D0DF899BB6FF5AC3B6D"/>
            <p:cNvSpPr txBox="1"/>
            <p:nvPr/>
          </p:nvSpPr>
          <p:spPr>
            <a:xfrm>
              <a:off x="3435461" y="2425540"/>
              <a:ext cx="2400658" cy="984885"/>
            </a:xfrm>
            <a:prstGeom prst="rect">
              <a:avLst/>
            </a:prstGeom>
            <a:noFill/>
            <a:effectLst/>
          </p:spPr>
          <p:txBody>
            <a:bodyPr wrap="none" rtlCol="0">
              <a:spAutoFit/>
            </a:bodyPr>
            <a:lstStyle/>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3598481" y="1835250"/>
              <a:ext cx="1631216" cy="330945"/>
            </a:xfrm>
            <a:prstGeom prst="rect">
              <a:avLst/>
            </a:prstGeom>
          </p:spPr>
          <p:txBody>
            <a:bodyPr wrap="none">
              <a:spAutoFit/>
            </a:bodyPr>
            <a:lstStyle/>
            <a:p>
              <a:r>
                <a:rPr lang="zh-CN" altLang="en-US" sz="1015" dirty="0">
                  <a:solidFill>
                    <a:schemeClr val="bg1"/>
                  </a:solidFill>
                  <a:latin typeface="微软雅黑" panose="020B0503020204020204" pitchFamily="34" charset="-122"/>
                  <a:ea typeface="微软雅黑" panose="020B0503020204020204" pitchFamily="34" charset="-122"/>
                </a:rPr>
                <a:t>单击此处输入标题</a:t>
              </a:r>
              <a:endParaRPr lang="en-US" altLang="zh-CN" sz="1015"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5507109" y="1928606"/>
            <a:ext cx="2681100" cy="1184075"/>
            <a:chOff x="5851809" y="2633915"/>
            <a:chExt cx="3574800" cy="1578766"/>
          </a:xfrm>
        </p:grpSpPr>
        <p:sp>
          <p:nvSpPr>
            <p:cNvPr id="15" name="六边形 14"/>
            <p:cNvSpPr/>
            <p:nvPr/>
          </p:nvSpPr>
          <p:spPr>
            <a:xfrm>
              <a:off x="5851809" y="2857639"/>
              <a:ext cx="3574800" cy="1073995"/>
            </a:xfrm>
            <a:prstGeom prst="hexagon">
              <a:avLst>
                <a:gd name="adj" fmla="val 40053"/>
                <a:gd name="vf" fmla="val 115470"/>
              </a:avLst>
            </a:prstGeom>
            <a:noFill/>
            <a:ln>
              <a:solidFill>
                <a:srgbClr val="62AB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6" name="矩形 15"/>
            <p:cNvSpPr/>
            <p:nvPr/>
          </p:nvSpPr>
          <p:spPr>
            <a:xfrm>
              <a:off x="6559701" y="2633915"/>
              <a:ext cx="2160000" cy="447448"/>
            </a:xfrm>
            <a:prstGeom prst="rect">
              <a:avLst/>
            </a:prstGeom>
            <a:solidFill>
              <a:srgbClr val="62AB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15" dirty="0"/>
                <a:t>e</a:t>
              </a:r>
              <a:endParaRPr lang="zh-CN" altLang="en-US" sz="1015" dirty="0"/>
            </a:p>
          </p:txBody>
        </p:sp>
        <p:sp>
          <p:nvSpPr>
            <p:cNvPr id="17" name="文本框 16" descr="e7d195523061f1c0deeec63e560781cfd59afb0ea006f2a87ABB68BF51EA6619813959095094C18C62A12F549504892A4AAA8C1554C6663626E05CA27F281A14E6983772AFC3FB97135759321DEA3D709AACD122C08E6ED11241DF15C09E2C12DE3EE5ECBBE029142E78393D8F92674E12A8C0A9F7AD0B15E89D8F4F76499D0DF899BB6FF5AC3B6D"/>
            <p:cNvSpPr txBox="1"/>
            <p:nvPr/>
          </p:nvSpPr>
          <p:spPr>
            <a:xfrm>
              <a:off x="6470150" y="3227796"/>
              <a:ext cx="2400657" cy="984885"/>
            </a:xfrm>
            <a:prstGeom prst="rect">
              <a:avLst/>
            </a:prstGeom>
            <a:noFill/>
            <a:effectLst/>
          </p:spPr>
          <p:txBody>
            <a:bodyPr wrap="none" rtlCol="0">
              <a:spAutoFit/>
            </a:bodyPr>
            <a:lstStyle/>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6617361" y="2684071"/>
              <a:ext cx="1631216" cy="330945"/>
            </a:xfrm>
            <a:prstGeom prst="rect">
              <a:avLst/>
            </a:prstGeom>
          </p:spPr>
          <p:txBody>
            <a:bodyPr wrap="none">
              <a:spAutoFit/>
            </a:bodyPr>
            <a:lstStyle/>
            <a:p>
              <a:r>
                <a:rPr lang="zh-CN" altLang="en-US" sz="1015" dirty="0">
                  <a:solidFill>
                    <a:schemeClr val="bg1"/>
                  </a:solidFill>
                  <a:latin typeface="微软雅黑" panose="020B0503020204020204" pitchFamily="34" charset="-122"/>
                  <a:ea typeface="微软雅黑" panose="020B0503020204020204" pitchFamily="34" charset="-122"/>
                </a:rPr>
                <a:t>单击此处输入标题</a:t>
              </a:r>
              <a:endParaRPr lang="en-US" altLang="zh-CN" sz="1015" dirty="0">
                <a:solidFill>
                  <a:schemeClr val="bg1"/>
                </a:solidFill>
                <a:latin typeface="微软雅黑" panose="020B0503020204020204" pitchFamily="34" charset="-122"/>
                <a:ea typeface="微软雅黑" panose="020B0503020204020204" pitchFamily="34" charset="-122"/>
              </a:endParaRPr>
            </a:p>
          </p:txBody>
        </p:sp>
      </p:grpSp>
      <p:grpSp>
        <p:nvGrpSpPr>
          <p:cNvPr id="19" name="组合 18"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5507109" y="3202421"/>
            <a:ext cx="2681100" cy="1202199"/>
            <a:chOff x="5851809" y="4332337"/>
            <a:chExt cx="3574800" cy="1602933"/>
          </a:xfrm>
        </p:grpSpPr>
        <p:sp>
          <p:nvSpPr>
            <p:cNvPr id="24" name="六边形 23"/>
            <p:cNvSpPr/>
            <p:nvPr/>
          </p:nvSpPr>
          <p:spPr>
            <a:xfrm>
              <a:off x="5851809" y="4556061"/>
              <a:ext cx="3574800" cy="1073995"/>
            </a:xfrm>
            <a:prstGeom prst="hexagon">
              <a:avLst>
                <a:gd name="adj" fmla="val 40053"/>
                <a:gd name="vf" fmla="val 115470"/>
              </a:avLst>
            </a:prstGeom>
            <a:noFill/>
            <a:ln>
              <a:solidFill>
                <a:srgbClr val="71C3E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5" name="矩形 24"/>
            <p:cNvSpPr/>
            <p:nvPr/>
          </p:nvSpPr>
          <p:spPr>
            <a:xfrm>
              <a:off x="6559701" y="4332337"/>
              <a:ext cx="2160000" cy="447448"/>
            </a:xfrm>
            <a:prstGeom prst="rect">
              <a:avLst/>
            </a:prstGeom>
            <a:solidFill>
              <a:srgbClr val="71C3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6" name="文本框 25" descr="e7d195523061f1c0deeec63e560781cfd59afb0ea006f2a87ABB68BF51EA6619813959095094C18C62A12F549504892A4AAA8C1554C6663626E05CA27F281A14E6983772AFC3FB97135759321DEA3D709AACD122C08E6ED11241DF15C09E2C12DE3EE5ECBBE029142E78393D8F92674E12A8C0A9F7AD0B15E89D8F4F76499D0DF899BB6FF5AC3B6D"/>
            <p:cNvSpPr txBox="1"/>
            <p:nvPr/>
          </p:nvSpPr>
          <p:spPr>
            <a:xfrm>
              <a:off x="6486053" y="4950384"/>
              <a:ext cx="2400657" cy="984886"/>
            </a:xfrm>
            <a:prstGeom prst="rect">
              <a:avLst/>
            </a:prstGeom>
            <a:noFill/>
            <a:effectLst/>
          </p:spPr>
          <p:txBody>
            <a:bodyPr wrap="none" rtlCol="0">
              <a:spAutoFit/>
            </a:bodyPr>
            <a:lstStyle/>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矩形 26"/>
            <p:cNvSpPr/>
            <p:nvPr/>
          </p:nvSpPr>
          <p:spPr>
            <a:xfrm>
              <a:off x="6639942" y="4359362"/>
              <a:ext cx="1631216" cy="330946"/>
            </a:xfrm>
            <a:prstGeom prst="rect">
              <a:avLst/>
            </a:prstGeom>
          </p:spPr>
          <p:txBody>
            <a:bodyPr wrap="none">
              <a:spAutoFit/>
            </a:bodyPr>
            <a:lstStyle/>
            <a:p>
              <a:r>
                <a:rPr lang="zh-CN" altLang="en-US" sz="1015" dirty="0">
                  <a:solidFill>
                    <a:schemeClr val="bg1"/>
                  </a:solidFill>
                  <a:latin typeface="微软雅黑" panose="020B0503020204020204" pitchFamily="34" charset="-122"/>
                  <a:ea typeface="微软雅黑" panose="020B0503020204020204" pitchFamily="34" charset="-122"/>
                </a:rPr>
                <a:t>单击此处输入标题</a:t>
              </a:r>
              <a:endParaRPr lang="en-US" altLang="zh-CN" sz="1015" dirty="0">
                <a:solidFill>
                  <a:schemeClr val="bg1"/>
                </a:solidFill>
                <a:latin typeface="微软雅黑" panose="020B0503020204020204" pitchFamily="34" charset="-122"/>
                <a:ea typeface="微软雅黑" panose="020B0503020204020204" pitchFamily="34" charset="-122"/>
              </a:endParaRPr>
            </a:p>
          </p:txBody>
        </p:sp>
      </p:grpSp>
      <p:grpSp>
        <p:nvGrpSpPr>
          <p:cNvPr id="28" name="组合 27"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3241675" y="2575904"/>
            <a:ext cx="2680484" cy="1220142"/>
            <a:chOff x="2831230" y="3496980"/>
            <a:chExt cx="3573979" cy="1626857"/>
          </a:xfrm>
        </p:grpSpPr>
        <p:sp>
          <p:nvSpPr>
            <p:cNvPr id="29" name="六边形 28"/>
            <p:cNvSpPr/>
            <p:nvPr/>
          </p:nvSpPr>
          <p:spPr>
            <a:xfrm>
              <a:off x="2831230" y="3704850"/>
              <a:ext cx="3573979" cy="1073995"/>
            </a:xfrm>
            <a:prstGeom prst="hexagon">
              <a:avLst>
                <a:gd name="adj" fmla="val 40053"/>
                <a:gd name="vf" fmla="val 115470"/>
              </a:avLst>
            </a:prstGeom>
            <a:noFill/>
            <a:ln>
              <a:solidFill>
                <a:srgbClr val="E71F1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0" name="矩形 29"/>
            <p:cNvSpPr/>
            <p:nvPr/>
          </p:nvSpPr>
          <p:spPr>
            <a:xfrm>
              <a:off x="3537812" y="3496980"/>
              <a:ext cx="2161310" cy="447448"/>
            </a:xfrm>
            <a:prstGeom prst="rect">
              <a:avLst/>
            </a:prstGeom>
            <a:solidFill>
              <a:srgbClr val="E71F1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1" name="文本框 30" descr="e7d195523061f1c0deeec63e560781cfd59afb0ea006f2a87ABB68BF51EA6619813959095094C18C62A12F549504892A4AAA8C1554C6663626E05CA27F281A14E6983772AFC3FB97135759321DEA3D709AACD122C08E6ED11241DF15C09E2C12DE3EE5ECBBE029142E78393D8F92674E12A8C0A9F7AD0B15E89D8F4F76499D0DF899BB6FF5AC3B6D"/>
            <p:cNvSpPr txBox="1"/>
            <p:nvPr/>
          </p:nvSpPr>
          <p:spPr>
            <a:xfrm>
              <a:off x="3421799" y="4138951"/>
              <a:ext cx="2400658" cy="984886"/>
            </a:xfrm>
            <a:prstGeom prst="rect">
              <a:avLst/>
            </a:prstGeom>
            <a:noFill/>
            <a:effectLst/>
          </p:spPr>
          <p:txBody>
            <a:bodyPr wrap="none" rtlCol="0">
              <a:spAutoFit/>
            </a:bodyPr>
            <a:lstStyle/>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3608834" y="3522949"/>
              <a:ext cx="1631216" cy="330946"/>
            </a:xfrm>
            <a:prstGeom prst="rect">
              <a:avLst/>
            </a:prstGeom>
          </p:spPr>
          <p:txBody>
            <a:bodyPr wrap="none">
              <a:spAutoFit/>
            </a:bodyPr>
            <a:lstStyle/>
            <a:p>
              <a:r>
                <a:rPr lang="zh-CN" altLang="en-US" sz="1015" dirty="0">
                  <a:solidFill>
                    <a:schemeClr val="bg1"/>
                  </a:solidFill>
                  <a:latin typeface="微软雅黑" panose="020B0503020204020204" pitchFamily="34" charset="-122"/>
                  <a:ea typeface="微软雅黑" panose="020B0503020204020204" pitchFamily="34" charset="-122"/>
                </a:rPr>
                <a:t>单击此处输入标题</a:t>
              </a:r>
              <a:endParaRPr lang="en-US" altLang="zh-CN" sz="1015" dirty="0">
                <a:solidFill>
                  <a:schemeClr val="bg1"/>
                </a:solidFill>
                <a:latin typeface="微软雅黑" panose="020B0503020204020204" pitchFamily="34" charset="-122"/>
                <a:ea typeface="微软雅黑" panose="020B0503020204020204" pitchFamily="34" charset="-122"/>
              </a:endParaRPr>
            </a:p>
          </p:txBody>
        </p:sp>
      </p:grpSp>
      <p:pic>
        <p:nvPicPr>
          <p:cNvPr id="33" name="图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133988"/>
            <a:ext cx="2844002" cy="35550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 presetClass="entr" presetSubtype="8" decel="3060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750" fill="hold"/>
                                        <p:tgtEl>
                                          <p:spTgt spid="9"/>
                                        </p:tgtEl>
                                        <p:attrNameLst>
                                          <p:attrName>ppt_x</p:attrName>
                                        </p:attrNameLst>
                                      </p:cBhvr>
                                      <p:tavLst>
                                        <p:tav tm="0">
                                          <p:val>
                                            <p:strVal val="0-#ppt_w/2"/>
                                          </p:val>
                                        </p:tav>
                                        <p:tav tm="100000">
                                          <p:val>
                                            <p:strVal val="#ppt_x"/>
                                          </p:val>
                                        </p:tav>
                                      </p:tavLst>
                                    </p:anim>
                                    <p:anim calcmode="lin" valueType="num">
                                      <p:cBhvr additive="base">
                                        <p:cTn id="23" dur="75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8" decel="30600" fill="hold" nodeType="withEffect">
                                  <p:stCondLst>
                                    <p:cond delay="15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750" fill="hold"/>
                                        <p:tgtEl>
                                          <p:spTgt spid="28"/>
                                        </p:tgtEl>
                                        <p:attrNameLst>
                                          <p:attrName>ppt_x</p:attrName>
                                        </p:attrNameLst>
                                      </p:cBhvr>
                                      <p:tavLst>
                                        <p:tav tm="0">
                                          <p:val>
                                            <p:strVal val="0-#ppt_w/2"/>
                                          </p:val>
                                        </p:tav>
                                        <p:tav tm="100000">
                                          <p:val>
                                            <p:strVal val="#ppt_x"/>
                                          </p:val>
                                        </p:tav>
                                      </p:tavLst>
                                    </p:anim>
                                    <p:anim calcmode="lin" valueType="num">
                                      <p:cBhvr additive="base">
                                        <p:cTn id="27" dur="750" fill="hold"/>
                                        <p:tgtEl>
                                          <p:spTgt spid="28"/>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2" decel="3060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750" fill="hold"/>
                                        <p:tgtEl>
                                          <p:spTgt spid="14"/>
                                        </p:tgtEl>
                                        <p:attrNameLst>
                                          <p:attrName>ppt_x</p:attrName>
                                        </p:attrNameLst>
                                      </p:cBhvr>
                                      <p:tavLst>
                                        <p:tav tm="0">
                                          <p:val>
                                            <p:strVal val="1+#ppt_w/2"/>
                                          </p:val>
                                        </p:tav>
                                        <p:tav tm="100000">
                                          <p:val>
                                            <p:strVal val="#ppt_x"/>
                                          </p:val>
                                        </p:tav>
                                      </p:tavLst>
                                    </p:anim>
                                    <p:anim calcmode="lin" valueType="num">
                                      <p:cBhvr additive="base">
                                        <p:cTn id="32" dur="75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2" decel="30600" fill="hold" nodeType="withEffect">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1+#ppt_w/2"/>
                                          </p:val>
                                        </p:tav>
                                        <p:tav tm="100000">
                                          <p:val>
                                            <p:strVal val="#ppt_x"/>
                                          </p:val>
                                        </p:tav>
                                      </p:tavLst>
                                    </p:anim>
                                    <p:anim calcmode="lin" valueType="num">
                                      <p:cBhvr additive="base">
                                        <p:cTn id="36" dur="750" fill="hold"/>
                                        <p:tgtEl>
                                          <p:spTgt spid="19"/>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42" presetClass="entr" presetSubtype="0"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教学分析</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Oval 3"/>
          <p:cNvSpPr>
            <a:spLocks noChangeArrowheads="1"/>
          </p:cNvSpPr>
          <p:nvPr/>
        </p:nvSpPr>
        <p:spPr bwMode="auto">
          <a:xfrm>
            <a:off x="2920275" y="1241734"/>
            <a:ext cx="320671" cy="693862"/>
          </a:xfrm>
          <a:custGeom>
            <a:avLst/>
            <a:gdLst>
              <a:gd name="T0" fmla="*/ 0 w 791187"/>
              <a:gd name="T1" fmla="*/ 0 h 1712168"/>
              <a:gd name="T2" fmla="*/ 791187 w 791187"/>
              <a:gd name="T3" fmla="*/ 1712168 h 1712168"/>
            </a:gdLst>
            <a:ahLst/>
            <a:cxnLst/>
            <a:rect l="T0" t="T1" r="T2" b="T3"/>
            <a:pathLst>
              <a:path w="791187" h="1712168">
                <a:moveTo>
                  <a:pt x="224100" y="0"/>
                </a:moveTo>
                <a:lnTo>
                  <a:pt x="791187" y="327408"/>
                </a:lnTo>
                <a:cubicBezTo>
                  <a:pt x="704497" y="484101"/>
                  <a:pt x="655320" y="664350"/>
                  <a:pt x="655320" y="856084"/>
                </a:cubicBezTo>
                <a:cubicBezTo>
                  <a:pt x="655320" y="1047818"/>
                  <a:pt x="704497" y="1228067"/>
                  <a:pt x="791187" y="1384760"/>
                </a:cubicBezTo>
                <a:lnTo>
                  <a:pt x="224099" y="1712168"/>
                </a:lnTo>
                <a:cubicBezTo>
                  <a:pt x="81066" y="1459381"/>
                  <a:pt x="0" y="1167199"/>
                  <a:pt x="0" y="856084"/>
                </a:cubicBezTo>
                <a:cubicBezTo>
                  <a:pt x="0" y="544969"/>
                  <a:pt x="81066" y="252787"/>
                  <a:pt x="224100" y="0"/>
                </a:cubicBezTo>
                <a:close/>
              </a:path>
            </a:pathLst>
          </a:custGeom>
          <a:solidFill>
            <a:schemeClr val="bg1">
              <a:lumMod val="75000"/>
            </a:schemeClr>
          </a:solidFill>
          <a:ln>
            <a:noFill/>
          </a:ln>
        </p:spPr>
        <p:txBody>
          <a:bodyPr anchor="ctr"/>
          <a:lstStyle/>
          <a:p>
            <a:pPr algn="ctr"/>
            <a:endParaRPr lang="zh-CN" altLang="zh-CN" sz="105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0" name="Oval 3"/>
          <p:cNvSpPr>
            <a:spLocks noChangeArrowheads="1"/>
          </p:cNvSpPr>
          <p:nvPr/>
        </p:nvSpPr>
        <p:spPr bwMode="auto">
          <a:xfrm rot="7200000">
            <a:off x="3195294" y="1717945"/>
            <a:ext cx="320630" cy="693948"/>
          </a:xfrm>
          <a:custGeom>
            <a:avLst/>
            <a:gdLst>
              <a:gd name="T0" fmla="*/ 0 w 791186"/>
              <a:gd name="T1" fmla="*/ 0 h 1712168"/>
              <a:gd name="T2" fmla="*/ 791186 w 791186"/>
              <a:gd name="T3" fmla="*/ 1712168 h 1712168"/>
            </a:gdLst>
            <a:ahLst/>
            <a:cxnLst/>
            <a:rect l="T0" t="T1" r="T2" b="T3"/>
            <a:pathLst>
              <a:path w="791186" h="1712168">
                <a:moveTo>
                  <a:pt x="567087" y="0"/>
                </a:moveTo>
                <a:cubicBezTo>
                  <a:pt x="710121" y="252787"/>
                  <a:pt x="791186" y="544969"/>
                  <a:pt x="791186" y="856084"/>
                </a:cubicBezTo>
                <a:cubicBezTo>
                  <a:pt x="791186" y="1167199"/>
                  <a:pt x="710121" y="1459381"/>
                  <a:pt x="567087" y="1712168"/>
                </a:cubicBezTo>
                <a:lnTo>
                  <a:pt x="0" y="1384760"/>
                </a:lnTo>
                <a:cubicBezTo>
                  <a:pt x="86690" y="1228067"/>
                  <a:pt x="135866" y="1047818"/>
                  <a:pt x="135866" y="856084"/>
                </a:cubicBezTo>
                <a:cubicBezTo>
                  <a:pt x="135866" y="664350"/>
                  <a:pt x="86690" y="484102"/>
                  <a:pt x="0" y="327408"/>
                </a:cubicBezTo>
                <a:close/>
              </a:path>
            </a:pathLst>
          </a:custGeom>
          <a:solidFill>
            <a:srgbClr val="71C3E3"/>
          </a:solidFill>
          <a:ln>
            <a:noFill/>
          </a:ln>
        </p:spPr>
        <p:txBody>
          <a:bodyPr anchor="ctr"/>
          <a:lstStyle/>
          <a:p>
            <a:pPr algn="ctr"/>
            <a:endParaRPr lang="zh-CN" altLang="zh-CN" sz="105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1" name="Oval 3"/>
          <p:cNvSpPr>
            <a:spLocks noChangeArrowheads="1"/>
          </p:cNvSpPr>
          <p:nvPr/>
        </p:nvSpPr>
        <p:spPr bwMode="auto">
          <a:xfrm rot="7200000">
            <a:off x="3763891" y="748523"/>
            <a:ext cx="426321" cy="907626"/>
          </a:xfrm>
          <a:custGeom>
            <a:avLst/>
            <a:gdLst>
              <a:gd name="T0" fmla="*/ 0 w 568580"/>
              <a:gd name="T1" fmla="*/ 0 h 1210341"/>
              <a:gd name="T2" fmla="*/ 568580 w 568580"/>
              <a:gd name="T3" fmla="*/ 1210341 h 1210341"/>
            </a:gdLst>
            <a:ahLst/>
            <a:cxnLst/>
            <a:rect l="T0" t="T1" r="T2" b="T3"/>
            <a:pathLst>
              <a:path w="568580" h="1210341">
                <a:moveTo>
                  <a:pt x="135370" y="1210341"/>
                </a:moveTo>
                <a:cubicBezTo>
                  <a:pt x="58064" y="1073715"/>
                  <a:pt x="14249" y="915795"/>
                  <a:pt x="14249" y="747643"/>
                </a:cubicBezTo>
                <a:cubicBezTo>
                  <a:pt x="14249" y="580971"/>
                  <a:pt x="57296" y="424352"/>
                  <a:pt x="133560" y="288681"/>
                </a:cubicBezTo>
                <a:lnTo>
                  <a:pt x="0" y="208431"/>
                </a:lnTo>
                <a:lnTo>
                  <a:pt x="540814" y="0"/>
                </a:lnTo>
                <a:lnTo>
                  <a:pt x="568580" y="550068"/>
                </a:lnTo>
                <a:lnTo>
                  <a:pt x="437427" y="471263"/>
                </a:lnTo>
                <a:cubicBezTo>
                  <a:pt x="393156" y="553544"/>
                  <a:pt x="368437" y="647707"/>
                  <a:pt x="368437" y="747643"/>
                </a:cubicBezTo>
                <a:cubicBezTo>
                  <a:pt x="368437" y="851272"/>
                  <a:pt x="395017" y="948694"/>
                  <a:pt x="441871" y="1033383"/>
                </a:cubicBezTo>
                <a:close/>
              </a:path>
            </a:pathLst>
          </a:custGeom>
          <a:solidFill>
            <a:schemeClr val="bg1">
              <a:lumMod val="75000"/>
            </a:schemeClr>
          </a:solidFill>
          <a:ln>
            <a:noFill/>
          </a:ln>
        </p:spPr>
        <p:txBody>
          <a:bodyPr anchor="ctr"/>
          <a:lstStyle/>
          <a:p>
            <a:pPr algn="ctr"/>
            <a:endParaRPr lang="zh-CN" altLang="zh-CN" sz="105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2" name="Oval 3"/>
          <p:cNvSpPr>
            <a:spLocks noChangeArrowheads="1"/>
          </p:cNvSpPr>
          <p:nvPr/>
        </p:nvSpPr>
        <p:spPr bwMode="auto">
          <a:xfrm rot="3600000">
            <a:off x="3195294" y="765436"/>
            <a:ext cx="320631" cy="693948"/>
          </a:xfrm>
          <a:custGeom>
            <a:avLst/>
            <a:gdLst>
              <a:gd name="T0" fmla="*/ 0 w 791187"/>
              <a:gd name="T1" fmla="*/ 0 h 1712168"/>
              <a:gd name="T2" fmla="*/ 791187 w 791187"/>
              <a:gd name="T3" fmla="*/ 1712168 h 1712168"/>
            </a:gdLst>
            <a:ahLst/>
            <a:cxnLst/>
            <a:rect l="T0" t="T1" r="T2" b="T3"/>
            <a:pathLst>
              <a:path w="791187" h="1712168">
                <a:moveTo>
                  <a:pt x="224100" y="0"/>
                </a:moveTo>
                <a:lnTo>
                  <a:pt x="791187" y="327408"/>
                </a:lnTo>
                <a:cubicBezTo>
                  <a:pt x="704497" y="484101"/>
                  <a:pt x="655320" y="664350"/>
                  <a:pt x="655320" y="856084"/>
                </a:cubicBezTo>
                <a:cubicBezTo>
                  <a:pt x="655320" y="1047818"/>
                  <a:pt x="704497" y="1228067"/>
                  <a:pt x="791187" y="1384760"/>
                </a:cubicBezTo>
                <a:lnTo>
                  <a:pt x="224099" y="1712168"/>
                </a:lnTo>
                <a:cubicBezTo>
                  <a:pt x="81066" y="1459381"/>
                  <a:pt x="0" y="1167199"/>
                  <a:pt x="0" y="856084"/>
                </a:cubicBezTo>
                <a:cubicBezTo>
                  <a:pt x="0" y="544969"/>
                  <a:pt x="81066" y="252787"/>
                  <a:pt x="224100" y="0"/>
                </a:cubicBezTo>
                <a:close/>
              </a:path>
            </a:pathLst>
          </a:custGeom>
          <a:solidFill>
            <a:schemeClr val="bg1">
              <a:lumMod val="75000"/>
            </a:schemeClr>
          </a:solidFill>
          <a:ln>
            <a:noFill/>
          </a:ln>
        </p:spPr>
        <p:txBody>
          <a:bodyPr anchor="ctr"/>
          <a:lstStyle/>
          <a:p>
            <a:pPr algn="ctr"/>
            <a:endParaRPr lang="zh-CN" altLang="zh-CN" sz="105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3" name="任意多边形 12"/>
          <p:cNvSpPr>
            <a:spLocks noChangeArrowheads="1"/>
          </p:cNvSpPr>
          <p:nvPr/>
        </p:nvSpPr>
        <p:spPr bwMode="auto">
          <a:xfrm>
            <a:off x="4306311" y="3302499"/>
            <a:ext cx="1725067" cy="946436"/>
          </a:xfrm>
          <a:custGeom>
            <a:avLst/>
            <a:gdLst>
              <a:gd name="connsiteX0" fmla="*/ 787027 w 2300089"/>
              <a:gd name="connsiteY0" fmla="*/ 0 h 1261914"/>
              <a:gd name="connsiteX1" fmla="*/ 1274382 w 2300089"/>
              <a:gd name="connsiteY1" fmla="*/ 281340 h 1261914"/>
              <a:gd name="connsiteX2" fmla="*/ 1168981 w 2300089"/>
              <a:gd name="connsiteY2" fmla="*/ 436816 h 1261914"/>
              <a:gd name="connsiteX3" fmla="*/ 1152704 w 2300089"/>
              <a:gd name="connsiteY3" fmla="*/ 455248 h 1261914"/>
              <a:gd name="connsiteX4" fmla="*/ 1667689 w 2300089"/>
              <a:gd name="connsiteY4" fmla="*/ 455248 h 1261914"/>
              <a:gd name="connsiteX5" fmla="*/ 1667689 w 2300089"/>
              <a:gd name="connsiteY5" fmla="*/ 210315 h 1261914"/>
              <a:gd name="connsiteX6" fmla="*/ 2300089 w 2300089"/>
              <a:gd name="connsiteY6" fmla="*/ 736115 h 1261914"/>
              <a:gd name="connsiteX7" fmla="*/ 1667689 w 2300089"/>
              <a:gd name="connsiteY7" fmla="*/ 1261914 h 1261914"/>
              <a:gd name="connsiteX8" fmla="*/ 1667689 w 2300089"/>
              <a:gd name="connsiteY8" fmla="*/ 1016981 h 1261914"/>
              <a:gd name="connsiteX9" fmla="*/ 14415 w 2300089"/>
              <a:gd name="connsiteY9" fmla="*/ 1016981 h 1261914"/>
              <a:gd name="connsiteX10" fmla="*/ 14415 w 2300089"/>
              <a:gd name="connsiteY10" fmla="*/ 1016063 h 1261914"/>
              <a:gd name="connsiteX11" fmla="*/ 0 w 2300089"/>
              <a:gd name="connsiteY11" fmla="*/ 1017105 h 1261914"/>
              <a:gd name="connsiteX12" fmla="*/ 30 w 2300089"/>
              <a:gd name="connsiteY12" fmla="*/ 454373 h 1261914"/>
              <a:gd name="connsiteX13" fmla="*/ 451907 w 2300089"/>
              <a:gd name="connsiteY13" fmla="*/ 328301 h 1261914"/>
              <a:gd name="connsiteX14" fmla="*/ 787027 w 2300089"/>
              <a:gd name="connsiteY14" fmla="*/ 0 h 126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00089" h="1261914">
                <a:moveTo>
                  <a:pt x="787027" y="0"/>
                </a:moveTo>
                <a:lnTo>
                  <a:pt x="1274382" y="281340"/>
                </a:lnTo>
                <a:cubicBezTo>
                  <a:pt x="1242708" y="335110"/>
                  <a:pt x="1207538" y="387055"/>
                  <a:pt x="1168981" y="436816"/>
                </a:cubicBezTo>
                <a:lnTo>
                  <a:pt x="1152704" y="455248"/>
                </a:lnTo>
                <a:lnTo>
                  <a:pt x="1667689" y="455248"/>
                </a:lnTo>
                <a:lnTo>
                  <a:pt x="1667689" y="210315"/>
                </a:lnTo>
                <a:lnTo>
                  <a:pt x="2300089" y="736115"/>
                </a:lnTo>
                <a:lnTo>
                  <a:pt x="1667689" y="1261914"/>
                </a:lnTo>
                <a:lnTo>
                  <a:pt x="1667689" y="1016981"/>
                </a:lnTo>
                <a:lnTo>
                  <a:pt x="14415" y="1016981"/>
                </a:lnTo>
                <a:lnTo>
                  <a:pt x="14415" y="1016063"/>
                </a:lnTo>
                <a:lnTo>
                  <a:pt x="0" y="1017105"/>
                </a:lnTo>
                <a:lnTo>
                  <a:pt x="30" y="454373"/>
                </a:lnTo>
                <a:cubicBezTo>
                  <a:pt x="153907" y="451554"/>
                  <a:pt x="309198" y="410694"/>
                  <a:pt x="451907" y="328301"/>
                </a:cubicBezTo>
                <a:cubicBezTo>
                  <a:pt x="594616" y="245908"/>
                  <a:pt x="707647" y="131852"/>
                  <a:pt x="787027" y="0"/>
                </a:cubicBezTo>
                <a:close/>
              </a:path>
            </a:pathLst>
          </a:custGeom>
          <a:solidFill>
            <a:srgbClr val="62AB71"/>
          </a:solidFill>
          <a:ln>
            <a:noFill/>
          </a:ln>
        </p:spPr>
        <p:txBody>
          <a:bodyPr wrap="square" anchor="ctr">
            <a:noAutofit/>
          </a:bodyPr>
          <a:lstStyle/>
          <a:p>
            <a:pPr algn="ctr"/>
            <a:endParaRPr lang="zh-CN" altLang="zh-CN" sz="105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4" name="Oval 3"/>
          <p:cNvSpPr>
            <a:spLocks noChangeArrowheads="1"/>
          </p:cNvSpPr>
          <p:nvPr/>
        </p:nvSpPr>
        <p:spPr bwMode="auto">
          <a:xfrm>
            <a:off x="4911299" y="2384511"/>
            <a:ext cx="509991" cy="1103509"/>
          </a:xfrm>
          <a:custGeom>
            <a:avLst/>
            <a:gdLst>
              <a:gd name="T0" fmla="*/ 0 w 791186"/>
              <a:gd name="T1" fmla="*/ 0 h 1712168"/>
              <a:gd name="T2" fmla="*/ 791186 w 791186"/>
              <a:gd name="T3" fmla="*/ 1712168 h 1712168"/>
            </a:gdLst>
            <a:ahLst/>
            <a:cxnLst/>
            <a:rect l="T0" t="T1" r="T2" b="T3"/>
            <a:pathLst>
              <a:path w="791186" h="1712168">
                <a:moveTo>
                  <a:pt x="567087" y="0"/>
                </a:moveTo>
                <a:cubicBezTo>
                  <a:pt x="710121" y="252787"/>
                  <a:pt x="791186" y="544969"/>
                  <a:pt x="791186" y="856084"/>
                </a:cubicBezTo>
                <a:cubicBezTo>
                  <a:pt x="791186" y="1167199"/>
                  <a:pt x="710121" y="1459381"/>
                  <a:pt x="567087" y="1712168"/>
                </a:cubicBezTo>
                <a:lnTo>
                  <a:pt x="0" y="1384760"/>
                </a:lnTo>
                <a:cubicBezTo>
                  <a:pt x="86690" y="1228067"/>
                  <a:pt x="135866" y="1047818"/>
                  <a:pt x="135866" y="856084"/>
                </a:cubicBezTo>
                <a:cubicBezTo>
                  <a:pt x="135866" y="664350"/>
                  <a:pt x="86690" y="484102"/>
                  <a:pt x="0" y="327408"/>
                </a:cubicBezTo>
                <a:close/>
              </a:path>
            </a:pathLst>
          </a:custGeom>
          <a:solidFill>
            <a:schemeClr val="bg1">
              <a:lumMod val="75000"/>
            </a:schemeClr>
          </a:solidFill>
          <a:ln>
            <a:noFill/>
          </a:ln>
        </p:spPr>
        <p:txBody>
          <a:bodyPr anchor="ctr"/>
          <a:lstStyle/>
          <a:p>
            <a:pPr algn="ctr"/>
            <a:endParaRPr lang="zh-CN" altLang="zh-CN" sz="105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5" name="Oval 3"/>
          <p:cNvSpPr>
            <a:spLocks noChangeArrowheads="1"/>
          </p:cNvSpPr>
          <p:nvPr/>
        </p:nvSpPr>
        <p:spPr bwMode="auto">
          <a:xfrm>
            <a:off x="3161873" y="2384511"/>
            <a:ext cx="509991" cy="1103509"/>
          </a:xfrm>
          <a:custGeom>
            <a:avLst/>
            <a:gdLst>
              <a:gd name="T0" fmla="*/ 0 w 791187"/>
              <a:gd name="T1" fmla="*/ 0 h 1712168"/>
              <a:gd name="T2" fmla="*/ 791187 w 791187"/>
              <a:gd name="T3" fmla="*/ 1712168 h 1712168"/>
            </a:gdLst>
            <a:ahLst/>
            <a:cxnLst/>
            <a:rect l="T0" t="T1" r="T2" b="T3"/>
            <a:pathLst>
              <a:path w="791187" h="1712168">
                <a:moveTo>
                  <a:pt x="224100" y="0"/>
                </a:moveTo>
                <a:lnTo>
                  <a:pt x="791187" y="327408"/>
                </a:lnTo>
                <a:cubicBezTo>
                  <a:pt x="704497" y="484101"/>
                  <a:pt x="655320" y="664350"/>
                  <a:pt x="655320" y="856084"/>
                </a:cubicBezTo>
                <a:cubicBezTo>
                  <a:pt x="655320" y="1047818"/>
                  <a:pt x="704497" y="1228067"/>
                  <a:pt x="791187" y="1384760"/>
                </a:cubicBezTo>
                <a:lnTo>
                  <a:pt x="224099" y="1712168"/>
                </a:lnTo>
                <a:cubicBezTo>
                  <a:pt x="81066" y="1459381"/>
                  <a:pt x="0" y="1167199"/>
                  <a:pt x="0" y="856084"/>
                </a:cubicBezTo>
                <a:cubicBezTo>
                  <a:pt x="0" y="544969"/>
                  <a:pt x="81066" y="252787"/>
                  <a:pt x="224100" y="0"/>
                </a:cubicBezTo>
                <a:close/>
              </a:path>
            </a:pathLst>
          </a:custGeom>
          <a:solidFill>
            <a:schemeClr val="bg1">
              <a:lumMod val="75000"/>
            </a:schemeClr>
          </a:solidFill>
          <a:ln>
            <a:noFill/>
          </a:ln>
        </p:spPr>
        <p:txBody>
          <a:bodyPr anchor="ctr"/>
          <a:lstStyle/>
          <a:p>
            <a:pPr algn="ctr"/>
            <a:endParaRPr lang="zh-CN" altLang="zh-CN" sz="105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6" name="任意多边形 15"/>
          <p:cNvSpPr>
            <a:spLocks noChangeArrowheads="1"/>
          </p:cNvSpPr>
          <p:nvPr/>
        </p:nvSpPr>
        <p:spPr bwMode="auto">
          <a:xfrm rot="7200000">
            <a:off x="3263432" y="3265682"/>
            <a:ext cx="917996" cy="1174165"/>
          </a:xfrm>
          <a:custGeom>
            <a:avLst/>
            <a:gdLst>
              <a:gd name="connsiteX0" fmla="*/ 0 w 1223994"/>
              <a:gd name="connsiteY0" fmla="*/ 1190137 h 1565553"/>
              <a:gd name="connsiteX1" fmla="*/ 116756 w 1223994"/>
              <a:gd name="connsiteY1" fmla="*/ 735764 h 1565553"/>
              <a:gd name="connsiteX2" fmla="*/ 0 w 1223994"/>
              <a:gd name="connsiteY2" fmla="*/ 281392 h 1565553"/>
              <a:gd name="connsiteX3" fmla="*/ 487324 w 1223994"/>
              <a:gd name="connsiteY3" fmla="*/ 0 h 1565553"/>
              <a:gd name="connsiteX4" fmla="*/ 533788 w 1223994"/>
              <a:gd name="connsiteY4" fmla="*/ 95834 h 1565553"/>
              <a:gd name="connsiteX5" fmla="*/ 1223994 w 1223994"/>
              <a:gd name="connsiteY5" fmla="*/ 1291306 h 1565553"/>
              <a:gd name="connsiteX6" fmla="*/ 748984 w 1223994"/>
              <a:gd name="connsiteY6" fmla="*/ 1565553 h 1565553"/>
              <a:gd name="connsiteX7" fmla="*/ 579507 w 1223994"/>
              <a:gd name="connsiteY7" fmla="*/ 1272010 h 1565553"/>
              <a:gd name="connsiteX8" fmla="*/ 569270 w 1223994"/>
              <a:gd name="connsiteY8" fmla="*/ 1302512 h 1565553"/>
              <a:gd name="connsiteX9" fmla="*/ 487324 w 1223994"/>
              <a:gd name="connsiteY9" fmla="*/ 1471529 h 156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3994" h="1565553">
                <a:moveTo>
                  <a:pt x="0" y="1190137"/>
                </a:moveTo>
                <a:cubicBezTo>
                  <a:pt x="74497" y="1055467"/>
                  <a:pt x="116756" y="900551"/>
                  <a:pt x="116756" y="735764"/>
                </a:cubicBezTo>
                <a:cubicBezTo>
                  <a:pt x="116756" y="570978"/>
                  <a:pt x="74497" y="416063"/>
                  <a:pt x="0" y="281392"/>
                </a:cubicBezTo>
                <a:lnTo>
                  <a:pt x="487324" y="0"/>
                </a:lnTo>
                <a:lnTo>
                  <a:pt x="533788" y="95834"/>
                </a:lnTo>
                <a:lnTo>
                  <a:pt x="1223994" y="1291306"/>
                </a:lnTo>
                <a:lnTo>
                  <a:pt x="748984" y="1565553"/>
                </a:lnTo>
                <a:lnTo>
                  <a:pt x="579507" y="1272010"/>
                </a:lnTo>
                <a:lnTo>
                  <a:pt x="569270" y="1302512"/>
                </a:lnTo>
                <a:cubicBezTo>
                  <a:pt x="545454" y="1360783"/>
                  <a:pt x="518053" y="1417214"/>
                  <a:pt x="487324" y="1471529"/>
                </a:cubicBezTo>
                <a:close/>
              </a:path>
            </a:pathLst>
          </a:custGeom>
          <a:solidFill>
            <a:srgbClr val="E71F19"/>
          </a:solidFill>
          <a:ln>
            <a:noFill/>
          </a:ln>
        </p:spPr>
        <p:txBody>
          <a:bodyPr wrap="square" anchor="ctr">
            <a:noAutofit/>
          </a:bodyPr>
          <a:lstStyle/>
          <a:p>
            <a:pPr algn="ctr"/>
            <a:endParaRPr lang="zh-CN" altLang="zh-CN" sz="105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7" name="Oval 3"/>
          <p:cNvSpPr>
            <a:spLocks noChangeArrowheads="1"/>
          </p:cNvSpPr>
          <p:nvPr/>
        </p:nvSpPr>
        <p:spPr bwMode="auto">
          <a:xfrm rot="7200000">
            <a:off x="4473974" y="1627013"/>
            <a:ext cx="509928" cy="1103647"/>
          </a:xfrm>
          <a:custGeom>
            <a:avLst/>
            <a:gdLst>
              <a:gd name="T0" fmla="*/ 0 w 791187"/>
              <a:gd name="T1" fmla="*/ 0 h 1712168"/>
              <a:gd name="T2" fmla="*/ 791187 w 791187"/>
              <a:gd name="T3" fmla="*/ 1712168 h 1712168"/>
            </a:gdLst>
            <a:ahLst/>
            <a:cxnLst/>
            <a:rect l="T0" t="T1" r="T2" b="T3"/>
            <a:pathLst>
              <a:path w="791187" h="1712168">
                <a:moveTo>
                  <a:pt x="224100" y="0"/>
                </a:moveTo>
                <a:lnTo>
                  <a:pt x="791187" y="327408"/>
                </a:lnTo>
                <a:cubicBezTo>
                  <a:pt x="704497" y="484101"/>
                  <a:pt x="655320" y="664350"/>
                  <a:pt x="655320" y="856084"/>
                </a:cubicBezTo>
                <a:cubicBezTo>
                  <a:pt x="655320" y="1047818"/>
                  <a:pt x="704497" y="1228067"/>
                  <a:pt x="791187" y="1384760"/>
                </a:cubicBezTo>
                <a:lnTo>
                  <a:pt x="224099" y="1712168"/>
                </a:lnTo>
                <a:cubicBezTo>
                  <a:pt x="81066" y="1459381"/>
                  <a:pt x="0" y="1167199"/>
                  <a:pt x="0" y="856084"/>
                </a:cubicBezTo>
                <a:cubicBezTo>
                  <a:pt x="0" y="544969"/>
                  <a:pt x="81066" y="252787"/>
                  <a:pt x="224100" y="0"/>
                </a:cubicBezTo>
                <a:close/>
              </a:path>
            </a:pathLst>
          </a:custGeom>
          <a:solidFill>
            <a:schemeClr val="bg1">
              <a:lumMod val="75000"/>
            </a:schemeClr>
          </a:solidFill>
          <a:ln>
            <a:noFill/>
          </a:ln>
        </p:spPr>
        <p:txBody>
          <a:bodyPr anchor="ctr"/>
          <a:lstStyle/>
          <a:p>
            <a:pPr algn="ctr"/>
            <a:endParaRPr lang="zh-CN" altLang="zh-CN" sz="105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8" name="Oval 3"/>
          <p:cNvSpPr>
            <a:spLocks noChangeArrowheads="1"/>
          </p:cNvSpPr>
          <p:nvPr/>
        </p:nvSpPr>
        <p:spPr bwMode="auto">
          <a:xfrm rot="3600000">
            <a:off x="3599261" y="1627013"/>
            <a:ext cx="509928" cy="1103647"/>
          </a:xfrm>
          <a:custGeom>
            <a:avLst/>
            <a:gdLst>
              <a:gd name="T0" fmla="*/ 0 w 791187"/>
              <a:gd name="T1" fmla="*/ 0 h 1712168"/>
              <a:gd name="T2" fmla="*/ 791187 w 791187"/>
              <a:gd name="T3" fmla="*/ 1712168 h 1712168"/>
            </a:gdLst>
            <a:ahLst/>
            <a:cxnLst/>
            <a:rect l="T0" t="T1" r="T2" b="T3"/>
            <a:pathLst>
              <a:path w="791187" h="1712168">
                <a:moveTo>
                  <a:pt x="224100" y="0"/>
                </a:moveTo>
                <a:lnTo>
                  <a:pt x="791187" y="327408"/>
                </a:lnTo>
                <a:cubicBezTo>
                  <a:pt x="704497" y="484101"/>
                  <a:pt x="655320" y="664350"/>
                  <a:pt x="655320" y="856084"/>
                </a:cubicBezTo>
                <a:cubicBezTo>
                  <a:pt x="655320" y="1047818"/>
                  <a:pt x="704497" y="1228067"/>
                  <a:pt x="791187" y="1384760"/>
                </a:cubicBezTo>
                <a:lnTo>
                  <a:pt x="224099" y="1712168"/>
                </a:lnTo>
                <a:cubicBezTo>
                  <a:pt x="81066" y="1459381"/>
                  <a:pt x="0" y="1167199"/>
                  <a:pt x="0" y="856084"/>
                </a:cubicBezTo>
                <a:cubicBezTo>
                  <a:pt x="0" y="544969"/>
                  <a:pt x="81066" y="252787"/>
                  <a:pt x="224100" y="0"/>
                </a:cubicBezTo>
                <a:close/>
              </a:path>
            </a:pathLst>
          </a:custGeom>
          <a:solidFill>
            <a:srgbClr val="71C3E3"/>
          </a:solidFill>
          <a:ln>
            <a:noFill/>
          </a:ln>
        </p:spPr>
        <p:txBody>
          <a:bodyPr anchor="ctr"/>
          <a:lstStyle/>
          <a:p>
            <a:pPr algn="ctr"/>
            <a:endParaRPr lang="zh-CN" altLang="zh-CN" sz="105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9" name="TextBox 121"/>
          <p:cNvSpPr>
            <a:spLocks noChangeArrowheads="1"/>
          </p:cNvSpPr>
          <p:nvPr/>
        </p:nvSpPr>
        <p:spPr bwMode="auto">
          <a:xfrm>
            <a:off x="3997988" y="2545654"/>
            <a:ext cx="616644"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80000"/>
              </a:lnSpc>
            </a:pPr>
            <a:r>
              <a:rPr lang="en-US" altLang="zh-CN" sz="3000" b="1" dirty="0">
                <a:solidFill>
                  <a:srgbClr val="51AFAF"/>
                </a:solidFill>
                <a:ea typeface="微软雅黑" panose="020B0503020204020204" pitchFamily="34" charset="-122"/>
                <a:sym typeface="Arial" panose="020B0604020202020204" pitchFamily="34" charset="0"/>
              </a:rPr>
              <a:t>30</a:t>
            </a:r>
            <a:endParaRPr lang="zh-CN" altLang="en-US" sz="3000" b="1" dirty="0">
              <a:solidFill>
                <a:srgbClr val="51AFAF"/>
              </a:solidFill>
              <a:ea typeface="微软雅黑" panose="020B0503020204020204" pitchFamily="34" charset="-122"/>
              <a:sym typeface="Arial" panose="020B0604020202020204" pitchFamily="34" charset="0"/>
            </a:endParaRPr>
          </a:p>
          <a:p>
            <a:pPr algn="ctr">
              <a:lnSpc>
                <a:spcPct val="80000"/>
              </a:lnSpc>
            </a:pPr>
            <a:r>
              <a:rPr lang="en-US" altLang="zh-CN" sz="1800" b="1" dirty="0">
                <a:solidFill>
                  <a:srgbClr val="51AFAF"/>
                </a:solidFill>
                <a:ea typeface="微软雅黑" panose="020B0503020204020204" pitchFamily="34" charset="-122"/>
                <a:sym typeface="Arial" panose="020B0604020202020204" pitchFamily="34" charset="0"/>
              </a:rPr>
              <a:t>days</a:t>
            </a:r>
            <a:endParaRPr lang="en-US" altLang="zh-CN" sz="1500" b="1" dirty="0">
              <a:solidFill>
                <a:srgbClr val="51AFAF"/>
              </a:solidFill>
              <a:ea typeface="微软雅黑" panose="020B0503020204020204" pitchFamily="34" charset="-122"/>
              <a:sym typeface="Arial" panose="020B0604020202020204" pitchFamily="34" charset="0"/>
            </a:endParaRPr>
          </a:p>
        </p:txBody>
      </p:sp>
      <p:sp>
        <p:nvSpPr>
          <p:cNvPr id="24" name="TextBox 122"/>
          <p:cNvSpPr>
            <a:spLocks noChangeArrowheads="1"/>
          </p:cNvSpPr>
          <p:nvPr/>
        </p:nvSpPr>
        <p:spPr bwMode="auto">
          <a:xfrm>
            <a:off x="3303375" y="1343083"/>
            <a:ext cx="63754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80000"/>
              </a:lnSpc>
            </a:pPr>
            <a:r>
              <a:rPr lang="en-US" altLang="zh-CN" sz="2100" b="1" dirty="0">
                <a:solidFill>
                  <a:srgbClr val="51AFAF"/>
                </a:solidFill>
                <a:ea typeface="微软雅黑" panose="020B0503020204020204" pitchFamily="34" charset="-122"/>
                <a:sym typeface="Arial" panose="020B0604020202020204" pitchFamily="34" charset="0"/>
              </a:rPr>
              <a:t>24</a:t>
            </a:r>
            <a:endParaRPr lang="zh-CN" altLang="en-US" sz="2100" b="1" dirty="0">
              <a:solidFill>
                <a:srgbClr val="51AFAF"/>
              </a:solidFill>
              <a:ea typeface="微软雅黑" panose="020B0503020204020204" pitchFamily="34" charset="-122"/>
              <a:sym typeface="Arial" panose="020B0604020202020204" pitchFamily="34" charset="0"/>
            </a:endParaRPr>
          </a:p>
          <a:p>
            <a:pPr algn="ctr">
              <a:lnSpc>
                <a:spcPct val="80000"/>
              </a:lnSpc>
            </a:pPr>
            <a:r>
              <a:rPr lang="en-US" altLang="zh-CN" sz="1500" b="1" dirty="0">
                <a:solidFill>
                  <a:srgbClr val="51AFAF"/>
                </a:solidFill>
                <a:ea typeface="微软雅黑" panose="020B0503020204020204" pitchFamily="34" charset="-122"/>
                <a:sym typeface="Arial" panose="020B0604020202020204" pitchFamily="34" charset="0"/>
              </a:rPr>
              <a:t>hours</a:t>
            </a:r>
            <a:endParaRPr lang="en-US" altLang="zh-CN" sz="1050" b="1" dirty="0">
              <a:solidFill>
                <a:srgbClr val="51AFAF"/>
              </a:solidFill>
              <a:ea typeface="微软雅黑" panose="020B0503020204020204" pitchFamily="34" charset="-122"/>
              <a:sym typeface="Arial" panose="020B0604020202020204" pitchFamily="34" charset="0"/>
            </a:endParaRPr>
          </a:p>
        </p:txBody>
      </p:sp>
      <p:sp>
        <p:nvSpPr>
          <p:cNvPr id="25" name="矩形 47"/>
          <p:cNvSpPr>
            <a:spLocks noChangeArrowheads="1"/>
          </p:cNvSpPr>
          <p:nvPr/>
        </p:nvSpPr>
        <p:spPr bwMode="auto">
          <a:xfrm>
            <a:off x="634085" y="4388086"/>
            <a:ext cx="7285282" cy="4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050" dirty="0">
                <a:solidFill>
                  <a:schemeClr val="tx1">
                    <a:lumMod val="75000"/>
                    <a:lumOff val="25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综合描述说明。</a:t>
            </a:r>
            <a:endParaRPr lang="zh-CN" altLang="en-US" sz="1050" dirty="0">
              <a:solidFill>
                <a:schemeClr val="tx1">
                  <a:lumMod val="75000"/>
                  <a:lumOff val="25000"/>
                </a:schemeClr>
              </a:solidFill>
              <a:sym typeface="微软雅黑" panose="020B0503020204020204" pitchFamily="34" charset="-122"/>
            </a:endParaRPr>
          </a:p>
        </p:txBody>
      </p:sp>
      <p:sp>
        <p:nvSpPr>
          <p:cNvPr id="26" name="矩形 25"/>
          <p:cNvSpPr/>
          <p:nvPr/>
        </p:nvSpPr>
        <p:spPr>
          <a:xfrm>
            <a:off x="1514039" y="3315331"/>
            <a:ext cx="984871" cy="323159"/>
          </a:xfrm>
          <a:prstGeom prst="rect">
            <a:avLst/>
          </a:prstGeom>
        </p:spPr>
        <p:txBody>
          <a:bodyPr wrap="none" lIns="68573" tIns="34287" rIns="68573" bIns="34287">
            <a:spAutoFit/>
          </a:bodyPr>
          <a:lstStyle/>
          <a:p>
            <a:pPr algn="ctr"/>
            <a:r>
              <a:rPr lang="zh-CN" altLang="en-US" sz="165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16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矩形 47"/>
          <p:cNvSpPr>
            <a:spLocks noChangeArrowheads="1"/>
          </p:cNvSpPr>
          <p:nvPr/>
        </p:nvSpPr>
        <p:spPr bwMode="auto">
          <a:xfrm>
            <a:off x="961447" y="3627026"/>
            <a:ext cx="2090055" cy="69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050" dirty="0">
                <a:solidFill>
                  <a:schemeClr val="tx1">
                    <a:lumMod val="75000"/>
                    <a:lumOff val="25000"/>
                  </a:schemeClr>
                </a:solidFill>
                <a:sym typeface="微软雅黑" panose="020B0503020204020204" pitchFamily="34" charset="-122"/>
              </a:rPr>
              <a:t>在此录入上述图表的综合描述说明，在此录入上述图表的综合描述说明。</a:t>
            </a:r>
            <a:endParaRPr lang="zh-CN" altLang="en-US" sz="1050" dirty="0">
              <a:solidFill>
                <a:schemeClr val="tx1">
                  <a:lumMod val="75000"/>
                  <a:lumOff val="25000"/>
                </a:schemeClr>
              </a:solidFill>
              <a:sym typeface="微软雅黑" panose="020B0503020204020204" pitchFamily="34" charset="-122"/>
            </a:endParaRPr>
          </a:p>
        </p:txBody>
      </p:sp>
      <p:sp>
        <p:nvSpPr>
          <p:cNvPr id="28" name="矩形 27"/>
          <p:cNvSpPr/>
          <p:nvPr/>
        </p:nvSpPr>
        <p:spPr>
          <a:xfrm>
            <a:off x="4467505" y="929431"/>
            <a:ext cx="984871" cy="323159"/>
          </a:xfrm>
          <a:prstGeom prst="rect">
            <a:avLst/>
          </a:prstGeom>
        </p:spPr>
        <p:txBody>
          <a:bodyPr wrap="none" lIns="68573" tIns="34287" rIns="68573" bIns="34287">
            <a:spAutoFit/>
          </a:bodyPr>
          <a:lstStyle/>
          <a:p>
            <a:r>
              <a:rPr lang="zh-CN" altLang="en-US" sz="165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16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矩形 47"/>
          <p:cNvSpPr>
            <a:spLocks noChangeArrowheads="1"/>
          </p:cNvSpPr>
          <p:nvPr/>
        </p:nvSpPr>
        <p:spPr bwMode="auto">
          <a:xfrm>
            <a:off x="4467504" y="1241126"/>
            <a:ext cx="2424904" cy="4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050" dirty="0">
                <a:solidFill>
                  <a:schemeClr val="tx1">
                    <a:lumMod val="75000"/>
                    <a:lumOff val="25000"/>
                  </a:schemeClr>
                </a:solidFill>
                <a:sym typeface="微软雅黑" panose="020B0503020204020204" pitchFamily="34" charset="-122"/>
              </a:rPr>
              <a:t>在此录入上述图表的描述说明，在此录入上述图表的描述说明。</a:t>
            </a:r>
            <a:endParaRPr lang="zh-CN" altLang="en-US" sz="1050" dirty="0">
              <a:solidFill>
                <a:schemeClr val="tx1">
                  <a:lumMod val="75000"/>
                  <a:lumOff val="25000"/>
                </a:schemeClr>
              </a:solidFill>
              <a:sym typeface="微软雅黑" panose="020B0503020204020204" pitchFamily="34" charset="-122"/>
            </a:endParaRPr>
          </a:p>
        </p:txBody>
      </p:sp>
      <p:sp>
        <p:nvSpPr>
          <p:cNvPr id="30" name="矩形 29"/>
          <p:cNvSpPr/>
          <p:nvPr/>
        </p:nvSpPr>
        <p:spPr>
          <a:xfrm>
            <a:off x="6484013" y="3315331"/>
            <a:ext cx="984871" cy="323159"/>
          </a:xfrm>
          <a:prstGeom prst="rect">
            <a:avLst/>
          </a:prstGeom>
        </p:spPr>
        <p:txBody>
          <a:bodyPr wrap="none" lIns="68573" tIns="34287" rIns="68573" bIns="34287">
            <a:spAutoFit/>
          </a:bodyPr>
          <a:lstStyle/>
          <a:p>
            <a:pPr algn="ctr"/>
            <a:r>
              <a:rPr lang="zh-CN" altLang="en-US" sz="165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16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矩形 47"/>
          <p:cNvSpPr>
            <a:spLocks noChangeArrowheads="1"/>
          </p:cNvSpPr>
          <p:nvPr/>
        </p:nvSpPr>
        <p:spPr bwMode="auto">
          <a:xfrm>
            <a:off x="6110065" y="3627026"/>
            <a:ext cx="1732769" cy="69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050" dirty="0">
                <a:solidFill>
                  <a:schemeClr val="tx1">
                    <a:lumMod val="75000"/>
                    <a:lumOff val="25000"/>
                  </a:schemeClr>
                </a:solidFill>
                <a:sym typeface="微软雅黑" panose="020B0503020204020204" pitchFamily="34" charset="-122"/>
              </a:rPr>
              <a:t>在此录入上述图表的描述说明，在此录入上述图表的描述说明。</a:t>
            </a:r>
            <a:endParaRPr lang="zh-CN" altLang="en-US" sz="1050" dirty="0">
              <a:solidFill>
                <a:schemeClr val="tx1">
                  <a:lumMod val="75000"/>
                  <a:lumOff val="25000"/>
                </a:schemeClr>
              </a:solidFill>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2500"/>
                            </p:stCondLst>
                            <p:childTnLst>
                              <p:par>
                                <p:cTn id="45" presetID="14" presetClass="entr" presetSubtype="10"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randombar(horizontal)">
                                      <p:cBhvr>
                                        <p:cTn id="47" dur="400"/>
                                        <p:tgtEl>
                                          <p:spTgt spid="26"/>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randombar(horizontal)">
                                      <p:cBhvr>
                                        <p:cTn id="50" dur="400"/>
                                        <p:tgtEl>
                                          <p:spTgt spid="27"/>
                                        </p:tgtEl>
                                      </p:cBhvr>
                                    </p:animEffect>
                                  </p:childTnLst>
                                </p:cTn>
                              </p:par>
                            </p:childTnLst>
                          </p:cTn>
                        </p:par>
                        <p:par>
                          <p:cTn id="51" fill="hold">
                            <p:stCondLst>
                              <p:cond delay="3000"/>
                            </p:stCondLst>
                            <p:childTnLst>
                              <p:par>
                                <p:cTn id="52" presetID="2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par>
                          <p:cTn id="55" fill="hold">
                            <p:stCondLst>
                              <p:cond delay="3500"/>
                            </p:stCondLst>
                            <p:childTnLst>
                              <p:par>
                                <p:cTn id="56" presetID="22" presetClass="entr" presetSubtype="8"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par>
                          <p:cTn id="59" fill="hold">
                            <p:stCondLst>
                              <p:cond delay="4000"/>
                            </p:stCondLst>
                            <p:childTnLst>
                              <p:par>
                                <p:cTn id="60" presetID="14" presetClass="entr" presetSubtype="10" fill="hold" grpId="0"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400"/>
                                        <p:tgtEl>
                                          <p:spTgt spid="30"/>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randombar(horizontal)">
                                      <p:cBhvr>
                                        <p:cTn id="65" dur="400"/>
                                        <p:tgtEl>
                                          <p:spTgt spid="31"/>
                                        </p:tgtEl>
                                      </p:cBhvr>
                                    </p:animEffect>
                                  </p:childTnLst>
                                </p:cTn>
                              </p:par>
                            </p:childTnLst>
                          </p:cTn>
                        </p:par>
                        <p:par>
                          <p:cTn id="66" fill="hold">
                            <p:stCondLst>
                              <p:cond delay="4500"/>
                            </p:stCondLst>
                            <p:childTnLst>
                              <p:par>
                                <p:cTn id="67" presetID="53" presetClass="entr" presetSubtype="16" fill="hold" grpId="0" nodeType="after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Effect transition="in" filter="fade">
                                      <p:cBhvr>
                                        <p:cTn id="71" dur="500"/>
                                        <p:tgtEl>
                                          <p:spTgt spid="10"/>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 calcmode="lin" valueType="num">
                                      <p:cBhvr>
                                        <p:cTn id="74" dur="500" fill="hold"/>
                                        <p:tgtEl>
                                          <p:spTgt spid="9"/>
                                        </p:tgtEl>
                                        <p:attrNameLst>
                                          <p:attrName>ppt_w</p:attrName>
                                        </p:attrNameLst>
                                      </p:cBhvr>
                                      <p:tavLst>
                                        <p:tav tm="0">
                                          <p:val>
                                            <p:fltVal val="0"/>
                                          </p:val>
                                        </p:tav>
                                        <p:tav tm="100000">
                                          <p:val>
                                            <p:strVal val="#ppt_w"/>
                                          </p:val>
                                        </p:tav>
                                      </p:tavLst>
                                    </p:anim>
                                    <p:anim calcmode="lin" valueType="num">
                                      <p:cBhvr>
                                        <p:cTn id="75" dur="500" fill="hold"/>
                                        <p:tgtEl>
                                          <p:spTgt spid="9"/>
                                        </p:tgtEl>
                                        <p:attrNameLst>
                                          <p:attrName>ppt_h</p:attrName>
                                        </p:attrNameLst>
                                      </p:cBhvr>
                                      <p:tavLst>
                                        <p:tav tm="0">
                                          <p:val>
                                            <p:fltVal val="0"/>
                                          </p:val>
                                        </p:tav>
                                        <p:tav tm="100000">
                                          <p:val>
                                            <p:strVal val="#ppt_h"/>
                                          </p:val>
                                        </p:tav>
                                      </p:tavLst>
                                    </p:anim>
                                    <p:animEffect transition="in" filter="fade">
                                      <p:cBhvr>
                                        <p:cTn id="76" dur="500"/>
                                        <p:tgtEl>
                                          <p:spTgt spid="9"/>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p:cTn id="79" dur="500" fill="hold"/>
                                        <p:tgtEl>
                                          <p:spTgt spid="12"/>
                                        </p:tgtEl>
                                        <p:attrNameLst>
                                          <p:attrName>ppt_w</p:attrName>
                                        </p:attrNameLst>
                                      </p:cBhvr>
                                      <p:tavLst>
                                        <p:tav tm="0">
                                          <p:val>
                                            <p:fltVal val="0"/>
                                          </p:val>
                                        </p:tav>
                                        <p:tav tm="100000">
                                          <p:val>
                                            <p:strVal val="#ppt_w"/>
                                          </p:val>
                                        </p:tav>
                                      </p:tavLst>
                                    </p:anim>
                                    <p:anim calcmode="lin" valueType="num">
                                      <p:cBhvr>
                                        <p:cTn id="80" dur="500" fill="hold"/>
                                        <p:tgtEl>
                                          <p:spTgt spid="12"/>
                                        </p:tgtEl>
                                        <p:attrNameLst>
                                          <p:attrName>ppt_h</p:attrName>
                                        </p:attrNameLst>
                                      </p:cBhvr>
                                      <p:tavLst>
                                        <p:tav tm="0">
                                          <p:val>
                                            <p:fltVal val="0"/>
                                          </p:val>
                                        </p:tav>
                                        <p:tav tm="100000">
                                          <p:val>
                                            <p:strVal val="#ppt_h"/>
                                          </p:val>
                                        </p:tav>
                                      </p:tavLst>
                                    </p:anim>
                                    <p:animEffect transition="in" filter="fade">
                                      <p:cBhvr>
                                        <p:cTn id="81" dur="500"/>
                                        <p:tgtEl>
                                          <p:spTgt spid="12"/>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1"/>
                                        </p:tgtEl>
                                        <p:attrNameLst>
                                          <p:attrName>style.visibility</p:attrName>
                                        </p:attrNameLst>
                                      </p:cBhvr>
                                      <p:to>
                                        <p:strVal val="visible"/>
                                      </p:to>
                                    </p:set>
                                    <p:anim calcmode="lin" valueType="num">
                                      <p:cBhvr>
                                        <p:cTn id="84" dur="500" fill="hold"/>
                                        <p:tgtEl>
                                          <p:spTgt spid="11"/>
                                        </p:tgtEl>
                                        <p:attrNameLst>
                                          <p:attrName>ppt_w</p:attrName>
                                        </p:attrNameLst>
                                      </p:cBhvr>
                                      <p:tavLst>
                                        <p:tav tm="0">
                                          <p:val>
                                            <p:fltVal val="0"/>
                                          </p:val>
                                        </p:tav>
                                        <p:tav tm="100000">
                                          <p:val>
                                            <p:strVal val="#ppt_w"/>
                                          </p:val>
                                        </p:tav>
                                      </p:tavLst>
                                    </p:anim>
                                    <p:anim calcmode="lin" valueType="num">
                                      <p:cBhvr>
                                        <p:cTn id="85" dur="500" fill="hold"/>
                                        <p:tgtEl>
                                          <p:spTgt spid="11"/>
                                        </p:tgtEl>
                                        <p:attrNameLst>
                                          <p:attrName>ppt_h</p:attrName>
                                        </p:attrNameLst>
                                      </p:cBhvr>
                                      <p:tavLst>
                                        <p:tav tm="0">
                                          <p:val>
                                            <p:fltVal val="0"/>
                                          </p:val>
                                        </p:tav>
                                        <p:tav tm="100000">
                                          <p:val>
                                            <p:strVal val="#ppt_h"/>
                                          </p:val>
                                        </p:tav>
                                      </p:tavLst>
                                    </p:anim>
                                    <p:animEffect transition="in" filter="fade">
                                      <p:cBhvr>
                                        <p:cTn id="86" dur="500"/>
                                        <p:tgtEl>
                                          <p:spTgt spid="11"/>
                                        </p:tgtEl>
                                      </p:cBhvr>
                                    </p:animEffect>
                                  </p:childTnLst>
                                </p:cTn>
                              </p:par>
                            </p:childTnLst>
                          </p:cTn>
                        </p:par>
                        <p:par>
                          <p:cTn id="87" fill="hold">
                            <p:stCondLst>
                              <p:cond delay="5000"/>
                            </p:stCondLst>
                            <p:childTnLst>
                              <p:par>
                                <p:cTn id="88" presetID="10" presetClass="entr" presetSubtype="0" fill="hold" grpId="0" nodeType="after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500"/>
                                        <p:tgtEl>
                                          <p:spTgt spid="24"/>
                                        </p:tgtEl>
                                      </p:cBhvr>
                                    </p:animEffect>
                                  </p:childTnLst>
                                </p:cTn>
                              </p:par>
                            </p:childTnLst>
                          </p:cTn>
                        </p:par>
                        <p:par>
                          <p:cTn id="91" fill="hold">
                            <p:stCondLst>
                              <p:cond delay="5500"/>
                            </p:stCondLst>
                            <p:childTnLst>
                              <p:par>
                                <p:cTn id="92" presetID="14" presetClass="entr" presetSubtype="10" fill="hold" grpId="0" nodeType="after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randombar(horizontal)">
                                      <p:cBhvr>
                                        <p:cTn id="94" dur="400"/>
                                        <p:tgtEl>
                                          <p:spTgt spid="28"/>
                                        </p:tgtEl>
                                      </p:cBhvr>
                                    </p:animEffect>
                                  </p:childTnLst>
                                </p:cTn>
                              </p:par>
                              <p:par>
                                <p:cTn id="95" presetID="14" presetClass="entr" presetSubtype="10"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randombar(horizontal)">
                                      <p:cBhvr>
                                        <p:cTn id="97" dur="400"/>
                                        <p:tgtEl>
                                          <p:spTgt spid="29"/>
                                        </p:tgtEl>
                                      </p:cBhvr>
                                    </p:animEffect>
                                  </p:childTnLst>
                                </p:cTn>
                              </p:par>
                            </p:childTnLst>
                          </p:cTn>
                        </p:par>
                        <p:par>
                          <p:cTn id="98" fill="hold">
                            <p:stCondLst>
                              <p:cond delay="6000"/>
                            </p:stCondLst>
                            <p:childTnLst>
                              <p:par>
                                <p:cTn id="99" presetID="16" presetClass="entr" presetSubtype="37" fill="hold" grpId="0" nodeType="after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barn(outVertical)">
                                      <p:cBhvr>
                                        <p:cTn id="10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4" grpId="0"/>
      <p:bldP spid="25" grpId="0"/>
      <p:bldP spid="26" grpId="0"/>
      <p:bldP spid="27" grpId="0"/>
      <p:bldP spid="28" grpId="0"/>
      <p:bldP spid="29"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00475" y="1674270"/>
            <a:ext cx="5343525" cy="3470818"/>
          </a:xfrm>
          <a:prstGeom prst="rect">
            <a:avLst/>
          </a:prstGeom>
        </p:spPr>
      </p:pic>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1716"/>
            <a:ext cx="6953601" cy="3043372"/>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5316" y="1102769"/>
            <a:ext cx="2895606" cy="1143002"/>
          </a:xfrm>
          <a:prstGeom prst="rect">
            <a:avLst/>
          </a:prstGeom>
        </p:spPr>
      </p:pic>
      <p:sp>
        <p:nvSpPr>
          <p:cNvPr id="21" name="矩形 20"/>
          <p:cNvSpPr/>
          <p:nvPr/>
        </p:nvSpPr>
        <p:spPr>
          <a:xfrm>
            <a:off x="3396838" y="1521969"/>
            <a:ext cx="5259823" cy="615553"/>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4000" b="1" smtClean="0">
                <a:solidFill>
                  <a:srgbClr val="E71F19"/>
                </a:solidFill>
                <a:latin typeface="微软雅黑" panose="020B0503020204020204" pitchFamily="34" charset="-122"/>
                <a:ea typeface="微软雅黑" panose="020B0503020204020204" pitchFamily="34" charset="-122"/>
              </a:rPr>
              <a:t>教学设计</a:t>
            </a:r>
            <a:endParaRPr lang="zh-CN" altLang="en-US" sz="4000" b="1" dirty="0">
              <a:solidFill>
                <a:srgbClr val="E71F19"/>
              </a:solidFill>
              <a:latin typeface="微软雅黑" panose="020B0503020204020204" pitchFamily="34" charset="-122"/>
              <a:ea typeface="微软雅黑" panose="020B0503020204020204" pitchFamily="34" charset="-122"/>
            </a:endParaRPr>
          </a:p>
        </p:txBody>
      </p:sp>
      <p:sp>
        <p:nvSpPr>
          <p:cNvPr id="22" name="TextBox 25"/>
          <p:cNvSpPr txBox="1"/>
          <p:nvPr/>
        </p:nvSpPr>
        <p:spPr>
          <a:xfrm>
            <a:off x="2635562" y="2469693"/>
            <a:ext cx="1109085" cy="323037"/>
          </a:xfrm>
          <a:prstGeom prst="rect">
            <a:avLst/>
          </a:prstGeom>
          <a:noFill/>
        </p:spPr>
        <p:txBody>
          <a:bodyPr wrap="square" rtlCol="0">
            <a:spAutoFit/>
          </a:bodyPr>
          <a:lstStyle/>
          <a:p>
            <a:pPr defTabSz="685165" fontAlgn="base">
              <a:spcBef>
                <a:spcPct val="0"/>
              </a:spcBef>
              <a:spcAft>
                <a:spcPct val="0"/>
              </a:spcAft>
              <a:defRPr/>
            </a:pPr>
            <a:r>
              <a:rPr lang="zh-CN" altLang="en-US" sz="1500" smtClean="0">
                <a:solidFill>
                  <a:schemeClr val="tx1">
                    <a:lumMod val="75000"/>
                    <a:lumOff val="25000"/>
                  </a:schemeClr>
                </a:solidFill>
                <a:latin typeface="微软雅黑" panose="020B0503020204020204" pitchFamily="34" charset="-122"/>
                <a:ea typeface="微软雅黑" panose="020B0503020204020204" pitchFamily="34" charset="-122"/>
              </a:rPr>
              <a:t>课程分析</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TextBox 26"/>
          <p:cNvSpPr txBox="1"/>
          <p:nvPr/>
        </p:nvSpPr>
        <p:spPr>
          <a:xfrm>
            <a:off x="4238500" y="2469693"/>
            <a:ext cx="1206665" cy="323037"/>
          </a:xfrm>
          <a:prstGeom prst="rect">
            <a:avLst/>
          </a:prstGeom>
          <a:noFill/>
          <a:ln w="9525">
            <a:noFill/>
          </a:ln>
        </p:spPr>
        <p:txBody>
          <a:bodyPr>
            <a:spAutoFit/>
          </a:bodyPr>
          <a:lstStyle/>
          <a:p>
            <a:pPr defTabSz="685165" fontAlgn="base">
              <a:spcBef>
                <a:spcPct val="0"/>
              </a:spcBef>
              <a:spcAft>
                <a:spcPct val="0"/>
              </a:spcAft>
            </a:pPr>
            <a:r>
              <a:rPr lang="zh-CN" altLang="en-US" sz="1500" smtClean="0">
                <a:solidFill>
                  <a:schemeClr val="tx1">
                    <a:lumMod val="75000"/>
                    <a:lumOff val="25000"/>
                  </a:schemeClr>
                </a:solidFill>
                <a:latin typeface="微软雅黑" panose="020B0503020204020204" pitchFamily="34" charset="-122"/>
                <a:ea typeface="微软雅黑" panose="020B0503020204020204" pitchFamily="34" charset="-122"/>
              </a:rPr>
              <a:t>内容分析</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Freeform 21"/>
          <p:cNvSpPr>
            <a:spLocks noEditPoints="1"/>
          </p:cNvSpPr>
          <p:nvPr/>
        </p:nvSpPr>
        <p:spPr>
          <a:xfrm>
            <a:off x="2423742"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3506"/>
              </a:cxn>
              <a:cxn ang="0">
                <a:pos x="153865" y="113506"/>
              </a:cxn>
              <a:cxn ang="0">
                <a:pos x="153865" y="40129"/>
              </a:cxn>
              <a:cxn ang="0">
                <a:pos x="112835" y="40129"/>
              </a:cxn>
              <a:cxn ang="0">
                <a:pos x="112835" y="113506"/>
              </a:cxn>
              <a:cxn ang="0">
                <a:pos x="39891" y="113506"/>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schemeClr val="tx1">
                  <a:lumMod val="75000"/>
                  <a:lumOff val="25000"/>
                </a:schemeClr>
              </a:solidFill>
              <a:ea typeface="宋体" panose="02010600030101010101" pitchFamily="2" charset="-122"/>
            </a:endParaRPr>
          </a:p>
        </p:txBody>
      </p:sp>
      <p:sp>
        <p:nvSpPr>
          <p:cNvPr id="25" name="Freeform 22"/>
          <p:cNvSpPr>
            <a:spLocks noEditPoints="1"/>
          </p:cNvSpPr>
          <p:nvPr/>
        </p:nvSpPr>
        <p:spPr>
          <a:xfrm>
            <a:off x="4015968"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schemeClr val="tx1">
                  <a:lumMod val="75000"/>
                  <a:lumOff val="25000"/>
                </a:schemeClr>
              </a:solidFill>
              <a:ea typeface="宋体" panose="02010600030101010101" pitchFamily="2" charset="-122"/>
            </a:endParaRPr>
          </a:p>
        </p:txBody>
      </p:sp>
      <p:sp>
        <p:nvSpPr>
          <p:cNvPr id="26" name="TextBox 13"/>
          <p:cNvSpPr txBox="1"/>
          <p:nvPr/>
        </p:nvSpPr>
        <p:spPr>
          <a:xfrm>
            <a:off x="5896177" y="2469693"/>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smtClean="0">
                <a:solidFill>
                  <a:schemeClr val="tx1">
                    <a:lumMod val="75000"/>
                    <a:lumOff val="25000"/>
                  </a:schemeClr>
                </a:solidFill>
                <a:latin typeface="微软雅黑" panose="020B0503020204020204" pitchFamily="34" charset="-122"/>
                <a:ea typeface="微软雅黑" panose="020B0503020204020204" pitchFamily="34" charset="-122"/>
              </a:rPr>
              <a:t>教学重点</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Freeform 22"/>
          <p:cNvSpPr>
            <a:spLocks noEditPoints="1"/>
          </p:cNvSpPr>
          <p:nvPr/>
        </p:nvSpPr>
        <p:spPr>
          <a:xfrm>
            <a:off x="5672456"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schemeClr val="tx1">
                  <a:lumMod val="75000"/>
                  <a:lumOff val="25000"/>
                </a:schemeClr>
              </a:solidFill>
              <a:ea typeface="宋体" panose="02010600030101010101" pitchFamily="2" charset="-122"/>
            </a:endParaRPr>
          </a:p>
        </p:txBody>
      </p:sp>
      <p:sp>
        <p:nvSpPr>
          <p:cNvPr id="28" name="TextBox 13"/>
          <p:cNvSpPr txBox="1"/>
          <p:nvPr/>
        </p:nvSpPr>
        <p:spPr>
          <a:xfrm>
            <a:off x="2633188" y="2858699"/>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smtClean="0">
                <a:solidFill>
                  <a:schemeClr val="tx1">
                    <a:lumMod val="75000"/>
                    <a:lumOff val="25000"/>
                  </a:schemeClr>
                </a:solidFill>
                <a:latin typeface="微软雅黑" panose="020B0503020204020204" pitchFamily="34" charset="-122"/>
                <a:ea typeface="微软雅黑" panose="020B0503020204020204" pitchFamily="34" charset="-122"/>
              </a:rPr>
              <a:t>学情分析</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Freeform 22"/>
          <p:cNvSpPr>
            <a:spLocks noEditPoints="1"/>
          </p:cNvSpPr>
          <p:nvPr/>
        </p:nvSpPr>
        <p:spPr>
          <a:xfrm>
            <a:off x="2428517" y="2907489"/>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schemeClr val="tx1">
                  <a:lumMod val="75000"/>
                  <a:lumOff val="25000"/>
                </a:schemeClr>
              </a:solidFill>
              <a:ea typeface="宋体" panose="02010600030101010101" pitchFamily="2" charset="-122"/>
            </a:endParaRPr>
          </a:p>
        </p:txBody>
      </p:sp>
      <p:sp>
        <p:nvSpPr>
          <p:cNvPr id="30" name="TextBox 13"/>
          <p:cNvSpPr txBox="1"/>
          <p:nvPr/>
        </p:nvSpPr>
        <p:spPr>
          <a:xfrm>
            <a:off x="4238500" y="2858699"/>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smtClean="0">
                <a:solidFill>
                  <a:schemeClr val="tx1">
                    <a:lumMod val="75000"/>
                    <a:lumOff val="25000"/>
                  </a:schemeClr>
                </a:solidFill>
                <a:latin typeface="微软雅黑" panose="020B0503020204020204" pitchFamily="34" charset="-122"/>
                <a:ea typeface="微软雅黑" panose="020B0503020204020204" pitchFamily="34" charset="-122"/>
              </a:rPr>
              <a:t>教学难点</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Freeform 22"/>
          <p:cNvSpPr>
            <a:spLocks noEditPoints="1"/>
          </p:cNvSpPr>
          <p:nvPr/>
        </p:nvSpPr>
        <p:spPr>
          <a:xfrm>
            <a:off x="4024304" y="2907489"/>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schemeClr val="tx1">
                  <a:lumMod val="75000"/>
                  <a:lumOff val="25000"/>
                </a:schemeClr>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par>
                          <p:cTn id="17" fill="hold">
                            <p:stCondLst>
                              <p:cond delay="1279"/>
                            </p:stCondLst>
                            <p:childTnLst>
                              <p:par>
                                <p:cTn id="18" presetID="2" presetClass="entr" presetSubtype="12"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1+#ppt_h/2"/>
                                          </p:val>
                                        </p:tav>
                                        <p:tav tm="100000">
                                          <p:val>
                                            <p:strVal val="#ppt_y"/>
                                          </p:val>
                                        </p:tav>
                                      </p:tavLst>
                                    </p:anim>
                                  </p:childTnLst>
                                </p:cTn>
                              </p:par>
                              <p:par>
                                <p:cTn id="22" presetID="2" presetClass="entr" presetSubtype="12" fill="hold" nodeType="withEffect">
                                  <p:stCondLst>
                                    <p:cond delay="10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0-#ppt_w/2"/>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par>
                                <p:cTn id="26" presetID="2" presetClass="entr" presetSubtype="12" fill="hold" nodeType="withEffect">
                                  <p:stCondLst>
                                    <p:cond delay="10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0-#ppt_w/2"/>
                                          </p:val>
                                        </p:tav>
                                        <p:tav tm="100000">
                                          <p:val>
                                            <p:strVal val="#ppt_x"/>
                                          </p:val>
                                        </p:tav>
                                      </p:tavLst>
                                    </p:anim>
                                    <p:anim calcmode="lin" valueType="num">
                                      <p:cBhvr additive="base">
                                        <p:cTn id="29" dur="500" fill="hold"/>
                                        <p:tgtEl>
                                          <p:spTgt spid="27"/>
                                        </p:tgtEl>
                                        <p:attrNameLst>
                                          <p:attrName>ppt_y</p:attrName>
                                        </p:attrNameLst>
                                      </p:cBhvr>
                                      <p:tavLst>
                                        <p:tav tm="0">
                                          <p:val>
                                            <p:strVal val="1+#ppt_h/2"/>
                                          </p:val>
                                        </p:tav>
                                        <p:tav tm="100000">
                                          <p:val>
                                            <p:strVal val="#ppt_y"/>
                                          </p:val>
                                        </p:tav>
                                      </p:tavLst>
                                    </p:anim>
                                  </p:childTnLst>
                                </p:cTn>
                              </p:par>
                              <p:par>
                                <p:cTn id="30" presetID="2" presetClass="entr" presetSubtype="12" fill="hold" nodeType="withEffect">
                                  <p:stCondLst>
                                    <p:cond delay="10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0-#ppt_w/2"/>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par>
                                <p:cTn id="34" presetID="2" presetClass="entr" presetSubtype="12" fill="hold" nodeType="withEffect">
                                  <p:stCondLst>
                                    <p:cond delay="1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1+#ppt_h/2"/>
                                          </p:val>
                                        </p:tav>
                                        <p:tav tm="100000">
                                          <p:val>
                                            <p:strVal val="#ppt_y"/>
                                          </p:val>
                                        </p:tav>
                                      </p:tavLst>
                                    </p:anim>
                                  </p:childTnLst>
                                </p:cTn>
                              </p:par>
                            </p:childTnLst>
                          </p:cTn>
                        </p:par>
                        <p:par>
                          <p:cTn id="38" fill="hold">
                            <p:stCondLst>
                              <p:cond delay="1779"/>
                            </p:stCondLst>
                            <p:childTnLst>
                              <p:par>
                                <p:cTn id="39" presetID="22" presetClass="entr" presetSubtype="8"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6" grpId="0"/>
      <p:bldP spid="2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教学设计</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원호 10"/>
          <p:cNvSpPr/>
          <p:nvPr/>
        </p:nvSpPr>
        <p:spPr>
          <a:xfrm flipH="1">
            <a:off x="1122843" y="1405173"/>
            <a:ext cx="2760809" cy="2760808"/>
          </a:xfrm>
          <a:prstGeom prst="arc">
            <a:avLst>
              <a:gd name="adj1" fmla="val 16200000"/>
              <a:gd name="adj2" fmla="val 16115733"/>
            </a:avLst>
          </a:prstGeom>
          <a:ln w="27622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rgbClr val="222D47"/>
              </a:solidFill>
            </a:endParaRPr>
          </a:p>
        </p:txBody>
      </p:sp>
      <p:sp>
        <p:nvSpPr>
          <p:cNvPr id="10" name="원호 11"/>
          <p:cNvSpPr/>
          <p:nvPr/>
        </p:nvSpPr>
        <p:spPr>
          <a:xfrm flipH="1">
            <a:off x="1434606" y="1724164"/>
            <a:ext cx="2122829" cy="2122827"/>
          </a:xfrm>
          <a:prstGeom prst="arc">
            <a:avLst>
              <a:gd name="adj1" fmla="val 16200000"/>
              <a:gd name="adj2" fmla="val 16141882"/>
            </a:avLst>
          </a:prstGeom>
          <a:ln w="27622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rgbClr val="222D47"/>
              </a:solidFill>
            </a:endParaRPr>
          </a:p>
        </p:txBody>
      </p:sp>
      <p:sp>
        <p:nvSpPr>
          <p:cNvPr id="11" name="원호 12"/>
          <p:cNvSpPr/>
          <p:nvPr/>
        </p:nvSpPr>
        <p:spPr>
          <a:xfrm flipH="1">
            <a:off x="1115616" y="1405173"/>
            <a:ext cx="2760809" cy="2760808"/>
          </a:xfrm>
          <a:prstGeom prst="arc">
            <a:avLst>
              <a:gd name="adj1" fmla="val 16200000"/>
              <a:gd name="adj2" fmla="val 9400271"/>
            </a:avLst>
          </a:prstGeom>
          <a:ln w="276225" cap="rnd">
            <a:solidFill>
              <a:srgbClr val="FFC000"/>
            </a:solidFill>
          </a:ln>
          <a:effectLst>
            <a:outerShdw blurRad="63500" sx="102000" sy="102000" algn="ctr" rotWithShape="0">
              <a:prstClr val="black">
                <a:alpha val="1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rgbClr val="222D47"/>
              </a:solidFill>
            </a:endParaRPr>
          </a:p>
        </p:txBody>
      </p:sp>
      <p:sp>
        <p:nvSpPr>
          <p:cNvPr id="12" name="원호 13"/>
          <p:cNvSpPr/>
          <p:nvPr/>
        </p:nvSpPr>
        <p:spPr>
          <a:xfrm flipH="1">
            <a:off x="1434606" y="1724164"/>
            <a:ext cx="2122829" cy="2122827"/>
          </a:xfrm>
          <a:prstGeom prst="arc">
            <a:avLst>
              <a:gd name="adj1" fmla="val 16200000"/>
              <a:gd name="adj2" fmla="val 5418629"/>
            </a:avLst>
          </a:prstGeom>
          <a:ln w="276225" cap="rnd">
            <a:solidFill>
              <a:srgbClr val="71C3E3"/>
            </a:solidFill>
          </a:ln>
          <a:effectLst>
            <a:outerShdw blurRad="63500" sx="102000" sy="102000" algn="ctr" rotWithShape="0">
              <a:prstClr val="black">
                <a:alpha val="1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rgbClr val="222D47"/>
              </a:solidFill>
            </a:endParaRPr>
          </a:p>
        </p:txBody>
      </p:sp>
      <p:sp>
        <p:nvSpPr>
          <p:cNvPr id="13" name="원호 14"/>
          <p:cNvSpPr/>
          <p:nvPr/>
        </p:nvSpPr>
        <p:spPr>
          <a:xfrm flipH="1">
            <a:off x="1756191" y="2045749"/>
            <a:ext cx="1479659" cy="1479656"/>
          </a:xfrm>
          <a:prstGeom prst="arc">
            <a:avLst>
              <a:gd name="adj1" fmla="val 16200000"/>
              <a:gd name="adj2" fmla="val 16147260"/>
            </a:avLst>
          </a:prstGeom>
          <a:ln w="27622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rgbClr val="222D47"/>
              </a:solidFill>
            </a:endParaRPr>
          </a:p>
        </p:txBody>
      </p:sp>
      <p:sp>
        <p:nvSpPr>
          <p:cNvPr id="14" name="원호 15"/>
          <p:cNvSpPr/>
          <p:nvPr/>
        </p:nvSpPr>
        <p:spPr>
          <a:xfrm flipH="1">
            <a:off x="1756191" y="2045749"/>
            <a:ext cx="1479659" cy="1479656"/>
          </a:xfrm>
          <a:prstGeom prst="arc">
            <a:avLst>
              <a:gd name="adj1" fmla="val 16200000"/>
              <a:gd name="adj2" fmla="val 20963023"/>
            </a:avLst>
          </a:prstGeom>
          <a:ln w="276225" cap="rnd">
            <a:solidFill>
              <a:srgbClr val="E71F19"/>
            </a:solidFill>
          </a:ln>
          <a:effectLst>
            <a:outerShdw blurRad="50800" dist="38100" dir="5400000" algn="t" rotWithShape="0">
              <a:prstClr val="black">
                <a:alpha val="1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rgbClr val="222D47"/>
              </a:solidFill>
            </a:endParaRPr>
          </a:p>
        </p:txBody>
      </p:sp>
      <p:cxnSp>
        <p:nvCxnSpPr>
          <p:cNvPr id="15" name="직선 화살표 연결선 16"/>
          <p:cNvCxnSpPr/>
          <p:nvPr/>
        </p:nvCxnSpPr>
        <p:spPr>
          <a:xfrm>
            <a:off x="2630181" y="1405173"/>
            <a:ext cx="2653748" cy="0"/>
          </a:xfrm>
          <a:prstGeom prst="straightConnector1">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직선 화살표 연결선 24"/>
          <p:cNvCxnSpPr/>
          <p:nvPr/>
        </p:nvCxnSpPr>
        <p:spPr>
          <a:xfrm>
            <a:off x="2630182" y="1727462"/>
            <a:ext cx="2402075" cy="0"/>
          </a:xfrm>
          <a:prstGeom prst="straightConnector1">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직선 연결선 25"/>
          <p:cNvCxnSpPr/>
          <p:nvPr/>
        </p:nvCxnSpPr>
        <p:spPr>
          <a:xfrm>
            <a:off x="5032257" y="1727462"/>
            <a:ext cx="0" cy="79889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직선 화살표 연결선 26"/>
          <p:cNvCxnSpPr/>
          <p:nvPr/>
        </p:nvCxnSpPr>
        <p:spPr>
          <a:xfrm flipH="1">
            <a:off x="5032260" y="2526359"/>
            <a:ext cx="251668" cy="0"/>
          </a:xfrm>
          <a:prstGeom prst="straightConnector1">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직선 화살표 연결선 28"/>
          <p:cNvCxnSpPr/>
          <p:nvPr/>
        </p:nvCxnSpPr>
        <p:spPr>
          <a:xfrm>
            <a:off x="2630180" y="2045514"/>
            <a:ext cx="1939255" cy="0"/>
          </a:xfrm>
          <a:prstGeom prst="straightConnector1">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직선 연결선 29"/>
          <p:cNvCxnSpPr/>
          <p:nvPr/>
        </p:nvCxnSpPr>
        <p:spPr>
          <a:xfrm>
            <a:off x="4569435" y="2045514"/>
            <a:ext cx="0" cy="162039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직선 화살표 연결선 30"/>
          <p:cNvCxnSpPr/>
          <p:nvPr/>
        </p:nvCxnSpPr>
        <p:spPr>
          <a:xfrm flipH="1">
            <a:off x="4569439" y="3665911"/>
            <a:ext cx="694612" cy="0"/>
          </a:xfrm>
          <a:prstGeom prst="straightConnector1">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Freeform 17"/>
          <p:cNvSpPr>
            <a:spLocks noEditPoints="1"/>
          </p:cNvSpPr>
          <p:nvPr/>
        </p:nvSpPr>
        <p:spPr bwMode="auto">
          <a:xfrm flipH="1">
            <a:off x="2253771" y="2421037"/>
            <a:ext cx="606854" cy="649216"/>
          </a:xfrm>
          <a:custGeom>
            <a:avLst/>
            <a:gdLst>
              <a:gd name="T0" fmla="*/ 224 w 593"/>
              <a:gd name="T1" fmla="*/ 394 h 633"/>
              <a:gd name="T2" fmla="*/ 213 w 593"/>
              <a:gd name="T3" fmla="*/ 358 h 633"/>
              <a:gd name="T4" fmla="*/ 259 w 593"/>
              <a:gd name="T5" fmla="*/ 173 h 633"/>
              <a:gd name="T6" fmla="*/ 307 w 593"/>
              <a:gd name="T7" fmla="*/ 323 h 633"/>
              <a:gd name="T8" fmla="*/ 367 w 593"/>
              <a:gd name="T9" fmla="*/ 149 h 633"/>
              <a:gd name="T10" fmla="*/ 234 w 593"/>
              <a:gd name="T11" fmla="*/ 296 h 633"/>
              <a:gd name="T12" fmla="*/ 223 w 593"/>
              <a:gd name="T13" fmla="*/ 315 h 633"/>
              <a:gd name="T14" fmla="*/ 304 w 593"/>
              <a:gd name="T15" fmla="*/ 363 h 633"/>
              <a:gd name="T16" fmla="*/ 391 w 593"/>
              <a:gd name="T17" fmla="*/ 127 h 633"/>
              <a:gd name="T18" fmla="*/ 395 w 593"/>
              <a:gd name="T19" fmla="*/ 81 h 633"/>
              <a:gd name="T20" fmla="*/ 391 w 593"/>
              <a:gd name="T21" fmla="*/ 127 h 633"/>
              <a:gd name="T22" fmla="*/ 463 w 593"/>
              <a:gd name="T23" fmla="*/ 149 h 633"/>
              <a:gd name="T24" fmla="*/ 417 w 593"/>
              <a:gd name="T25" fmla="*/ 154 h 633"/>
              <a:gd name="T26" fmla="*/ 338 w 593"/>
              <a:gd name="T27" fmla="*/ 107 h 633"/>
              <a:gd name="T28" fmla="*/ 319 w 593"/>
              <a:gd name="T29" fmla="*/ 65 h 633"/>
              <a:gd name="T30" fmla="*/ 338 w 593"/>
              <a:gd name="T31" fmla="*/ 107 h 633"/>
              <a:gd name="T32" fmla="*/ 261 w 593"/>
              <a:gd name="T33" fmla="*/ 79 h 633"/>
              <a:gd name="T34" fmla="*/ 266 w 593"/>
              <a:gd name="T35" fmla="*/ 125 h 633"/>
              <a:gd name="T36" fmla="*/ 435 w 593"/>
              <a:gd name="T37" fmla="*/ 226 h 633"/>
              <a:gd name="T38" fmla="*/ 477 w 593"/>
              <a:gd name="T39" fmla="*/ 207 h 633"/>
              <a:gd name="T40" fmla="*/ 435 w 593"/>
              <a:gd name="T41" fmla="*/ 226 h 633"/>
              <a:gd name="T42" fmla="*/ 218 w 593"/>
              <a:gd name="T43" fmla="*/ 324 h 633"/>
              <a:gd name="T44" fmla="*/ 206 w 593"/>
              <a:gd name="T45" fmla="*/ 344 h 633"/>
              <a:gd name="T46" fmla="*/ 288 w 593"/>
              <a:gd name="T47" fmla="*/ 391 h 633"/>
              <a:gd name="T48" fmla="*/ 216 w 593"/>
              <a:gd name="T49" fmla="*/ 633 h 633"/>
              <a:gd name="T50" fmla="*/ 231 w 593"/>
              <a:gd name="T51" fmla="*/ 37 h 633"/>
              <a:gd name="T52" fmla="*/ 564 w 593"/>
              <a:gd name="T53" fmla="*/ 180 h 633"/>
              <a:gd name="T54" fmla="*/ 569 w 593"/>
              <a:gd name="T55" fmla="*/ 276 h 633"/>
              <a:gd name="T56" fmla="*/ 586 w 593"/>
              <a:gd name="T57" fmla="*/ 396 h 633"/>
              <a:gd name="T58" fmla="*/ 565 w 593"/>
              <a:gd name="T59" fmla="*/ 498 h 633"/>
              <a:gd name="T60" fmla="*/ 442 w 593"/>
              <a:gd name="T61" fmla="*/ 526 h 633"/>
              <a:gd name="T62" fmla="*/ 216 w 593"/>
              <a:gd name="T63"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3" h="633">
                <a:moveTo>
                  <a:pt x="213" y="358"/>
                </a:moveTo>
                <a:cubicBezTo>
                  <a:pt x="207" y="371"/>
                  <a:pt x="212" y="387"/>
                  <a:pt x="224" y="394"/>
                </a:cubicBezTo>
                <a:cubicBezTo>
                  <a:pt x="235" y="400"/>
                  <a:pt x="248" y="398"/>
                  <a:pt x="257" y="391"/>
                </a:cubicBezTo>
                <a:lnTo>
                  <a:pt x="213" y="358"/>
                </a:lnTo>
                <a:close/>
                <a:moveTo>
                  <a:pt x="367" y="149"/>
                </a:moveTo>
                <a:cubicBezTo>
                  <a:pt x="328" y="126"/>
                  <a:pt x="279" y="137"/>
                  <a:pt x="259" y="173"/>
                </a:cubicBezTo>
                <a:cubicBezTo>
                  <a:pt x="238" y="210"/>
                  <a:pt x="265" y="250"/>
                  <a:pt x="246" y="288"/>
                </a:cubicBezTo>
                <a:lnTo>
                  <a:pt x="307" y="323"/>
                </a:lnTo>
                <a:cubicBezTo>
                  <a:pt x="330" y="288"/>
                  <a:pt x="380" y="291"/>
                  <a:pt x="401" y="255"/>
                </a:cubicBezTo>
                <a:cubicBezTo>
                  <a:pt x="421" y="219"/>
                  <a:pt x="406" y="172"/>
                  <a:pt x="367" y="149"/>
                </a:cubicBezTo>
                <a:close/>
                <a:moveTo>
                  <a:pt x="301" y="346"/>
                </a:moveTo>
                <a:lnTo>
                  <a:pt x="234" y="296"/>
                </a:lnTo>
                <a:cubicBezTo>
                  <a:pt x="229" y="292"/>
                  <a:pt x="223" y="293"/>
                  <a:pt x="219" y="299"/>
                </a:cubicBezTo>
                <a:cubicBezTo>
                  <a:pt x="216" y="304"/>
                  <a:pt x="218" y="312"/>
                  <a:pt x="223" y="315"/>
                </a:cubicBezTo>
                <a:lnTo>
                  <a:pt x="289" y="366"/>
                </a:lnTo>
                <a:cubicBezTo>
                  <a:pt x="295" y="370"/>
                  <a:pt x="301" y="368"/>
                  <a:pt x="304" y="363"/>
                </a:cubicBezTo>
                <a:cubicBezTo>
                  <a:pt x="307" y="357"/>
                  <a:pt x="306" y="350"/>
                  <a:pt x="301" y="346"/>
                </a:cubicBezTo>
                <a:close/>
                <a:moveTo>
                  <a:pt x="391" y="127"/>
                </a:moveTo>
                <a:lnTo>
                  <a:pt x="412" y="90"/>
                </a:lnTo>
                <a:lnTo>
                  <a:pt x="395" y="81"/>
                </a:lnTo>
                <a:lnTo>
                  <a:pt x="374" y="117"/>
                </a:lnTo>
                <a:lnTo>
                  <a:pt x="391" y="127"/>
                </a:lnTo>
                <a:close/>
                <a:moveTo>
                  <a:pt x="426" y="170"/>
                </a:moveTo>
                <a:lnTo>
                  <a:pt x="463" y="149"/>
                </a:lnTo>
                <a:lnTo>
                  <a:pt x="453" y="133"/>
                </a:lnTo>
                <a:lnTo>
                  <a:pt x="417" y="154"/>
                </a:lnTo>
                <a:lnTo>
                  <a:pt x="426" y="170"/>
                </a:lnTo>
                <a:close/>
                <a:moveTo>
                  <a:pt x="338" y="107"/>
                </a:moveTo>
                <a:lnTo>
                  <a:pt x="338" y="65"/>
                </a:lnTo>
                <a:lnTo>
                  <a:pt x="319" y="65"/>
                </a:lnTo>
                <a:lnTo>
                  <a:pt x="319" y="107"/>
                </a:lnTo>
                <a:lnTo>
                  <a:pt x="338" y="107"/>
                </a:lnTo>
                <a:close/>
                <a:moveTo>
                  <a:pt x="282" y="116"/>
                </a:moveTo>
                <a:lnTo>
                  <a:pt x="261" y="79"/>
                </a:lnTo>
                <a:lnTo>
                  <a:pt x="245" y="89"/>
                </a:lnTo>
                <a:lnTo>
                  <a:pt x="266" y="125"/>
                </a:lnTo>
                <a:lnTo>
                  <a:pt x="282" y="116"/>
                </a:lnTo>
                <a:close/>
                <a:moveTo>
                  <a:pt x="435" y="226"/>
                </a:moveTo>
                <a:lnTo>
                  <a:pt x="477" y="226"/>
                </a:lnTo>
                <a:lnTo>
                  <a:pt x="477" y="207"/>
                </a:lnTo>
                <a:lnTo>
                  <a:pt x="436" y="207"/>
                </a:lnTo>
                <a:lnTo>
                  <a:pt x="435" y="226"/>
                </a:lnTo>
                <a:close/>
                <a:moveTo>
                  <a:pt x="284" y="375"/>
                </a:moveTo>
                <a:lnTo>
                  <a:pt x="218" y="324"/>
                </a:lnTo>
                <a:cubicBezTo>
                  <a:pt x="213" y="320"/>
                  <a:pt x="206" y="322"/>
                  <a:pt x="203" y="327"/>
                </a:cubicBezTo>
                <a:cubicBezTo>
                  <a:pt x="200" y="333"/>
                  <a:pt x="201" y="340"/>
                  <a:pt x="206" y="344"/>
                </a:cubicBezTo>
                <a:lnTo>
                  <a:pt x="273" y="394"/>
                </a:lnTo>
                <a:cubicBezTo>
                  <a:pt x="278" y="398"/>
                  <a:pt x="285" y="397"/>
                  <a:pt x="288" y="391"/>
                </a:cubicBezTo>
                <a:cubicBezTo>
                  <a:pt x="291" y="386"/>
                  <a:pt x="289" y="378"/>
                  <a:pt x="284" y="375"/>
                </a:cubicBezTo>
                <a:close/>
                <a:moveTo>
                  <a:pt x="216" y="633"/>
                </a:moveTo>
                <a:cubicBezTo>
                  <a:pt x="223" y="583"/>
                  <a:pt x="223" y="530"/>
                  <a:pt x="210" y="483"/>
                </a:cubicBezTo>
                <a:cubicBezTo>
                  <a:pt x="0" y="365"/>
                  <a:pt x="55" y="92"/>
                  <a:pt x="231" y="37"/>
                </a:cubicBezTo>
                <a:cubicBezTo>
                  <a:pt x="324" y="0"/>
                  <a:pt x="450" y="22"/>
                  <a:pt x="533" y="105"/>
                </a:cubicBezTo>
                <a:cubicBezTo>
                  <a:pt x="593" y="165"/>
                  <a:pt x="564" y="180"/>
                  <a:pt x="564" y="180"/>
                </a:cubicBezTo>
                <a:lnTo>
                  <a:pt x="551" y="187"/>
                </a:lnTo>
                <a:cubicBezTo>
                  <a:pt x="558" y="216"/>
                  <a:pt x="571" y="268"/>
                  <a:pt x="569" y="276"/>
                </a:cubicBezTo>
                <a:cubicBezTo>
                  <a:pt x="567" y="285"/>
                  <a:pt x="556" y="295"/>
                  <a:pt x="556" y="295"/>
                </a:cubicBezTo>
                <a:lnTo>
                  <a:pt x="586" y="396"/>
                </a:lnTo>
                <a:lnTo>
                  <a:pt x="559" y="407"/>
                </a:lnTo>
                <a:cubicBezTo>
                  <a:pt x="565" y="439"/>
                  <a:pt x="568" y="466"/>
                  <a:pt x="565" y="498"/>
                </a:cubicBezTo>
                <a:cubicBezTo>
                  <a:pt x="565" y="503"/>
                  <a:pt x="547" y="519"/>
                  <a:pt x="532" y="520"/>
                </a:cubicBezTo>
                <a:lnTo>
                  <a:pt x="442" y="526"/>
                </a:lnTo>
                <a:lnTo>
                  <a:pt x="448" y="633"/>
                </a:lnTo>
                <a:lnTo>
                  <a:pt x="216" y="633"/>
                </a:lnTo>
                <a:close/>
              </a:path>
            </a:pathLst>
          </a:custGeom>
          <a:solidFill>
            <a:srgbClr val="62AB71"/>
          </a:solidFill>
          <a:ln>
            <a:noFill/>
          </a:ln>
        </p:spPr>
        <p:txBody>
          <a:bodyPr vert="horz" wrap="square" lIns="68562" tIns="34281" rIns="68562" bIns="34281" numCol="1" anchor="t" anchorCtr="0" compatLnSpc="1"/>
          <a:lstStyle/>
          <a:p>
            <a:endParaRPr lang="zh-CN" altLang="en-US"/>
          </a:p>
        </p:txBody>
      </p:sp>
      <p:sp>
        <p:nvSpPr>
          <p:cNvPr id="27" name="TextBox 49"/>
          <p:cNvSpPr txBox="1"/>
          <p:nvPr/>
        </p:nvSpPr>
        <p:spPr>
          <a:xfrm>
            <a:off x="5402971" y="1253662"/>
            <a:ext cx="1415772" cy="338554"/>
          </a:xfrm>
          <a:prstGeom prst="rect">
            <a:avLst/>
          </a:prstGeom>
          <a:noFill/>
        </p:spPr>
        <p:txBody>
          <a:bodyPr wrap="none" rtlCol="0">
            <a:spAutoFit/>
          </a:bodyPr>
          <a:lstStyle/>
          <a:p>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点击添加文本</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8" name="TextBox 58"/>
          <p:cNvSpPr txBox="1"/>
          <p:nvPr/>
        </p:nvSpPr>
        <p:spPr>
          <a:xfrm>
            <a:off x="5402971" y="1563638"/>
            <a:ext cx="2466850" cy="415498"/>
          </a:xfrm>
          <a:prstGeom prst="rect">
            <a:avLst/>
          </a:prstGeom>
          <a:noFill/>
        </p:spPr>
        <p:txBody>
          <a:bodyPr wrap="square" rtlCol="0">
            <a:spAutoFit/>
          </a:bodyPr>
          <a:lstStyle/>
          <a:p>
            <a:r>
              <a:rPr lang="zh-CN" altLang="en-US" sz="1050" dirty="0" smtClean="0">
                <a:solidFill>
                  <a:schemeClr val="tx1">
                    <a:lumMod val="65000"/>
                    <a:lumOff val="35000"/>
                  </a:schemeClr>
                </a:solidFill>
                <a:latin typeface="微软雅黑" panose="020B0503020204020204" pitchFamily="34" charset="-122"/>
                <a:ea typeface="微软雅黑" panose="020B0503020204020204" pitchFamily="34" charset="-122"/>
              </a:rPr>
              <a:t>点击输入简要文本内容，文字内容需概况精炼的说明该分项内容</a:t>
            </a:r>
            <a:r>
              <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TextBox 59"/>
          <p:cNvSpPr txBox="1"/>
          <p:nvPr/>
        </p:nvSpPr>
        <p:spPr>
          <a:xfrm>
            <a:off x="5402971" y="2347514"/>
            <a:ext cx="1415772" cy="338554"/>
          </a:xfrm>
          <a:prstGeom prst="rect">
            <a:avLst/>
          </a:prstGeom>
          <a:noFill/>
        </p:spPr>
        <p:txBody>
          <a:bodyPr wrap="none" rtlCol="0">
            <a:spAutoFit/>
          </a:bodyPr>
          <a:lstStyle/>
          <a:p>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点击添加文本</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0" name="TextBox 60"/>
          <p:cNvSpPr txBox="1"/>
          <p:nvPr/>
        </p:nvSpPr>
        <p:spPr>
          <a:xfrm>
            <a:off x="5402971" y="2643758"/>
            <a:ext cx="2466850" cy="415498"/>
          </a:xfrm>
          <a:prstGeom prst="rect">
            <a:avLst/>
          </a:prstGeom>
          <a:noFill/>
        </p:spPr>
        <p:txBody>
          <a:bodyPr wrap="square" rtlCol="0">
            <a:spAutoFit/>
          </a:bodyPr>
          <a:lstStyle/>
          <a:p>
            <a:r>
              <a:rPr lang="zh-CN" altLang="en-US" sz="1050" dirty="0" smtClean="0">
                <a:solidFill>
                  <a:schemeClr val="tx1">
                    <a:lumMod val="65000"/>
                    <a:lumOff val="35000"/>
                  </a:schemeClr>
                </a:solidFill>
                <a:latin typeface="微软雅黑" panose="020B0503020204020204" pitchFamily="34" charset="-122"/>
                <a:ea typeface="微软雅黑" panose="020B0503020204020204" pitchFamily="34" charset="-122"/>
              </a:rPr>
              <a:t>点击输入简要文本内容，文字内容需概况精炼的说明该分项内容</a:t>
            </a:r>
            <a:r>
              <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1" name="TextBox 61"/>
          <p:cNvSpPr txBox="1"/>
          <p:nvPr/>
        </p:nvSpPr>
        <p:spPr>
          <a:xfrm>
            <a:off x="5402971" y="3435846"/>
            <a:ext cx="1415772" cy="338554"/>
          </a:xfrm>
          <a:prstGeom prst="rect">
            <a:avLst/>
          </a:prstGeom>
          <a:noFill/>
        </p:spPr>
        <p:txBody>
          <a:bodyPr wrap="none" rtlCol="0">
            <a:spAutoFit/>
          </a:bodyPr>
          <a:lstStyle/>
          <a:p>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点击添加文本</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2" name="TextBox 62"/>
          <p:cNvSpPr txBox="1"/>
          <p:nvPr/>
        </p:nvSpPr>
        <p:spPr>
          <a:xfrm>
            <a:off x="5402971" y="3723878"/>
            <a:ext cx="2466850" cy="415498"/>
          </a:xfrm>
          <a:prstGeom prst="rect">
            <a:avLst/>
          </a:prstGeom>
          <a:noFill/>
        </p:spPr>
        <p:txBody>
          <a:bodyPr wrap="square" rtlCol="0">
            <a:spAutoFit/>
          </a:bodyPr>
          <a:lstStyle/>
          <a:p>
            <a:r>
              <a:rPr lang="zh-CN" altLang="en-US" sz="1050" dirty="0" smtClean="0">
                <a:solidFill>
                  <a:schemeClr val="tx1">
                    <a:lumMod val="65000"/>
                    <a:lumOff val="35000"/>
                  </a:schemeClr>
                </a:solidFill>
                <a:latin typeface="微软雅黑" panose="020B0503020204020204" pitchFamily="34" charset="-122"/>
                <a:ea typeface="微软雅黑" panose="020B0503020204020204" pitchFamily="34" charset="-122"/>
              </a:rPr>
              <a:t>点击输入简要文本内容，文字内容需概况精炼的说明该分项内容</a:t>
            </a:r>
            <a:r>
              <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25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Effect transition="in" filter="fade">
                                      <p:cBhvr>
                                        <p:cTn id="39" dur="1000"/>
                                        <p:tgtEl>
                                          <p:spTgt spid="26"/>
                                        </p:tgtEl>
                                      </p:cBhvr>
                                    </p:animEffect>
                                  </p:childTnLst>
                                </p:cTn>
                              </p:par>
                            </p:childTnLst>
                          </p:cTn>
                        </p:par>
                        <p:par>
                          <p:cTn id="40" fill="hold">
                            <p:stCondLst>
                              <p:cond delay="2000"/>
                            </p:stCondLst>
                            <p:childTnLst>
                              <p:par>
                                <p:cTn id="41" presetID="22" presetClass="entr" presetSubtype="1"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up)">
                                      <p:cBhvr>
                                        <p:cTn id="43" dur="500"/>
                                        <p:tgtEl>
                                          <p:spTgt spid="14"/>
                                        </p:tgtEl>
                                      </p:cBhvr>
                                    </p:animEffect>
                                  </p:childTnLst>
                                </p:cTn>
                              </p:par>
                              <p:par>
                                <p:cTn id="44" presetID="22" presetClass="entr" presetSubtype="1" fill="hold" grpId="0" nodeType="withEffect">
                                  <p:stCondLst>
                                    <p:cond delay="500"/>
                                  </p:stCondLst>
                                  <p:childTnLst>
                                    <p:set>
                                      <p:cBhvr>
                                        <p:cTn id="45" dur="1" fill="hold">
                                          <p:stCondLst>
                                            <p:cond delay="0"/>
                                          </p:stCondLst>
                                        </p:cTn>
                                        <p:tgtEl>
                                          <p:spTgt spid="12"/>
                                        </p:tgtEl>
                                        <p:attrNameLst>
                                          <p:attrName>style.visibility</p:attrName>
                                        </p:attrNameLst>
                                      </p:cBhvr>
                                      <p:to>
                                        <p:strVal val="visible"/>
                                      </p:to>
                                    </p:set>
                                    <p:animEffect transition="in" filter="wipe(up)">
                                      <p:cBhvr>
                                        <p:cTn id="46" dur="500"/>
                                        <p:tgtEl>
                                          <p:spTgt spid="12"/>
                                        </p:tgtEl>
                                      </p:cBhvr>
                                    </p:animEffect>
                                  </p:childTnLst>
                                </p:cTn>
                              </p:par>
                              <p:par>
                                <p:cTn id="47" presetID="22" presetClass="entr" presetSubtype="1" fill="hold" grpId="0" nodeType="withEffect">
                                  <p:stCondLst>
                                    <p:cond delay="1000"/>
                                  </p:stCondLst>
                                  <p:childTnLst>
                                    <p:set>
                                      <p:cBhvr>
                                        <p:cTn id="48" dur="1" fill="hold">
                                          <p:stCondLst>
                                            <p:cond delay="0"/>
                                          </p:stCondLst>
                                        </p:cTn>
                                        <p:tgtEl>
                                          <p:spTgt spid="11"/>
                                        </p:tgtEl>
                                        <p:attrNameLst>
                                          <p:attrName>style.visibility</p:attrName>
                                        </p:attrNameLst>
                                      </p:cBhvr>
                                      <p:to>
                                        <p:strVal val="visible"/>
                                      </p:to>
                                    </p:set>
                                    <p:animEffect transition="in" filter="wipe(up)">
                                      <p:cBhvr>
                                        <p:cTn id="49" dur="500"/>
                                        <p:tgtEl>
                                          <p:spTgt spid="11"/>
                                        </p:tgtEl>
                                      </p:cBhvr>
                                    </p:animEffect>
                                  </p:childTnLst>
                                </p:cTn>
                              </p:par>
                            </p:childTnLst>
                          </p:cTn>
                        </p:par>
                        <p:par>
                          <p:cTn id="50" fill="hold">
                            <p:stCondLst>
                              <p:cond delay="2500"/>
                            </p:stCondLst>
                            <p:childTnLst>
                              <p:par>
                                <p:cTn id="51" presetID="22" presetClass="entr" presetSubtype="8"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par>
                          <p:cTn id="54" fill="hold">
                            <p:stCondLst>
                              <p:cond delay="3000"/>
                            </p:stCondLst>
                            <p:childTnLst>
                              <p:par>
                                <p:cTn id="55" presetID="2" presetClass="entr" presetSubtype="2"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250" fill="hold"/>
                                        <p:tgtEl>
                                          <p:spTgt spid="27"/>
                                        </p:tgtEl>
                                        <p:attrNameLst>
                                          <p:attrName>ppt_x</p:attrName>
                                        </p:attrNameLst>
                                      </p:cBhvr>
                                      <p:tavLst>
                                        <p:tav tm="0">
                                          <p:val>
                                            <p:strVal val="1+#ppt_w/2"/>
                                          </p:val>
                                        </p:tav>
                                        <p:tav tm="100000">
                                          <p:val>
                                            <p:strVal val="#ppt_x"/>
                                          </p:val>
                                        </p:tav>
                                      </p:tavLst>
                                    </p:anim>
                                    <p:anim calcmode="lin" valueType="num">
                                      <p:cBhvr additive="base">
                                        <p:cTn id="58" dur="250" fill="hold"/>
                                        <p:tgtEl>
                                          <p:spTgt spid="27"/>
                                        </p:tgtEl>
                                        <p:attrNameLst>
                                          <p:attrName>ppt_y</p:attrName>
                                        </p:attrNameLst>
                                      </p:cBhvr>
                                      <p:tavLst>
                                        <p:tav tm="0">
                                          <p:val>
                                            <p:strVal val="#ppt_y"/>
                                          </p:val>
                                        </p:tav>
                                        <p:tav tm="100000">
                                          <p:val>
                                            <p:strVal val="#ppt_y"/>
                                          </p:val>
                                        </p:tav>
                                      </p:tavLst>
                                    </p:anim>
                                  </p:childTnLst>
                                </p:cTn>
                              </p:par>
                            </p:childTnLst>
                          </p:cTn>
                        </p:par>
                        <p:par>
                          <p:cTn id="59" fill="hold">
                            <p:stCondLst>
                              <p:cond delay="3500"/>
                            </p:stCondLst>
                            <p:childTnLst>
                              <p:par>
                                <p:cTn id="60" presetID="22" presetClass="entr" presetSubtype="1" fill="hold" grpId="0"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up)">
                                      <p:cBhvr>
                                        <p:cTn id="62" dur="500"/>
                                        <p:tgtEl>
                                          <p:spTgt spid="28"/>
                                        </p:tgtEl>
                                      </p:cBhvr>
                                    </p:animEffect>
                                  </p:childTnLst>
                                </p:cTn>
                              </p:par>
                            </p:childTnLst>
                          </p:cTn>
                        </p:par>
                        <p:par>
                          <p:cTn id="63" fill="hold">
                            <p:stCondLst>
                              <p:cond delay="4000"/>
                            </p:stCondLst>
                            <p:childTnLst>
                              <p:par>
                                <p:cTn id="64" presetID="22" presetClass="entr" presetSubtype="8" fill="hold"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childTnLst>
                          </p:cTn>
                        </p:par>
                        <p:par>
                          <p:cTn id="67" fill="hold">
                            <p:stCondLst>
                              <p:cond delay="4500"/>
                            </p:stCondLst>
                            <p:childTnLst>
                              <p:par>
                                <p:cTn id="68" presetID="22" presetClass="entr" presetSubtype="1" fill="hold"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up)">
                                      <p:cBhvr>
                                        <p:cTn id="70" dur="500"/>
                                        <p:tgtEl>
                                          <p:spTgt spid="17"/>
                                        </p:tgtEl>
                                      </p:cBhvr>
                                    </p:animEffect>
                                  </p:childTnLst>
                                </p:cTn>
                              </p:par>
                            </p:childTnLst>
                          </p:cTn>
                        </p:par>
                        <p:par>
                          <p:cTn id="71" fill="hold">
                            <p:stCondLst>
                              <p:cond delay="5000"/>
                            </p:stCondLst>
                            <p:childTnLst>
                              <p:par>
                                <p:cTn id="72" presetID="22" presetClass="entr" presetSubtype="8" fill="hold" nodeType="after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left)">
                                      <p:cBhvr>
                                        <p:cTn id="74" dur="500"/>
                                        <p:tgtEl>
                                          <p:spTgt spid="18"/>
                                        </p:tgtEl>
                                      </p:cBhvr>
                                    </p:animEffect>
                                  </p:childTnLst>
                                </p:cTn>
                              </p:par>
                            </p:childTnLst>
                          </p:cTn>
                        </p:par>
                        <p:par>
                          <p:cTn id="75" fill="hold">
                            <p:stCondLst>
                              <p:cond delay="5500"/>
                            </p:stCondLst>
                            <p:childTnLst>
                              <p:par>
                                <p:cTn id="76" presetID="2" presetClass="entr" presetSubtype="2" fill="hold" grpId="0" nodeType="afterEffect">
                                  <p:stCondLst>
                                    <p:cond delay="0"/>
                                  </p:stCondLst>
                                  <p:childTnLst>
                                    <p:set>
                                      <p:cBhvr>
                                        <p:cTn id="77" dur="1" fill="hold">
                                          <p:stCondLst>
                                            <p:cond delay="0"/>
                                          </p:stCondLst>
                                        </p:cTn>
                                        <p:tgtEl>
                                          <p:spTgt spid="29"/>
                                        </p:tgtEl>
                                        <p:attrNameLst>
                                          <p:attrName>style.visibility</p:attrName>
                                        </p:attrNameLst>
                                      </p:cBhvr>
                                      <p:to>
                                        <p:strVal val="visible"/>
                                      </p:to>
                                    </p:set>
                                    <p:anim calcmode="lin" valueType="num">
                                      <p:cBhvr additive="base">
                                        <p:cTn id="78" dur="250" fill="hold"/>
                                        <p:tgtEl>
                                          <p:spTgt spid="29"/>
                                        </p:tgtEl>
                                        <p:attrNameLst>
                                          <p:attrName>ppt_x</p:attrName>
                                        </p:attrNameLst>
                                      </p:cBhvr>
                                      <p:tavLst>
                                        <p:tav tm="0">
                                          <p:val>
                                            <p:strVal val="1+#ppt_w/2"/>
                                          </p:val>
                                        </p:tav>
                                        <p:tav tm="100000">
                                          <p:val>
                                            <p:strVal val="#ppt_x"/>
                                          </p:val>
                                        </p:tav>
                                      </p:tavLst>
                                    </p:anim>
                                    <p:anim calcmode="lin" valueType="num">
                                      <p:cBhvr additive="base">
                                        <p:cTn id="79" dur="250" fill="hold"/>
                                        <p:tgtEl>
                                          <p:spTgt spid="29"/>
                                        </p:tgtEl>
                                        <p:attrNameLst>
                                          <p:attrName>ppt_y</p:attrName>
                                        </p:attrNameLst>
                                      </p:cBhvr>
                                      <p:tavLst>
                                        <p:tav tm="0">
                                          <p:val>
                                            <p:strVal val="#ppt_y"/>
                                          </p:val>
                                        </p:tav>
                                        <p:tav tm="100000">
                                          <p:val>
                                            <p:strVal val="#ppt_y"/>
                                          </p:val>
                                        </p:tav>
                                      </p:tavLst>
                                    </p:anim>
                                  </p:childTnLst>
                                </p:cTn>
                              </p:par>
                            </p:childTnLst>
                          </p:cTn>
                        </p:par>
                        <p:par>
                          <p:cTn id="80" fill="hold">
                            <p:stCondLst>
                              <p:cond delay="6000"/>
                            </p:stCondLst>
                            <p:childTnLst>
                              <p:par>
                                <p:cTn id="81" presetID="22" presetClass="entr" presetSubtype="1" fill="hold" grpId="0"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up)">
                                      <p:cBhvr>
                                        <p:cTn id="83" dur="500"/>
                                        <p:tgtEl>
                                          <p:spTgt spid="30"/>
                                        </p:tgtEl>
                                      </p:cBhvr>
                                    </p:animEffect>
                                  </p:childTnLst>
                                </p:cTn>
                              </p:par>
                            </p:childTnLst>
                          </p:cTn>
                        </p:par>
                        <p:par>
                          <p:cTn id="84" fill="hold">
                            <p:stCondLst>
                              <p:cond delay="6500"/>
                            </p:stCondLst>
                            <p:childTnLst>
                              <p:par>
                                <p:cTn id="85" presetID="22" presetClass="entr" presetSubtype="8" fill="hold" nodeType="after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wipe(left)">
                                      <p:cBhvr>
                                        <p:cTn id="87" dur="500"/>
                                        <p:tgtEl>
                                          <p:spTgt spid="19"/>
                                        </p:tgtEl>
                                      </p:cBhvr>
                                    </p:animEffect>
                                  </p:childTnLst>
                                </p:cTn>
                              </p:par>
                            </p:childTnLst>
                          </p:cTn>
                        </p:par>
                        <p:par>
                          <p:cTn id="88" fill="hold">
                            <p:stCondLst>
                              <p:cond delay="7000"/>
                            </p:stCondLst>
                            <p:childTnLst>
                              <p:par>
                                <p:cTn id="89" presetID="22" presetClass="entr" presetSubtype="1" fill="hold" nodeType="after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wipe(up)">
                                      <p:cBhvr>
                                        <p:cTn id="91" dur="500"/>
                                        <p:tgtEl>
                                          <p:spTgt spid="24"/>
                                        </p:tgtEl>
                                      </p:cBhvr>
                                    </p:animEffect>
                                  </p:childTnLst>
                                </p:cTn>
                              </p:par>
                            </p:childTnLst>
                          </p:cTn>
                        </p:par>
                        <p:par>
                          <p:cTn id="92" fill="hold">
                            <p:stCondLst>
                              <p:cond delay="7500"/>
                            </p:stCondLst>
                            <p:childTnLst>
                              <p:par>
                                <p:cTn id="93" presetID="22" presetClass="entr" presetSubtype="8" fill="hold" nodeType="after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wipe(left)">
                                      <p:cBhvr>
                                        <p:cTn id="95" dur="500"/>
                                        <p:tgtEl>
                                          <p:spTgt spid="25"/>
                                        </p:tgtEl>
                                      </p:cBhvr>
                                    </p:animEffect>
                                  </p:childTnLst>
                                </p:cTn>
                              </p:par>
                            </p:childTnLst>
                          </p:cTn>
                        </p:par>
                        <p:par>
                          <p:cTn id="96" fill="hold">
                            <p:stCondLst>
                              <p:cond delay="8000"/>
                            </p:stCondLst>
                            <p:childTnLst>
                              <p:par>
                                <p:cTn id="97" presetID="2" presetClass="entr" presetSubtype="2" fill="hold" grpId="0" nodeType="afterEffect">
                                  <p:stCondLst>
                                    <p:cond delay="0"/>
                                  </p:stCondLst>
                                  <p:childTnLst>
                                    <p:set>
                                      <p:cBhvr>
                                        <p:cTn id="98" dur="1" fill="hold">
                                          <p:stCondLst>
                                            <p:cond delay="0"/>
                                          </p:stCondLst>
                                        </p:cTn>
                                        <p:tgtEl>
                                          <p:spTgt spid="31"/>
                                        </p:tgtEl>
                                        <p:attrNameLst>
                                          <p:attrName>style.visibility</p:attrName>
                                        </p:attrNameLst>
                                      </p:cBhvr>
                                      <p:to>
                                        <p:strVal val="visible"/>
                                      </p:to>
                                    </p:set>
                                    <p:anim calcmode="lin" valueType="num">
                                      <p:cBhvr additive="base">
                                        <p:cTn id="99" dur="250" fill="hold"/>
                                        <p:tgtEl>
                                          <p:spTgt spid="31"/>
                                        </p:tgtEl>
                                        <p:attrNameLst>
                                          <p:attrName>ppt_x</p:attrName>
                                        </p:attrNameLst>
                                      </p:cBhvr>
                                      <p:tavLst>
                                        <p:tav tm="0">
                                          <p:val>
                                            <p:strVal val="1+#ppt_w/2"/>
                                          </p:val>
                                        </p:tav>
                                        <p:tav tm="100000">
                                          <p:val>
                                            <p:strVal val="#ppt_x"/>
                                          </p:val>
                                        </p:tav>
                                      </p:tavLst>
                                    </p:anim>
                                    <p:anim calcmode="lin" valueType="num">
                                      <p:cBhvr additive="base">
                                        <p:cTn id="100" dur="250" fill="hold"/>
                                        <p:tgtEl>
                                          <p:spTgt spid="31"/>
                                        </p:tgtEl>
                                        <p:attrNameLst>
                                          <p:attrName>ppt_y</p:attrName>
                                        </p:attrNameLst>
                                      </p:cBhvr>
                                      <p:tavLst>
                                        <p:tav tm="0">
                                          <p:val>
                                            <p:strVal val="#ppt_y"/>
                                          </p:val>
                                        </p:tav>
                                        <p:tav tm="100000">
                                          <p:val>
                                            <p:strVal val="#ppt_y"/>
                                          </p:val>
                                        </p:tav>
                                      </p:tavLst>
                                    </p:anim>
                                  </p:childTnLst>
                                </p:cTn>
                              </p:par>
                            </p:childTnLst>
                          </p:cTn>
                        </p:par>
                        <p:par>
                          <p:cTn id="101" fill="hold">
                            <p:stCondLst>
                              <p:cond delay="8500"/>
                            </p:stCondLst>
                            <p:childTnLst>
                              <p:par>
                                <p:cTn id="102" presetID="22" presetClass="entr" presetSubtype="1" fill="hold" grpId="0" nodeType="after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wipe(up)">
                                      <p:cBhvr>
                                        <p:cTn id="10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P spid="13" grpId="0" animBg="1"/>
      <p:bldP spid="14" grpId="0" animBg="1"/>
      <p:bldP spid="26" grpId="0" animBg="1"/>
      <p:bldP spid="27" grpId="0"/>
      <p:bldP spid="28" grpId="0"/>
      <p:bldP spid="29" grpId="0"/>
      <p:bldP spid="30" grpId="0"/>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教学设计</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14"/>
          <p:cNvGrpSpPr/>
          <p:nvPr/>
        </p:nvGrpSpPr>
        <p:grpSpPr>
          <a:xfrm>
            <a:off x="4034357" y="2296724"/>
            <a:ext cx="1061000" cy="1214343"/>
            <a:chOff x="5379142" y="2991066"/>
            <a:chExt cx="1414667" cy="1619124"/>
          </a:xfrm>
          <a:solidFill>
            <a:srgbClr val="FFC000"/>
          </a:solidFill>
        </p:grpSpPr>
        <p:sp>
          <p:nvSpPr>
            <p:cNvPr id="10" name="Shape 1723"/>
            <p:cNvSpPr/>
            <p:nvPr/>
          </p:nvSpPr>
          <p:spPr>
            <a:xfrm rot="18900000">
              <a:off x="5379143" y="2991066"/>
              <a:ext cx="1414666" cy="1414666"/>
            </a:xfrm>
            <a:prstGeom prst="roundRect">
              <a:avLst>
                <a:gd name="adj" fmla="val 15000"/>
              </a:avLst>
            </a:prstGeom>
            <a:grpFill/>
            <a:ln w="12700">
              <a:miter lim="400000"/>
            </a:ln>
          </p:spPr>
          <p:txBody>
            <a:bodyPr lIns="50800" tIns="50800" rIns="50800" bIns="50800" anchor="ctr"/>
            <a:lstStyle/>
            <a:p>
              <a:pPr marL="0" marR="0" lvl="0" indent="0" defTabSz="914400" eaLnBrk="1" fontAlgn="auto" latinLnBrk="0" hangingPunct="1">
                <a:lnSpc>
                  <a:spcPct val="100000"/>
                </a:lnSpc>
                <a:spcBef>
                  <a:spcPts val="3375"/>
                </a:spcBef>
                <a:spcAft>
                  <a:spcPts val="0"/>
                </a:spcAft>
                <a:buClrTx/>
                <a:buSzTx/>
                <a:buFontTx/>
                <a:buNone/>
                <a:defRPr sz="2500">
                  <a:latin typeface="Aller Light"/>
                  <a:ea typeface="Aller Light"/>
                  <a:cs typeface="Aller Light"/>
                  <a:sym typeface="Aller Light"/>
                </a:defRPr>
              </a:pPr>
              <a:endParaRPr kumimoji="0" sz="25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Aller Light"/>
              </a:endParaRPr>
            </a:p>
          </p:txBody>
        </p:sp>
        <p:sp>
          <p:nvSpPr>
            <p:cNvPr id="11" name="Shape 1726"/>
            <p:cNvSpPr/>
            <p:nvPr/>
          </p:nvSpPr>
          <p:spPr>
            <a:xfrm rot="18900000">
              <a:off x="5379142" y="3195523"/>
              <a:ext cx="1414666" cy="1414667"/>
            </a:xfrm>
            <a:prstGeom prst="roundRect">
              <a:avLst>
                <a:gd name="adj" fmla="val 15000"/>
              </a:avLst>
            </a:prstGeom>
            <a:grpFill/>
            <a:ln w="38100" cap="flat">
              <a:solidFill>
                <a:sysClr val="window" lastClr="FFFFFF"/>
              </a:solidFill>
              <a:miter lim="400000"/>
            </a:ln>
            <a:effectLst>
              <a:outerShdw blurRad="127000" dist="38100" dir="8100000" algn="tr" rotWithShape="0">
                <a:prstClr val="black">
                  <a:alpha val="40000"/>
                </a:prstClr>
              </a:outerShdw>
            </a:effectLst>
          </p:spPr>
          <p:txBody>
            <a:bodyPr wrap="square" lIns="50800" tIns="50800" rIns="50800" bIns="50800" numCol="1" anchor="ctr">
              <a:noAutofit/>
            </a:bodyPr>
            <a:lstStyle/>
            <a:p>
              <a:pPr marL="0" marR="0" lvl="0" indent="0" defTabSz="914400" eaLnBrk="1" fontAlgn="auto" latinLnBrk="0" hangingPunct="1">
                <a:lnSpc>
                  <a:spcPct val="100000"/>
                </a:lnSpc>
                <a:spcBef>
                  <a:spcPts val="3375"/>
                </a:spcBef>
                <a:spcAft>
                  <a:spcPts val="0"/>
                </a:spcAft>
                <a:buClrTx/>
                <a:buSzTx/>
                <a:buFontTx/>
                <a:buNone/>
                <a:defRPr sz="2500">
                  <a:latin typeface="Aller Light"/>
                  <a:ea typeface="Aller Light"/>
                  <a:cs typeface="Aller Light"/>
                  <a:sym typeface="Aller Light"/>
                </a:defRPr>
              </a:pPr>
              <a:endParaRPr kumimoji="0" sz="25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Aller Light"/>
              </a:endParaRPr>
            </a:p>
          </p:txBody>
        </p:sp>
      </p:grpSp>
      <p:grpSp>
        <p:nvGrpSpPr>
          <p:cNvPr id="12" name="Group 12"/>
          <p:cNvGrpSpPr/>
          <p:nvPr/>
        </p:nvGrpSpPr>
        <p:grpSpPr>
          <a:xfrm>
            <a:off x="2672903" y="2452981"/>
            <a:ext cx="1061000" cy="1214343"/>
            <a:chOff x="3563871" y="3199409"/>
            <a:chExt cx="1414666" cy="1619124"/>
          </a:xfrm>
          <a:solidFill>
            <a:srgbClr val="71C3E3"/>
          </a:solidFill>
        </p:grpSpPr>
        <p:sp>
          <p:nvSpPr>
            <p:cNvPr id="13" name="Shape 1722"/>
            <p:cNvSpPr/>
            <p:nvPr/>
          </p:nvSpPr>
          <p:spPr>
            <a:xfrm rot="8100000">
              <a:off x="3563871" y="3403867"/>
              <a:ext cx="1414666" cy="1414666"/>
            </a:xfrm>
            <a:prstGeom prst="roundRect">
              <a:avLst>
                <a:gd name="adj" fmla="val 15000"/>
              </a:avLst>
            </a:prstGeom>
            <a:grpFill/>
            <a:ln w="12700">
              <a:miter lim="400000"/>
            </a:ln>
          </p:spPr>
          <p:txBody>
            <a:bodyPr lIns="50800" tIns="50800" rIns="50800" bIns="50800" anchor="ctr"/>
            <a:lstStyle/>
            <a:p>
              <a:pPr marL="0" marR="0" lvl="0" indent="0" defTabSz="914400" eaLnBrk="1" fontAlgn="auto" latinLnBrk="0" hangingPunct="1">
                <a:lnSpc>
                  <a:spcPct val="100000"/>
                </a:lnSpc>
                <a:spcBef>
                  <a:spcPts val="3375"/>
                </a:spcBef>
                <a:spcAft>
                  <a:spcPts val="0"/>
                </a:spcAft>
                <a:buClrTx/>
                <a:buSzTx/>
                <a:buFontTx/>
                <a:buNone/>
                <a:defRPr sz="2500">
                  <a:latin typeface="Aller Light"/>
                  <a:ea typeface="Aller Light"/>
                  <a:cs typeface="Aller Light"/>
                  <a:sym typeface="Aller Light"/>
                </a:defRPr>
              </a:pPr>
              <a:endParaRPr kumimoji="0" sz="25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Aller Light"/>
              </a:endParaRPr>
            </a:p>
          </p:txBody>
        </p:sp>
        <p:sp>
          <p:nvSpPr>
            <p:cNvPr id="14" name="Shape 1729"/>
            <p:cNvSpPr/>
            <p:nvPr/>
          </p:nvSpPr>
          <p:spPr>
            <a:xfrm rot="8100000">
              <a:off x="3563871" y="3199409"/>
              <a:ext cx="1414666" cy="1414667"/>
            </a:xfrm>
            <a:prstGeom prst="roundRect">
              <a:avLst>
                <a:gd name="adj" fmla="val 15000"/>
              </a:avLst>
            </a:prstGeom>
            <a:grpFill/>
            <a:ln w="38100" cap="flat">
              <a:solidFill>
                <a:sysClr val="window" lastClr="FFFFFF"/>
              </a:solidFill>
              <a:miter lim="400000"/>
            </a:ln>
            <a:effectLst>
              <a:outerShdw blurRad="127000" dist="38100" dir="8100000" algn="tr" rotWithShape="0">
                <a:prstClr val="black">
                  <a:alpha val="40000"/>
                </a:prstClr>
              </a:outerShdw>
            </a:effectLst>
          </p:spPr>
          <p:txBody>
            <a:bodyPr wrap="square" lIns="50800" tIns="50800" rIns="50800" bIns="50800" numCol="1" anchor="ctr">
              <a:noAutofit/>
            </a:bodyPr>
            <a:lstStyle/>
            <a:p>
              <a:pPr marL="0" marR="0" lvl="0" indent="0" defTabSz="914400" eaLnBrk="1" fontAlgn="auto" latinLnBrk="0" hangingPunct="1">
                <a:lnSpc>
                  <a:spcPct val="100000"/>
                </a:lnSpc>
                <a:spcBef>
                  <a:spcPts val="3375"/>
                </a:spcBef>
                <a:spcAft>
                  <a:spcPts val="0"/>
                </a:spcAft>
                <a:buClrTx/>
                <a:buSzTx/>
                <a:buFontTx/>
                <a:buNone/>
                <a:defRPr sz="2500">
                  <a:latin typeface="Aller Light"/>
                  <a:ea typeface="Aller Light"/>
                  <a:cs typeface="Aller Light"/>
                  <a:sym typeface="Aller Light"/>
                </a:defRPr>
              </a:pPr>
              <a:endParaRPr kumimoji="0" sz="25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Aller Light"/>
              </a:endParaRPr>
            </a:p>
          </p:txBody>
        </p:sp>
      </p:grpSp>
      <p:grpSp>
        <p:nvGrpSpPr>
          <p:cNvPr id="15" name="Group 11"/>
          <p:cNvGrpSpPr/>
          <p:nvPr/>
        </p:nvGrpSpPr>
        <p:grpSpPr>
          <a:xfrm>
            <a:off x="1259632" y="2296724"/>
            <a:ext cx="1061000" cy="1214343"/>
            <a:chOff x="1743076" y="2991066"/>
            <a:chExt cx="1414666" cy="1619124"/>
          </a:xfrm>
          <a:solidFill>
            <a:srgbClr val="E71F19"/>
          </a:solidFill>
        </p:grpSpPr>
        <p:sp>
          <p:nvSpPr>
            <p:cNvPr id="16" name="Shape 1721"/>
            <p:cNvSpPr/>
            <p:nvPr/>
          </p:nvSpPr>
          <p:spPr>
            <a:xfrm rot="18900000">
              <a:off x="1743076" y="2991066"/>
              <a:ext cx="1414666" cy="1414666"/>
            </a:xfrm>
            <a:prstGeom prst="roundRect">
              <a:avLst>
                <a:gd name="adj" fmla="val 15000"/>
              </a:avLst>
            </a:prstGeom>
            <a:grpFill/>
            <a:ln w="12700">
              <a:miter lim="400000"/>
            </a:ln>
          </p:spPr>
          <p:txBody>
            <a:bodyPr lIns="50800" tIns="50800" rIns="50800" bIns="50800" anchor="ctr"/>
            <a:lstStyle/>
            <a:p>
              <a:pPr marL="0" marR="0" lvl="0" indent="0" defTabSz="914400" eaLnBrk="1" fontAlgn="auto" latinLnBrk="0" hangingPunct="1">
                <a:lnSpc>
                  <a:spcPct val="100000"/>
                </a:lnSpc>
                <a:spcBef>
                  <a:spcPts val="3375"/>
                </a:spcBef>
                <a:spcAft>
                  <a:spcPts val="0"/>
                </a:spcAft>
                <a:buClrTx/>
                <a:buSzTx/>
                <a:buFontTx/>
                <a:buNone/>
                <a:defRPr sz="2500">
                  <a:latin typeface="Aller Light"/>
                  <a:ea typeface="Aller Light"/>
                  <a:cs typeface="Aller Light"/>
                  <a:sym typeface="Aller Light"/>
                </a:defRPr>
              </a:pPr>
              <a:endParaRPr kumimoji="0" sz="25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Aller Light"/>
              </a:endParaRPr>
            </a:p>
          </p:txBody>
        </p:sp>
        <p:sp>
          <p:nvSpPr>
            <p:cNvPr id="17" name="Shape 1732"/>
            <p:cNvSpPr/>
            <p:nvPr/>
          </p:nvSpPr>
          <p:spPr>
            <a:xfrm rot="18900000">
              <a:off x="1743076" y="3195523"/>
              <a:ext cx="1414666" cy="1414667"/>
            </a:xfrm>
            <a:prstGeom prst="roundRect">
              <a:avLst>
                <a:gd name="adj" fmla="val 15000"/>
              </a:avLst>
            </a:prstGeom>
            <a:grpFill/>
            <a:ln w="50800" cap="flat">
              <a:solidFill>
                <a:sysClr val="window" lastClr="FFFFFF"/>
              </a:solidFill>
              <a:miter lim="400000"/>
            </a:ln>
            <a:effectLst>
              <a:outerShdw blurRad="127000" dist="38100" dir="8100000" algn="tr" rotWithShape="0">
                <a:prstClr val="black">
                  <a:alpha val="40000"/>
                </a:prstClr>
              </a:outerShdw>
            </a:effectLst>
          </p:spPr>
          <p:txBody>
            <a:bodyPr wrap="square" lIns="50800" tIns="50800" rIns="50800" bIns="50800" numCol="1" anchor="ctr">
              <a:noAutofit/>
            </a:bodyPr>
            <a:lstStyle/>
            <a:p>
              <a:pPr marL="0" marR="0" lvl="0" indent="0" defTabSz="914400" eaLnBrk="1" fontAlgn="auto" latinLnBrk="0" hangingPunct="1">
                <a:lnSpc>
                  <a:spcPct val="100000"/>
                </a:lnSpc>
                <a:spcBef>
                  <a:spcPts val="3375"/>
                </a:spcBef>
                <a:spcAft>
                  <a:spcPts val="0"/>
                </a:spcAft>
                <a:buClrTx/>
                <a:buSzTx/>
                <a:buFontTx/>
                <a:buNone/>
                <a:defRPr sz="2500">
                  <a:latin typeface="Aller Light"/>
                  <a:ea typeface="Aller Light"/>
                  <a:cs typeface="Aller Light"/>
                  <a:sym typeface="Aller Light"/>
                </a:defRPr>
              </a:pPr>
              <a:endParaRPr kumimoji="0" sz="25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Aller Light"/>
              </a:endParaRPr>
            </a:p>
          </p:txBody>
        </p:sp>
      </p:grpSp>
      <p:grpSp>
        <p:nvGrpSpPr>
          <p:cNvPr id="18" name="Group 15"/>
          <p:cNvGrpSpPr/>
          <p:nvPr/>
        </p:nvGrpSpPr>
        <p:grpSpPr>
          <a:xfrm>
            <a:off x="5399953" y="2452981"/>
            <a:ext cx="1061000" cy="1214344"/>
            <a:chOff x="7199937" y="3199409"/>
            <a:chExt cx="1414666" cy="1619125"/>
          </a:xfrm>
          <a:solidFill>
            <a:srgbClr val="62AB71"/>
          </a:solidFill>
        </p:grpSpPr>
        <p:sp>
          <p:nvSpPr>
            <p:cNvPr id="19" name="Shape 1724"/>
            <p:cNvSpPr/>
            <p:nvPr/>
          </p:nvSpPr>
          <p:spPr>
            <a:xfrm rot="8100000">
              <a:off x="7199937" y="3403868"/>
              <a:ext cx="1414666" cy="1414666"/>
            </a:xfrm>
            <a:prstGeom prst="roundRect">
              <a:avLst>
                <a:gd name="adj" fmla="val 15000"/>
              </a:avLst>
            </a:prstGeom>
            <a:grpFill/>
            <a:ln w="12700">
              <a:miter lim="400000"/>
            </a:ln>
          </p:spPr>
          <p:txBody>
            <a:bodyPr lIns="50800" tIns="50800" rIns="50800" bIns="50800" anchor="ctr"/>
            <a:lstStyle/>
            <a:p>
              <a:pPr marL="0" marR="0" lvl="0" indent="0" defTabSz="914400" eaLnBrk="1" fontAlgn="auto" latinLnBrk="0" hangingPunct="1">
                <a:lnSpc>
                  <a:spcPct val="100000"/>
                </a:lnSpc>
                <a:spcBef>
                  <a:spcPts val="3375"/>
                </a:spcBef>
                <a:spcAft>
                  <a:spcPts val="0"/>
                </a:spcAft>
                <a:buClrTx/>
                <a:buSzTx/>
                <a:buFontTx/>
                <a:buNone/>
                <a:defRPr sz="2500">
                  <a:latin typeface="Aller Light"/>
                  <a:ea typeface="Aller Light"/>
                  <a:cs typeface="Aller Light"/>
                  <a:sym typeface="Aller Light"/>
                </a:defRPr>
              </a:pPr>
              <a:endParaRPr kumimoji="0" sz="25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Aller Light"/>
              </a:endParaRPr>
            </a:p>
          </p:txBody>
        </p:sp>
        <p:sp>
          <p:nvSpPr>
            <p:cNvPr id="24" name="Shape 1735"/>
            <p:cNvSpPr/>
            <p:nvPr/>
          </p:nvSpPr>
          <p:spPr>
            <a:xfrm rot="8100000">
              <a:off x="7199937" y="3199409"/>
              <a:ext cx="1414666" cy="1414667"/>
            </a:xfrm>
            <a:prstGeom prst="roundRect">
              <a:avLst>
                <a:gd name="adj" fmla="val 15000"/>
              </a:avLst>
            </a:prstGeom>
            <a:grpFill/>
            <a:ln w="38100" cap="flat">
              <a:solidFill>
                <a:sysClr val="window" lastClr="FFFFFF"/>
              </a:solidFill>
              <a:miter lim="400000"/>
            </a:ln>
            <a:effectLst>
              <a:outerShdw blurRad="127000" dist="38100" dir="8100000" algn="tr" rotWithShape="0">
                <a:prstClr val="black">
                  <a:alpha val="40000"/>
                </a:prstClr>
              </a:outerShdw>
            </a:effectLst>
          </p:spPr>
          <p:txBody>
            <a:bodyPr wrap="square" lIns="50800" tIns="50800" rIns="50800" bIns="50800" numCol="1" anchor="ctr">
              <a:noAutofit/>
            </a:bodyPr>
            <a:lstStyle/>
            <a:p>
              <a:pPr marL="0" marR="0" lvl="0" indent="0" defTabSz="914400" eaLnBrk="1" fontAlgn="auto" latinLnBrk="0" hangingPunct="1">
                <a:lnSpc>
                  <a:spcPct val="100000"/>
                </a:lnSpc>
                <a:spcBef>
                  <a:spcPts val="3375"/>
                </a:spcBef>
                <a:spcAft>
                  <a:spcPts val="0"/>
                </a:spcAft>
                <a:buClrTx/>
                <a:buSzTx/>
                <a:buFontTx/>
                <a:buNone/>
                <a:defRPr sz="2500">
                  <a:latin typeface="Aller Light"/>
                  <a:ea typeface="Aller Light"/>
                  <a:cs typeface="Aller Light"/>
                  <a:sym typeface="Aller Light"/>
                </a:defRPr>
              </a:pPr>
              <a:endParaRPr kumimoji="0" sz="25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Aller Light"/>
              </a:endParaRPr>
            </a:p>
          </p:txBody>
        </p:sp>
      </p:grpSp>
      <p:grpSp>
        <p:nvGrpSpPr>
          <p:cNvPr id="25" name="Group 16"/>
          <p:cNvGrpSpPr/>
          <p:nvPr/>
        </p:nvGrpSpPr>
        <p:grpSpPr>
          <a:xfrm>
            <a:off x="6761407" y="2296724"/>
            <a:ext cx="1061000" cy="1214343"/>
            <a:chOff x="9015209" y="2991066"/>
            <a:chExt cx="1414666" cy="1619124"/>
          </a:xfrm>
          <a:solidFill>
            <a:srgbClr val="E71F19"/>
          </a:solidFill>
        </p:grpSpPr>
        <p:sp>
          <p:nvSpPr>
            <p:cNvPr id="26" name="Shape 1725"/>
            <p:cNvSpPr/>
            <p:nvPr/>
          </p:nvSpPr>
          <p:spPr>
            <a:xfrm rot="18900000">
              <a:off x="9015209" y="2991066"/>
              <a:ext cx="1414666" cy="1414666"/>
            </a:xfrm>
            <a:prstGeom prst="roundRect">
              <a:avLst>
                <a:gd name="adj" fmla="val 15000"/>
              </a:avLst>
            </a:prstGeom>
            <a:grpFill/>
            <a:ln w="12700">
              <a:miter lim="400000"/>
            </a:ln>
          </p:spPr>
          <p:txBody>
            <a:bodyPr lIns="50800" tIns="50800" rIns="50800" bIns="50800" anchor="ctr"/>
            <a:lstStyle/>
            <a:p>
              <a:pPr marL="0" marR="0" lvl="0" indent="0" defTabSz="914400" eaLnBrk="1" fontAlgn="auto" latinLnBrk="0" hangingPunct="1">
                <a:lnSpc>
                  <a:spcPct val="100000"/>
                </a:lnSpc>
                <a:spcBef>
                  <a:spcPts val="3375"/>
                </a:spcBef>
                <a:spcAft>
                  <a:spcPts val="0"/>
                </a:spcAft>
                <a:buClrTx/>
                <a:buSzTx/>
                <a:buFontTx/>
                <a:buNone/>
                <a:defRPr sz="2500">
                  <a:latin typeface="Aller Light"/>
                  <a:ea typeface="Aller Light"/>
                  <a:cs typeface="Aller Light"/>
                  <a:sym typeface="Aller Light"/>
                </a:defRPr>
              </a:pPr>
              <a:endParaRPr kumimoji="0" sz="25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Aller Light"/>
              </a:endParaRPr>
            </a:p>
          </p:txBody>
        </p:sp>
        <p:sp>
          <p:nvSpPr>
            <p:cNvPr id="27" name="Shape 1738"/>
            <p:cNvSpPr/>
            <p:nvPr/>
          </p:nvSpPr>
          <p:spPr>
            <a:xfrm rot="18900000">
              <a:off x="9015209" y="3195523"/>
              <a:ext cx="1414666" cy="1414667"/>
            </a:xfrm>
            <a:prstGeom prst="roundRect">
              <a:avLst>
                <a:gd name="adj" fmla="val 15000"/>
              </a:avLst>
            </a:prstGeom>
            <a:grpFill/>
            <a:ln w="38100" cap="flat">
              <a:solidFill>
                <a:sysClr val="window" lastClr="FFFFFF"/>
              </a:solidFill>
              <a:miter lim="400000"/>
            </a:ln>
            <a:effectLst>
              <a:outerShdw blurRad="127000" dist="38100" dir="8100000" algn="tr" rotWithShape="0">
                <a:prstClr val="black">
                  <a:alpha val="40000"/>
                </a:prstClr>
              </a:outerShdw>
            </a:effectLst>
          </p:spPr>
          <p:txBody>
            <a:bodyPr wrap="square" lIns="50800" tIns="50800" rIns="50800" bIns="50800" numCol="1" anchor="ctr">
              <a:noAutofit/>
            </a:bodyPr>
            <a:lstStyle/>
            <a:p>
              <a:pPr marL="0" marR="0" lvl="0" indent="0" defTabSz="914400" eaLnBrk="1" fontAlgn="auto" latinLnBrk="0" hangingPunct="1">
                <a:lnSpc>
                  <a:spcPct val="100000"/>
                </a:lnSpc>
                <a:spcBef>
                  <a:spcPts val="3375"/>
                </a:spcBef>
                <a:spcAft>
                  <a:spcPts val="0"/>
                </a:spcAft>
                <a:buClrTx/>
                <a:buSzTx/>
                <a:buFontTx/>
                <a:buNone/>
                <a:defRPr sz="2500">
                  <a:latin typeface="Aller Light"/>
                  <a:ea typeface="Aller Light"/>
                  <a:cs typeface="Aller Light"/>
                  <a:sym typeface="Aller Light"/>
                </a:defRPr>
              </a:pPr>
              <a:endParaRPr kumimoji="0" sz="25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Aller Light"/>
              </a:endParaRPr>
            </a:p>
          </p:txBody>
        </p:sp>
      </p:grpSp>
      <p:sp>
        <p:nvSpPr>
          <p:cNvPr id="28" name="Text Placeholder 4"/>
          <p:cNvSpPr txBox="1"/>
          <p:nvPr/>
        </p:nvSpPr>
        <p:spPr>
          <a:xfrm>
            <a:off x="1336075" y="2880154"/>
            <a:ext cx="908114" cy="200824"/>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2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点击输入标题内容</a:t>
            </a:r>
            <a:endParaRPr kumimoji="0" lang="en-GB" altLang="zh-CN" sz="12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29" name="Text Placeholder 4"/>
          <p:cNvSpPr txBox="1"/>
          <p:nvPr/>
        </p:nvSpPr>
        <p:spPr>
          <a:xfrm>
            <a:off x="2747274" y="2880154"/>
            <a:ext cx="908114" cy="200824"/>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2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点击输入标题内容</a:t>
            </a:r>
            <a:endParaRPr kumimoji="0" lang="en-GB" altLang="zh-CN" sz="12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0" name="Text Placeholder 4"/>
          <p:cNvSpPr txBox="1"/>
          <p:nvPr/>
        </p:nvSpPr>
        <p:spPr>
          <a:xfrm>
            <a:off x="4110265" y="2880154"/>
            <a:ext cx="908114" cy="200824"/>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2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点击输入标题内容</a:t>
            </a:r>
            <a:endParaRPr kumimoji="0" lang="en-GB" altLang="zh-CN" sz="12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1" name="Text Placeholder 4"/>
          <p:cNvSpPr txBox="1"/>
          <p:nvPr/>
        </p:nvSpPr>
        <p:spPr>
          <a:xfrm>
            <a:off x="5473789" y="2880154"/>
            <a:ext cx="908114" cy="200824"/>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2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点击输入标题内容</a:t>
            </a:r>
            <a:endParaRPr kumimoji="0" lang="en-GB" altLang="zh-CN" sz="12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2" name="Text Placeholder 4"/>
          <p:cNvSpPr txBox="1"/>
          <p:nvPr/>
        </p:nvSpPr>
        <p:spPr>
          <a:xfrm>
            <a:off x="6837850" y="2880154"/>
            <a:ext cx="908114" cy="200824"/>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2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点击输入标题内容</a:t>
            </a:r>
            <a:endParaRPr kumimoji="0" lang="en-GB" altLang="zh-CN" sz="12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3" name="TextBox 52"/>
          <p:cNvSpPr txBox="1"/>
          <p:nvPr/>
        </p:nvSpPr>
        <p:spPr>
          <a:xfrm>
            <a:off x="971600" y="1310446"/>
            <a:ext cx="1746277" cy="738664"/>
          </a:xfrm>
          <a:prstGeom prst="rect">
            <a:avLst/>
          </a:prstGeom>
          <a:noFill/>
        </p:spPr>
        <p:txBody>
          <a:bodyPr wrap="square" lIns="0" tIns="0" rIns="0" bIns="0" rtlCol="0">
            <a:spAutoFit/>
          </a:bodyPr>
          <a:lstStyle/>
          <a:p>
            <a:pPr marL="0" marR="0" lvl="0" indent="0" algn="just" defTabSz="914400" eaLnBrk="1" fontAlgn="auto" latinLnBrk="0" hangingPunct="1">
              <a:lnSpc>
                <a:spcPct val="120000"/>
              </a:lnSpc>
              <a:spcBef>
                <a:spcPts val="0"/>
              </a:spcBef>
              <a:spcAft>
                <a:spcPts val="0"/>
              </a:spcAft>
              <a:buClrTx/>
              <a:buSzTx/>
              <a:buFontTx/>
              <a:buNone/>
              <a:defRPr/>
            </a:pPr>
            <a:r>
              <a:rPr kumimoji="0" lang="zh-CN" altLang="en-US"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详写内容</a:t>
            </a:r>
            <a:r>
              <a:rPr kumimoji="0" lang="en-US" altLang="zh-CN"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a:t>
            </a:r>
            <a:r>
              <a:rPr kumimoji="0" lang="zh-CN" altLang="en-US"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endParaRPr>
          </a:p>
        </p:txBody>
      </p:sp>
      <p:sp>
        <p:nvSpPr>
          <p:cNvPr id="34" name="TextBox 53"/>
          <p:cNvSpPr txBox="1"/>
          <p:nvPr/>
        </p:nvSpPr>
        <p:spPr>
          <a:xfrm>
            <a:off x="2339752" y="3921318"/>
            <a:ext cx="1746277" cy="738664"/>
          </a:xfrm>
          <a:prstGeom prst="rect">
            <a:avLst/>
          </a:prstGeom>
          <a:noFill/>
        </p:spPr>
        <p:txBody>
          <a:bodyPr wrap="square" lIns="0" tIns="0" rIns="0" bIns="0" rtlCol="0">
            <a:spAutoFit/>
          </a:bodyPr>
          <a:lstStyle/>
          <a:p>
            <a:pPr marL="0" marR="0" lvl="0" indent="0" algn="just" defTabSz="914400" eaLnBrk="1" fontAlgn="auto" latinLnBrk="0" hangingPunct="1">
              <a:lnSpc>
                <a:spcPct val="120000"/>
              </a:lnSpc>
              <a:spcBef>
                <a:spcPts val="0"/>
              </a:spcBef>
              <a:spcAft>
                <a:spcPts val="0"/>
              </a:spcAft>
              <a:buClrTx/>
              <a:buSzTx/>
              <a:buFontTx/>
              <a:buNone/>
              <a:defRPr/>
            </a:pPr>
            <a:r>
              <a:rPr kumimoji="0" lang="zh-CN" altLang="en-US"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详写内容</a:t>
            </a:r>
            <a:r>
              <a:rPr kumimoji="0" lang="en-US" altLang="zh-CN"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a:t>
            </a:r>
            <a:r>
              <a:rPr kumimoji="0" lang="zh-CN" altLang="en-US"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endParaRPr>
          </a:p>
        </p:txBody>
      </p:sp>
      <p:sp>
        <p:nvSpPr>
          <p:cNvPr id="35" name="TextBox 54"/>
          <p:cNvSpPr txBox="1"/>
          <p:nvPr/>
        </p:nvSpPr>
        <p:spPr>
          <a:xfrm>
            <a:off x="3702065" y="1310446"/>
            <a:ext cx="1746277" cy="738664"/>
          </a:xfrm>
          <a:prstGeom prst="rect">
            <a:avLst/>
          </a:prstGeom>
          <a:noFill/>
        </p:spPr>
        <p:txBody>
          <a:bodyPr wrap="square" lIns="0" tIns="0" rIns="0" bIns="0" rtlCol="0">
            <a:spAutoFit/>
          </a:bodyPr>
          <a:lstStyle/>
          <a:p>
            <a:pPr marL="0" marR="0" lvl="0" indent="0" algn="just" defTabSz="914400" eaLnBrk="1" fontAlgn="auto" latinLnBrk="0" hangingPunct="1">
              <a:lnSpc>
                <a:spcPct val="120000"/>
              </a:lnSpc>
              <a:spcBef>
                <a:spcPts val="0"/>
              </a:spcBef>
              <a:spcAft>
                <a:spcPts val="0"/>
              </a:spcAft>
              <a:buClrTx/>
              <a:buSzTx/>
              <a:buFontTx/>
              <a:buNone/>
              <a:defRPr/>
            </a:pPr>
            <a:r>
              <a:rPr kumimoji="0" lang="zh-CN" altLang="en-US"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详写内容</a:t>
            </a:r>
            <a:r>
              <a:rPr kumimoji="0" lang="en-US" altLang="zh-CN"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a:t>
            </a:r>
            <a:r>
              <a:rPr kumimoji="0" lang="zh-CN" altLang="en-US"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endParaRPr>
          </a:p>
        </p:txBody>
      </p:sp>
      <p:sp>
        <p:nvSpPr>
          <p:cNvPr id="36" name="TextBox 55"/>
          <p:cNvSpPr txBox="1"/>
          <p:nvPr/>
        </p:nvSpPr>
        <p:spPr>
          <a:xfrm>
            <a:off x="5065405" y="3921318"/>
            <a:ext cx="1746277" cy="738664"/>
          </a:xfrm>
          <a:prstGeom prst="rect">
            <a:avLst/>
          </a:prstGeom>
          <a:noFill/>
        </p:spPr>
        <p:txBody>
          <a:bodyPr wrap="square" lIns="0" tIns="0" rIns="0" bIns="0" rtlCol="0">
            <a:spAutoFit/>
          </a:bodyPr>
          <a:lstStyle/>
          <a:p>
            <a:pPr marL="0" marR="0" lvl="0" indent="0" algn="just" defTabSz="914400" eaLnBrk="1" fontAlgn="auto" latinLnBrk="0" hangingPunct="1">
              <a:lnSpc>
                <a:spcPct val="120000"/>
              </a:lnSpc>
              <a:spcBef>
                <a:spcPts val="0"/>
              </a:spcBef>
              <a:spcAft>
                <a:spcPts val="0"/>
              </a:spcAft>
              <a:buClrTx/>
              <a:buSzTx/>
              <a:buFontTx/>
              <a:buNone/>
              <a:defRPr/>
            </a:pPr>
            <a:r>
              <a:rPr kumimoji="0" lang="zh-CN" altLang="en-US"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详写内容</a:t>
            </a:r>
            <a:r>
              <a:rPr kumimoji="0" lang="en-US" altLang="zh-CN"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a:t>
            </a:r>
            <a:r>
              <a:rPr kumimoji="0" lang="zh-CN" altLang="en-US"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endParaRPr>
          </a:p>
        </p:txBody>
      </p:sp>
      <p:sp>
        <p:nvSpPr>
          <p:cNvPr id="37" name="TextBox 56"/>
          <p:cNvSpPr txBox="1"/>
          <p:nvPr/>
        </p:nvSpPr>
        <p:spPr>
          <a:xfrm>
            <a:off x="6414567" y="1310446"/>
            <a:ext cx="1746277" cy="738664"/>
          </a:xfrm>
          <a:prstGeom prst="rect">
            <a:avLst/>
          </a:prstGeom>
          <a:noFill/>
        </p:spPr>
        <p:txBody>
          <a:bodyPr wrap="square" lIns="0" tIns="0" rIns="0" bIns="0" rtlCol="0">
            <a:spAutoFit/>
          </a:bodyPr>
          <a:lstStyle/>
          <a:p>
            <a:pPr marL="0" marR="0" lvl="0" indent="0" algn="just" defTabSz="914400" eaLnBrk="1" fontAlgn="auto" latinLnBrk="0" hangingPunct="1">
              <a:lnSpc>
                <a:spcPct val="120000"/>
              </a:lnSpc>
              <a:spcBef>
                <a:spcPts val="0"/>
              </a:spcBef>
              <a:spcAft>
                <a:spcPts val="0"/>
              </a:spcAft>
              <a:buClrTx/>
              <a:buSzTx/>
              <a:buFontTx/>
              <a:buNone/>
              <a:defRPr/>
            </a:pPr>
            <a:r>
              <a:rPr kumimoji="0" lang="zh-CN" altLang="en-US"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详写内容</a:t>
            </a:r>
            <a:r>
              <a:rPr kumimoji="0" lang="en-US" altLang="zh-CN"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a:t>
            </a:r>
            <a:r>
              <a:rPr kumimoji="0" lang="zh-CN" altLang="en-US"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9"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xEl>
                                              <p:pRg st="0" end="0"/>
                                            </p:txEl>
                                          </p:spTgt>
                                        </p:tgtEl>
                                        <p:attrNameLst>
                                          <p:attrName>style.visibility</p:attrName>
                                        </p:attrNameLst>
                                      </p:cBhvr>
                                      <p:to>
                                        <p:strVal val="visible"/>
                                      </p:to>
                                    </p:set>
                                    <p:animEffect transition="in" filter="fade">
                                      <p:cBhvr>
                                        <p:cTn id="25" dur="500"/>
                                        <p:tgtEl>
                                          <p:spTgt spid="28">
                                            <p:txEl>
                                              <p:pRg st="0" end="0"/>
                                            </p:txEl>
                                          </p:spTgt>
                                        </p:tgtEl>
                                      </p:cBhvr>
                                    </p:animEffect>
                                  </p:childTnLst>
                                </p:cTn>
                              </p:par>
                            </p:childTnLst>
                          </p:cTn>
                        </p:par>
                        <p:par>
                          <p:cTn id="26" fill="hold">
                            <p:stCondLst>
                              <p:cond delay="2000"/>
                            </p:stCondLst>
                            <p:childTnLst>
                              <p:par>
                                <p:cTn id="27" presetID="18" presetClass="entr" presetSubtype="6"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strips(downRight)">
                                      <p:cBhvr>
                                        <p:cTn id="29" dur="500"/>
                                        <p:tgtEl>
                                          <p:spTgt spid="33"/>
                                        </p:tgtEl>
                                      </p:cBhvr>
                                    </p:animEffect>
                                  </p:childTnLst>
                                </p:cTn>
                              </p:par>
                            </p:childTnLst>
                          </p:cTn>
                        </p:par>
                        <p:par>
                          <p:cTn id="30" fill="hold">
                            <p:stCondLst>
                              <p:cond delay="2500"/>
                            </p:stCondLst>
                            <p:childTnLst>
                              <p:par>
                                <p:cTn id="31" presetID="9"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dissolv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childTnLst>
                          </p:cTn>
                        </p:par>
                        <p:par>
                          <p:cTn id="37" fill="hold">
                            <p:stCondLst>
                              <p:cond delay="3000"/>
                            </p:stCondLst>
                            <p:childTnLst>
                              <p:par>
                                <p:cTn id="38" presetID="18" presetClass="entr" presetSubtype="6" fill="hold" grpId="0"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strips(downRight)">
                                      <p:cBhvr>
                                        <p:cTn id="40" dur="500"/>
                                        <p:tgtEl>
                                          <p:spTgt spid="34"/>
                                        </p:tgtEl>
                                      </p:cBhvr>
                                    </p:animEffect>
                                  </p:childTnLst>
                                </p:cTn>
                              </p:par>
                            </p:childTnLst>
                          </p:cTn>
                        </p:par>
                        <p:par>
                          <p:cTn id="41" fill="hold">
                            <p:stCondLst>
                              <p:cond delay="3500"/>
                            </p:stCondLst>
                            <p:childTnLst>
                              <p:par>
                                <p:cTn id="42" presetID="9"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dissolve">
                                      <p:cBhvr>
                                        <p:cTn id="44" dur="500"/>
                                        <p:tgtEl>
                                          <p:spTgt spid="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500"/>
                                        <p:tgtEl>
                                          <p:spTgt spid="30">
                                            <p:txEl>
                                              <p:pRg st="0" end="0"/>
                                            </p:txEl>
                                          </p:spTgt>
                                        </p:tgtEl>
                                      </p:cBhvr>
                                    </p:animEffect>
                                  </p:childTnLst>
                                </p:cTn>
                              </p:par>
                            </p:childTnLst>
                          </p:cTn>
                        </p:par>
                        <p:par>
                          <p:cTn id="48" fill="hold">
                            <p:stCondLst>
                              <p:cond delay="4000"/>
                            </p:stCondLst>
                            <p:childTnLst>
                              <p:par>
                                <p:cTn id="49" presetID="18" presetClass="entr" presetSubtype="6"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strips(downRight)">
                                      <p:cBhvr>
                                        <p:cTn id="51" dur="500"/>
                                        <p:tgtEl>
                                          <p:spTgt spid="35"/>
                                        </p:tgtEl>
                                      </p:cBhvr>
                                    </p:animEffect>
                                  </p:childTnLst>
                                </p:cTn>
                              </p:par>
                            </p:childTnLst>
                          </p:cTn>
                        </p:par>
                        <p:par>
                          <p:cTn id="52" fill="hold">
                            <p:stCondLst>
                              <p:cond delay="4500"/>
                            </p:stCondLst>
                            <p:childTnLst>
                              <p:par>
                                <p:cTn id="53" presetID="9"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dissolve">
                                      <p:cBhvr>
                                        <p:cTn id="55" dur="5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1">
                                            <p:txEl>
                                              <p:pRg st="0" end="0"/>
                                            </p:txEl>
                                          </p:spTgt>
                                        </p:tgtEl>
                                        <p:attrNameLst>
                                          <p:attrName>style.visibility</p:attrName>
                                        </p:attrNameLst>
                                      </p:cBhvr>
                                      <p:to>
                                        <p:strVal val="visible"/>
                                      </p:to>
                                    </p:set>
                                    <p:animEffect transition="in" filter="fade">
                                      <p:cBhvr>
                                        <p:cTn id="58" dur="500"/>
                                        <p:tgtEl>
                                          <p:spTgt spid="31">
                                            <p:txEl>
                                              <p:pRg st="0" end="0"/>
                                            </p:txEl>
                                          </p:spTgt>
                                        </p:tgtEl>
                                      </p:cBhvr>
                                    </p:animEffect>
                                  </p:childTnLst>
                                </p:cTn>
                              </p:par>
                            </p:childTnLst>
                          </p:cTn>
                        </p:par>
                        <p:par>
                          <p:cTn id="59" fill="hold">
                            <p:stCondLst>
                              <p:cond delay="5000"/>
                            </p:stCondLst>
                            <p:childTnLst>
                              <p:par>
                                <p:cTn id="60" presetID="18" presetClass="entr" presetSubtype="6"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strips(downRight)">
                                      <p:cBhvr>
                                        <p:cTn id="62" dur="500"/>
                                        <p:tgtEl>
                                          <p:spTgt spid="36"/>
                                        </p:tgtEl>
                                      </p:cBhvr>
                                    </p:animEffect>
                                  </p:childTnLst>
                                </p:cTn>
                              </p:par>
                            </p:childTnLst>
                          </p:cTn>
                        </p:par>
                        <p:par>
                          <p:cTn id="63" fill="hold">
                            <p:stCondLst>
                              <p:cond delay="5500"/>
                            </p:stCondLst>
                            <p:childTnLst>
                              <p:par>
                                <p:cTn id="64" presetID="9" presetClass="entr" presetSubtype="0" fill="hold" nodeType="after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dissolve">
                                      <p:cBhvr>
                                        <p:cTn id="66" dur="500"/>
                                        <p:tgtEl>
                                          <p:spTgt spid="2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2">
                                            <p:txEl>
                                              <p:pRg st="0" end="0"/>
                                            </p:txEl>
                                          </p:spTgt>
                                        </p:tgtEl>
                                        <p:attrNameLst>
                                          <p:attrName>style.visibility</p:attrName>
                                        </p:attrNameLst>
                                      </p:cBhvr>
                                      <p:to>
                                        <p:strVal val="visible"/>
                                      </p:to>
                                    </p:set>
                                    <p:animEffect transition="in" filter="fade">
                                      <p:cBhvr>
                                        <p:cTn id="69" dur="500"/>
                                        <p:tgtEl>
                                          <p:spTgt spid="32">
                                            <p:txEl>
                                              <p:pRg st="0" end="0"/>
                                            </p:txEl>
                                          </p:spTgt>
                                        </p:tgtEl>
                                      </p:cBhvr>
                                    </p:animEffect>
                                  </p:childTnLst>
                                </p:cTn>
                              </p:par>
                            </p:childTnLst>
                          </p:cTn>
                        </p:par>
                        <p:par>
                          <p:cTn id="70" fill="hold">
                            <p:stCondLst>
                              <p:cond delay="6000"/>
                            </p:stCondLst>
                            <p:childTnLst>
                              <p:par>
                                <p:cTn id="71" presetID="18" presetClass="entr" presetSubtype="6" fill="hold" grpId="0" nodeType="after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strips(downRight)">
                                      <p:cBhvr>
                                        <p:cTn id="7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build="p"/>
      <p:bldP spid="29" grpId="0" build="p"/>
      <p:bldP spid="30" grpId="0" build="p"/>
      <p:bldP spid="31" grpId="0" build="p"/>
      <p:bldP spid="32" grpId="0" build="p"/>
      <p:bldP spid="33" grpId="0"/>
      <p:bldP spid="34" grpId="0"/>
      <p:bldP spid="35" grpId="0"/>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教学设计</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 name="Straight Connector 247"/>
          <p:cNvCxnSpPr/>
          <p:nvPr/>
        </p:nvCxnSpPr>
        <p:spPr>
          <a:xfrm>
            <a:off x="792148" y="4235964"/>
            <a:ext cx="7579538"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0" name="Group 74"/>
          <p:cNvGrpSpPr/>
          <p:nvPr/>
        </p:nvGrpSpPr>
        <p:grpSpPr>
          <a:xfrm>
            <a:off x="1643960" y="1432154"/>
            <a:ext cx="921712" cy="2592315"/>
            <a:chOff x="1634044" y="1304396"/>
            <a:chExt cx="921712" cy="2592315"/>
          </a:xfrm>
        </p:grpSpPr>
        <p:sp>
          <p:nvSpPr>
            <p:cNvPr id="11" name="Rounded Rectangle 38"/>
            <p:cNvSpPr/>
            <p:nvPr/>
          </p:nvSpPr>
          <p:spPr>
            <a:xfrm>
              <a:off x="1634044" y="1304396"/>
              <a:ext cx="921712" cy="2592315"/>
            </a:xfrm>
            <a:prstGeom prst="roundRect">
              <a:avLst>
                <a:gd name="adj" fmla="val 50000"/>
              </a:avLst>
            </a:pr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pitchFamily="34" charset="-122"/>
                <a:ea typeface="微软雅黑" panose="020B0503020204020204" pitchFamily="34" charset="-122"/>
              </a:endParaRPr>
            </a:p>
          </p:txBody>
        </p:sp>
        <p:grpSp>
          <p:nvGrpSpPr>
            <p:cNvPr id="12" name="Group 46"/>
            <p:cNvGrpSpPr/>
            <p:nvPr/>
          </p:nvGrpSpPr>
          <p:grpSpPr>
            <a:xfrm>
              <a:off x="1703480" y="3032606"/>
              <a:ext cx="782840" cy="782838"/>
              <a:chOff x="1703480" y="3032606"/>
              <a:chExt cx="782840" cy="782838"/>
            </a:xfrm>
          </p:grpSpPr>
          <p:sp>
            <p:nvSpPr>
              <p:cNvPr id="16" name="Oval 44"/>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17" name="Oval 45"/>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微软雅黑" panose="020B0503020204020204" pitchFamily="34" charset="-122"/>
                  <a:ea typeface="微软雅黑" panose="020B0503020204020204" pitchFamily="34" charset="-122"/>
                </a:endParaRPr>
              </a:p>
            </p:txBody>
          </p:sp>
        </p:grpSp>
        <p:grpSp>
          <p:nvGrpSpPr>
            <p:cNvPr id="13" name="Group 61"/>
            <p:cNvGrpSpPr/>
            <p:nvPr/>
          </p:nvGrpSpPr>
          <p:grpSpPr>
            <a:xfrm>
              <a:off x="1669944" y="1477217"/>
              <a:ext cx="849913" cy="2108391"/>
              <a:chOff x="1669944" y="1477217"/>
              <a:chExt cx="849913" cy="2108391"/>
            </a:xfrm>
          </p:grpSpPr>
          <p:sp>
            <p:nvSpPr>
              <p:cNvPr id="14" name="Text Placeholder 3"/>
              <p:cNvSpPr txBox="1"/>
              <p:nvPr/>
            </p:nvSpPr>
            <p:spPr>
              <a:xfrm>
                <a:off x="1907297" y="3262443"/>
                <a:ext cx="375205"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3765">
                  <a:spcBef>
                    <a:spcPct val="20000"/>
                  </a:spcBef>
                  <a:defRPr/>
                </a:pP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sz="10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Rectangle 60"/>
              <p:cNvSpPr/>
              <p:nvPr/>
            </p:nvSpPr>
            <p:spPr>
              <a:xfrm>
                <a:off x="1669944" y="1477217"/>
                <a:ext cx="849913" cy="461665"/>
              </a:xfrm>
              <a:prstGeom prst="rect">
                <a:avLst/>
              </a:prstGeom>
            </p:spPr>
            <p:txBody>
              <a:bodyPr wrap="none">
                <a:spAutoFit/>
              </a:bodyPr>
              <a:lstStyle/>
              <a:p>
                <a:pPr algn="ctr" defTabSz="913765">
                  <a:spcBef>
                    <a:spcPct val="20000"/>
                  </a:spcBef>
                  <a:defRPr/>
                </a:pPr>
                <a:r>
                  <a:rPr lang="en-US" sz="2400" b="1" dirty="0">
                    <a:solidFill>
                      <a:schemeClr val="bg1"/>
                    </a:solidFill>
                    <a:latin typeface="微软雅黑" panose="020B0503020204020204" pitchFamily="34" charset="-122"/>
                    <a:ea typeface="微软雅黑" panose="020B0503020204020204" pitchFamily="34" charset="-122"/>
                  </a:rPr>
                  <a:t>90%</a:t>
                </a:r>
                <a:endParaRPr lang="en-US" sz="2400" b="1" dirty="0">
                  <a:solidFill>
                    <a:schemeClr val="bg1"/>
                  </a:solidFill>
                  <a:latin typeface="微软雅黑" panose="020B0503020204020204" pitchFamily="34" charset="-122"/>
                  <a:ea typeface="微软雅黑" panose="020B0503020204020204" pitchFamily="34" charset="-122"/>
                </a:endParaRPr>
              </a:p>
            </p:txBody>
          </p:sp>
        </p:grpSp>
      </p:grpSp>
      <p:grpSp>
        <p:nvGrpSpPr>
          <p:cNvPr id="18" name="Group 75"/>
          <p:cNvGrpSpPr/>
          <p:nvPr/>
        </p:nvGrpSpPr>
        <p:grpSpPr>
          <a:xfrm>
            <a:off x="2882510" y="1835404"/>
            <a:ext cx="921712" cy="2189066"/>
            <a:chOff x="2872594" y="1707645"/>
            <a:chExt cx="921712" cy="2189066"/>
          </a:xfrm>
        </p:grpSpPr>
        <p:sp>
          <p:nvSpPr>
            <p:cNvPr id="19" name="Rounded Rectangle 40"/>
            <p:cNvSpPr/>
            <p:nvPr/>
          </p:nvSpPr>
          <p:spPr>
            <a:xfrm>
              <a:off x="2872594" y="1707645"/>
              <a:ext cx="921712" cy="2189066"/>
            </a:xfrm>
            <a:prstGeom prst="roundRect">
              <a:avLst>
                <a:gd name="adj" fmla="val 50000"/>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pitchFamily="34" charset="-122"/>
                <a:ea typeface="微软雅黑" panose="020B0503020204020204" pitchFamily="34" charset="-122"/>
              </a:endParaRPr>
            </a:p>
          </p:txBody>
        </p:sp>
        <p:grpSp>
          <p:nvGrpSpPr>
            <p:cNvPr id="24" name="Group 47"/>
            <p:cNvGrpSpPr/>
            <p:nvPr/>
          </p:nvGrpSpPr>
          <p:grpSpPr>
            <a:xfrm>
              <a:off x="2942030" y="3032606"/>
              <a:ext cx="782840" cy="782838"/>
              <a:chOff x="1703480" y="3032606"/>
              <a:chExt cx="782840" cy="782838"/>
            </a:xfrm>
          </p:grpSpPr>
          <p:sp>
            <p:nvSpPr>
              <p:cNvPr id="28" name="Oval 48"/>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微软雅黑" panose="020B0503020204020204" pitchFamily="34" charset="-122"/>
                  <a:ea typeface="微软雅黑" panose="020B0503020204020204" pitchFamily="34" charset="-122"/>
                </a:endParaRPr>
              </a:p>
            </p:txBody>
          </p:sp>
          <p:sp>
            <p:nvSpPr>
              <p:cNvPr id="29" name="Oval 49"/>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微软雅黑" panose="020B0503020204020204" pitchFamily="34" charset="-122"/>
                  <a:ea typeface="微软雅黑" panose="020B0503020204020204" pitchFamily="34" charset="-122"/>
                </a:endParaRPr>
              </a:p>
            </p:txBody>
          </p:sp>
        </p:grpSp>
        <p:grpSp>
          <p:nvGrpSpPr>
            <p:cNvPr id="25" name="Group 62"/>
            <p:cNvGrpSpPr/>
            <p:nvPr/>
          </p:nvGrpSpPr>
          <p:grpSpPr>
            <a:xfrm>
              <a:off x="2903209" y="1825998"/>
              <a:ext cx="849913" cy="1759609"/>
              <a:chOff x="1669944" y="1750267"/>
              <a:chExt cx="849913" cy="1759609"/>
            </a:xfrm>
          </p:grpSpPr>
          <p:sp>
            <p:nvSpPr>
              <p:cNvPr id="26" name="Text Placeholder 3"/>
              <p:cNvSpPr txBox="1"/>
              <p:nvPr/>
            </p:nvSpPr>
            <p:spPr>
              <a:xfrm>
                <a:off x="1911900" y="3186711"/>
                <a:ext cx="381193"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3765">
                  <a:spcBef>
                    <a:spcPct val="20000"/>
                  </a:spcBef>
                  <a:defRPr/>
                </a:pP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altLang="zh-CN" sz="10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Rectangle 64"/>
              <p:cNvSpPr/>
              <p:nvPr/>
            </p:nvSpPr>
            <p:spPr>
              <a:xfrm>
                <a:off x="1669944" y="1750267"/>
                <a:ext cx="849913" cy="461665"/>
              </a:xfrm>
              <a:prstGeom prst="rect">
                <a:avLst/>
              </a:prstGeom>
            </p:spPr>
            <p:txBody>
              <a:bodyPr wrap="none">
                <a:spAutoFit/>
              </a:bodyPr>
              <a:lstStyle/>
              <a:p>
                <a:pPr algn="ctr" defTabSz="913765">
                  <a:spcBef>
                    <a:spcPct val="20000"/>
                  </a:spcBef>
                  <a:defRPr/>
                </a:pPr>
                <a:r>
                  <a:rPr lang="en-US" sz="2400" b="1" dirty="0">
                    <a:solidFill>
                      <a:schemeClr val="bg1"/>
                    </a:solidFill>
                    <a:latin typeface="微软雅黑" panose="020B0503020204020204" pitchFamily="34" charset="-122"/>
                    <a:ea typeface="微软雅黑" panose="020B0503020204020204" pitchFamily="34" charset="-122"/>
                  </a:rPr>
                  <a:t>80%</a:t>
                </a:r>
                <a:endParaRPr lang="en-US" sz="2400" b="1" dirty="0">
                  <a:solidFill>
                    <a:schemeClr val="bg1"/>
                  </a:solidFill>
                  <a:latin typeface="微软雅黑" panose="020B0503020204020204" pitchFamily="34" charset="-122"/>
                  <a:ea typeface="微软雅黑" panose="020B0503020204020204" pitchFamily="34" charset="-122"/>
                </a:endParaRPr>
              </a:p>
            </p:txBody>
          </p:sp>
        </p:grpSp>
      </p:grpSp>
      <p:grpSp>
        <p:nvGrpSpPr>
          <p:cNvPr id="30" name="Group 76"/>
          <p:cNvGrpSpPr/>
          <p:nvPr/>
        </p:nvGrpSpPr>
        <p:grpSpPr>
          <a:xfrm>
            <a:off x="4063676" y="856085"/>
            <a:ext cx="1039067" cy="3168385"/>
            <a:chOff x="4049140" y="728326"/>
            <a:chExt cx="1039068" cy="3168385"/>
          </a:xfrm>
        </p:grpSpPr>
        <p:sp>
          <p:nvSpPr>
            <p:cNvPr id="31" name="Rounded Rectangle 41"/>
            <p:cNvSpPr/>
            <p:nvPr/>
          </p:nvSpPr>
          <p:spPr>
            <a:xfrm>
              <a:off x="4106521" y="728326"/>
              <a:ext cx="921712" cy="3168385"/>
            </a:xfrm>
            <a:prstGeom prst="roundRect">
              <a:avLst>
                <a:gd name="adj" fmla="val 50000"/>
              </a:avLst>
            </a:pr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pitchFamily="34" charset="-122"/>
                <a:ea typeface="微软雅黑" panose="020B0503020204020204" pitchFamily="34" charset="-122"/>
              </a:endParaRPr>
            </a:p>
          </p:txBody>
        </p:sp>
        <p:grpSp>
          <p:nvGrpSpPr>
            <p:cNvPr id="32" name="Group 50"/>
            <p:cNvGrpSpPr/>
            <p:nvPr/>
          </p:nvGrpSpPr>
          <p:grpSpPr>
            <a:xfrm>
              <a:off x="4175957" y="3032606"/>
              <a:ext cx="782840" cy="782838"/>
              <a:chOff x="1703480" y="3032606"/>
              <a:chExt cx="782840" cy="782838"/>
            </a:xfrm>
          </p:grpSpPr>
          <p:sp>
            <p:nvSpPr>
              <p:cNvPr id="36" name="Oval 51"/>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微软雅黑" panose="020B0503020204020204" pitchFamily="34" charset="-122"/>
                  <a:ea typeface="微软雅黑" panose="020B0503020204020204" pitchFamily="34" charset="-122"/>
                </a:endParaRPr>
              </a:p>
            </p:txBody>
          </p:sp>
          <p:sp>
            <p:nvSpPr>
              <p:cNvPr id="37" name="Oval 52"/>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F3F"/>
                  </a:solidFill>
                  <a:latin typeface="微软雅黑" panose="020B0503020204020204" pitchFamily="34" charset="-122"/>
                  <a:ea typeface="微软雅黑" panose="020B0503020204020204" pitchFamily="34" charset="-122"/>
                </a:endParaRPr>
              </a:p>
            </p:txBody>
          </p:sp>
        </p:grpSp>
        <p:grpSp>
          <p:nvGrpSpPr>
            <p:cNvPr id="33" name="Group 65"/>
            <p:cNvGrpSpPr/>
            <p:nvPr/>
          </p:nvGrpSpPr>
          <p:grpSpPr>
            <a:xfrm>
              <a:off x="4049140" y="958754"/>
              <a:ext cx="1039068" cy="2626852"/>
              <a:chOff x="1580903" y="1174197"/>
              <a:chExt cx="1039068" cy="2626852"/>
            </a:xfrm>
          </p:grpSpPr>
          <p:sp>
            <p:nvSpPr>
              <p:cNvPr id="34" name="Text Placeholder 3"/>
              <p:cNvSpPr txBox="1"/>
              <p:nvPr/>
            </p:nvSpPr>
            <p:spPr>
              <a:xfrm>
                <a:off x="1924450" y="3477884"/>
                <a:ext cx="349379"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3765">
                  <a:spcBef>
                    <a:spcPct val="20000"/>
                  </a:spcBef>
                  <a:defRPr/>
                </a:pP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altLang="zh-CN" sz="10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Rectangle 67"/>
              <p:cNvSpPr/>
              <p:nvPr/>
            </p:nvSpPr>
            <p:spPr>
              <a:xfrm>
                <a:off x="1580903" y="1174197"/>
                <a:ext cx="1039068" cy="461665"/>
              </a:xfrm>
              <a:prstGeom prst="rect">
                <a:avLst/>
              </a:prstGeom>
            </p:spPr>
            <p:txBody>
              <a:bodyPr wrap="none">
                <a:spAutoFit/>
              </a:bodyPr>
              <a:lstStyle/>
              <a:p>
                <a:pPr algn="ctr" defTabSz="913765">
                  <a:spcBef>
                    <a:spcPct val="20000"/>
                  </a:spcBef>
                  <a:defRPr/>
                </a:pPr>
                <a:r>
                  <a:rPr lang="en-US" sz="2400" b="1" dirty="0">
                    <a:solidFill>
                      <a:schemeClr val="bg1"/>
                    </a:solidFill>
                    <a:latin typeface="微软雅黑" panose="020B0503020204020204" pitchFamily="34" charset="-122"/>
                    <a:ea typeface="微软雅黑" panose="020B0503020204020204" pitchFamily="34" charset="-122"/>
                  </a:rPr>
                  <a:t>100%</a:t>
                </a:r>
                <a:endParaRPr lang="en-US" sz="2400" b="1" dirty="0">
                  <a:solidFill>
                    <a:schemeClr val="bg1"/>
                  </a:solidFill>
                  <a:latin typeface="微软雅黑" panose="020B0503020204020204" pitchFamily="34" charset="-122"/>
                  <a:ea typeface="微软雅黑" panose="020B0503020204020204" pitchFamily="34" charset="-122"/>
                </a:endParaRPr>
              </a:p>
            </p:txBody>
          </p:sp>
        </p:grpSp>
      </p:grpSp>
      <p:grpSp>
        <p:nvGrpSpPr>
          <p:cNvPr id="38" name="Group 79"/>
          <p:cNvGrpSpPr/>
          <p:nvPr/>
        </p:nvGrpSpPr>
        <p:grpSpPr>
          <a:xfrm>
            <a:off x="6598160" y="1432154"/>
            <a:ext cx="921712" cy="2592315"/>
            <a:chOff x="6588245" y="1304396"/>
            <a:chExt cx="921712" cy="2592315"/>
          </a:xfrm>
        </p:grpSpPr>
        <p:sp>
          <p:nvSpPr>
            <p:cNvPr id="39" name="Rounded Rectangle 43"/>
            <p:cNvSpPr/>
            <p:nvPr/>
          </p:nvSpPr>
          <p:spPr>
            <a:xfrm>
              <a:off x="6588245" y="1304396"/>
              <a:ext cx="921712" cy="2592315"/>
            </a:xfrm>
            <a:prstGeom prst="roundRect">
              <a:avLst>
                <a:gd name="adj" fmla="val 50000"/>
              </a:avLst>
            </a:prstGeom>
            <a:solidFill>
              <a:srgbClr val="98C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pitchFamily="34" charset="-122"/>
                <a:ea typeface="微软雅黑" panose="020B0503020204020204" pitchFamily="34" charset="-122"/>
              </a:endParaRPr>
            </a:p>
          </p:txBody>
        </p:sp>
        <p:grpSp>
          <p:nvGrpSpPr>
            <p:cNvPr id="40" name="Group 56"/>
            <p:cNvGrpSpPr/>
            <p:nvPr/>
          </p:nvGrpSpPr>
          <p:grpSpPr>
            <a:xfrm>
              <a:off x="6657681" y="3032606"/>
              <a:ext cx="782840" cy="782838"/>
              <a:chOff x="1703480" y="3032606"/>
              <a:chExt cx="782840" cy="782838"/>
            </a:xfrm>
          </p:grpSpPr>
          <p:sp>
            <p:nvSpPr>
              <p:cNvPr id="44" name="Oval 57"/>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latin typeface="微软雅黑" panose="020B0503020204020204" pitchFamily="34" charset="-122"/>
                  <a:ea typeface="微软雅黑" panose="020B0503020204020204" pitchFamily="34" charset="-122"/>
                </a:endParaRPr>
              </a:p>
            </p:txBody>
          </p:sp>
          <p:sp>
            <p:nvSpPr>
              <p:cNvPr id="45" name="Oval 58"/>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F0"/>
                  </a:solidFill>
                  <a:latin typeface="微软雅黑" panose="020B0503020204020204" pitchFamily="34" charset="-122"/>
                  <a:ea typeface="微软雅黑" panose="020B0503020204020204" pitchFamily="34" charset="-122"/>
                </a:endParaRPr>
              </a:p>
            </p:txBody>
          </p:sp>
        </p:grpSp>
        <p:grpSp>
          <p:nvGrpSpPr>
            <p:cNvPr id="41" name="Group 68"/>
            <p:cNvGrpSpPr/>
            <p:nvPr/>
          </p:nvGrpSpPr>
          <p:grpSpPr>
            <a:xfrm>
              <a:off x="6618860" y="1477217"/>
              <a:ext cx="849913" cy="2108389"/>
              <a:chOff x="1669944" y="1477217"/>
              <a:chExt cx="849913" cy="2108389"/>
            </a:xfrm>
          </p:grpSpPr>
          <p:sp>
            <p:nvSpPr>
              <p:cNvPr id="42" name="Text Placeholder 3"/>
              <p:cNvSpPr txBox="1"/>
              <p:nvPr/>
            </p:nvSpPr>
            <p:spPr>
              <a:xfrm>
                <a:off x="1950645" y="3262441"/>
                <a:ext cx="299080"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3765">
                  <a:spcBef>
                    <a:spcPct val="20000"/>
                  </a:spcBef>
                  <a:defRPr/>
                </a:pP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altLang="zh-CN" sz="10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3" name="Rectangle 70"/>
              <p:cNvSpPr/>
              <p:nvPr/>
            </p:nvSpPr>
            <p:spPr>
              <a:xfrm>
                <a:off x="1669944" y="1477217"/>
                <a:ext cx="849913" cy="461665"/>
              </a:xfrm>
              <a:prstGeom prst="rect">
                <a:avLst/>
              </a:prstGeom>
            </p:spPr>
            <p:txBody>
              <a:bodyPr wrap="none">
                <a:spAutoFit/>
              </a:bodyPr>
              <a:lstStyle/>
              <a:p>
                <a:pPr algn="ctr" defTabSz="913765">
                  <a:spcBef>
                    <a:spcPct val="20000"/>
                  </a:spcBef>
                  <a:defRPr/>
                </a:pPr>
                <a:r>
                  <a:rPr lang="en-US" sz="2400" b="1" dirty="0">
                    <a:solidFill>
                      <a:schemeClr val="bg1"/>
                    </a:solidFill>
                    <a:latin typeface="微软雅黑" panose="020B0503020204020204" pitchFamily="34" charset="-122"/>
                    <a:ea typeface="微软雅黑" panose="020B0503020204020204" pitchFamily="34" charset="-122"/>
                  </a:rPr>
                  <a:t>90%</a:t>
                </a:r>
                <a:endParaRPr lang="en-US" sz="2400" b="1" dirty="0">
                  <a:solidFill>
                    <a:schemeClr val="bg1"/>
                  </a:solidFill>
                  <a:latin typeface="微软雅黑" panose="020B0503020204020204" pitchFamily="34" charset="-122"/>
                  <a:ea typeface="微软雅黑" panose="020B0503020204020204" pitchFamily="34" charset="-122"/>
                </a:endParaRPr>
              </a:p>
            </p:txBody>
          </p:sp>
        </p:grpSp>
      </p:grpSp>
      <p:grpSp>
        <p:nvGrpSpPr>
          <p:cNvPr id="46" name="Group 78"/>
          <p:cNvGrpSpPr/>
          <p:nvPr/>
        </p:nvGrpSpPr>
        <p:grpSpPr>
          <a:xfrm>
            <a:off x="5359610" y="2008225"/>
            <a:ext cx="921712" cy="1997312"/>
            <a:chOff x="5349694" y="1880466"/>
            <a:chExt cx="921712" cy="1997312"/>
          </a:xfrm>
        </p:grpSpPr>
        <p:sp>
          <p:nvSpPr>
            <p:cNvPr id="47" name="Rounded Rectangle 42"/>
            <p:cNvSpPr/>
            <p:nvPr/>
          </p:nvSpPr>
          <p:spPr>
            <a:xfrm>
              <a:off x="5349694" y="1880466"/>
              <a:ext cx="921712" cy="1997312"/>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pitchFamily="34" charset="-122"/>
                <a:ea typeface="微软雅黑" panose="020B0503020204020204" pitchFamily="34" charset="-122"/>
              </a:endParaRPr>
            </a:p>
          </p:txBody>
        </p:sp>
        <p:grpSp>
          <p:nvGrpSpPr>
            <p:cNvPr id="48" name="Group 77"/>
            <p:cNvGrpSpPr/>
            <p:nvPr/>
          </p:nvGrpSpPr>
          <p:grpSpPr>
            <a:xfrm>
              <a:off x="5383429" y="1960262"/>
              <a:ext cx="849913" cy="1840285"/>
              <a:chOff x="5383429" y="1960262"/>
              <a:chExt cx="849913" cy="1840285"/>
            </a:xfrm>
          </p:grpSpPr>
          <p:grpSp>
            <p:nvGrpSpPr>
              <p:cNvPr id="49" name="Group 53"/>
              <p:cNvGrpSpPr/>
              <p:nvPr/>
            </p:nvGrpSpPr>
            <p:grpSpPr>
              <a:xfrm>
                <a:off x="5419130" y="3017709"/>
                <a:ext cx="782840" cy="782838"/>
                <a:chOff x="1703480" y="3032606"/>
                <a:chExt cx="782840" cy="782838"/>
              </a:xfrm>
            </p:grpSpPr>
            <p:sp>
              <p:nvSpPr>
                <p:cNvPr id="53" name="Oval 54"/>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微软雅黑" panose="020B0503020204020204" pitchFamily="34" charset="-122"/>
                    <a:ea typeface="微软雅黑" panose="020B0503020204020204" pitchFamily="34" charset="-122"/>
                  </a:endParaRPr>
                </a:p>
              </p:txBody>
            </p:sp>
            <p:sp>
              <p:nvSpPr>
                <p:cNvPr id="54" name="Oval 55"/>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latin typeface="微软雅黑" panose="020B0503020204020204" pitchFamily="34" charset="-122"/>
                    <a:ea typeface="微软雅黑" panose="020B0503020204020204" pitchFamily="34" charset="-122"/>
                  </a:endParaRPr>
                </a:p>
              </p:txBody>
            </p:sp>
          </p:grpSp>
          <p:grpSp>
            <p:nvGrpSpPr>
              <p:cNvPr id="50" name="Group 71"/>
              <p:cNvGrpSpPr/>
              <p:nvPr/>
            </p:nvGrpSpPr>
            <p:grpSpPr>
              <a:xfrm>
                <a:off x="5383429" y="1960262"/>
                <a:ext cx="849913" cy="1610450"/>
                <a:chOff x="1669943" y="1865481"/>
                <a:chExt cx="849913" cy="1610450"/>
              </a:xfrm>
            </p:grpSpPr>
            <p:sp>
              <p:nvSpPr>
                <p:cNvPr id="51" name="Text Placeholder 3"/>
                <p:cNvSpPr txBox="1"/>
                <p:nvPr/>
              </p:nvSpPr>
              <p:spPr>
                <a:xfrm>
                  <a:off x="1953286" y="3152766"/>
                  <a:ext cx="283226"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3765">
                    <a:spcBef>
                      <a:spcPct val="20000"/>
                    </a:spcBef>
                    <a:defRPr/>
                  </a:pP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altLang="zh-CN" sz="10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2" name="Rectangle 73"/>
                <p:cNvSpPr/>
                <p:nvPr/>
              </p:nvSpPr>
              <p:spPr>
                <a:xfrm>
                  <a:off x="1669943" y="1865481"/>
                  <a:ext cx="849913" cy="461665"/>
                </a:xfrm>
                <a:prstGeom prst="rect">
                  <a:avLst/>
                </a:prstGeom>
              </p:spPr>
              <p:txBody>
                <a:bodyPr wrap="none">
                  <a:spAutoFit/>
                </a:bodyPr>
                <a:lstStyle/>
                <a:p>
                  <a:pPr algn="ctr" defTabSz="913765">
                    <a:spcBef>
                      <a:spcPct val="20000"/>
                    </a:spcBef>
                    <a:defRPr/>
                  </a:pPr>
                  <a:r>
                    <a:rPr lang="en-US" sz="2400" b="1" dirty="0">
                      <a:solidFill>
                        <a:schemeClr val="bg1"/>
                      </a:solidFill>
                      <a:latin typeface="微软雅黑" panose="020B0503020204020204" pitchFamily="34" charset="-122"/>
                      <a:ea typeface="微软雅黑" panose="020B0503020204020204" pitchFamily="34" charset="-122"/>
                    </a:rPr>
                    <a:t>70%</a:t>
                  </a:r>
                  <a:endParaRPr lang="en-US" sz="2400" b="1" dirty="0">
                    <a:solidFill>
                      <a:schemeClr val="bg1"/>
                    </a:solidFill>
                    <a:latin typeface="微软雅黑" panose="020B0503020204020204" pitchFamily="34" charset="-122"/>
                    <a:ea typeface="微软雅黑" panose="020B0503020204020204" pitchFamily="34" charset="-122"/>
                  </a:endParaRPr>
                </a:p>
              </p:txBody>
            </p:sp>
          </p:grpSp>
        </p:grpSp>
      </p:grpSp>
      <p:sp>
        <p:nvSpPr>
          <p:cNvPr id="55" name="TextBox 107"/>
          <p:cNvSpPr txBox="1"/>
          <p:nvPr/>
        </p:nvSpPr>
        <p:spPr>
          <a:xfrm>
            <a:off x="786002" y="4336995"/>
            <a:ext cx="7591831" cy="65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sz="1050" dirty="0">
                <a:sym typeface="微软雅黑" panose="020B0503020204020204" pitchFamily="34" charset="-122"/>
              </a:rPr>
              <a:t>在此录入上述图表的综合描述说明，在此录入上述图表的综合描述说明，在此录入上述图表的综合描述说明。在此录入上述图表的描述说明，在此录入上述图表的综合描述说明，在此录入上述图表的综合描述说明，在此录入上述图表的综合描述说明，在此录入上述图表的综合描述说明，在此录入上述图表的综合描述说明。</a:t>
            </a:r>
            <a:endParaRPr lang="zh-CN" altLang="en-US" sz="1050" dirty="0">
              <a:sym typeface="微软雅黑" panose="020B0503020204020204" pitchFamily="34" charset="-122"/>
            </a:endParaRPr>
          </a:p>
        </p:txBody>
      </p:sp>
      <p:sp>
        <p:nvSpPr>
          <p:cNvPr id="56" name="文本框 13"/>
          <p:cNvSpPr txBox="1"/>
          <p:nvPr/>
        </p:nvSpPr>
        <p:spPr>
          <a:xfrm>
            <a:off x="1713396" y="2223770"/>
            <a:ext cx="804502" cy="609392"/>
          </a:xfrm>
          <a:prstGeom prst="rect">
            <a:avLst/>
          </a:prstGeom>
          <a:noFill/>
        </p:spPr>
        <p:txBody>
          <a:bodyPr wrap="square" lIns="68576" tIns="34287" rIns="68576" bIns="34287" rtlCol="0">
            <a:spAutoFit/>
          </a:bodyPr>
          <a:lstStyle/>
          <a:p>
            <a:pPr>
              <a:lnSpc>
                <a:spcPct val="120000"/>
              </a:lnSpc>
              <a:spcBef>
                <a:spcPct val="0"/>
              </a:spcBef>
              <a:buNone/>
            </a:pPr>
            <a:r>
              <a:rPr lang="zh-CN" altLang="en-US" sz="975"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975"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文本框 13"/>
          <p:cNvSpPr txBox="1"/>
          <p:nvPr/>
        </p:nvSpPr>
        <p:spPr>
          <a:xfrm>
            <a:off x="2941115" y="2522404"/>
            <a:ext cx="793671" cy="609392"/>
          </a:xfrm>
          <a:prstGeom prst="rect">
            <a:avLst/>
          </a:prstGeom>
          <a:noFill/>
        </p:spPr>
        <p:txBody>
          <a:bodyPr wrap="square" lIns="68576" tIns="34287" rIns="68576" bIns="34287" rtlCol="0">
            <a:spAutoFit/>
          </a:bodyPr>
          <a:lstStyle/>
          <a:p>
            <a:pPr>
              <a:lnSpc>
                <a:spcPct val="120000"/>
              </a:lnSpc>
              <a:spcBef>
                <a:spcPct val="0"/>
              </a:spcBef>
              <a:buNone/>
            </a:pPr>
            <a:r>
              <a:rPr lang="zh-CN" altLang="en-US" sz="975"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975"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文本框 13"/>
          <p:cNvSpPr txBox="1"/>
          <p:nvPr/>
        </p:nvSpPr>
        <p:spPr>
          <a:xfrm>
            <a:off x="6662862" y="2223770"/>
            <a:ext cx="804502" cy="609392"/>
          </a:xfrm>
          <a:prstGeom prst="rect">
            <a:avLst/>
          </a:prstGeom>
          <a:noFill/>
        </p:spPr>
        <p:txBody>
          <a:bodyPr wrap="square" lIns="68576" tIns="34287" rIns="68576" bIns="34287" rtlCol="0">
            <a:spAutoFit/>
          </a:bodyPr>
          <a:lstStyle/>
          <a:p>
            <a:pPr>
              <a:lnSpc>
                <a:spcPct val="120000"/>
              </a:lnSpc>
              <a:spcBef>
                <a:spcPct val="0"/>
              </a:spcBef>
              <a:buNone/>
            </a:pPr>
            <a:r>
              <a:rPr lang="zh-CN" altLang="en-US" sz="975"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975"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文本框 13"/>
          <p:cNvSpPr txBox="1"/>
          <p:nvPr/>
        </p:nvSpPr>
        <p:spPr>
          <a:xfrm>
            <a:off x="5432600" y="2522404"/>
            <a:ext cx="793671" cy="609392"/>
          </a:xfrm>
          <a:prstGeom prst="rect">
            <a:avLst/>
          </a:prstGeom>
          <a:noFill/>
        </p:spPr>
        <p:txBody>
          <a:bodyPr wrap="square" lIns="68576" tIns="34287" rIns="68576" bIns="34287" rtlCol="0">
            <a:spAutoFit/>
          </a:bodyPr>
          <a:lstStyle/>
          <a:p>
            <a:pPr>
              <a:lnSpc>
                <a:spcPct val="120000"/>
              </a:lnSpc>
              <a:spcBef>
                <a:spcPct val="0"/>
              </a:spcBef>
              <a:buNone/>
            </a:pPr>
            <a:r>
              <a:rPr lang="zh-CN" altLang="en-US" sz="975"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975"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文本框 13"/>
          <p:cNvSpPr txBox="1"/>
          <p:nvPr/>
        </p:nvSpPr>
        <p:spPr>
          <a:xfrm>
            <a:off x="4181604" y="1669269"/>
            <a:ext cx="793671" cy="1329589"/>
          </a:xfrm>
          <a:prstGeom prst="rect">
            <a:avLst/>
          </a:prstGeom>
          <a:noFill/>
        </p:spPr>
        <p:txBody>
          <a:bodyPr wrap="square" lIns="68576" tIns="34287" rIns="68576" bIns="34287" rtlCol="0">
            <a:spAutoFit/>
          </a:bodyPr>
          <a:lstStyle/>
          <a:p>
            <a:pPr>
              <a:lnSpc>
                <a:spcPct val="120000"/>
              </a:lnSpc>
              <a:spcBef>
                <a:spcPct val="0"/>
              </a:spcBef>
              <a:buNone/>
            </a:pPr>
            <a:r>
              <a:rPr lang="zh-CN" altLang="en-US" sz="975"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975"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 presetClass="entr" presetSubtype="4" accel="50000" decel="5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accel="50000" decel="5000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accel="50000" decel="50000"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fill="hold"/>
                                        <p:tgtEl>
                                          <p:spTgt spid="30"/>
                                        </p:tgtEl>
                                        <p:attrNameLst>
                                          <p:attrName>ppt_x</p:attrName>
                                        </p:attrNameLst>
                                      </p:cBhvr>
                                      <p:tavLst>
                                        <p:tav tm="0">
                                          <p:val>
                                            <p:strVal val="#ppt_x"/>
                                          </p:val>
                                        </p:tav>
                                        <p:tav tm="100000">
                                          <p:val>
                                            <p:strVal val="#ppt_x"/>
                                          </p:val>
                                        </p:tav>
                                      </p:tavLst>
                                    </p:anim>
                                    <p:anim calcmode="lin" valueType="num">
                                      <p:cBhvr additive="base">
                                        <p:cTn id="33" dur="500" fill="hold"/>
                                        <p:tgtEl>
                                          <p:spTgt spid="30"/>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accel="50000" decel="50000"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accel="50000" decel="50000" fill="hold" nodeType="after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500" fill="hold"/>
                                        <p:tgtEl>
                                          <p:spTgt spid="38"/>
                                        </p:tgtEl>
                                        <p:attrNameLst>
                                          <p:attrName>ppt_x</p:attrName>
                                        </p:attrNameLst>
                                      </p:cBhvr>
                                      <p:tavLst>
                                        <p:tav tm="0">
                                          <p:val>
                                            <p:strVal val="#ppt_x"/>
                                          </p:val>
                                        </p:tav>
                                        <p:tav tm="100000">
                                          <p:val>
                                            <p:strVal val="#ppt_x"/>
                                          </p:val>
                                        </p:tav>
                                      </p:tavLst>
                                    </p:anim>
                                    <p:anim calcmode="lin" valueType="num">
                                      <p:cBhvr additive="base">
                                        <p:cTn id="43" dur="500" fill="hold"/>
                                        <p:tgtEl>
                                          <p:spTgt spid="38"/>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9" presetClass="entr" presetSubtype="0" fill="hold" grpId="0" nodeType="after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dissolve">
                                      <p:cBhvr>
                                        <p:cTn id="47" dur="500"/>
                                        <p:tgtEl>
                                          <p:spTgt spid="56"/>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dissolve">
                                      <p:cBhvr>
                                        <p:cTn id="50" dur="500"/>
                                        <p:tgtEl>
                                          <p:spTgt spid="57"/>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dissolve">
                                      <p:cBhvr>
                                        <p:cTn id="53" dur="500"/>
                                        <p:tgtEl>
                                          <p:spTgt spid="58"/>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dissolve">
                                      <p:cBhvr>
                                        <p:cTn id="56" dur="500"/>
                                        <p:tgtEl>
                                          <p:spTgt spid="59"/>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dissolve">
                                      <p:cBhvr>
                                        <p:cTn id="59" dur="500"/>
                                        <p:tgtEl>
                                          <p:spTgt spid="60"/>
                                        </p:tgtEl>
                                      </p:cBhvr>
                                    </p:animEffect>
                                  </p:childTnLst>
                                </p:cTn>
                              </p:par>
                            </p:childTnLst>
                          </p:cTn>
                        </p:par>
                        <p:par>
                          <p:cTn id="60" fill="hold">
                            <p:stCondLst>
                              <p:cond delay="4500"/>
                            </p:stCondLst>
                            <p:childTnLst>
                              <p:par>
                                <p:cTn id="61" presetID="18" presetClass="entr" presetSubtype="3" fill="hold" nodeType="afterEffect">
                                  <p:stCondLst>
                                    <p:cond delay="250"/>
                                  </p:stCondLst>
                                  <p:childTnLst>
                                    <p:set>
                                      <p:cBhvr>
                                        <p:cTn id="62" dur="1" fill="hold">
                                          <p:stCondLst>
                                            <p:cond delay="0"/>
                                          </p:stCondLst>
                                        </p:cTn>
                                        <p:tgtEl>
                                          <p:spTgt spid="9"/>
                                        </p:tgtEl>
                                        <p:attrNameLst>
                                          <p:attrName>style.visibility</p:attrName>
                                        </p:attrNameLst>
                                      </p:cBhvr>
                                      <p:to>
                                        <p:strVal val="visible"/>
                                      </p:to>
                                    </p:set>
                                    <p:animEffect transition="in" filter="strips(upRight)">
                                      <p:cBhvr>
                                        <p:cTn id="63" dur="500"/>
                                        <p:tgtEl>
                                          <p:spTgt spid="9"/>
                                        </p:tgtEl>
                                      </p:cBhvr>
                                    </p:animEffect>
                                  </p:childTnLst>
                                </p:cTn>
                              </p:par>
                            </p:childTnLst>
                          </p:cTn>
                        </p:par>
                        <p:par>
                          <p:cTn id="64" fill="hold">
                            <p:stCondLst>
                              <p:cond delay="5250"/>
                            </p:stCondLst>
                            <p:childTnLst>
                              <p:par>
                                <p:cTn id="65" presetID="10" presetClass="entr" presetSubtype="0" fill="hold" grpId="0" nodeType="after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5" grpId="0"/>
      <p:bldP spid="56" grpId="0"/>
      <p:bldP spid="57" grpId="0"/>
      <p:bldP spid="58" grpId="0"/>
      <p:bldP spid="59" grpId="0"/>
      <p:bldP spid="6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教学设计</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Rectangle 13" descr="FD1DDF730CE4456e89755B07FE1653D0# #Rectangle 13"/>
          <p:cNvSpPr>
            <a:spLocks noChangeArrowheads="1"/>
          </p:cNvSpPr>
          <p:nvPr/>
        </p:nvSpPr>
        <p:spPr bwMode="auto">
          <a:xfrm>
            <a:off x="1401224" y="1717066"/>
            <a:ext cx="23786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单击此处添加简短说明，</a:t>
            </a:r>
            <a:endPar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eaLnBrk="1" hangingPunct="1">
              <a:spcBef>
                <a:spcPct val="0"/>
              </a:spcBef>
              <a:buNone/>
              <a:defRPr/>
            </a:pP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添加简短说明文字，</a:t>
            </a:r>
            <a:endPar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eaLnBrk="1" hangingPunct="1">
              <a:spcBef>
                <a:spcPct val="0"/>
              </a:spcBef>
              <a:buNone/>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此项的</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具体说明文字添加此处。</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Rectangle 13" descr="FD1DDF730CE4456e89755B07FE1653D0# #Rectangle 13"/>
          <p:cNvSpPr>
            <a:spLocks noChangeArrowheads="1"/>
          </p:cNvSpPr>
          <p:nvPr/>
        </p:nvSpPr>
        <p:spPr bwMode="auto">
          <a:xfrm>
            <a:off x="1401224" y="3340692"/>
            <a:ext cx="23786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单击此处添加简短说明，</a:t>
            </a:r>
            <a:endPar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eaLnBrk="1" hangingPunct="1">
              <a:spcBef>
                <a:spcPct val="0"/>
              </a:spcBef>
              <a:buNone/>
              <a:defRPr/>
            </a:pP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添加简短说明文字，</a:t>
            </a:r>
            <a:endPar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eaLnBrk="1" hangingPunct="1">
              <a:spcBef>
                <a:spcPct val="0"/>
              </a:spcBef>
              <a:buNone/>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此项的</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具体说明文字添加此处。</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TextBox 37"/>
          <p:cNvSpPr txBox="1"/>
          <p:nvPr/>
        </p:nvSpPr>
        <p:spPr>
          <a:xfrm>
            <a:off x="1403677" y="1361462"/>
            <a:ext cx="1620957" cy="307777"/>
          </a:xfrm>
          <a:prstGeom prst="rect">
            <a:avLst/>
          </a:prstGeom>
          <a:noFill/>
        </p:spPr>
        <p:txBody>
          <a:bodyPr wrap="none" rtlCol="0">
            <a:spAutoFit/>
          </a:bodyPr>
          <a:lstStyle/>
          <a:p>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点击输入标题文本</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TextBox 38"/>
          <p:cNvSpPr txBox="1"/>
          <p:nvPr/>
        </p:nvSpPr>
        <p:spPr>
          <a:xfrm>
            <a:off x="1403677" y="2995682"/>
            <a:ext cx="1620957" cy="307777"/>
          </a:xfrm>
          <a:prstGeom prst="rect">
            <a:avLst/>
          </a:prstGeom>
          <a:noFill/>
        </p:spPr>
        <p:txBody>
          <a:bodyPr wrap="none" rtlCol="0">
            <a:spAutoFit/>
          </a:bodyPr>
          <a:lstStyle/>
          <a:p>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点击输入标题文本</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Rectangle 13" descr="FD1DDF730CE4456e89755B07FE1653D0# #Rectangle 13"/>
          <p:cNvSpPr>
            <a:spLocks noChangeArrowheads="1"/>
          </p:cNvSpPr>
          <p:nvPr/>
        </p:nvSpPr>
        <p:spPr bwMode="auto">
          <a:xfrm>
            <a:off x="5577688" y="2526987"/>
            <a:ext cx="23786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None/>
              <a:defRPr/>
            </a:pP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单击此处添加简短说明，</a:t>
            </a:r>
            <a:endPar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r" eaLnBrk="1" hangingPunct="1">
              <a:spcBef>
                <a:spcPct val="0"/>
              </a:spcBef>
              <a:buNone/>
              <a:defRPr/>
            </a:pP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添加简短说明文字，</a:t>
            </a:r>
            <a:endPar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r" eaLnBrk="1" hangingPunct="1">
              <a:spcBef>
                <a:spcPct val="0"/>
              </a:spcBef>
              <a:buNone/>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此项的</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具体说明文字添加此处。</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 name="TextBox 40"/>
          <p:cNvSpPr txBox="1"/>
          <p:nvPr/>
        </p:nvSpPr>
        <p:spPr>
          <a:xfrm>
            <a:off x="6156176" y="2162272"/>
            <a:ext cx="1620957" cy="307777"/>
          </a:xfrm>
          <a:prstGeom prst="rect">
            <a:avLst/>
          </a:prstGeom>
          <a:noFill/>
        </p:spPr>
        <p:txBody>
          <a:bodyPr wrap="none" rtlCol="0">
            <a:spAutoFit/>
          </a:bodyPr>
          <a:lstStyle/>
          <a:p>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点击输入标题文本</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3464073" y="984848"/>
            <a:ext cx="1354818" cy="1354818"/>
            <a:chOff x="1369994" y="2067694"/>
            <a:chExt cx="1584176" cy="1584176"/>
          </a:xfrm>
          <a:scene3d>
            <a:camera prst="orthographicFront">
              <a:rot lat="0" lon="0" rev="0"/>
            </a:camera>
            <a:lightRig rig="soft" dir="t">
              <a:rot lat="0" lon="0" rev="0"/>
            </a:lightRig>
          </a:scene3d>
        </p:grpSpPr>
        <p:sp>
          <p:nvSpPr>
            <p:cNvPr id="16" name="菱形 15"/>
            <p:cNvSpPr/>
            <p:nvPr/>
          </p:nvSpPr>
          <p:spPr>
            <a:xfrm>
              <a:off x="1369994" y="2067694"/>
              <a:ext cx="1584176" cy="1584176"/>
            </a:xfrm>
            <a:prstGeom prst="diamond">
              <a:avLst/>
            </a:prstGeom>
            <a:solidFill>
              <a:srgbClr val="FFC000"/>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17" name="TextBox 43"/>
            <p:cNvSpPr txBox="1"/>
            <p:nvPr/>
          </p:nvSpPr>
          <p:spPr>
            <a:xfrm flipH="1">
              <a:off x="1634258" y="2679842"/>
              <a:ext cx="1055648" cy="359881"/>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wrap="none" rtlCol="0">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输入文本</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4269495" y="1801490"/>
            <a:ext cx="1354818" cy="1354818"/>
            <a:chOff x="3029144" y="1491630"/>
            <a:chExt cx="1584176" cy="1584176"/>
          </a:xfrm>
          <a:solidFill>
            <a:schemeClr val="accent1">
              <a:lumMod val="75000"/>
            </a:schemeClr>
          </a:solidFill>
          <a:scene3d>
            <a:camera prst="orthographicFront">
              <a:rot lat="0" lon="0" rev="0"/>
            </a:camera>
            <a:lightRig rig="soft" dir="t">
              <a:rot lat="0" lon="0" rev="0"/>
            </a:lightRig>
          </a:scene3d>
        </p:grpSpPr>
        <p:sp>
          <p:nvSpPr>
            <p:cNvPr id="19" name="菱形 18"/>
            <p:cNvSpPr/>
            <p:nvPr/>
          </p:nvSpPr>
          <p:spPr>
            <a:xfrm>
              <a:off x="3029144" y="1491630"/>
              <a:ext cx="1584176" cy="1584176"/>
            </a:xfrm>
            <a:prstGeom prst="diamond">
              <a:avLst/>
            </a:prstGeom>
            <a:solidFill>
              <a:srgbClr val="62AB7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24" name="TextBox 46"/>
            <p:cNvSpPr txBox="1"/>
            <p:nvPr/>
          </p:nvSpPr>
          <p:spPr>
            <a:xfrm flipH="1">
              <a:off x="3319581" y="2103778"/>
              <a:ext cx="1055648" cy="359881"/>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wrap="none" rtlCol="0">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输入文本</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3464073" y="2618132"/>
            <a:ext cx="1354818" cy="1354818"/>
            <a:chOff x="4577170" y="2067694"/>
            <a:chExt cx="1584176" cy="1584176"/>
          </a:xfrm>
          <a:scene3d>
            <a:camera prst="orthographicFront">
              <a:rot lat="0" lon="0" rev="0"/>
            </a:camera>
            <a:lightRig rig="soft" dir="t">
              <a:rot lat="0" lon="0" rev="0"/>
            </a:lightRig>
          </a:scene3d>
        </p:grpSpPr>
        <p:sp>
          <p:nvSpPr>
            <p:cNvPr id="26" name="菱形 25"/>
            <p:cNvSpPr/>
            <p:nvPr/>
          </p:nvSpPr>
          <p:spPr>
            <a:xfrm>
              <a:off x="4577170" y="2067694"/>
              <a:ext cx="1584176" cy="1584176"/>
            </a:xfrm>
            <a:prstGeom prst="diamond">
              <a:avLst/>
            </a:prstGeom>
            <a:solidFill>
              <a:srgbClr val="E71F19"/>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27" name="TextBox 49"/>
            <p:cNvSpPr txBox="1"/>
            <p:nvPr/>
          </p:nvSpPr>
          <p:spPr>
            <a:xfrm flipH="1">
              <a:off x="4841434" y="2679842"/>
              <a:ext cx="1055648" cy="359881"/>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wrap="none" rtlCol="0">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输入文本</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4269495" y="3434775"/>
            <a:ext cx="1354818" cy="1354818"/>
            <a:chOff x="6145277" y="1491630"/>
            <a:chExt cx="1584176" cy="1584176"/>
          </a:xfrm>
          <a:solidFill>
            <a:srgbClr val="71C3E3"/>
          </a:solidFill>
          <a:scene3d>
            <a:camera prst="orthographicFront">
              <a:rot lat="0" lon="0" rev="0"/>
            </a:camera>
            <a:lightRig rig="soft" dir="t">
              <a:rot lat="0" lon="0" rev="0"/>
            </a:lightRig>
          </a:scene3d>
        </p:grpSpPr>
        <p:sp>
          <p:nvSpPr>
            <p:cNvPr id="29" name="菱形 28"/>
            <p:cNvSpPr/>
            <p:nvPr/>
          </p:nvSpPr>
          <p:spPr>
            <a:xfrm>
              <a:off x="6145277" y="1491630"/>
              <a:ext cx="1584176" cy="1584176"/>
            </a:xfrm>
            <a:prstGeom prst="diamond">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30" name="TextBox 52"/>
            <p:cNvSpPr txBox="1"/>
            <p:nvPr/>
          </p:nvSpPr>
          <p:spPr>
            <a:xfrm flipH="1">
              <a:off x="6383367" y="2103778"/>
              <a:ext cx="1107998" cy="35988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rtlCol="0">
              <a:spAutoFit/>
            </a:bodyPr>
            <a:lstStyle/>
            <a:p>
              <a:r>
                <a:rPr lang="zh-CN" altLang="en-US" sz="1400" b="1" dirty="0" smtClean="0">
                  <a:solidFill>
                    <a:schemeClr val="bg1"/>
                  </a:solidFill>
                  <a:latin typeface="微软雅黑" panose="020B0503020204020204" pitchFamily="34" charset="-122"/>
                  <a:ea typeface="微软雅黑" panose="020B0503020204020204" pitchFamily="34" charset="-122"/>
                </a:rPr>
                <a:t>输入</a:t>
              </a:r>
              <a:r>
                <a:rPr lang="zh-CN" altLang="en-US" sz="1400" b="1" dirty="0">
                  <a:solidFill>
                    <a:schemeClr val="bg1"/>
                  </a:solidFill>
                  <a:latin typeface="微软雅黑" panose="020B0503020204020204" pitchFamily="34" charset="-122"/>
                  <a:ea typeface="微软雅黑" panose="020B0503020204020204" pitchFamily="34" charset="-122"/>
                </a:rPr>
                <a:t>文本</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cxnSp>
        <p:nvCxnSpPr>
          <p:cNvPr id="31" name="直接连接符 30"/>
          <p:cNvCxnSpPr>
            <a:stCxn id="16" idx="1"/>
          </p:cNvCxnSpPr>
          <p:nvPr/>
        </p:nvCxnSpPr>
        <p:spPr>
          <a:xfrm flipH="1">
            <a:off x="1259632" y="1662257"/>
            <a:ext cx="2204441"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1259632" y="3295541"/>
            <a:ext cx="2204441"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5624313" y="2478899"/>
            <a:ext cx="2240151"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4" name="直接连接符 33"/>
          <p:cNvCxnSpPr>
            <a:stCxn id="29" idx="3"/>
          </p:cNvCxnSpPr>
          <p:nvPr/>
        </p:nvCxnSpPr>
        <p:spPr>
          <a:xfrm>
            <a:off x="5624313" y="4112184"/>
            <a:ext cx="2260055"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
        <p:nvSpPr>
          <p:cNvPr id="35" name="Rectangle 13" descr="FD1DDF730CE4456e89755B07FE1653D0# #Rectangle 13"/>
          <p:cNvSpPr>
            <a:spLocks noChangeArrowheads="1"/>
          </p:cNvSpPr>
          <p:nvPr/>
        </p:nvSpPr>
        <p:spPr bwMode="auto">
          <a:xfrm>
            <a:off x="5577688" y="4157667"/>
            <a:ext cx="23786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None/>
              <a:defRPr/>
            </a:pP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单击此处添加简短说明，</a:t>
            </a:r>
            <a:endPar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r" eaLnBrk="1" hangingPunct="1">
              <a:spcBef>
                <a:spcPct val="0"/>
              </a:spcBef>
              <a:buNone/>
              <a:defRPr/>
            </a:pP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添加简短说明文字，</a:t>
            </a:r>
            <a:endPar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r" eaLnBrk="1" hangingPunct="1">
              <a:spcBef>
                <a:spcPct val="0"/>
              </a:spcBef>
              <a:buNone/>
              <a:defRPr/>
            </a:pP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此项的具体说明文字添加此处。</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6" name="TextBox 58"/>
          <p:cNvSpPr txBox="1"/>
          <p:nvPr/>
        </p:nvSpPr>
        <p:spPr>
          <a:xfrm>
            <a:off x="6156176" y="3792952"/>
            <a:ext cx="1620957" cy="307777"/>
          </a:xfrm>
          <a:prstGeom prst="rect">
            <a:avLst/>
          </a:prstGeom>
          <a:noFill/>
        </p:spPr>
        <p:txBody>
          <a:bodyPr wrap="none" rtlCol="0">
            <a:spAutoFit/>
          </a:bodyPr>
          <a:lstStyle/>
          <a:p>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点击输入标题文本</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right)">
                                      <p:cBhvr>
                                        <p:cTn id="27" dur="500"/>
                                        <p:tgtEl>
                                          <p:spTgt spid="31"/>
                                        </p:tgtEl>
                                      </p:cBhvr>
                                    </p:animEffect>
                                  </p:childTnLst>
                                </p:cTn>
                              </p:par>
                            </p:childTnLst>
                          </p:cTn>
                        </p:par>
                        <p:par>
                          <p:cTn id="28" fill="hold">
                            <p:stCondLst>
                              <p:cond delay="2500"/>
                            </p:stCondLst>
                            <p:childTnLst>
                              <p:par>
                                <p:cTn id="29" presetID="47"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1+#ppt_w/2"/>
                                          </p:val>
                                        </p:tav>
                                        <p:tav tm="100000">
                                          <p:val>
                                            <p:strVal val="#ppt_x"/>
                                          </p:val>
                                        </p:tav>
                                      </p:tavLst>
                                    </p:anim>
                                    <p:anim calcmode="lin" valueType="num">
                                      <p:cBhvr additive="base">
                                        <p:cTn id="43" dur="500" fill="hold"/>
                                        <p:tgtEl>
                                          <p:spTgt spid="18"/>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2" presetClass="entr" presetSubtype="8"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par>
                          <p:cTn id="48" fill="hold">
                            <p:stCondLst>
                              <p:cond delay="4500"/>
                            </p:stCondLst>
                            <p:childTnLst>
                              <p:par>
                                <p:cTn id="49" presetID="47" presetClass="entr" presetSubtype="0"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par>
                          <p:cTn id="59" fill="hold">
                            <p:stCondLst>
                              <p:cond delay="5500"/>
                            </p:stCondLst>
                            <p:childTnLst>
                              <p:par>
                                <p:cTn id="60" presetID="2" presetClass="entr" presetSubtype="8"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0-#ppt_w/2"/>
                                          </p:val>
                                        </p:tav>
                                        <p:tav tm="100000">
                                          <p:val>
                                            <p:strVal val="#ppt_x"/>
                                          </p:val>
                                        </p:tav>
                                      </p:tavLst>
                                    </p:anim>
                                    <p:anim calcmode="lin" valueType="num">
                                      <p:cBhvr additive="base">
                                        <p:cTn id="63" dur="500" fill="hold"/>
                                        <p:tgtEl>
                                          <p:spTgt spid="25"/>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2" presetClass="entr" presetSubtype="2" fill="hold"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right)">
                                      <p:cBhvr>
                                        <p:cTn id="67" dur="500"/>
                                        <p:tgtEl>
                                          <p:spTgt spid="32"/>
                                        </p:tgtEl>
                                      </p:cBhvr>
                                    </p:animEffect>
                                  </p:childTnLst>
                                </p:cTn>
                              </p:par>
                            </p:childTnLst>
                          </p:cTn>
                        </p:par>
                        <p:par>
                          <p:cTn id="68" fill="hold">
                            <p:stCondLst>
                              <p:cond delay="6500"/>
                            </p:stCondLst>
                            <p:childTnLst>
                              <p:par>
                                <p:cTn id="69" presetID="47" presetClass="entr" presetSubtype="0"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1000"/>
                                        <p:tgtEl>
                                          <p:spTgt spid="10"/>
                                        </p:tgtEl>
                                      </p:cBhvr>
                                    </p:animEffect>
                                    <p:anim calcmode="lin" valueType="num">
                                      <p:cBhvr>
                                        <p:cTn id="77" dur="1000" fill="hold"/>
                                        <p:tgtEl>
                                          <p:spTgt spid="10"/>
                                        </p:tgtEl>
                                        <p:attrNameLst>
                                          <p:attrName>ppt_x</p:attrName>
                                        </p:attrNameLst>
                                      </p:cBhvr>
                                      <p:tavLst>
                                        <p:tav tm="0">
                                          <p:val>
                                            <p:strVal val="#ppt_x"/>
                                          </p:val>
                                        </p:tav>
                                        <p:tav tm="100000">
                                          <p:val>
                                            <p:strVal val="#ppt_x"/>
                                          </p:val>
                                        </p:tav>
                                      </p:tavLst>
                                    </p:anim>
                                    <p:anim calcmode="lin" valueType="num">
                                      <p:cBhvr>
                                        <p:cTn id="78" dur="1000" fill="hold"/>
                                        <p:tgtEl>
                                          <p:spTgt spid="10"/>
                                        </p:tgtEl>
                                        <p:attrNameLst>
                                          <p:attrName>ppt_y</p:attrName>
                                        </p:attrNameLst>
                                      </p:cBhvr>
                                      <p:tavLst>
                                        <p:tav tm="0">
                                          <p:val>
                                            <p:strVal val="#ppt_y+.1"/>
                                          </p:val>
                                        </p:tav>
                                        <p:tav tm="100000">
                                          <p:val>
                                            <p:strVal val="#ppt_y"/>
                                          </p:val>
                                        </p:tav>
                                      </p:tavLst>
                                    </p:anim>
                                  </p:childTnLst>
                                </p:cTn>
                              </p:par>
                            </p:childTnLst>
                          </p:cTn>
                        </p:par>
                        <p:par>
                          <p:cTn id="79" fill="hold">
                            <p:stCondLst>
                              <p:cond delay="7500"/>
                            </p:stCondLst>
                            <p:childTnLst>
                              <p:par>
                                <p:cTn id="80" presetID="2" presetClass="entr" presetSubtype="2" fill="hold" nodeType="afterEffect">
                                  <p:stCondLst>
                                    <p:cond delay="0"/>
                                  </p:stCondLst>
                                  <p:childTnLst>
                                    <p:set>
                                      <p:cBhvr>
                                        <p:cTn id="81" dur="1" fill="hold">
                                          <p:stCondLst>
                                            <p:cond delay="0"/>
                                          </p:stCondLst>
                                        </p:cTn>
                                        <p:tgtEl>
                                          <p:spTgt spid="28"/>
                                        </p:tgtEl>
                                        <p:attrNameLst>
                                          <p:attrName>style.visibility</p:attrName>
                                        </p:attrNameLst>
                                      </p:cBhvr>
                                      <p:to>
                                        <p:strVal val="visible"/>
                                      </p:to>
                                    </p:set>
                                    <p:anim calcmode="lin" valueType="num">
                                      <p:cBhvr additive="base">
                                        <p:cTn id="82" dur="500" fill="hold"/>
                                        <p:tgtEl>
                                          <p:spTgt spid="28"/>
                                        </p:tgtEl>
                                        <p:attrNameLst>
                                          <p:attrName>ppt_x</p:attrName>
                                        </p:attrNameLst>
                                      </p:cBhvr>
                                      <p:tavLst>
                                        <p:tav tm="0">
                                          <p:val>
                                            <p:strVal val="1+#ppt_w/2"/>
                                          </p:val>
                                        </p:tav>
                                        <p:tav tm="100000">
                                          <p:val>
                                            <p:strVal val="#ppt_x"/>
                                          </p:val>
                                        </p:tav>
                                      </p:tavLst>
                                    </p:anim>
                                    <p:anim calcmode="lin" valueType="num">
                                      <p:cBhvr additive="base">
                                        <p:cTn id="83" dur="500" fill="hold"/>
                                        <p:tgtEl>
                                          <p:spTgt spid="28"/>
                                        </p:tgtEl>
                                        <p:attrNameLst>
                                          <p:attrName>ppt_y</p:attrName>
                                        </p:attrNameLst>
                                      </p:cBhvr>
                                      <p:tavLst>
                                        <p:tav tm="0">
                                          <p:val>
                                            <p:strVal val="#ppt_y"/>
                                          </p:val>
                                        </p:tav>
                                        <p:tav tm="100000">
                                          <p:val>
                                            <p:strVal val="#ppt_y"/>
                                          </p:val>
                                        </p:tav>
                                      </p:tavLst>
                                    </p:anim>
                                  </p:childTnLst>
                                </p:cTn>
                              </p:par>
                            </p:childTnLst>
                          </p:cTn>
                        </p:par>
                        <p:par>
                          <p:cTn id="84" fill="hold">
                            <p:stCondLst>
                              <p:cond delay="8000"/>
                            </p:stCondLst>
                            <p:childTnLst>
                              <p:par>
                                <p:cTn id="85" presetID="22" presetClass="entr" presetSubtype="8" fill="hold" nodeType="after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left)">
                                      <p:cBhvr>
                                        <p:cTn id="87" dur="500"/>
                                        <p:tgtEl>
                                          <p:spTgt spid="34"/>
                                        </p:tgtEl>
                                      </p:cBhvr>
                                    </p:animEffect>
                                  </p:childTnLst>
                                </p:cTn>
                              </p:par>
                            </p:childTnLst>
                          </p:cTn>
                        </p:par>
                        <p:par>
                          <p:cTn id="88" fill="hold">
                            <p:stCondLst>
                              <p:cond delay="8500"/>
                            </p:stCondLst>
                            <p:childTnLst>
                              <p:par>
                                <p:cTn id="89" presetID="47" presetClass="entr" presetSubtype="0" fill="hold" grpId="0" nodeType="after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1000"/>
                                        <p:tgtEl>
                                          <p:spTgt spid="36"/>
                                        </p:tgtEl>
                                      </p:cBhvr>
                                    </p:animEffect>
                                    <p:anim calcmode="lin" valueType="num">
                                      <p:cBhvr>
                                        <p:cTn id="92" dur="1000" fill="hold"/>
                                        <p:tgtEl>
                                          <p:spTgt spid="36"/>
                                        </p:tgtEl>
                                        <p:attrNameLst>
                                          <p:attrName>ppt_x</p:attrName>
                                        </p:attrNameLst>
                                      </p:cBhvr>
                                      <p:tavLst>
                                        <p:tav tm="0">
                                          <p:val>
                                            <p:strVal val="#ppt_x"/>
                                          </p:val>
                                        </p:tav>
                                        <p:tav tm="100000">
                                          <p:val>
                                            <p:strVal val="#ppt_x"/>
                                          </p:val>
                                        </p:tav>
                                      </p:tavLst>
                                    </p:anim>
                                    <p:anim calcmode="lin" valueType="num">
                                      <p:cBhvr>
                                        <p:cTn id="93" dur="1000" fill="hold"/>
                                        <p:tgtEl>
                                          <p:spTgt spid="36"/>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fade">
                                      <p:cBhvr>
                                        <p:cTn id="96" dur="1000"/>
                                        <p:tgtEl>
                                          <p:spTgt spid="35"/>
                                        </p:tgtEl>
                                      </p:cBhvr>
                                    </p:animEffect>
                                    <p:anim calcmode="lin" valueType="num">
                                      <p:cBhvr>
                                        <p:cTn id="97" dur="1000" fill="hold"/>
                                        <p:tgtEl>
                                          <p:spTgt spid="35"/>
                                        </p:tgtEl>
                                        <p:attrNameLst>
                                          <p:attrName>ppt_x</p:attrName>
                                        </p:attrNameLst>
                                      </p:cBhvr>
                                      <p:tavLst>
                                        <p:tav tm="0">
                                          <p:val>
                                            <p:strVal val="#ppt_x"/>
                                          </p:val>
                                        </p:tav>
                                        <p:tav tm="100000">
                                          <p:val>
                                            <p:strVal val="#ppt_x"/>
                                          </p:val>
                                        </p:tav>
                                      </p:tavLst>
                                    </p:anim>
                                    <p:anim calcmode="lin" valueType="num">
                                      <p:cBhvr>
                                        <p:cTn id="9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13" grpId="0"/>
      <p:bldP spid="14" grpId="0"/>
      <p:bldP spid="35"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教学设计</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任意多边形 8"/>
          <p:cNvSpPr/>
          <p:nvPr/>
        </p:nvSpPr>
        <p:spPr>
          <a:xfrm flipH="1">
            <a:off x="2727384" y="3269374"/>
            <a:ext cx="3763199" cy="1669799"/>
          </a:xfrm>
          <a:custGeom>
            <a:avLst/>
            <a:gdLst>
              <a:gd name="connsiteX0" fmla="*/ 3025157 w 6067310"/>
              <a:gd name="connsiteY0" fmla="*/ 1055951 h 2705986"/>
              <a:gd name="connsiteX1" fmla="*/ 3064024 w 6067310"/>
              <a:gd name="connsiteY1" fmla="*/ 1059484 h 2705986"/>
              <a:gd name="connsiteX2" fmla="*/ 3063946 w 6067310"/>
              <a:gd name="connsiteY2" fmla="*/ 1056391 h 2705986"/>
              <a:gd name="connsiteX3" fmla="*/ 3120244 w 6067310"/>
              <a:gd name="connsiteY3" fmla="*/ 1153633 h 2705986"/>
              <a:gd name="connsiteX4" fmla="*/ 3067081 w 6067310"/>
              <a:gd name="connsiteY4" fmla="*/ 1254642 h 2705986"/>
              <a:gd name="connsiteX5" fmla="*/ 3157458 w 6067310"/>
              <a:gd name="connsiteY5" fmla="*/ 2232837 h 2705986"/>
              <a:gd name="connsiteX6" fmla="*/ 3032614 w 6067310"/>
              <a:gd name="connsiteY6" fmla="*/ 2325464 h 2705986"/>
              <a:gd name="connsiteX7" fmla="*/ 2909852 w 6067310"/>
              <a:gd name="connsiteY7" fmla="*/ 2234382 h 2705986"/>
              <a:gd name="connsiteX8" fmla="*/ 3000229 w 6067310"/>
              <a:gd name="connsiteY8" fmla="*/ 1256187 h 2705986"/>
              <a:gd name="connsiteX9" fmla="*/ 2947066 w 6067310"/>
              <a:gd name="connsiteY9" fmla="*/ 1155178 h 2705986"/>
              <a:gd name="connsiteX10" fmla="*/ 3003366 w 6067310"/>
              <a:gd name="connsiteY10" fmla="*/ 1057932 h 2705986"/>
              <a:gd name="connsiteX11" fmla="*/ 3029867 w 6067310"/>
              <a:gd name="connsiteY11" fmla="*/ 0 h 2705986"/>
              <a:gd name="connsiteX12" fmla="*/ 3029807 w 6067310"/>
              <a:gd name="connsiteY12" fmla="*/ 2381 h 2705986"/>
              <a:gd name="connsiteX13" fmla="*/ 2964451 w 6067310"/>
              <a:gd name="connsiteY13" fmla="*/ 9531 h 2705986"/>
              <a:gd name="connsiteX14" fmla="*/ 2862005 w 6067310"/>
              <a:gd name="connsiteY14" fmla="*/ 894680 h 2705986"/>
              <a:gd name="connsiteX15" fmla="*/ 2808843 w 6067310"/>
              <a:gd name="connsiteY15" fmla="*/ 894680 h 2705986"/>
              <a:gd name="connsiteX16" fmla="*/ 2372908 w 6067310"/>
              <a:gd name="connsiteY16" fmla="*/ 1059484 h 2705986"/>
              <a:gd name="connsiteX17" fmla="*/ 1570150 w 6067310"/>
              <a:gd name="connsiteY17" fmla="*/ 1442257 h 2705986"/>
              <a:gd name="connsiteX18" fmla="*/ 634485 w 6067310"/>
              <a:gd name="connsiteY18" fmla="*/ 1197708 h 2705986"/>
              <a:gd name="connsiteX19" fmla="*/ 623852 w 6067310"/>
              <a:gd name="connsiteY19" fmla="*/ 1229605 h 2705986"/>
              <a:gd name="connsiteX20" fmla="*/ 437782 w 6067310"/>
              <a:gd name="connsiteY20" fmla="*/ 942526 h 2705986"/>
              <a:gd name="connsiteX21" fmla="*/ 437782 w 6067310"/>
              <a:gd name="connsiteY21" fmla="*/ 1176443 h 2705986"/>
              <a:gd name="connsiteX22" fmla="*/ 267661 w 6067310"/>
              <a:gd name="connsiteY22" fmla="*/ 1144545 h 2705986"/>
              <a:gd name="connsiteX23" fmla="*/ 272978 w 6067310"/>
              <a:gd name="connsiteY23" fmla="*/ 1086066 h 2705986"/>
              <a:gd name="connsiteX24" fmla="*/ 246396 w 6067310"/>
              <a:gd name="connsiteY24" fmla="*/ 1080750 h 2705986"/>
              <a:gd name="connsiteX25" fmla="*/ 235764 w 6067310"/>
              <a:gd name="connsiteY25" fmla="*/ 1128596 h 2705986"/>
              <a:gd name="connsiteX26" fmla="*/ 44378 w 6067310"/>
              <a:gd name="connsiteY26" fmla="*/ 1022271 h 2705986"/>
              <a:gd name="connsiteX27" fmla="*/ 76275 w 6067310"/>
              <a:gd name="connsiteY27" fmla="*/ 1160494 h 2705986"/>
              <a:gd name="connsiteX28" fmla="*/ 549424 w 6067310"/>
              <a:gd name="connsiteY28" fmla="*/ 1420991 h 2705986"/>
              <a:gd name="connsiteX29" fmla="*/ 544108 w 6067310"/>
              <a:gd name="connsiteY29" fmla="*/ 1442257 h 2705986"/>
              <a:gd name="connsiteX30" fmla="*/ 1203326 w 6067310"/>
              <a:gd name="connsiteY30" fmla="*/ 1692122 h 2705986"/>
              <a:gd name="connsiteX31" fmla="*/ 1804066 w 6067310"/>
              <a:gd name="connsiteY31" fmla="*/ 1835661 h 2705986"/>
              <a:gd name="connsiteX32" fmla="*/ 2356959 w 6067310"/>
              <a:gd name="connsiteY32" fmla="*/ 1670857 h 2705986"/>
              <a:gd name="connsiteX33" fmla="*/ 2457968 w 6067310"/>
              <a:gd name="connsiteY33" fmla="*/ 2011098 h 2705986"/>
              <a:gd name="connsiteX34" fmla="*/ 2468601 w 6067310"/>
              <a:gd name="connsiteY34" fmla="*/ 2622471 h 2705986"/>
              <a:gd name="connsiteX35" fmla="*/ 2532396 w 6067310"/>
              <a:gd name="connsiteY35" fmla="*/ 2702215 h 2705986"/>
              <a:gd name="connsiteX36" fmla="*/ 3079973 w 6067310"/>
              <a:gd name="connsiteY36" fmla="*/ 2702215 h 2705986"/>
              <a:gd name="connsiteX37" fmla="*/ 3079949 w 6067310"/>
              <a:gd name="connsiteY37" fmla="*/ 2700670 h 2705986"/>
              <a:gd name="connsiteX38" fmla="*/ 3534914 w 6067310"/>
              <a:gd name="connsiteY38" fmla="*/ 2700670 h 2705986"/>
              <a:gd name="connsiteX39" fmla="*/ 3598709 w 6067310"/>
              <a:gd name="connsiteY39" fmla="*/ 2620926 h 2705986"/>
              <a:gd name="connsiteX40" fmla="*/ 3609342 w 6067310"/>
              <a:gd name="connsiteY40" fmla="*/ 2009553 h 2705986"/>
              <a:gd name="connsiteX41" fmla="*/ 3710351 w 6067310"/>
              <a:gd name="connsiteY41" fmla="*/ 1669312 h 2705986"/>
              <a:gd name="connsiteX42" fmla="*/ 4263244 w 6067310"/>
              <a:gd name="connsiteY42" fmla="*/ 1834116 h 2705986"/>
              <a:gd name="connsiteX43" fmla="*/ 4863984 w 6067310"/>
              <a:gd name="connsiteY43" fmla="*/ 1690577 h 2705986"/>
              <a:gd name="connsiteX44" fmla="*/ 5523202 w 6067310"/>
              <a:gd name="connsiteY44" fmla="*/ 1440712 h 2705986"/>
              <a:gd name="connsiteX45" fmla="*/ 5517886 w 6067310"/>
              <a:gd name="connsiteY45" fmla="*/ 1419446 h 2705986"/>
              <a:gd name="connsiteX46" fmla="*/ 5991035 w 6067310"/>
              <a:gd name="connsiteY46" fmla="*/ 1158949 h 2705986"/>
              <a:gd name="connsiteX47" fmla="*/ 6022932 w 6067310"/>
              <a:gd name="connsiteY47" fmla="*/ 1020726 h 2705986"/>
              <a:gd name="connsiteX48" fmla="*/ 5831546 w 6067310"/>
              <a:gd name="connsiteY48" fmla="*/ 1127051 h 2705986"/>
              <a:gd name="connsiteX49" fmla="*/ 5820914 w 6067310"/>
              <a:gd name="connsiteY49" fmla="*/ 1079205 h 2705986"/>
              <a:gd name="connsiteX50" fmla="*/ 5794332 w 6067310"/>
              <a:gd name="connsiteY50" fmla="*/ 1084521 h 2705986"/>
              <a:gd name="connsiteX51" fmla="*/ 5799649 w 6067310"/>
              <a:gd name="connsiteY51" fmla="*/ 1143000 h 2705986"/>
              <a:gd name="connsiteX52" fmla="*/ 5629528 w 6067310"/>
              <a:gd name="connsiteY52" fmla="*/ 1174898 h 2705986"/>
              <a:gd name="connsiteX53" fmla="*/ 5629528 w 6067310"/>
              <a:gd name="connsiteY53" fmla="*/ 940981 h 2705986"/>
              <a:gd name="connsiteX54" fmla="*/ 5443458 w 6067310"/>
              <a:gd name="connsiteY54" fmla="*/ 1228060 h 2705986"/>
              <a:gd name="connsiteX55" fmla="*/ 5432825 w 6067310"/>
              <a:gd name="connsiteY55" fmla="*/ 1196163 h 2705986"/>
              <a:gd name="connsiteX56" fmla="*/ 4497160 w 6067310"/>
              <a:gd name="connsiteY56" fmla="*/ 1440712 h 2705986"/>
              <a:gd name="connsiteX57" fmla="*/ 3694402 w 6067310"/>
              <a:gd name="connsiteY57" fmla="*/ 1057939 h 2705986"/>
              <a:gd name="connsiteX58" fmla="*/ 3258467 w 6067310"/>
              <a:gd name="connsiteY58" fmla="*/ 893135 h 2705986"/>
              <a:gd name="connsiteX59" fmla="*/ 3205305 w 6067310"/>
              <a:gd name="connsiteY59" fmla="*/ 893135 h 2705986"/>
              <a:gd name="connsiteX60" fmla="*/ 3029867 w 6067310"/>
              <a:gd name="connsiteY60" fmla="*/ 0 h 270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67310" h="2705986">
                <a:moveTo>
                  <a:pt x="3025157" y="1055951"/>
                </a:moveTo>
                <a:lnTo>
                  <a:pt x="3064024" y="1059484"/>
                </a:lnTo>
                <a:lnTo>
                  <a:pt x="3063946" y="1056391"/>
                </a:lnTo>
                <a:lnTo>
                  <a:pt x="3120244" y="1153633"/>
                </a:lnTo>
                <a:lnTo>
                  <a:pt x="3067081" y="1254642"/>
                </a:lnTo>
                <a:lnTo>
                  <a:pt x="3157458" y="2232837"/>
                </a:lnTo>
                <a:lnTo>
                  <a:pt x="3032614" y="2325464"/>
                </a:lnTo>
                <a:lnTo>
                  <a:pt x="2909852" y="2234382"/>
                </a:lnTo>
                <a:lnTo>
                  <a:pt x="3000229" y="1256187"/>
                </a:lnTo>
                <a:lnTo>
                  <a:pt x="2947066" y="1155178"/>
                </a:lnTo>
                <a:lnTo>
                  <a:pt x="3003366" y="1057932"/>
                </a:lnTo>
                <a:close/>
                <a:moveTo>
                  <a:pt x="3029867" y="0"/>
                </a:moveTo>
                <a:lnTo>
                  <a:pt x="3029807" y="2381"/>
                </a:lnTo>
                <a:lnTo>
                  <a:pt x="2964451" y="9531"/>
                </a:lnTo>
                <a:cubicBezTo>
                  <a:pt x="2632430" y="73877"/>
                  <a:pt x="2782261" y="495959"/>
                  <a:pt x="2862005" y="894680"/>
                </a:cubicBezTo>
                <a:lnTo>
                  <a:pt x="2808843" y="894680"/>
                </a:lnTo>
                <a:cubicBezTo>
                  <a:pt x="2727326" y="1013411"/>
                  <a:pt x="2550117" y="1068345"/>
                  <a:pt x="2372908" y="1059484"/>
                </a:cubicBezTo>
                <a:cubicBezTo>
                  <a:pt x="2105322" y="1187075"/>
                  <a:pt x="1837736" y="1341247"/>
                  <a:pt x="1570150" y="1442257"/>
                </a:cubicBezTo>
                <a:cubicBezTo>
                  <a:pt x="1252946" y="1387323"/>
                  <a:pt x="887894" y="1289856"/>
                  <a:pt x="634485" y="1197708"/>
                </a:cubicBezTo>
                <a:lnTo>
                  <a:pt x="623852" y="1229605"/>
                </a:lnTo>
                <a:lnTo>
                  <a:pt x="437782" y="942526"/>
                </a:lnTo>
                <a:cubicBezTo>
                  <a:pt x="299559" y="956702"/>
                  <a:pt x="437782" y="1098471"/>
                  <a:pt x="437782" y="1176443"/>
                </a:cubicBezTo>
                <a:lnTo>
                  <a:pt x="267661" y="1144545"/>
                </a:lnTo>
                <a:lnTo>
                  <a:pt x="272978" y="1086066"/>
                </a:lnTo>
                <a:lnTo>
                  <a:pt x="246396" y="1080750"/>
                </a:lnTo>
                <a:lnTo>
                  <a:pt x="235764" y="1128596"/>
                </a:lnTo>
                <a:cubicBezTo>
                  <a:pt x="171969" y="1093154"/>
                  <a:pt x="108173" y="988602"/>
                  <a:pt x="44378" y="1022271"/>
                </a:cubicBezTo>
                <a:cubicBezTo>
                  <a:pt x="-67265" y="1031131"/>
                  <a:pt x="65643" y="1114420"/>
                  <a:pt x="76275" y="1160494"/>
                </a:cubicBezTo>
                <a:cubicBezTo>
                  <a:pt x="196777" y="1358968"/>
                  <a:pt x="397024" y="1382006"/>
                  <a:pt x="549424" y="1420991"/>
                </a:cubicBezTo>
                <a:lnTo>
                  <a:pt x="544108" y="1442257"/>
                </a:lnTo>
                <a:lnTo>
                  <a:pt x="1203326" y="1692122"/>
                </a:lnTo>
                <a:cubicBezTo>
                  <a:pt x="1398256" y="1793130"/>
                  <a:pt x="1699512" y="1878192"/>
                  <a:pt x="1804066" y="1835661"/>
                </a:cubicBezTo>
                <a:cubicBezTo>
                  <a:pt x="2014945" y="1732880"/>
                  <a:pt x="2172661" y="1725792"/>
                  <a:pt x="2356959" y="1670857"/>
                </a:cubicBezTo>
                <a:cubicBezTo>
                  <a:pt x="2417211" y="1757689"/>
                  <a:pt x="2450879" y="1881735"/>
                  <a:pt x="2457968" y="2011098"/>
                </a:cubicBezTo>
                <a:lnTo>
                  <a:pt x="2468601" y="2622471"/>
                </a:lnTo>
                <a:cubicBezTo>
                  <a:pt x="2489866" y="2649052"/>
                  <a:pt x="2479233" y="2723481"/>
                  <a:pt x="2532396" y="2702215"/>
                </a:cubicBezTo>
                <a:lnTo>
                  <a:pt x="3079973" y="2702215"/>
                </a:lnTo>
                <a:lnTo>
                  <a:pt x="3079949" y="2700670"/>
                </a:lnTo>
                <a:lnTo>
                  <a:pt x="3534914" y="2700670"/>
                </a:lnTo>
                <a:cubicBezTo>
                  <a:pt x="3588077" y="2721936"/>
                  <a:pt x="3577444" y="2647507"/>
                  <a:pt x="3598709" y="2620926"/>
                </a:cubicBezTo>
                <a:lnTo>
                  <a:pt x="3609342" y="2009553"/>
                </a:lnTo>
                <a:cubicBezTo>
                  <a:pt x="3616431" y="1880190"/>
                  <a:pt x="3650099" y="1756144"/>
                  <a:pt x="3710351" y="1669312"/>
                </a:cubicBezTo>
                <a:cubicBezTo>
                  <a:pt x="3894649" y="1724247"/>
                  <a:pt x="4052365" y="1731335"/>
                  <a:pt x="4263244" y="1834116"/>
                </a:cubicBezTo>
                <a:cubicBezTo>
                  <a:pt x="4367798" y="1876647"/>
                  <a:pt x="4669054" y="1791585"/>
                  <a:pt x="4863984" y="1690577"/>
                </a:cubicBezTo>
                <a:lnTo>
                  <a:pt x="5523202" y="1440712"/>
                </a:lnTo>
                <a:lnTo>
                  <a:pt x="5517886" y="1419446"/>
                </a:lnTo>
                <a:cubicBezTo>
                  <a:pt x="5670286" y="1380461"/>
                  <a:pt x="5870533" y="1357423"/>
                  <a:pt x="5991035" y="1158949"/>
                </a:cubicBezTo>
                <a:cubicBezTo>
                  <a:pt x="6001667" y="1112875"/>
                  <a:pt x="6134575" y="1029586"/>
                  <a:pt x="6022932" y="1020726"/>
                </a:cubicBezTo>
                <a:cubicBezTo>
                  <a:pt x="5959137" y="987057"/>
                  <a:pt x="5895341" y="1091609"/>
                  <a:pt x="5831546" y="1127051"/>
                </a:cubicBezTo>
                <a:lnTo>
                  <a:pt x="5820914" y="1079205"/>
                </a:lnTo>
                <a:lnTo>
                  <a:pt x="5794332" y="1084521"/>
                </a:lnTo>
                <a:lnTo>
                  <a:pt x="5799649" y="1143000"/>
                </a:lnTo>
                <a:lnTo>
                  <a:pt x="5629528" y="1174898"/>
                </a:lnTo>
                <a:cubicBezTo>
                  <a:pt x="5629528" y="1096926"/>
                  <a:pt x="5767751" y="955157"/>
                  <a:pt x="5629528" y="940981"/>
                </a:cubicBezTo>
                <a:lnTo>
                  <a:pt x="5443458" y="1228060"/>
                </a:lnTo>
                <a:lnTo>
                  <a:pt x="5432825" y="1196163"/>
                </a:lnTo>
                <a:cubicBezTo>
                  <a:pt x="5179416" y="1288311"/>
                  <a:pt x="4814364" y="1385778"/>
                  <a:pt x="4497160" y="1440712"/>
                </a:cubicBezTo>
                <a:cubicBezTo>
                  <a:pt x="4229574" y="1339702"/>
                  <a:pt x="3961988" y="1185530"/>
                  <a:pt x="3694402" y="1057939"/>
                </a:cubicBezTo>
                <a:cubicBezTo>
                  <a:pt x="3517193" y="1066800"/>
                  <a:pt x="3339984" y="1011866"/>
                  <a:pt x="3258467" y="893135"/>
                </a:cubicBezTo>
                <a:lnTo>
                  <a:pt x="3205305" y="893135"/>
                </a:lnTo>
                <a:cubicBezTo>
                  <a:pt x="3290366" y="467832"/>
                  <a:pt x="3455169" y="15950"/>
                  <a:pt x="3029867" y="0"/>
                </a:cubicBezTo>
                <a:close/>
              </a:path>
            </a:pathLst>
          </a:custGeom>
          <a:solidFill>
            <a:srgbClr val="81BC8B"/>
          </a:solidFill>
          <a:ln>
            <a:noFill/>
          </a:ln>
        </p:spPr>
        <p:txBody>
          <a:bodyPr vert="horz" wrap="square" lIns="68580" tIns="34290" rIns="68580" bIns="34290" numCol="1" anchor="t" anchorCtr="0" compatLnSpc="1">
            <a:noAutofit/>
          </a:bodyPr>
          <a:lstStyle/>
          <a:p>
            <a:endParaRPr lang="zh-CN" altLang="en-US" sz="1015">
              <a:solidFill>
                <a:prstClr val="black"/>
              </a:solidFill>
            </a:endParaRPr>
          </a:p>
        </p:txBody>
      </p:sp>
      <p:grpSp>
        <p:nvGrpSpPr>
          <p:cNvPr id="10" name="组合 9"/>
          <p:cNvGrpSpPr/>
          <p:nvPr/>
        </p:nvGrpSpPr>
        <p:grpSpPr>
          <a:xfrm>
            <a:off x="3269875" y="1883309"/>
            <a:ext cx="958966" cy="958966"/>
            <a:chOff x="4359833" y="2713220"/>
            <a:chExt cx="1278621" cy="1278621"/>
          </a:xfrm>
          <a:solidFill>
            <a:srgbClr val="E71F19"/>
          </a:solidFill>
        </p:grpSpPr>
        <p:sp>
          <p:nvSpPr>
            <p:cNvPr id="11" name="椭圆 10"/>
            <p:cNvSpPr/>
            <p:nvPr/>
          </p:nvSpPr>
          <p:spPr>
            <a:xfrm>
              <a:off x="4359833" y="2713220"/>
              <a:ext cx="1278621" cy="12786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矩形 11"/>
            <p:cNvSpPr/>
            <p:nvPr/>
          </p:nvSpPr>
          <p:spPr>
            <a:xfrm>
              <a:off x="4569664" y="2883379"/>
              <a:ext cx="858958" cy="800218"/>
            </a:xfrm>
            <a:prstGeom prst="rect">
              <a:avLst/>
            </a:prstGeom>
            <a:noFill/>
          </p:spPr>
          <p:txBody>
            <a:bodyPr wrap="square">
              <a:spAutoFit/>
            </a:bodyPr>
            <a:lstStyle/>
            <a:p>
              <a:pPr algn="ctr"/>
              <a:r>
                <a:rPr lang="en-US" altLang="zh-CN" sz="3300" dirty="0">
                  <a:solidFill>
                    <a:prstClr val="white"/>
                  </a:solidFill>
                  <a:latin typeface="Haettenschweiler" panose="020B0706040902060204" pitchFamily="34" charset="0"/>
                  <a:ea typeface="微软雅黑" panose="020B0503020204020204" pitchFamily="34" charset="-122"/>
                </a:rPr>
                <a:t>02</a:t>
              </a:r>
              <a:endParaRPr lang="zh-CN" altLang="en-US" sz="3300" dirty="0">
                <a:solidFill>
                  <a:prstClr val="white"/>
                </a:solidFill>
                <a:latin typeface="Haettenschweiler" panose="020B0706040902060204" pitchFamily="34" charset="0"/>
                <a:ea typeface="微软雅黑" panose="020B0503020204020204" pitchFamily="34" charset="-122"/>
              </a:endParaRPr>
            </a:p>
          </p:txBody>
        </p:sp>
      </p:grpSp>
      <p:grpSp>
        <p:nvGrpSpPr>
          <p:cNvPr id="13" name="组合 12"/>
          <p:cNvGrpSpPr/>
          <p:nvPr/>
        </p:nvGrpSpPr>
        <p:grpSpPr>
          <a:xfrm>
            <a:off x="2483078" y="2910822"/>
            <a:ext cx="958966" cy="958966"/>
            <a:chOff x="3310770" y="4083237"/>
            <a:chExt cx="1278621" cy="1278621"/>
          </a:xfrm>
          <a:solidFill>
            <a:srgbClr val="71C3E3"/>
          </a:solidFill>
        </p:grpSpPr>
        <p:sp>
          <p:nvSpPr>
            <p:cNvPr id="14" name="椭圆 13"/>
            <p:cNvSpPr/>
            <p:nvPr/>
          </p:nvSpPr>
          <p:spPr>
            <a:xfrm>
              <a:off x="3310770" y="4083237"/>
              <a:ext cx="1278621" cy="12786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5" name="矩形 14"/>
            <p:cNvSpPr/>
            <p:nvPr/>
          </p:nvSpPr>
          <p:spPr>
            <a:xfrm>
              <a:off x="3490799" y="4281516"/>
              <a:ext cx="858958" cy="800218"/>
            </a:xfrm>
            <a:prstGeom prst="rect">
              <a:avLst/>
            </a:prstGeom>
            <a:noFill/>
          </p:spPr>
          <p:txBody>
            <a:bodyPr wrap="square">
              <a:spAutoFit/>
            </a:bodyPr>
            <a:lstStyle/>
            <a:p>
              <a:pPr algn="ctr"/>
              <a:r>
                <a:rPr lang="en-US" altLang="zh-CN" sz="3300" dirty="0">
                  <a:solidFill>
                    <a:prstClr val="white"/>
                  </a:solidFill>
                  <a:latin typeface="Haettenschweiler" panose="020B0706040902060204" pitchFamily="34" charset="0"/>
                  <a:ea typeface="微软雅黑" panose="020B0503020204020204" pitchFamily="34" charset="-122"/>
                </a:rPr>
                <a:t>01</a:t>
              </a:r>
              <a:endParaRPr lang="zh-CN" altLang="en-US" sz="3300" dirty="0">
                <a:solidFill>
                  <a:prstClr val="white"/>
                </a:solidFill>
                <a:latin typeface="Haettenschweiler" panose="020B0706040902060204" pitchFamily="34" charset="0"/>
                <a:ea typeface="微软雅黑" panose="020B0503020204020204" pitchFamily="34" charset="-122"/>
              </a:endParaRPr>
            </a:p>
          </p:txBody>
        </p:sp>
      </p:grpSp>
      <p:grpSp>
        <p:nvGrpSpPr>
          <p:cNvPr id="16" name="组合 15"/>
          <p:cNvGrpSpPr/>
          <p:nvPr/>
        </p:nvGrpSpPr>
        <p:grpSpPr>
          <a:xfrm>
            <a:off x="4906877" y="1883309"/>
            <a:ext cx="958966" cy="958966"/>
            <a:chOff x="6542502" y="2713220"/>
            <a:chExt cx="1278621" cy="1278621"/>
          </a:xfrm>
          <a:solidFill>
            <a:srgbClr val="FFC000"/>
          </a:solidFill>
        </p:grpSpPr>
        <p:sp>
          <p:nvSpPr>
            <p:cNvPr id="17" name="椭圆 16"/>
            <p:cNvSpPr/>
            <p:nvPr/>
          </p:nvSpPr>
          <p:spPr>
            <a:xfrm>
              <a:off x="6542502" y="2713220"/>
              <a:ext cx="1278621" cy="12786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8" name="矩形 17"/>
            <p:cNvSpPr/>
            <p:nvPr/>
          </p:nvSpPr>
          <p:spPr>
            <a:xfrm>
              <a:off x="6734069" y="2883379"/>
              <a:ext cx="858958" cy="800218"/>
            </a:xfrm>
            <a:prstGeom prst="rect">
              <a:avLst/>
            </a:prstGeom>
            <a:noFill/>
          </p:spPr>
          <p:txBody>
            <a:bodyPr wrap="square">
              <a:spAutoFit/>
            </a:bodyPr>
            <a:lstStyle/>
            <a:p>
              <a:pPr algn="ctr"/>
              <a:r>
                <a:rPr lang="en-US" altLang="zh-CN" sz="3300" dirty="0">
                  <a:solidFill>
                    <a:prstClr val="white"/>
                  </a:solidFill>
                  <a:latin typeface="Haettenschweiler" panose="020B0706040902060204" pitchFamily="34" charset="0"/>
                  <a:ea typeface="微软雅黑" panose="020B0503020204020204" pitchFamily="34" charset="-122"/>
                </a:rPr>
                <a:t>03</a:t>
              </a:r>
              <a:endParaRPr lang="zh-CN" altLang="en-US" sz="3300" dirty="0">
                <a:solidFill>
                  <a:prstClr val="white"/>
                </a:solidFill>
                <a:latin typeface="Haettenschweiler" panose="020B0706040902060204" pitchFamily="34" charset="0"/>
                <a:ea typeface="微软雅黑" panose="020B0503020204020204" pitchFamily="34" charset="-122"/>
              </a:endParaRPr>
            </a:p>
          </p:txBody>
        </p:sp>
      </p:grpSp>
      <p:grpSp>
        <p:nvGrpSpPr>
          <p:cNvPr id="19" name="组合 18"/>
          <p:cNvGrpSpPr/>
          <p:nvPr/>
        </p:nvGrpSpPr>
        <p:grpSpPr>
          <a:xfrm>
            <a:off x="5753169" y="2910822"/>
            <a:ext cx="958966" cy="958966"/>
            <a:chOff x="7670891" y="4083237"/>
            <a:chExt cx="1278621" cy="1278621"/>
          </a:xfrm>
          <a:solidFill>
            <a:srgbClr val="81BC8B"/>
          </a:solidFill>
        </p:grpSpPr>
        <p:sp>
          <p:nvSpPr>
            <p:cNvPr id="24" name="椭圆 23"/>
            <p:cNvSpPr/>
            <p:nvPr/>
          </p:nvSpPr>
          <p:spPr>
            <a:xfrm>
              <a:off x="7670891" y="4083237"/>
              <a:ext cx="1278621" cy="1278621"/>
            </a:xfrm>
            <a:prstGeom prst="ellipse">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5" name="矩形 24"/>
            <p:cNvSpPr/>
            <p:nvPr/>
          </p:nvSpPr>
          <p:spPr>
            <a:xfrm>
              <a:off x="7880722" y="4281516"/>
              <a:ext cx="858958" cy="800218"/>
            </a:xfrm>
            <a:prstGeom prst="rect">
              <a:avLst/>
            </a:prstGeom>
            <a:noFill/>
          </p:spPr>
          <p:txBody>
            <a:bodyPr wrap="square">
              <a:spAutoFit/>
            </a:bodyPr>
            <a:lstStyle/>
            <a:p>
              <a:pPr algn="ctr"/>
              <a:r>
                <a:rPr lang="en-US" altLang="zh-CN" sz="3300" dirty="0">
                  <a:solidFill>
                    <a:prstClr val="white"/>
                  </a:solidFill>
                  <a:latin typeface="Haettenschweiler" panose="020B0706040902060204" pitchFamily="34" charset="0"/>
                  <a:ea typeface="微软雅黑" panose="020B0503020204020204" pitchFamily="34" charset="-122"/>
                </a:rPr>
                <a:t>04</a:t>
              </a:r>
              <a:endParaRPr lang="zh-CN" altLang="en-US" sz="3300" dirty="0">
                <a:solidFill>
                  <a:prstClr val="white"/>
                </a:solidFill>
                <a:latin typeface="Haettenschweiler" panose="020B0706040902060204" pitchFamily="34" charset="0"/>
                <a:ea typeface="微软雅黑" panose="020B0503020204020204" pitchFamily="34" charset="-122"/>
              </a:endParaRPr>
            </a:p>
          </p:txBody>
        </p:sp>
      </p:grpSp>
      <p:sp>
        <p:nvSpPr>
          <p:cNvPr id="26" name="矩形 47"/>
          <p:cNvSpPr>
            <a:spLocks noChangeArrowheads="1"/>
          </p:cNvSpPr>
          <p:nvPr/>
        </p:nvSpPr>
        <p:spPr bwMode="auto">
          <a:xfrm>
            <a:off x="470046" y="3074067"/>
            <a:ext cx="2013032" cy="6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500" dirty="0">
                <a:solidFill>
                  <a:schemeClr val="tx1">
                    <a:lumMod val="75000"/>
                    <a:lumOff val="25000"/>
                  </a:schemeClr>
                </a:solidFill>
              </a:rPr>
              <a:t>单击此处输入标题</a:t>
            </a:r>
            <a:endParaRPr lang="en-US" altLang="zh-CN" sz="1500" dirty="0">
              <a:solidFill>
                <a:schemeClr val="tx1">
                  <a:lumMod val="75000"/>
                  <a:lumOff val="25000"/>
                </a:schemeClr>
              </a:solidFill>
            </a:endParaRPr>
          </a:p>
          <a:p>
            <a:pPr>
              <a:buNone/>
            </a:pPr>
            <a:r>
              <a:rPr lang="zh-CN" altLang="en-US" sz="900" dirty="0">
                <a:solidFill>
                  <a:schemeClr val="tx1">
                    <a:lumMod val="75000"/>
                    <a:lumOff val="25000"/>
                  </a:schemeClr>
                </a:solidFill>
              </a:rPr>
              <a:t>请在这里输入您的主要叙述内容</a:t>
            </a:r>
            <a:endParaRPr lang="en-US" altLang="zh-CN" sz="900" dirty="0">
              <a:solidFill>
                <a:schemeClr val="tx1">
                  <a:lumMod val="75000"/>
                  <a:lumOff val="25000"/>
                </a:schemeClr>
              </a:solidFill>
            </a:endParaRPr>
          </a:p>
          <a:p>
            <a:pPr>
              <a:buNone/>
            </a:pPr>
            <a:r>
              <a:rPr lang="zh-CN" altLang="en-US" sz="900" dirty="0">
                <a:solidFill>
                  <a:schemeClr val="tx1">
                    <a:lumMod val="75000"/>
                    <a:lumOff val="25000"/>
                  </a:schemeClr>
                </a:solidFill>
              </a:rPr>
              <a:t>请在这里输入您的主要叙述内容</a:t>
            </a:r>
            <a:endParaRPr lang="en-US" altLang="zh-CN" sz="900" dirty="0">
              <a:solidFill>
                <a:schemeClr val="tx1">
                  <a:lumMod val="75000"/>
                  <a:lumOff val="25000"/>
                </a:schemeClr>
              </a:solidFill>
            </a:endParaRPr>
          </a:p>
        </p:txBody>
      </p:sp>
      <p:sp>
        <p:nvSpPr>
          <p:cNvPr id="27" name="矩形 26"/>
          <p:cNvSpPr>
            <a:spLocks noChangeArrowheads="1"/>
          </p:cNvSpPr>
          <p:nvPr/>
        </p:nvSpPr>
        <p:spPr bwMode="auto">
          <a:xfrm>
            <a:off x="1297965" y="1770421"/>
            <a:ext cx="2013032" cy="6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500" dirty="0">
                <a:solidFill>
                  <a:schemeClr val="tx1">
                    <a:lumMod val="75000"/>
                    <a:lumOff val="25000"/>
                  </a:schemeClr>
                </a:solidFill>
              </a:rPr>
              <a:t>单击此处输入标题</a:t>
            </a:r>
            <a:endParaRPr lang="en-US" altLang="zh-CN" sz="1500" dirty="0">
              <a:solidFill>
                <a:schemeClr val="tx1">
                  <a:lumMod val="75000"/>
                  <a:lumOff val="25000"/>
                </a:schemeClr>
              </a:solidFill>
            </a:endParaRPr>
          </a:p>
          <a:p>
            <a:pPr>
              <a:buNone/>
            </a:pPr>
            <a:r>
              <a:rPr lang="zh-CN" altLang="en-US" sz="900" dirty="0">
                <a:solidFill>
                  <a:schemeClr val="tx1">
                    <a:lumMod val="75000"/>
                    <a:lumOff val="25000"/>
                  </a:schemeClr>
                </a:solidFill>
              </a:rPr>
              <a:t>请在这里输入您的主要叙述内容</a:t>
            </a:r>
            <a:endParaRPr lang="en-US" altLang="zh-CN" sz="900" dirty="0">
              <a:solidFill>
                <a:schemeClr val="tx1">
                  <a:lumMod val="75000"/>
                  <a:lumOff val="25000"/>
                </a:schemeClr>
              </a:solidFill>
            </a:endParaRPr>
          </a:p>
          <a:p>
            <a:pPr>
              <a:buNone/>
            </a:pPr>
            <a:r>
              <a:rPr lang="zh-CN" altLang="en-US" sz="900" dirty="0">
                <a:solidFill>
                  <a:schemeClr val="tx1">
                    <a:lumMod val="75000"/>
                    <a:lumOff val="25000"/>
                  </a:schemeClr>
                </a:solidFill>
              </a:rPr>
              <a:t>请在这里输入您的主要叙述内容</a:t>
            </a:r>
            <a:endParaRPr lang="en-US" altLang="zh-CN" sz="900" dirty="0">
              <a:solidFill>
                <a:schemeClr val="tx1">
                  <a:lumMod val="75000"/>
                  <a:lumOff val="25000"/>
                </a:schemeClr>
              </a:solidFill>
            </a:endParaRPr>
          </a:p>
        </p:txBody>
      </p:sp>
      <p:sp>
        <p:nvSpPr>
          <p:cNvPr id="28" name="矩形 47"/>
          <p:cNvSpPr>
            <a:spLocks noChangeArrowheads="1"/>
          </p:cNvSpPr>
          <p:nvPr/>
        </p:nvSpPr>
        <p:spPr bwMode="auto">
          <a:xfrm>
            <a:off x="6104473" y="1770421"/>
            <a:ext cx="2013032" cy="6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500" dirty="0">
                <a:solidFill>
                  <a:schemeClr val="tx1">
                    <a:lumMod val="75000"/>
                    <a:lumOff val="25000"/>
                  </a:schemeClr>
                </a:solidFill>
              </a:rPr>
              <a:t>单击此处输入标题</a:t>
            </a:r>
            <a:endParaRPr lang="en-US" altLang="zh-CN" sz="1500" dirty="0">
              <a:solidFill>
                <a:schemeClr val="tx1">
                  <a:lumMod val="75000"/>
                  <a:lumOff val="25000"/>
                </a:schemeClr>
              </a:solidFill>
            </a:endParaRPr>
          </a:p>
          <a:p>
            <a:pPr>
              <a:buNone/>
            </a:pPr>
            <a:r>
              <a:rPr lang="zh-CN" altLang="en-US" sz="900" dirty="0">
                <a:solidFill>
                  <a:schemeClr val="tx1">
                    <a:lumMod val="75000"/>
                    <a:lumOff val="25000"/>
                  </a:schemeClr>
                </a:solidFill>
              </a:rPr>
              <a:t>请在这里输入您的主要叙述内容</a:t>
            </a:r>
            <a:endParaRPr lang="en-US" altLang="zh-CN" sz="900" dirty="0">
              <a:solidFill>
                <a:schemeClr val="tx1">
                  <a:lumMod val="75000"/>
                  <a:lumOff val="25000"/>
                </a:schemeClr>
              </a:solidFill>
            </a:endParaRPr>
          </a:p>
          <a:p>
            <a:pPr>
              <a:buNone/>
            </a:pPr>
            <a:r>
              <a:rPr lang="zh-CN" altLang="en-US" sz="900" dirty="0">
                <a:solidFill>
                  <a:schemeClr val="tx1">
                    <a:lumMod val="75000"/>
                    <a:lumOff val="25000"/>
                  </a:schemeClr>
                </a:solidFill>
              </a:rPr>
              <a:t>请在这里输入您的主要叙述内容</a:t>
            </a:r>
            <a:endParaRPr lang="en-US" altLang="zh-CN" sz="900" dirty="0">
              <a:solidFill>
                <a:schemeClr val="tx1">
                  <a:lumMod val="75000"/>
                  <a:lumOff val="25000"/>
                </a:schemeClr>
              </a:solidFill>
            </a:endParaRPr>
          </a:p>
        </p:txBody>
      </p:sp>
      <p:sp>
        <p:nvSpPr>
          <p:cNvPr id="29" name="矩形 47"/>
          <p:cNvSpPr>
            <a:spLocks noChangeArrowheads="1"/>
          </p:cNvSpPr>
          <p:nvPr/>
        </p:nvSpPr>
        <p:spPr bwMode="auto">
          <a:xfrm>
            <a:off x="6940131" y="3075016"/>
            <a:ext cx="2013032" cy="6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500" dirty="0">
                <a:solidFill>
                  <a:schemeClr val="tx1">
                    <a:lumMod val="75000"/>
                    <a:lumOff val="25000"/>
                  </a:schemeClr>
                </a:solidFill>
              </a:rPr>
              <a:t>单击此处输入标题</a:t>
            </a:r>
            <a:endParaRPr lang="en-US" altLang="zh-CN" sz="1500" dirty="0">
              <a:solidFill>
                <a:schemeClr val="tx1">
                  <a:lumMod val="75000"/>
                  <a:lumOff val="25000"/>
                </a:schemeClr>
              </a:solidFill>
            </a:endParaRPr>
          </a:p>
          <a:p>
            <a:pPr>
              <a:buNone/>
            </a:pPr>
            <a:r>
              <a:rPr lang="zh-CN" altLang="en-US" sz="900" dirty="0">
                <a:solidFill>
                  <a:schemeClr val="tx1">
                    <a:lumMod val="75000"/>
                    <a:lumOff val="25000"/>
                  </a:schemeClr>
                </a:solidFill>
              </a:rPr>
              <a:t>请在这里输入您的主要叙述内容</a:t>
            </a:r>
            <a:endParaRPr lang="en-US" altLang="zh-CN" sz="900" dirty="0">
              <a:solidFill>
                <a:schemeClr val="tx1">
                  <a:lumMod val="75000"/>
                  <a:lumOff val="25000"/>
                </a:schemeClr>
              </a:solidFill>
            </a:endParaRPr>
          </a:p>
          <a:p>
            <a:pPr>
              <a:buNone/>
            </a:pPr>
            <a:r>
              <a:rPr lang="zh-CN" altLang="en-US" sz="900" dirty="0">
                <a:solidFill>
                  <a:schemeClr val="tx1">
                    <a:lumMod val="75000"/>
                    <a:lumOff val="25000"/>
                  </a:schemeClr>
                </a:solidFill>
              </a:rPr>
              <a:t>请在这里输入您的主要叙述内容</a:t>
            </a:r>
            <a:endParaRPr lang="en-US" altLang="zh-CN" sz="900"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3" presetClass="entr" presetSubtype="32"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750" fill="hold"/>
                                        <p:tgtEl>
                                          <p:spTgt spid="13"/>
                                        </p:tgtEl>
                                        <p:attrNameLst>
                                          <p:attrName>ppt_w</p:attrName>
                                        </p:attrNameLst>
                                      </p:cBhvr>
                                      <p:tavLst>
                                        <p:tav tm="0">
                                          <p:val>
                                            <p:strVal val="4*#ppt_w"/>
                                          </p:val>
                                        </p:tav>
                                        <p:tav tm="100000">
                                          <p:val>
                                            <p:strVal val="#ppt_w"/>
                                          </p:val>
                                        </p:tav>
                                      </p:tavLst>
                                    </p:anim>
                                    <p:anim calcmode="lin" valueType="num">
                                      <p:cBhvr>
                                        <p:cTn id="28" dur="750" fill="hold"/>
                                        <p:tgtEl>
                                          <p:spTgt spid="13"/>
                                        </p:tgtEl>
                                        <p:attrNameLst>
                                          <p:attrName>ppt_h</p:attrName>
                                        </p:attrNameLst>
                                      </p:cBhvr>
                                      <p:tavLst>
                                        <p:tav tm="0">
                                          <p:val>
                                            <p:strVal val="4*#ppt_h"/>
                                          </p:val>
                                        </p:tav>
                                        <p:tav tm="100000">
                                          <p:val>
                                            <p:strVal val="#ppt_h"/>
                                          </p:val>
                                        </p:tav>
                                      </p:tavLst>
                                    </p:anim>
                                  </p:childTnLst>
                                </p:cTn>
                              </p:par>
                              <p:par>
                                <p:cTn id="29" presetID="23" presetClass="entr" presetSubtype="32"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 calcmode="lin" valueType="num">
                                      <p:cBhvr>
                                        <p:cTn id="31" dur="750" fill="hold"/>
                                        <p:tgtEl>
                                          <p:spTgt spid="10"/>
                                        </p:tgtEl>
                                        <p:attrNameLst>
                                          <p:attrName>ppt_w</p:attrName>
                                        </p:attrNameLst>
                                      </p:cBhvr>
                                      <p:tavLst>
                                        <p:tav tm="0">
                                          <p:val>
                                            <p:strVal val="4*#ppt_w"/>
                                          </p:val>
                                        </p:tav>
                                        <p:tav tm="100000">
                                          <p:val>
                                            <p:strVal val="#ppt_w"/>
                                          </p:val>
                                        </p:tav>
                                      </p:tavLst>
                                    </p:anim>
                                    <p:anim calcmode="lin" valueType="num">
                                      <p:cBhvr>
                                        <p:cTn id="32" dur="750" fill="hold"/>
                                        <p:tgtEl>
                                          <p:spTgt spid="10"/>
                                        </p:tgtEl>
                                        <p:attrNameLst>
                                          <p:attrName>ppt_h</p:attrName>
                                        </p:attrNameLst>
                                      </p:cBhvr>
                                      <p:tavLst>
                                        <p:tav tm="0">
                                          <p:val>
                                            <p:strVal val="4*#ppt_h"/>
                                          </p:val>
                                        </p:tav>
                                        <p:tav tm="100000">
                                          <p:val>
                                            <p:strVal val="#ppt_h"/>
                                          </p:val>
                                        </p:tav>
                                      </p:tavLst>
                                    </p:anim>
                                  </p:childTnLst>
                                </p:cTn>
                              </p:par>
                              <p:par>
                                <p:cTn id="33" presetID="23" presetClass="entr" presetSubtype="32" fill="hold" nodeType="withEffect">
                                  <p:stCondLst>
                                    <p:cond delay="500"/>
                                  </p:stCondLst>
                                  <p:childTnLst>
                                    <p:set>
                                      <p:cBhvr>
                                        <p:cTn id="34" dur="1" fill="hold">
                                          <p:stCondLst>
                                            <p:cond delay="0"/>
                                          </p:stCondLst>
                                        </p:cTn>
                                        <p:tgtEl>
                                          <p:spTgt spid="16"/>
                                        </p:tgtEl>
                                        <p:attrNameLst>
                                          <p:attrName>style.visibility</p:attrName>
                                        </p:attrNameLst>
                                      </p:cBhvr>
                                      <p:to>
                                        <p:strVal val="visible"/>
                                      </p:to>
                                    </p:set>
                                    <p:anim calcmode="lin" valueType="num">
                                      <p:cBhvr>
                                        <p:cTn id="35" dur="750" fill="hold"/>
                                        <p:tgtEl>
                                          <p:spTgt spid="16"/>
                                        </p:tgtEl>
                                        <p:attrNameLst>
                                          <p:attrName>ppt_w</p:attrName>
                                        </p:attrNameLst>
                                      </p:cBhvr>
                                      <p:tavLst>
                                        <p:tav tm="0">
                                          <p:val>
                                            <p:strVal val="4*#ppt_w"/>
                                          </p:val>
                                        </p:tav>
                                        <p:tav tm="100000">
                                          <p:val>
                                            <p:strVal val="#ppt_w"/>
                                          </p:val>
                                        </p:tav>
                                      </p:tavLst>
                                    </p:anim>
                                    <p:anim calcmode="lin" valueType="num">
                                      <p:cBhvr>
                                        <p:cTn id="36" dur="750" fill="hold"/>
                                        <p:tgtEl>
                                          <p:spTgt spid="16"/>
                                        </p:tgtEl>
                                        <p:attrNameLst>
                                          <p:attrName>ppt_h</p:attrName>
                                        </p:attrNameLst>
                                      </p:cBhvr>
                                      <p:tavLst>
                                        <p:tav tm="0">
                                          <p:val>
                                            <p:strVal val="4*#ppt_h"/>
                                          </p:val>
                                        </p:tav>
                                        <p:tav tm="100000">
                                          <p:val>
                                            <p:strVal val="#ppt_h"/>
                                          </p:val>
                                        </p:tav>
                                      </p:tavLst>
                                    </p:anim>
                                  </p:childTnLst>
                                </p:cTn>
                              </p:par>
                              <p:par>
                                <p:cTn id="37" presetID="23" presetClass="entr" presetSubtype="32" fill="hold" nodeType="withEffect">
                                  <p:stCondLst>
                                    <p:cond delay="750"/>
                                  </p:stCondLst>
                                  <p:childTnLst>
                                    <p:set>
                                      <p:cBhvr>
                                        <p:cTn id="38" dur="1" fill="hold">
                                          <p:stCondLst>
                                            <p:cond delay="0"/>
                                          </p:stCondLst>
                                        </p:cTn>
                                        <p:tgtEl>
                                          <p:spTgt spid="19"/>
                                        </p:tgtEl>
                                        <p:attrNameLst>
                                          <p:attrName>style.visibility</p:attrName>
                                        </p:attrNameLst>
                                      </p:cBhvr>
                                      <p:to>
                                        <p:strVal val="visible"/>
                                      </p:to>
                                    </p:set>
                                    <p:anim calcmode="lin" valueType="num">
                                      <p:cBhvr>
                                        <p:cTn id="39" dur="750" fill="hold"/>
                                        <p:tgtEl>
                                          <p:spTgt spid="19"/>
                                        </p:tgtEl>
                                        <p:attrNameLst>
                                          <p:attrName>ppt_w</p:attrName>
                                        </p:attrNameLst>
                                      </p:cBhvr>
                                      <p:tavLst>
                                        <p:tav tm="0">
                                          <p:val>
                                            <p:strVal val="4*#ppt_w"/>
                                          </p:val>
                                        </p:tav>
                                        <p:tav tm="100000">
                                          <p:val>
                                            <p:strVal val="#ppt_w"/>
                                          </p:val>
                                        </p:tav>
                                      </p:tavLst>
                                    </p:anim>
                                    <p:anim calcmode="lin" valueType="num">
                                      <p:cBhvr>
                                        <p:cTn id="40" dur="750" fill="hold"/>
                                        <p:tgtEl>
                                          <p:spTgt spid="19"/>
                                        </p:tgtEl>
                                        <p:attrNameLst>
                                          <p:attrName>ppt_h</p:attrName>
                                        </p:attrNameLst>
                                      </p:cBhvr>
                                      <p:tavLst>
                                        <p:tav tm="0">
                                          <p:val>
                                            <p:strVal val="4*#ppt_h"/>
                                          </p:val>
                                        </p:tav>
                                        <p:tav tm="100000">
                                          <p:val>
                                            <p:strVal val="#ppt_h"/>
                                          </p:val>
                                        </p:tav>
                                      </p:tavLst>
                                    </p:anim>
                                  </p:childTnLst>
                                </p:cTn>
                              </p:par>
                            </p:childTnLst>
                          </p:cTn>
                        </p:par>
                        <p:par>
                          <p:cTn id="41" fill="hold">
                            <p:stCondLst>
                              <p:cond delay="2500"/>
                            </p:stCondLst>
                            <p:childTnLst>
                              <p:par>
                                <p:cTn id="42" presetID="26" presetClass="emph" presetSubtype="0" fill="hold" nodeType="afterEffect">
                                  <p:stCondLst>
                                    <p:cond delay="0"/>
                                  </p:stCondLst>
                                  <p:childTnLst>
                                    <p:animEffect transition="out" filter="fade">
                                      <p:cBhvr>
                                        <p:cTn id="43" dur="500" tmFilter="0, 0; .2, .5; .8, .5; 1, 0"/>
                                        <p:tgtEl>
                                          <p:spTgt spid="13"/>
                                        </p:tgtEl>
                                      </p:cBhvr>
                                    </p:animEffect>
                                    <p:animScale>
                                      <p:cBhvr>
                                        <p:cTn id="44" dur="250" autoRev="1" fill="hold"/>
                                        <p:tgtEl>
                                          <p:spTgt spid="13"/>
                                        </p:tgtEl>
                                      </p:cBhvr>
                                      <p:by x="105000" y="105000"/>
                                    </p:animScale>
                                  </p:childTnLst>
                                </p:cTn>
                              </p:par>
                              <p:par>
                                <p:cTn id="45" presetID="26" presetClass="emph" presetSubtype="0" fill="hold" nodeType="withEffect">
                                  <p:stCondLst>
                                    <p:cond delay="250"/>
                                  </p:stCondLst>
                                  <p:childTnLst>
                                    <p:animEffect transition="out" filter="fade">
                                      <p:cBhvr>
                                        <p:cTn id="46" dur="500" tmFilter="0, 0; .2, .5; .8, .5; 1, 0"/>
                                        <p:tgtEl>
                                          <p:spTgt spid="10"/>
                                        </p:tgtEl>
                                      </p:cBhvr>
                                    </p:animEffect>
                                    <p:animScale>
                                      <p:cBhvr>
                                        <p:cTn id="47" dur="250" autoRev="1" fill="hold"/>
                                        <p:tgtEl>
                                          <p:spTgt spid="10"/>
                                        </p:tgtEl>
                                      </p:cBhvr>
                                      <p:by x="105000" y="105000"/>
                                    </p:animScale>
                                  </p:childTnLst>
                                </p:cTn>
                              </p:par>
                              <p:par>
                                <p:cTn id="48" presetID="26" presetClass="emph" presetSubtype="0" fill="hold" nodeType="withEffect">
                                  <p:stCondLst>
                                    <p:cond delay="500"/>
                                  </p:stCondLst>
                                  <p:childTnLst>
                                    <p:animEffect transition="out" filter="fade">
                                      <p:cBhvr>
                                        <p:cTn id="49" dur="500" tmFilter="0, 0; .2, .5; .8, .5; 1, 0"/>
                                        <p:tgtEl>
                                          <p:spTgt spid="16"/>
                                        </p:tgtEl>
                                      </p:cBhvr>
                                    </p:animEffect>
                                    <p:animScale>
                                      <p:cBhvr>
                                        <p:cTn id="50" dur="250" autoRev="1" fill="hold"/>
                                        <p:tgtEl>
                                          <p:spTgt spid="16"/>
                                        </p:tgtEl>
                                      </p:cBhvr>
                                      <p:by x="105000" y="105000"/>
                                    </p:animScale>
                                  </p:childTnLst>
                                </p:cTn>
                              </p:par>
                              <p:par>
                                <p:cTn id="51" presetID="26" presetClass="emph" presetSubtype="0" fill="hold" nodeType="withEffect">
                                  <p:stCondLst>
                                    <p:cond delay="750"/>
                                  </p:stCondLst>
                                  <p:childTnLst>
                                    <p:animEffect transition="out" filter="fade">
                                      <p:cBhvr>
                                        <p:cTn id="52" dur="500" tmFilter="0, 0; .2, .5; .8, .5; 1, 0"/>
                                        <p:tgtEl>
                                          <p:spTgt spid="19"/>
                                        </p:tgtEl>
                                      </p:cBhvr>
                                    </p:animEffect>
                                    <p:animScale>
                                      <p:cBhvr>
                                        <p:cTn id="53" dur="250" autoRev="1" fill="hold"/>
                                        <p:tgtEl>
                                          <p:spTgt spid="19"/>
                                        </p:tgtEl>
                                      </p:cBhvr>
                                      <p:by x="105000" y="105000"/>
                                    </p:animScale>
                                  </p:childTnLst>
                                </p:cTn>
                              </p:par>
                            </p:childTnLst>
                          </p:cTn>
                        </p:par>
                        <p:par>
                          <p:cTn id="54" fill="hold">
                            <p:stCondLst>
                              <p:cond delay="3000"/>
                            </p:stCondLst>
                            <p:childTnLst>
                              <p:par>
                                <p:cTn id="55" presetID="22" presetClass="entr" presetSubtype="8"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par>
                                <p:cTn id="58" presetID="22" presetClass="entr" presetSubtype="8" fill="hold" grpId="0" nodeType="withEffect">
                                  <p:stCondLst>
                                    <p:cond delay="250"/>
                                  </p:stCondLst>
                                  <p:childTnLst>
                                    <p:set>
                                      <p:cBhvr>
                                        <p:cTn id="59" dur="1" fill="hold">
                                          <p:stCondLst>
                                            <p:cond delay="0"/>
                                          </p:stCondLst>
                                        </p:cTn>
                                        <p:tgtEl>
                                          <p:spTgt spid="27"/>
                                        </p:tgtEl>
                                        <p:attrNameLst>
                                          <p:attrName>style.visibility</p:attrName>
                                        </p:attrNameLst>
                                      </p:cBhvr>
                                      <p:to>
                                        <p:strVal val="visible"/>
                                      </p:to>
                                    </p:set>
                                    <p:animEffect transition="in" filter="wipe(left)">
                                      <p:cBhvr>
                                        <p:cTn id="60" dur="500"/>
                                        <p:tgtEl>
                                          <p:spTgt spid="27"/>
                                        </p:tgtEl>
                                      </p:cBhvr>
                                    </p:animEffect>
                                  </p:childTnLst>
                                </p:cTn>
                              </p:par>
                              <p:par>
                                <p:cTn id="61" presetID="22" presetClass="entr" presetSubtype="8" fill="hold" grpId="0" nodeType="withEffect">
                                  <p:stCondLst>
                                    <p:cond delay="500"/>
                                  </p:stCondLst>
                                  <p:childTnLst>
                                    <p:set>
                                      <p:cBhvr>
                                        <p:cTn id="62" dur="1" fill="hold">
                                          <p:stCondLst>
                                            <p:cond delay="0"/>
                                          </p:stCondLst>
                                        </p:cTn>
                                        <p:tgtEl>
                                          <p:spTgt spid="28"/>
                                        </p:tgtEl>
                                        <p:attrNameLst>
                                          <p:attrName>style.visibility</p:attrName>
                                        </p:attrNameLst>
                                      </p:cBhvr>
                                      <p:to>
                                        <p:strVal val="visible"/>
                                      </p:to>
                                    </p:set>
                                    <p:animEffect transition="in" filter="wipe(left)">
                                      <p:cBhvr>
                                        <p:cTn id="63" dur="500"/>
                                        <p:tgtEl>
                                          <p:spTgt spid="28"/>
                                        </p:tgtEl>
                                      </p:cBhvr>
                                    </p:animEffect>
                                  </p:childTnLst>
                                </p:cTn>
                              </p:par>
                              <p:par>
                                <p:cTn id="64" presetID="22" presetClass="entr" presetSubtype="8" fill="hold" grpId="0" nodeType="withEffect">
                                  <p:stCondLst>
                                    <p:cond delay="750"/>
                                  </p:stCondLst>
                                  <p:childTnLst>
                                    <p:set>
                                      <p:cBhvr>
                                        <p:cTn id="65" dur="1" fill="hold">
                                          <p:stCondLst>
                                            <p:cond delay="0"/>
                                          </p:stCondLst>
                                        </p:cTn>
                                        <p:tgtEl>
                                          <p:spTgt spid="29"/>
                                        </p:tgtEl>
                                        <p:attrNameLst>
                                          <p:attrName>style.visibility</p:attrName>
                                        </p:attrNameLst>
                                      </p:cBhvr>
                                      <p:to>
                                        <p:strVal val="visible"/>
                                      </p:to>
                                    </p:set>
                                    <p:animEffect transition="in" filter="wipe(left)">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26" grpId="0"/>
      <p:bldP spid="27"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教学设计</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组合 8"/>
          <p:cNvGrpSpPr/>
          <p:nvPr/>
        </p:nvGrpSpPr>
        <p:grpSpPr>
          <a:xfrm>
            <a:off x="1058167" y="3784688"/>
            <a:ext cx="448121" cy="448121"/>
            <a:chOff x="1622288" y="2631136"/>
            <a:chExt cx="597494" cy="597494"/>
          </a:xfrm>
        </p:grpSpPr>
        <p:sp>
          <p:nvSpPr>
            <p:cNvPr id="10" name="泪滴形 9"/>
            <p:cNvSpPr/>
            <p:nvPr/>
          </p:nvSpPr>
          <p:spPr>
            <a:xfrm rot="5400000">
              <a:off x="1622288" y="2631136"/>
              <a:ext cx="597494" cy="597494"/>
            </a:xfrm>
            <a:prstGeom prst="teardrop">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sp>
          <p:nvSpPr>
            <p:cNvPr id="11" name="Freeform 23"/>
            <p:cNvSpPr/>
            <p:nvPr/>
          </p:nvSpPr>
          <p:spPr bwMode="auto">
            <a:xfrm>
              <a:off x="1710720" y="2753807"/>
              <a:ext cx="301477" cy="228279"/>
            </a:xfrm>
            <a:custGeom>
              <a:avLst/>
              <a:gdLst>
                <a:gd name="T0" fmla="*/ 15 w 100"/>
                <a:gd name="T1" fmla="*/ 75 h 75"/>
                <a:gd name="T2" fmla="*/ 51 w 100"/>
                <a:gd name="T3" fmla="*/ 17 h 75"/>
                <a:gd name="T4" fmla="*/ 51 w 100"/>
                <a:gd name="T5" fmla="*/ 0 h 75"/>
                <a:gd name="T6" fmla="*/ 100 w 100"/>
                <a:gd name="T7" fmla="*/ 28 h 75"/>
                <a:gd name="T8" fmla="*/ 51 w 100"/>
                <a:gd name="T9" fmla="*/ 61 h 75"/>
                <a:gd name="T10" fmla="*/ 51 w 100"/>
                <a:gd name="T11" fmla="*/ 45 h 75"/>
                <a:gd name="T12" fmla="*/ 51 w 100"/>
                <a:gd name="T13" fmla="*/ 40 h 75"/>
                <a:gd name="T14" fmla="*/ 15 w 100"/>
                <a:gd name="T15" fmla="*/ 75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75">
                  <a:moveTo>
                    <a:pt x="15" y="75"/>
                  </a:moveTo>
                  <a:cubicBezTo>
                    <a:pt x="15" y="75"/>
                    <a:pt x="0" y="31"/>
                    <a:pt x="51" y="17"/>
                  </a:cubicBezTo>
                  <a:cubicBezTo>
                    <a:pt x="51" y="0"/>
                    <a:pt x="51" y="0"/>
                    <a:pt x="51" y="0"/>
                  </a:cubicBezTo>
                  <a:cubicBezTo>
                    <a:pt x="100" y="28"/>
                    <a:pt x="100" y="28"/>
                    <a:pt x="100" y="28"/>
                  </a:cubicBezTo>
                  <a:cubicBezTo>
                    <a:pt x="51" y="61"/>
                    <a:pt x="51" y="61"/>
                    <a:pt x="51" y="61"/>
                  </a:cubicBezTo>
                  <a:cubicBezTo>
                    <a:pt x="51" y="45"/>
                    <a:pt x="51" y="45"/>
                    <a:pt x="51" y="45"/>
                  </a:cubicBezTo>
                  <a:cubicBezTo>
                    <a:pt x="51" y="40"/>
                    <a:pt x="51" y="40"/>
                    <a:pt x="51" y="40"/>
                  </a:cubicBezTo>
                  <a:cubicBezTo>
                    <a:pt x="51" y="40"/>
                    <a:pt x="24" y="42"/>
                    <a:pt x="15" y="7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50" dirty="0">
                <a:ea typeface="微软雅黑" panose="020B0503020204020204" pitchFamily="34" charset="-122"/>
              </a:endParaRPr>
            </a:p>
          </p:txBody>
        </p:sp>
        <p:sp>
          <p:nvSpPr>
            <p:cNvPr id="12" name="Freeform 27"/>
            <p:cNvSpPr/>
            <p:nvPr/>
          </p:nvSpPr>
          <p:spPr bwMode="auto">
            <a:xfrm>
              <a:off x="1858552" y="2906471"/>
              <a:ext cx="301478" cy="229520"/>
            </a:xfrm>
            <a:custGeom>
              <a:avLst/>
              <a:gdLst>
                <a:gd name="T0" fmla="*/ 84 w 100"/>
                <a:gd name="T1" fmla="*/ 0 h 75"/>
                <a:gd name="T2" fmla="*/ 49 w 100"/>
                <a:gd name="T3" fmla="*/ 59 h 75"/>
                <a:gd name="T4" fmla="*/ 49 w 100"/>
                <a:gd name="T5" fmla="*/ 75 h 75"/>
                <a:gd name="T6" fmla="*/ 0 w 100"/>
                <a:gd name="T7" fmla="*/ 48 h 75"/>
                <a:gd name="T8" fmla="*/ 49 w 100"/>
                <a:gd name="T9" fmla="*/ 14 h 75"/>
                <a:gd name="T10" fmla="*/ 49 w 100"/>
                <a:gd name="T11" fmla="*/ 30 h 75"/>
                <a:gd name="T12" fmla="*/ 49 w 100"/>
                <a:gd name="T13" fmla="*/ 35 h 75"/>
                <a:gd name="T14" fmla="*/ 84 w 100"/>
                <a:gd name="T15" fmla="*/ 0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75">
                  <a:moveTo>
                    <a:pt x="84" y="0"/>
                  </a:moveTo>
                  <a:cubicBezTo>
                    <a:pt x="84" y="0"/>
                    <a:pt x="100" y="44"/>
                    <a:pt x="49" y="59"/>
                  </a:cubicBezTo>
                  <a:cubicBezTo>
                    <a:pt x="49" y="75"/>
                    <a:pt x="49" y="75"/>
                    <a:pt x="49" y="75"/>
                  </a:cubicBezTo>
                  <a:cubicBezTo>
                    <a:pt x="0" y="48"/>
                    <a:pt x="0" y="48"/>
                    <a:pt x="0" y="48"/>
                  </a:cubicBezTo>
                  <a:cubicBezTo>
                    <a:pt x="49" y="14"/>
                    <a:pt x="49" y="14"/>
                    <a:pt x="49" y="14"/>
                  </a:cubicBezTo>
                  <a:cubicBezTo>
                    <a:pt x="49" y="30"/>
                    <a:pt x="49" y="30"/>
                    <a:pt x="49" y="30"/>
                  </a:cubicBezTo>
                  <a:cubicBezTo>
                    <a:pt x="49" y="35"/>
                    <a:pt x="49" y="35"/>
                    <a:pt x="49" y="35"/>
                  </a:cubicBezTo>
                  <a:cubicBezTo>
                    <a:pt x="49" y="35"/>
                    <a:pt x="76" y="33"/>
                    <a:pt x="84"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50" dirty="0">
                <a:ea typeface="微软雅黑" panose="020B0503020204020204" pitchFamily="34" charset="-122"/>
              </a:endParaRPr>
            </a:p>
          </p:txBody>
        </p:sp>
      </p:grpSp>
      <p:grpSp>
        <p:nvGrpSpPr>
          <p:cNvPr id="13" name="组合 12"/>
          <p:cNvGrpSpPr/>
          <p:nvPr/>
        </p:nvGrpSpPr>
        <p:grpSpPr>
          <a:xfrm>
            <a:off x="3522227" y="3784688"/>
            <a:ext cx="448121" cy="448121"/>
            <a:chOff x="1622288" y="1296650"/>
            <a:chExt cx="597494" cy="597494"/>
          </a:xfrm>
        </p:grpSpPr>
        <p:sp>
          <p:nvSpPr>
            <p:cNvPr id="14" name="泪滴形 13"/>
            <p:cNvSpPr/>
            <p:nvPr/>
          </p:nvSpPr>
          <p:spPr>
            <a:xfrm rot="5400000">
              <a:off x="1622288" y="1296650"/>
              <a:ext cx="597494" cy="597494"/>
            </a:xfrm>
            <a:prstGeom prst="teardrop">
              <a:avLst/>
            </a:pr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sp>
          <p:nvSpPr>
            <p:cNvPr id="15" name="Freeform 13"/>
            <p:cNvSpPr>
              <a:spLocks noEditPoints="1"/>
            </p:cNvSpPr>
            <p:nvPr/>
          </p:nvSpPr>
          <p:spPr bwMode="auto">
            <a:xfrm>
              <a:off x="1894044" y="1513319"/>
              <a:ext cx="263670" cy="264390"/>
            </a:xfrm>
            <a:custGeom>
              <a:avLst/>
              <a:gdLst>
                <a:gd name="T0" fmla="*/ 9 w 80"/>
                <a:gd name="T1" fmla="*/ 19 h 80"/>
                <a:gd name="T2" fmla="*/ 10 w 80"/>
                <a:gd name="T3" fmla="*/ 26 h 80"/>
                <a:gd name="T4" fmla="*/ 5 w 80"/>
                <a:gd name="T5" fmla="*/ 27 h 80"/>
                <a:gd name="T6" fmla="*/ 0 w 80"/>
                <a:gd name="T7" fmla="*/ 31 h 80"/>
                <a:gd name="T8" fmla="*/ 3 w 80"/>
                <a:gd name="T9" fmla="*/ 37 h 80"/>
                <a:gd name="T10" fmla="*/ 7 w 80"/>
                <a:gd name="T11" fmla="*/ 42 h 80"/>
                <a:gd name="T12" fmla="*/ 3 w 80"/>
                <a:gd name="T13" fmla="*/ 46 h 80"/>
                <a:gd name="T14" fmla="*/ 1 w 80"/>
                <a:gd name="T15" fmla="*/ 52 h 80"/>
                <a:gd name="T16" fmla="*/ 7 w 80"/>
                <a:gd name="T17" fmla="*/ 56 h 80"/>
                <a:gd name="T18" fmla="*/ 11 w 80"/>
                <a:gd name="T19" fmla="*/ 57 h 80"/>
                <a:gd name="T20" fmla="*/ 11 w 80"/>
                <a:gd name="T21" fmla="*/ 63 h 80"/>
                <a:gd name="T22" fmla="*/ 13 w 80"/>
                <a:gd name="T23" fmla="*/ 70 h 80"/>
                <a:gd name="T24" fmla="*/ 19 w 80"/>
                <a:gd name="T25" fmla="*/ 70 h 80"/>
                <a:gd name="T26" fmla="*/ 25 w 80"/>
                <a:gd name="T27" fmla="*/ 70 h 80"/>
                <a:gd name="T28" fmla="*/ 27 w 80"/>
                <a:gd name="T29" fmla="*/ 74 h 80"/>
                <a:gd name="T30" fmla="*/ 31 w 80"/>
                <a:gd name="T31" fmla="*/ 79 h 80"/>
                <a:gd name="T32" fmla="*/ 37 w 80"/>
                <a:gd name="T33" fmla="*/ 76 h 80"/>
                <a:gd name="T34" fmla="*/ 42 w 80"/>
                <a:gd name="T35" fmla="*/ 73 h 80"/>
                <a:gd name="T36" fmla="*/ 46 w 80"/>
                <a:gd name="T37" fmla="*/ 76 h 80"/>
                <a:gd name="T38" fmla="*/ 52 w 80"/>
                <a:gd name="T39" fmla="*/ 78 h 80"/>
                <a:gd name="T40" fmla="*/ 56 w 80"/>
                <a:gd name="T41" fmla="*/ 73 h 80"/>
                <a:gd name="T42" fmla="*/ 58 w 80"/>
                <a:gd name="T43" fmla="*/ 67 h 80"/>
                <a:gd name="T44" fmla="*/ 63 w 80"/>
                <a:gd name="T45" fmla="*/ 68 h 80"/>
                <a:gd name="T46" fmla="*/ 69 w 80"/>
                <a:gd name="T47" fmla="*/ 67 h 80"/>
                <a:gd name="T48" fmla="*/ 70 w 80"/>
                <a:gd name="T49" fmla="*/ 60 h 80"/>
                <a:gd name="T50" fmla="*/ 69 w 80"/>
                <a:gd name="T51" fmla="*/ 54 h 80"/>
                <a:gd name="T52" fmla="*/ 74 w 80"/>
                <a:gd name="T53" fmla="*/ 53 h 80"/>
                <a:gd name="T54" fmla="*/ 79 w 80"/>
                <a:gd name="T55" fmla="*/ 48 h 80"/>
                <a:gd name="T56" fmla="*/ 76 w 80"/>
                <a:gd name="T57" fmla="*/ 42 h 80"/>
                <a:gd name="T58" fmla="*/ 72 w 80"/>
                <a:gd name="T59" fmla="*/ 37 h 80"/>
                <a:gd name="T60" fmla="*/ 76 w 80"/>
                <a:gd name="T61" fmla="*/ 34 h 80"/>
                <a:gd name="T62" fmla="*/ 78 w 80"/>
                <a:gd name="T63" fmla="*/ 27 h 80"/>
                <a:gd name="T64" fmla="*/ 73 w 80"/>
                <a:gd name="T65" fmla="*/ 24 h 80"/>
                <a:gd name="T66" fmla="*/ 67 w 80"/>
                <a:gd name="T67" fmla="*/ 21 h 80"/>
                <a:gd name="T68" fmla="*/ 68 w 80"/>
                <a:gd name="T69" fmla="*/ 16 h 80"/>
                <a:gd name="T70" fmla="*/ 67 w 80"/>
                <a:gd name="T71" fmla="*/ 10 h 80"/>
                <a:gd name="T72" fmla="*/ 60 w 80"/>
                <a:gd name="T73" fmla="*/ 9 h 80"/>
                <a:gd name="T74" fmla="*/ 54 w 80"/>
                <a:gd name="T75" fmla="*/ 10 h 80"/>
                <a:gd name="T76" fmla="*/ 52 w 80"/>
                <a:gd name="T77" fmla="*/ 5 h 80"/>
                <a:gd name="T78" fmla="*/ 48 w 80"/>
                <a:gd name="T79" fmla="*/ 0 h 80"/>
                <a:gd name="T80" fmla="*/ 42 w 80"/>
                <a:gd name="T81" fmla="*/ 3 h 80"/>
                <a:gd name="T82" fmla="*/ 37 w 80"/>
                <a:gd name="T83" fmla="*/ 7 h 80"/>
                <a:gd name="T84" fmla="*/ 33 w 80"/>
                <a:gd name="T85" fmla="*/ 3 h 80"/>
                <a:gd name="T86" fmla="*/ 27 w 80"/>
                <a:gd name="T87" fmla="*/ 1 h 80"/>
                <a:gd name="T88" fmla="*/ 23 w 80"/>
                <a:gd name="T89" fmla="*/ 7 h 80"/>
                <a:gd name="T90" fmla="*/ 21 w 80"/>
                <a:gd name="T91" fmla="*/ 13 h 80"/>
                <a:gd name="T92" fmla="*/ 16 w 80"/>
                <a:gd name="T93" fmla="*/ 11 h 80"/>
                <a:gd name="T94" fmla="*/ 10 w 80"/>
                <a:gd name="T95" fmla="*/ 13 h 80"/>
                <a:gd name="T96" fmla="*/ 9 w 80"/>
                <a:gd name="T97" fmla="*/ 19 h 80"/>
                <a:gd name="T98" fmla="*/ 32 w 80"/>
                <a:gd name="T99" fmla="*/ 18 h 80"/>
                <a:gd name="T100" fmla="*/ 62 w 80"/>
                <a:gd name="T101" fmla="*/ 33 h 80"/>
                <a:gd name="T102" fmla="*/ 47 w 80"/>
                <a:gd name="T103" fmla="*/ 62 h 80"/>
                <a:gd name="T104" fmla="*/ 18 w 80"/>
                <a:gd name="T105" fmla="*/ 47 h 80"/>
                <a:gd name="T106" fmla="*/ 32 w 80"/>
                <a:gd name="T107"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80">
                  <a:moveTo>
                    <a:pt x="9" y="19"/>
                  </a:moveTo>
                  <a:cubicBezTo>
                    <a:pt x="11" y="21"/>
                    <a:pt x="10" y="25"/>
                    <a:pt x="10" y="26"/>
                  </a:cubicBezTo>
                  <a:cubicBezTo>
                    <a:pt x="9" y="27"/>
                    <a:pt x="7" y="27"/>
                    <a:pt x="5" y="27"/>
                  </a:cubicBezTo>
                  <a:cubicBezTo>
                    <a:pt x="3" y="26"/>
                    <a:pt x="1" y="28"/>
                    <a:pt x="0" y="31"/>
                  </a:cubicBezTo>
                  <a:cubicBezTo>
                    <a:pt x="0" y="34"/>
                    <a:pt x="1" y="37"/>
                    <a:pt x="3" y="37"/>
                  </a:cubicBezTo>
                  <a:cubicBezTo>
                    <a:pt x="5" y="38"/>
                    <a:pt x="7" y="41"/>
                    <a:pt x="7" y="42"/>
                  </a:cubicBezTo>
                  <a:cubicBezTo>
                    <a:pt x="7" y="44"/>
                    <a:pt x="5" y="45"/>
                    <a:pt x="3" y="46"/>
                  </a:cubicBezTo>
                  <a:cubicBezTo>
                    <a:pt x="1" y="47"/>
                    <a:pt x="0" y="49"/>
                    <a:pt x="1" y="52"/>
                  </a:cubicBezTo>
                  <a:cubicBezTo>
                    <a:pt x="2" y="55"/>
                    <a:pt x="4" y="57"/>
                    <a:pt x="7" y="56"/>
                  </a:cubicBezTo>
                  <a:cubicBezTo>
                    <a:pt x="9" y="55"/>
                    <a:pt x="11" y="56"/>
                    <a:pt x="11" y="57"/>
                  </a:cubicBezTo>
                  <a:cubicBezTo>
                    <a:pt x="12" y="58"/>
                    <a:pt x="13" y="62"/>
                    <a:pt x="11" y="63"/>
                  </a:cubicBezTo>
                  <a:cubicBezTo>
                    <a:pt x="10" y="65"/>
                    <a:pt x="10" y="68"/>
                    <a:pt x="13" y="70"/>
                  </a:cubicBezTo>
                  <a:cubicBezTo>
                    <a:pt x="15" y="72"/>
                    <a:pt x="18" y="72"/>
                    <a:pt x="19" y="70"/>
                  </a:cubicBezTo>
                  <a:cubicBezTo>
                    <a:pt x="20" y="69"/>
                    <a:pt x="24" y="69"/>
                    <a:pt x="25" y="70"/>
                  </a:cubicBezTo>
                  <a:cubicBezTo>
                    <a:pt x="27" y="70"/>
                    <a:pt x="27" y="72"/>
                    <a:pt x="27" y="74"/>
                  </a:cubicBezTo>
                  <a:cubicBezTo>
                    <a:pt x="26" y="76"/>
                    <a:pt x="28" y="78"/>
                    <a:pt x="31" y="79"/>
                  </a:cubicBezTo>
                  <a:cubicBezTo>
                    <a:pt x="34" y="80"/>
                    <a:pt x="37" y="79"/>
                    <a:pt x="37" y="76"/>
                  </a:cubicBezTo>
                  <a:cubicBezTo>
                    <a:pt x="37" y="74"/>
                    <a:pt x="41" y="73"/>
                    <a:pt x="42" y="73"/>
                  </a:cubicBezTo>
                  <a:cubicBezTo>
                    <a:pt x="43" y="72"/>
                    <a:pt x="45" y="74"/>
                    <a:pt x="46" y="76"/>
                  </a:cubicBezTo>
                  <a:cubicBezTo>
                    <a:pt x="46" y="78"/>
                    <a:pt x="49" y="79"/>
                    <a:pt x="52" y="78"/>
                  </a:cubicBezTo>
                  <a:cubicBezTo>
                    <a:pt x="55" y="77"/>
                    <a:pt x="56" y="75"/>
                    <a:pt x="56" y="73"/>
                  </a:cubicBezTo>
                  <a:cubicBezTo>
                    <a:pt x="55" y="71"/>
                    <a:pt x="57" y="68"/>
                    <a:pt x="58" y="67"/>
                  </a:cubicBezTo>
                  <a:cubicBezTo>
                    <a:pt x="59" y="66"/>
                    <a:pt x="61" y="67"/>
                    <a:pt x="63" y="68"/>
                  </a:cubicBezTo>
                  <a:cubicBezTo>
                    <a:pt x="65" y="70"/>
                    <a:pt x="67" y="69"/>
                    <a:pt x="69" y="67"/>
                  </a:cubicBezTo>
                  <a:cubicBezTo>
                    <a:pt x="71" y="65"/>
                    <a:pt x="72" y="62"/>
                    <a:pt x="70" y="60"/>
                  </a:cubicBezTo>
                  <a:cubicBezTo>
                    <a:pt x="69" y="59"/>
                    <a:pt x="69" y="55"/>
                    <a:pt x="69" y="54"/>
                  </a:cubicBezTo>
                  <a:cubicBezTo>
                    <a:pt x="70" y="53"/>
                    <a:pt x="72" y="52"/>
                    <a:pt x="74" y="53"/>
                  </a:cubicBezTo>
                  <a:cubicBezTo>
                    <a:pt x="76" y="53"/>
                    <a:pt x="78" y="51"/>
                    <a:pt x="79" y="48"/>
                  </a:cubicBezTo>
                  <a:cubicBezTo>
                    <a:pt x="80" y="45"/>
                    <a:pt x="78" y="43"/>
                    <a:pt x="76" y="42"/>
                  </a:cubicBezTo>
                  <a:cubicBezTo>
                    <a:pt x="74" y="42"/>
                    <a:pt x="72" y="38"/>
                    <a:pt x="72" y="37"/>
                  </a:cubicBezTo>
                  <a:cubicBezTo>
                    <a:pt x="72" y="36"/>
                    <a:pt x="74" y="34"/>
                    <a:pt x="76" y="34"/>
                  </a:cubicBezTo>
                  <a:cubicBezTo>
                    <a:pt x="78" y="33"/>
                    <a:pt x="79" y="30"/>
                    <a:pt x="78" y="27"/>
                  </a:cubicBezTo>
                  <a:cubicBezTo>
                    <a:pt x="77" y="25"/>
                    <a:pt x="75" y="23"/>
                    <a:pt x="73" y="24"/>
                  </a:cubicBezTo>
                  <a:cubicBezTo>
                    <a:pt x="71" y="24"/>
                    <a:pt x="67" y="22"/>
                    <a:pt x="67" y="21"/>
                  </a:cubicBezTo>
                  <a:cubicBezTo>
                    <a:pt x="66" y="20"/>
                    <a:pt x="66" y="18"/>
                    <a:pt x="68" y="16"/>
                  </a:cubicBezTo>
                  <a:cubicBezTo>
                    <a:pt x="69" y="15"/>
                    <a:pt x="69" y="12"/>
                    <a:pt x="67" y="10"/>
                  </a:cubicBezTo>
                  <a:cubicBezTo>
                    <a:pt x="64" y="8"/>
                    <a:pt x="61" y="8"/>
                    <a:pt x="60" y="9"/>
                  </a:cubicBezTo>
                  <a:cubicBezTo>
                    <a:pt x="59" y="11"/>
                    <a:pt x="55" y="10"/>
                    <a:pt x="54" y="10"/>
                  </a:cubicBezTo>
                  <a:cubicBezTo>
                    <a:pt x="52" y="9"/>
                    <a:pt x="52" y="7"/>
                    <a:pt x="52" y="5"/>
                  </a:cubicBezTo>
                  <a:cubicBezTo>
                    <a:pt x="53" y="3"/>
                    <a:pt x="51" y="1"/>
                    <a:pt x="48" y="0"/>
                  </a:cubicBezTo>
                  <a:cubicBezTo>
                    <a:pt x="45" y="0"/>
                    <a:pt x="42" y="1"/>
                    <a:pt x="42" y="3"/>
                  </a:cubicBezTo>
                  <a:cubicBezTo>
                    <a:pt x="42" y="5"/>
                    <a:pt x="38" y="7"/>
                    <a:pt x="37" y="7"/>
                  </a:cubicBezTo>
                  <a:cubicBezTo>
                    <a:pt x="36" y="7"/>
                    <a:pt x="34" y="5"/>
                    <a:pt x="33" y="3"/>
                  </a:cubicBezTo>
                  <a:cubicBezTo>
                    <a:pt x="33" y="1"/>
                    <a:pt x="30" y="1"/>
                    <a:pt x="27" y="1"/>
                  </a:cubicBezTo>
                  <a:cubicBezTo>
                    <a:pt x="24" y="2"/>
                    <a:pt x="23" y="5"/>
                    <a:pt x="23" y="7"/>
                  </a:cubicBezTo>
                  <a:cubicBezTo>
                    <a:pt x="24" y="9"/>
                    <a:pt x="22" y="12"/>
                    <a:pt x="21" y="13"/>
                  </a:cubicBezTo>
                  <a:cubicBezTo>
                    <a:pt x="20" y="13"/>
                    <a:pt x="18" y="13"/>
                    <a:pt x="16" y="11"/>
                  </a:cubicBezTo>
                  <a:cubicBezTo>
                    <a:pt x="15" y="10"/>
                    <a:pt x="12" y="11"/>
                    <a:pt x="10" y="13"/>
                  </a:cubicBezTo>
                  <a:cubicBezTo>
                    <a:pt x="8" y="15"/>
                    <a:pt x="7" y="18"/>
                    <a:pt x="9" y="19"/>
                  </a:cubicBezTo>
                  <a:close/>
                  <a:moveTo>
                    <a:pt x="32" y="18"/>
                  </a:moveTo>
                  <a:cubicBezTo>
                    <a:pt x="45" y="14"/>
                    <a:pt x="58" y="21"/>
                    <a:pt x="62" y="33"/>
                  </a:cubicBezTo>
                  <a:cubicBezTo>
                    <a:pt x="65" y="45"/>
                    <a:pt x="59" y="58"/>
                    <a:pt x="47" y="62"/>
                  </a:cubicBezTo>
                  <a:cubicBezTo>
                    <a:pt x="34" y="66"/>
                    <a:pt x="21" y="59"/>
                    <a:pt x="18" y="47"/>
                  </a:cubicBezTo>
                  <a:cubicBezTo>
                    <a:pt x="14" y="35"/>
                    <a:pt x="20" y="22"/>
                    <a:pt x="32" y="1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50" dirty="0">
                <a:ea typeface="微软雅黑" panose="020B0503020204020204" pitchFamily="34" charset="-122"/>
              </a:endParaRPr>
            </a:p>
          </p:txBody>
        </p:sp>
        <p:sp>
          <p:nvSpPr>
            <p:cNvPr id="16" name="Freeform 14"/>
            <p:cNvSpPr>
              <a:spLocks noEditPoints="1"/>
            </p:cNvSpPr>
            <p:nvPr/>
          </p:nvSpPr>
          <p:spPr bwMode="auto">
            <a:xfrm>
              <a:off x="1722435" y="1466772"/>
              <a:ext cx="184065" cy="180971"/>
            </a:xfrm>
            <a:custGeom>
              <a:avLst/>
              <a:gdLst>
                <a:gd name="T0" fmla="*/ 6 w 52"/>
                <a:gd name="T1" fmla="*/ 12 h 51"/>
                <a:gd name="T2" fmla="*/ 7 w 52"/>
                <a:gd name="T3" fmla="*/ 16 h 51"/>
                <a:gd name="T4" fmla="*/ 4 w 52"/>
                <a:gd name="T5" fmla="*/ 17 h 51"/>
                <a:gd name="T6" fmla="*/ 1 w 52"/>
                <a:gd name="T7" fmla="*/ 20 h 51"/>
                <a:gd name="T8" fmla="*/ 3 w 52"/>
                <a:gd name="T9" fmla="*/ 24 h 51"/>
                <a:gd name="T10" fmla="*/ 5 w 52"/>
                <a:gd name="T11" fmla="*/ 27 h 51"/>
                <a:gd name="T12" fmla="*/ 3 w 52"/>
                <a:gd name="T13" fmla="*/ 29 h 51"/>
                <a:gd name="T14" fmla="*/ 1 w 52"/>
                <a:gd name="T15" fmla="*/ 33 h 51"/>
                <a:gd name="T16" fmla="*/ 5 w 52"/>
                <a:gd name="T17" fmla="*/ 36 h 51"/>
                <a:gd name="T18" fmla="*/ 8 w 52"/>
                <a:gd name="T19" fmla="*/ 36 h 51"/>
                <a:gd name="T20" fmla="*/ 8 w 52"/>
                <a:gd name="T21" fmla="*/ 41 h 51"/>
                <a:gd name="T22" fmla="*/ 9 w 52"/>
                <a:gd name="T23" fmla="*/ 45 h 51"/>
                <a:gd name="T24" fmla="*/ 13 w 52"/>
                <a:gd name="T25" fmla="*/ 45 h 51"/>
                <a:gd name="T26" fmla="*/ 17 w 52"/>
                <a:gd name="T27" fmla="*/ 45 h 51"/>
                <a:gd name="T28" fmla="*/ 18 w 52"/>
                <a:gd name="T29" fmla="*/ 48 h 51"/>
                <a:gd name="T30" fmla="*/ 21 w 52"/>
                <a:gd name="T31" fmla="*/ 51 h 51"/>
                <a:gd name="T32" fmla="*/ 25 w 52"/>
                <a:gd name="T33" fmla="*/ 49 h 51"/>
                <a:gd name="T34" fmla="*/ 28 w 52"/>
                <a:gd name="T35" fmla="*/ 47 h 51"/>
                <a:gd name="T36" fmla="*/ 30 w 52"/>
                <a:gd name="T37" fmla="*/ 49 h 51"/>
                <a:gd name="T38" fmla="*/ 34 w 52"/>
                <a:gd name="T39" fmla="*/ 50 h 51"/>
                <a:gd name="T40" fmla="*/ 37 w 52"/>
                <a:gd name="T41" fmla="*/ 47 h 51"/>
                <a:gd name="T42" fmla="*/ 38 w 52"/>
                <a:gd name="T43" fmla="*/ 43 h 51"/>
                <a:gd name="T44" fmla="*/ 41 w 52"/>
                <a:gd name="T45" fmla="*/ 44 h 51"/>
                <a:gd name="T46" fmla="*/ 45 w 52"/>
                <a:gd name="T47" fmla="*/ 43 h 51"/>
                <a:gd name="T48" fmla="*/ 46 w 52"/>
                <a:gd name="T49" fmla="*/ 39 h 51"/>
                <a:gd name="T50" fmla="*/ 45 w 52"/>
                <a:gd name="T51" fmla="*/ 35 h 51"/>
                <a:gd name="T52" fmla="*/ 48 w 52"/>
                <a:gd name="T53" fmla="*/ 34 h 51"/>
                <a:gd name="T54" fmla="*/ 51 w 52"/>
                <a:gd name="T55" fmla="*/ 31 h 51"/>
                <a:gd name="T56" fmla="*/ 50 w 52"/>
                <a:gd name="T57" fmla="*/ 27 h 51"/>
                <a:gd name="T58" fmla="*/ 47 w 52"/>
                <a:gd name="T59" fmla="*/ 24 h 51"/>
                <a:gd name="T60" fmla="*/ 49 w 52"/>
                <a:gd name="T61" fmla="*/ 22 h 51"/>
                <a:gd name="T62" fmla="*/ 51 w 52"/>
                <a:gd name="T63" fmla="*/ 18 h 51"/>
                <a:gd name="T64" fmla="*/ 47 w 52"/>
                <a:gd name="T65" fmla="*/ 15 h 51"/>
                <a:gd name="T66" fmla="*/ 44 w 52"/>
                <a:gd name="T67" fmla="*/ 13 h 51"/>
                <a:gd name="T68" fmla="*/ 44 w 52"/>
                <a:gd name="T69" fmla="*/ 10 h 51"/>
                <a:gd name="T70" fmla="*/ 43 w 52"/>
                <a:gd name="T71" fmla="*/ 6 h 51"/>
                <a:gd name="T72" fmla="*/ 39 w 52"/>
                <a:gd name="T73" fmla="*/ 6 h 51"/>
                <a:gd name="T74" fmla="*/ 35 w 52"/>
                <a:gd name="T75" fmla="*/ 6 h 51"/>
                <a:gd name="T76" fmla="*/ 34 w 52"/>
                <a:gd name="T77" fmla="*/ 3 h 51"/>
                <a:gd name="T78" fmla="*/ 32 w 52"/>
                <a:gd name="T79" fmla="*/ 0 h 51"/>
                <a:gd name="T80" fmla="*/ 28 w 52"/>
                <a:gd name="T81" fmla="*/ 2 h 51"/>
                <a:gd name="T82" fmla="*/ 24 w 52"/>
                <a:gd name="T83" fmla="*/ 4 h 51"/>
                <a:gd name="T84" fmla="*/ 22 w 52"/>
                <a:gd name="T85" fmla="*/ 2 h 51"/>
                <a:gd name="T86" fmla="*/ 18 w 52"/>
                <a:gd name="T87" fmla="*/ 1 h 51"/>
                <a:gd name="T88" fmla="*/ 16 w 52"/>
                <a:gd name="T89" fmla="*/ 4 h 51"/>
                <a:gd name="T90" fmla="*/ 14 w 52"/>
                <a:gd name="T91" fmla="*/ 8 h 51"/>
                <a:gd name="T92" fmla="*/ 11 w 52"/>
                <a:gd name="T93" fmla="*/ 7 h 51"/>
                <a:gd name="T94" fmla="*/ 7 w 52"/>
                <a:gd name="T95" fmla="*/ 8 h 51"/>
                <a:gd name="T96" fmla="*/ 6 w 52"/>
                <a:gd name="T97" fmla="*/ 12 h 51"/>
                <a:gd name="T98" fmla="*/ 22 w 52"/>
                <a:gd name="T99" fmla="*/ 11 h 51"/>
                <a:gd name="T100" fmla="*/ 40 w 52"/>
                <a:gd name="T101" fmla="*/ 21 h 51"/>
                <a:gd name="T102" fmla="*/ 31 w 52"/>
                <a:gd name="T103" fmla="*/ 40 h 51"/>
                <a:gd name="T104" fmla="*/ 12 w 52"/>
                <a:gd name="T105" fmla="*/ 30 h 51"/>
                <a:gd name="T106" fmla="*/ 22 w 52"/>
                <a:gd name="T107"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51">
                  <a:moveTo>
                    <a:pt x="6" y="12"/>
                  </a:moveTo>
                  <a:cubicBezTo>
                    <a:pt x="7" y="13"/>
                    <a:pt x="7" y="16"/>
                    <a:pt x="7" y="16"/>
                  </a:cubicBezTo>
                  <a:cubicBezTo>
                    <a:pt x="7" y="17"/>
                    <a:pt x="5" y="18"/>
                    <a:pt x="4" y="17"/>
                  </a:cubicBezTo>
                  <a:cubicBezTo>
                    <a:pt x="3" y="17"/>
                    <a:pt x="1" y="18"/>
                    <a:pt x="1" y="20"/>
                  </a:cubicBezTo>
                  <a:cubicBezTo>
                    <a:pt x="0" y="22"/>
                    <a:pt x="1" y="24"/>
                    <a:pt x="3" y="24"/>
                  </a:cubicBezTo>
                  <a:cubicBezTo>
                    <a:pt x="4" y="24"/>
                    <a:pt x="5" y="26"/>
                    <a:pt x="5" y="27"/>
                  </a:cubicBezTo>
                  <a:cubicBezTo>
                    <a:pt x="5" y="28"/>
                    <a:pt x="4" y="29"/>
                    <a:pt x="3" y="29"/>
                  </a:cubicBezTo>
                  <a:cubicBezTo>
                    <a:pt x="1" y="30"/>
                    <a:pt x="1" y="32"/>
                    <a:pt x="1" y="33"/>
                  </a:cubicBezTo>
                  <a:cubicBezTo>
                    <a:pt x="2" y="35"/>
                    <a:pt x="4" y="36"/>
                    <a:pt x="5" y="36"/>
                  </a:cubicBezTo>
                  <a:cubicBezTo>
                    <a:pt x="6" y="36"/>
                    <a:pt x="8" y="36"/>
                    <a:pt x="8" y="36"/>
                  </a:cubicBezTo>
                  <a:cubicBezTo>
                    <a:pt x="8" y="37"/>
                    <a:pt x="9" y="40"/>
                    <a:pt x="8" y="41"/>
                  </a:cubicBezTo>
                  <a:cubicBezTo>
                    <a:pt x="7" y="42"/>
                    <a:pt x="7" y="43"/>
                    <a:pt x="9" y="45"/>
                  </a:cubicBezTo>
                  <a:cubicBezTo>
                    <a:pt x="10" y="46"/>
                    <a:pt x="12" y="46"/>
                    <a:pt x="13" y="45"/>
                  </a:cubicBezTo>
                  <a:cubicBezTo>
                    <a:pt x="14" y="44"/>
                    <a:pt x="16" y="44"/>
                    <a:pt x="17" y="45"/>
                  </a:cubicBezTo>
                  <a:cubicBezTo>
                    <a:pt x="18" y="45"/>
                    <a:pt x="18" y="46"/>
                    <a:pt x="18" y="48"/>
                  </a:cubicBezTo>
                  <a:cubicBezTo>
                    <a:pt x="18" y="49"/>
                    <a:pt x="19" y="50"/>
                    <a:pt x="21" y="51"/>
                  </a:cubicBezTo>
                  <a:cubicBezTo>
                    <a:pt x="22" y="51"/>
                    <a:pt x="24" y="50"/>
                    <a:pt x="25" y="49"/>
                  </a:cubicBezTo>
                  <a:cubicBezTo>
                    <a:pt x="25" y="48"/>
                    <a:pt x="27" y="47"/>
                    <a:pt x="28" y="47"/>
                  </a:cubicBezTo>
                  <a:cubicBezTo>
                    <a:pt x="29" y="47"/>
                    <a:pt x="30" y="48"/>
                    <a:pt x="30" y="49"/>
                  </a:cubicBezTo>
                  <a:cubicBezTo>
                    <a:pt x="30" y="50"/>
                    <a:pt x="32" y="51"/>
                    <a:pt x="34" y="50"/>
                  </a:cubicBezTo>
                  <a:cubicBezTo>
                    <a:pt x="36" y="50"/>
                    <a:pt x="37" y="48"/>
                    <a:pt x="37" y="47"/>
                  </a:cubicBezTo>
                  <a:cubicBezTo>
                    <a:pt x="36" y="45"/>
                    <a:pt x="38" y="43"/>
                    <a:pt x="38" y="43"/>
                  </a:cubicBezTo>
                  <a:cubicBezTo>
                    <a:pt x="39" y="42"/>
                    <a:pt x="40" y="43"/>
                    <a:pt x="41" y="44"/>
                  </a:cubicBezTo>
                  <a:cubicBezTo>
                    <a:pt x="42" y="45"/>
                    <a:pt x="44" y="44"/>
                    <a:pt x="45" y="43"/>
                  </a:cubicBezTo>
                  <a:cubicBezTo>
                    <a:pt x="47" y="42"/>
                    <a:pt x="47" y="40"/>
                    <a:pt x="46" y="39"/>
                  </a:cubicBezTo>
                  <a:cubicBezTo>
                    <a:pt x="45" y="38"/>
                    <a:pt x="45" y="35"/>
                    <a:pt x="45" y="35"/>
                  </a:cubicBezTo>
                  <a:cubicBezTo>
                    <a:pt x="46" y="34"/>
                    <a:pt x="47" y="34"/>
                    <a:pt x="48" y="34"/>
                  </a:cubicBezTo>
                  <a:cubicBezTo>
                    <a:pt x="50" y="34"/>
                    <a:pt x="51" y="33"/>
                    <a:pt x="51" y="31"/>
                  </a:cubicBezTo>
                  <a:cubicBezTo>
                    <a:pt x="52" y="29"/>
                    <a:pt x="51" y="27"/>
                    <a:pt x="50" y="27"/>
                  </a:cubicBezTo>
                  <a:cubicBezTo>
                    <a:pt x="48" y="27"/>
                    <a:pt x="47" y="25"/>
                    <a:pt x="47" y="24"/>
                  </a:cubicBezTo>
                  <a:cubicBezTo>
                    <a:pt x="47" y="23"/>
                    <a:pt x="48" y="22"/>
                    <a:pt x="49" y="22"/>
                  </a:cubicBezTo>
                  <a:cubicBezTo>
                    <a:pt x="51" y="21"/>
                    <a:pt x="51" y="19"/>
                    <a:pt x="51" y="18"/>
                  </a:cubicBezTo>
                  <a:cubicBezTo>
                    <a:pt x="50" y="16"/>
                    <a:pt x="49" y="15"/>
                    <a:pt x="47" y="15"/>
                  </a:cubicBezTo>
                  <a:cubicBezTo>
                    <a:pt x="46" y="16"/>
                    <a:pt x="44" y="14"/>
                    <a:pt x="44" y="13"/>
                  </a:cubicBezTo>
                  <a:cubicBezTo>
                    <a:pt x="43" y="13"/>
                    <a:pt x="43" y="11"/>
                    <a:pt x="44" y="10"/>
                  </a:cubicBezTo>
                  <a:cubicBezTo>
                    <a:pt x="45" y="9"/>
                    <a:pt x="45" y="8"/>
                    <a:pt x="43" y="6"/>
                  </a:cubicBezTo>
                  <a:cubicBezTo>
                    <a:pt x="42" y="5"/>
                    <a:pt x="40" y="5"/>
                    <a:pt x="39" y="6"/>
                  </a:cubicBezTo>
                  <a:cubicBezTo>
                    <a:pt x="38" y="7"/>
                    <a:pt x="36" y="7"/>
                    <a:pt x="35" y="6"/>
                  </a:cubicBezTo>
                  <a:cubicBezTo>
                    <a:pt x="34" y="6"/>
                    <a:pt x="34" y="5"/>
                    <a:pt x="34" y="3"/>
                  </a:cubicBezTo>
                  <a:cubicBezTo>
                    <a:pt x="35" y="2"/>
                    <a:pt x="33" y="1"/>
                    <a:pt x="32" y="0"/>
                  </a:cubicBezTo>
                  <a:cubicBezTo>
                    <a:pt x="30" y="0"/>
                    <a:pt x="28" y="1"/>
                    <a:pt x="28" y="2"/>
                  </a:cubicBezTo>
                  <a:cubicBezTo>
                    <a:pt x="27" y="3"/>
                    <a:pt x="25" y="4"/>
                    <a:pt x="24" y="4"/>
                  </a:cubicBezTo>
                  <a:cubicBezTo>
                    <a:pt x="24" y="4"/>
                    <a:pt x="23" y="3"/>
                    <a:pt x="22" y="2"/>
                  </a:cubicBezTo>
                  <a:cubicBezTo>
                    <a:pt x="22" y="1"/>
                    <a:pt x="20" y="0"/>
                    <a:pt x="18" y="1"/>
                  </a:cubicBezTo>
                  <a:cubicBezTo>
                    <a:pt x="16" y="1"/>
                    <a:pt x="15" y="3"/>
                    <a:pt x="16" y="4"/>
                  </a:cubicBezTo>
                  <a:cubicBezTo>
                    <a:pt x="16" y="6"/>
                    <a:pt x="15" y="8"/>
                    <a:pt x="14" y="8"/>
                  </a:cubicBezTo>
                  <a:cubicBezTo>
                    <a:pt x="13" y="9"/>
                    <a:pt x="12" y="8"/>
                    <a:pt x="11" y="7"/>
                  </a:cubicBezTo>
                  <a:cubicBezTo>
                    <a:pt x="10" y="6"/>
                    <a:pt x="8" y="7"/>
                    <a:pt x="7" y="8"/>
                  </a:cubicBezTo>
                  <a:cubicBezTo>
                    <a:pt x="6" y="10"/>
                    <a:pt x="5" y="11"/>
                    <a:pt x="6" y="12"/>
                  </a:cubicBezTo>
                  <a:close/>
                  <a:moveTo>
                    <a:pt x="22" y="11"/>
                  </a:moveTo>
                  <a:cubicBezTo>
                    <a:pt x="29" y="9"/>
                    <a:pt x="38" y="13"/>
                    <a:pt x="40" y="21"/>
                  </a:cubicBezTo>
                  <a:cubicBezTo>
                    <a:pt x="43" y="29"/>
                    <a:pt x="38" y="37"/>
                    <a:pt x="31" y="40"/>
                  </a:cubicBezTo>
                  <a:cubicBezTo>
                    <a:pt x="23" y="42"/>
                    <a:pt x="14" y="38"/>
                    <a:pt x="12" y="30"/>
                  </a:cubicBezTo>
                  <a:cubicBezTo>
                    <a:pt x="9" y="22"/>
                    <a:pt x="14" y="14"/>
                    <a:pt x="22" y="1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50" dirty="0">
                <a:ea typeface="微软雅黑" panose="020B0503020204020204" pitchFamily="34" charset="-122"/>
              </a:endParaRPr>
            </a:p>
          </p:txBody>
        </p:sp>
      </p:grpSp>
      <p:grpSp>
        <p:nvGrpSpPr>
          <p:cNvPr id="17" name="组合 16"/>
          <p:cNvGrpSpPr/>
          <p:nvPr/>
        </p:nvGrpSpPr>
        <p:grpSpPr>
          <a:xfrm>
            <a:off x="5978982" y="3784688"/>
            <a:ext cx="448121" cy="448121"/>
            <a:chOff x="1622288" y="3942436"/>
            <a:chExt cx="597494" cy="597494"/>
          </a:xfrm>
        </p:grpSpPr>
        <p:sp>
          <p:nvSpPr>
            <p:cNvPr id="18" name="泪滴形 17"/>
            <p:cNvSpPr/>
            <p:nvPr/>
          </p:nvSpPr>
          <p:spPr>
            <a:xfrm rot="5400000">
              <a:off x="1622288" y="3942436"/>
              <a:ext cx="597494" cy="597494"/>
            </a:xfrm>
            <a:prstGeom prst="teardrop">
              <a:avLst/>
            </a:pr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sp>
          <p:nvSpPr>
            <p:cNvPr id="19" name="Freeform 31"/>
            <p:cNvSpPr/>
            <p:nvPr/>
          </p:nvSpPr>
          <p:spPr bwMode="auto">
            <a:xfrm>
              <a:off x="1755558" y="4126343"/>
              <a:ext cx="339017" cy="258298"/>
            </a:xfrm>
            <a:custGeom>
              <a:avLst/>
              <a:gdLst>
                <a:gd name="T0" fmla="*/ 95 w 95"/>
                <a:gd name="T1" fmla="*/ 17 h 71"/>
                <a:gd name="T2" fmla="*/ 78 w 95"/>
                <a:gd name="T3" fmla="*/ 0 h 71"/>
                <a:gd name="T4" fmla="*/ 59 w 95"/>
                <a:gd name="T5" fmla="*/ 0 h 71"/>
                <a:gd name="T6" fmla="*/ 59 w 95"/>
                <a:gd name="T7" fmla="*/ 12 h 71"/>
                <a:gd name="T8" fmla="*/ 78 w 95"/>
                <a:gd name="T9" fmla="*/ 12 h 71"/>
                <a:gd name="T10" fmla="*/ 83 w 95"/>
                <a:gd name="T11" fmla="*/ 17 h 71"/>
                <a:gd name="T12" fmla="*/ 83 w 95"/>
                <a:gd name="T13" fmla="*/ 54 h 71"/>
                <a:gd name="T14" fmla="*/ 78 w 95"/>
                <a:gd name="T15" fmla="*/ 59 h 71"/>
                <a:gd name="T16" fmla="*/ 17 w 95"/>
                <a:gd name="T17" fmla="*/ 59 h 71"/>
                <a:gd name="T18" fmla="*/ 12 w 95"/>
                <a:gd name="T19" fmla="*/ 54 h 71"/>
                <a:gd name="T20" fmla="*/ 12 w 95"/>
                <a:gd name="T21" fmla="*/ 17 h 71"/>
                <a:gd name="T22" fmla="*/ 17 w 95"/>
                <a:gd name="T23" fmla="*/ 12 h 71"/>
                <a:gd name="T24" fmla="*/ 37 w 95"/>
                <a:gd name="T25" fmla="*/ 12 h 71"/>
                <a:gd name="T26" fmla="*/ 37 w 95"/>
                <a:gd name="T27" fmla="*/ 0 h 71"/>
                <a:gd name="T28" fmla="*/ 17 w 95"/>
                <a:gd name="T29" fmla="*/ 0 h 71"/>
                <a:gd name="T30" fmla="*/ 0 w 95"/>
                <a:gd name="T31" fmla="*/ 17 h 71"/>
                <a:gd name="T32" fmla="*/ 0 w 95"/>
                <a:gd name="T33" fmla="*/ 54 h 71"/>
                <a:gd name="T34" fmla="*/ 17 w 95"/>
                <a:gd name="T35" fmla="*/ 71 h 71"/>
                <a:gd name="T36" fmla="*/ 78 w 95"/>
                <a:gd name="T37" fmla="*/ 71 h 71"/>
                <a:gd name="T38" fmla="*/ 95 w 95"/>
                <a:gd name="T39" fmla="*/ 54 h 71"/>
                <a:gd name="T40" fmla="*/ 95 w 95"/>
                <a:gd name="T41" fmla="*/ 1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 h="71">
                  <a:moveTo>
                    <a:pt x="95" y="17"/>
                  </a:moveTo>
                  <a:cubicBezTo>
                    <a:pt x="95" y="8"/>
                    <a:pt x="87" y="0"/>
                    <a:pt x="78" y="0"/>
                  </a:cubicBezTo>
                  <a:cubicBezTo>
                    <a:pt x="59" y="0"/>
                    <a:pt x="59" y="0"/>
                    <a:pt x="59" y="0"/>
                  </a:cubicBezTo>
                  <a:cubicBezTo>
                    <a:pt x="59" y="12"/>
                    <a:pt x="59" y="12"/>
                    <a:pt x="59" y="12"/>
                  </a:cubicBezTo>
                  <a:cubicBezTo>
                    <a:pt x="78" y="12"/>
                    <a:pt x="78" y="12"/>
                    <a:pt x="78" y="12"/>
                  </a:cubicBezTo>
                  <a:cubicBezTo>
                    <a:pt x="81" y="12"/>
                    <a:pt x="83" y="15"/>
                    <a:pt x="83" y="17"/>
                  </a:cubicBezTo>
                  <a:cubicBezTo>
                    <a:pt x="83" y="54"/>
                    <a:pt x="83" y="54"/>
                    <a:pt x="83" y="54"/>
                  </a:cubicBezTo>
                  <a:cubicBezTo>
                    <a:pt x="83" y="57"/>
                    <a:pt x="81" y="59"/>
                    <a:pt x="78" y="59"/>
                  </a:cubicBezTo>
                  <a:cubicBezTo>
                    <a:pt x="17" y="59"/>
                    <a:pt x="17" y="59"/>
                    <a:pt x="17" y="59"/>
                  </a:cubicBezTo>
                  <a:cubicBezTo>
                    <a:pt x="15" y="59"/>
                    <a:pt x="12" y="57"/>
                    <a:pt x="12" y="54"/>
                  </a:cubicBezTo>
                  <a:cubicBezTo>
                    <a:pt x="12" y="17"/>
                    <a:pt x="12" y="17"/>
                    <a:pt x="12" y="17"/>
                  </a:cubicBezTo>
                  <a:cubicBezTo>
                    <a:pt x="12" y="15"/>
                    <a:pt x="15" y="12"/>
                    <a:pt x="17" y="12"/>
                  </a:cubicBezTo>
                  <a:cubicBezTo>
                    <a:pt x="37" y="12"/>
                    <a:pt x="37" y="12"/>
                    <a:pt x="37" y="12"/>
                  </a:cubicBezTo>
                  <a:cubicBezTo>
                    <a:pt x="37" y="0"/>
                    <a:pt x="37" y="0"/>
                    <a:pt x="37" y="0"/>
                  </a:cubicBezTo>
                  <a:cubicBezTo>
                    <a:pt x="17" y="0"/>
                    <a:pt x="17" y="0"/>
                    <a:pt x="17" y="0"/>
                  </a:cubicBezTo>
                  <a:cubicBezTo>
                    <a:pt x="8" y="0"/>
                    <a:pt x="0" y="8"/>
                    <a:pt x="0" y="17"/>
                  </a:cubicBezTo>
                  <a:cubicBezTo>
                    <a:pt x="0" y="54"/>
                    <a:pt x="0" y="54"/>
                    <a:pt x="0" y="54"/>
                  </a:cubicBezTo>
                  <a:cubicBezTo>
                    <a:pt x="0" y="64"/>
                    <a:pt x="8" y="71"/>
                    <a:pt x="17" y="71"/>
                  </a:cubicBezTo>
                  <a:cubicBezTo>
                    <a:pt x="78" y="71"/>
                    <a:pt x="78" y="71"/>
                    <a:pt x="78" y="71"/>
                  </a:cubicBezTo>
                  <a:cubicBezTo>
                    <a:pt x="87" y="71"/>
                    <a:pt x="95" y="64"/>
                    <a:pt x="95" y="54"/>
                  </a:cubicBezTo>
                  <a:lnTo>
                    <a:pt x="95" y="17"/>
                  </a:lnTo>
                  <a:close/>
                </a:path>
              </a:pathLst>
            </a:custGeom>
            <a:solidFill>
              <a:schemeClr val="bg1"/>
            </a:solidFill>
            <a:ln>
              <a:noFill/>
            </a:ln>
          </p:spPr>
          <p:txBody>
            <a:bodyPr vert="horz" wrap="square" lIns="68580" tIns="34290" rIns="68580" bIns="34290" numCol="1" anchor="t" anchorCtr="0" compatLnSpc="1"/>
            <a:lstStyle/>
            <a:p>
              <a:endParaRPr lang="zh-CN" altLang="en-US" sz="1050" dirty="0">
                <a:ea typeface="微软雅黑" panose="020B0503020204020204" pitchFamily="34" charset="-122"/>
              </a:endParaRPr>
            </a:p>
          </p:txBody>
        </p:sp>
        <p:sp>
          <p:nvSpPr>
            <p:cNvPr id="24" name="Freeform 35"/>
            <p:cNvSpPr/>
            <p:nvPr/>
          </p:nvSpPr>
          <p:spPr bwMode="auto">
            <a:xfrm>
              <a:off x="1843152" y="4112558"/>
              <a:ext cx="163942" cy="275766"/>
            </a:xfrm>
            <a:custGeom>
              <a:avLst/>
              <a:gdLst>
                <a:gd name="T0" fmla="*/ 41 w 45"/>
                <a:gd name="T1" fmla="*/ 43 h 78"/>
                <a:gd name="T2" fmla="*/ 32 w 45"/>
                <a:gd name="T3" fmla="*/ 43 h 78"/>
                <a:gd name="T4" fmla="*/ 32 w 45"/>
                <a:gd name="T5" fmla="*/ 38 h 78"/>
                <a:gd name="T6" fmla="*/ 32 w 45"/>
                <a:gd name="T7" fmla="*/ 25 h 78"/>
                <a:gd name="T8" fmla="*/ 32 w 45"/>
                <a:gd name="T9" fmla="*/ 4 h 78"/>
                <a:gd name="T10" fmla="*/ 28 w 45"/>
                <a:gd name="T11" fmla="*/ 0 h 78"/>
                <a:gd name="T12" fmla="*/ 17 w 45"/>
                <a:gd name="T13" fmla="*/ 0 h 78"/>
                <a:gd name="T14" fmla="*/ 14 w 45"/>
                <a:gd name="T15" fmla="*/ 4 h 78"/>
                <a:gd name="T16" fmla="*/ 14 w 45"/>
                <a:gd name="T17" fmla="*/ 25 h 78"/>
                <a:gd name="T18" fmla="*/ 14 w 45"/>
                <a:gd name="T19" fmla="*/ 38 h 78"/>
                <a:gd name="T20" fmla="*/ 14 w 45"/>
                <a:gd name="T21" fmla="*/ 43 h 78"/>
                <a:gd name="T22" fmla="*/ 5 w 45"/>
                <a:gd name="T23" fmla="*/ 43 h 78"/>
                <a:gd name="T24" fmla="*/ 1 w 45"/>
                <a:gd name="T25" fmla="*/ 46 h 78"/>
                <a:gd name="T26" fmla="*/ 9 w 45"/>
                <a:gd name="T27" fmla="*/ 57 h 78"/>
                <a:gd name="T28" fmla="*/ 13 w 45"/>
                <a:gd name="T29" fmla="*/ 65 h 78"/>
                <a:gd name="T30" fmla="*/ 20 w 45"/>
                <a:gd name="T31" fmla="*/ 76 h 78"/>
                <a:gd name="T32" fmla="*/ 25 w 45"/>
                <a:gd name="T33" fmla="*/ 76 h 78"/>
                <a:gd name="T34" fmla="*/ 32 w 45"/>
                <a:gd name="T35" fmla="*/ 64 h 78"/>
                <a:gd name="T36" fmla="*/ 37 w 45"/>
                <a:gd name="T37" fmla="*/ 57 h 78"/>
                <a:gd name="T38" fmla="*/ 44 w 45"/>
                <a:gd name="T39" fmla="*/ 46 h 78"/>
                <a:gd name="T40" fmla="*/ 41 w 45"/>
                <a:gd name="T41" fmla="*/ 4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78">
                  <a:moveTo>
                    <a:pt x="41" y="43"/>
                  </a:moveTo>
                  <a:cubicBezTo>
                    <a:pt x="32" y="43"/>
                    <a:pt x="32" y="43"/>
                    <a:pt x="32" y="43"/>
                  </a:cubicBezTo>
                  <a:cubicBezTo>
                    <a:pt x="32" y="38"/>
                    <a:pt x="32" y="38"/>
                    <a:pt x="32" y="38"/>
                  </a:cubicBezTo>
                  <a:cubicBezTo>
                    <a:pt x="32" y="25"/>
                    <a:pt x="32" y="25"/>
                    <a:pt x="32" y="25"/>
                  </a:cubicBezTo>
                  <a:cubicBezTo>
                    <a:pt x="32" y="4"/>
                    <a:pt x="32" y="4"/>
                    <a:pt x="32" y="4"/>
                  </a:cubicBezTo>
                  <a:cubicBezTo>
                    <a:pt x="32" y="2"/>
                    <a:pt x="30" y="0"/>
                    <a:pt x="28" y="0"/>
                  </a:cubicBezTo>
                  <a:cubicBezTo>
                    <a:pt x="17" y="0"/>
                    <a:pt x="17" y="0"/>
                    <a:pt x="17" y="0"/>
                  </a:cubicBezTo>
                  <a:cubicBezTo>
                    <a:pt x="15" y="1"/>
                    <a:pt x="14" y="2"/>
                    <a:pt x="14" y="4"/>
                  </a:cubicBezTo>
                  <a:cubicBezTo>
                    <a:pt x="14" y="25"/>
                    <a:pt x="14" y="25"/>
                    <a:pt x="14" y="25"/>
                  </a:cubicBezTo>
                  <a:cubicBezTo>
                    <a:pt x="14" y="38"/>
                    <a:pt x="14" y="38"/>
                    <a:pt x="14" y="38"/>
                  </a:cubicBezTo>
                  <a:cubicBezTo>
                    <a:pt x="14" y="43"/>
                    <a:pt x="14" y="43"/>
                    <a:pt x="14" y="43"/>
                  </a:cubicBezTo>
                  <a:cubicBezTo>
                    <a:pt x="5" y="43"/>
                    <a:pt x="5" y="43"/>
                    <a:pt x="5" y="43"/>
                  </a:cubicBezTo>
                  <a:cubicBezTo>
                    <a:pt x="2" y="43"/>
                    <a:pt x="0" y="44"/>
                    <a:pt x="1" y="46"/>
                  </a:cubicBezTo>
                  <a:cubicBezTo>
                    <a:pt x="9" y="57"/>
                    <a:pt x="9" y="57"/>
                    <a:pt x="9" y="57"/>
                  </a:cubicBezTo>
                  <a:cubicBezTo>
                    <a:pt x="10" y="59"/>
                    <a:pt x="12" y="63"/>
                    <a:pt x="13" y="65"/>
                  </a:cubicBezTo>
                  <a:cubicBezTo>
                    <a:pt x="20" y="76"/>
                    <a:pt x="20" y="76"/>
                    <a:pt x="20" y="76"/>
                  </a:cubicBezTo>
                  <a:cubicBezTo>
                    <a:pt x="22" y="78"/>
                    <a:pt x="24" y="78"/>
                    <a:pt x="25" y="76"/>
                  </a:cubicBezTo>
                  <a:cubicBezTo>
                    <a:pt x="32" y="64"/>
                    <a:pt x="32" y="64"/>
                    <a:pt x="32" y="64"/>
                  </a:cubicBezTo>
                  <a:cubicBezTo>
                    <a:pt x="33" y="63"/>
                    <a:pt x="36" y="59"/>
                    <a:pt x="37" y="57"/>
                  </a:cubicBezTo>
                  <a:cubicBezTo>
                    <a:pt x="44" y="46"/>
                    <a:pt x="44" y="46"/>
                    <a:pt x="44" y="46"/>
                  </a:cubicBezTo>
                  <a:cubicBezTo>
                    <a:pt x="45" y="44"/>
                    <a:pt x="44" y="43"/>
                    <a:pt x="41" y="43"/>
                  </a:cubicBezTo>
                  <a:close/>
                </a:path>
              </a:pathLst>
            </a:custGeom>
            <a:solidFill>
              <a:schemeClr val="bg1"/>
            </a:solidFill>
            <a:ln>
              <a:noFill/>
            </a:ln>
          </p:spPr>
          <p:txBody>
            <a:bodyPr vert="horz" wrap="square" lIns="68580" tIns="34290" rIns="68580" bIns="34290" numCol="1" anchor="t" anchorCtr="0" compatLnSpc="1"/>
            <a:lstStyle/>
            <a:p>
              <a:endParaRPr lang="zh-CN" altLang="en-US" sz="1050" dirty="0">
                <a:ea typeface="微软雅黑" panose="020B0503020204020204" pitchFamily="34" charset="-122"/>
              </a:endParaRPr>
            </a:p>
          </p:txBody>
        </p:sp>
      </p:grpSp>
      <p:grpSp>
        <p:nvGrpSpPr>
          <p:cNvPr id="25" name="组合 24"/>
          <p:cNvGrpSpPr/>
          <p:nvPr/>
        </p:nvGrpSpPr>
        <p:grpSpPr>
          <a:xfrm>
            <a:off x="1129823" y="1167899"/>
            <a:ext cx="1952904" cy="2410620"/>
            <a:chOff x="1790707" y="1556140"/>
            <a:chExt cx="2603872" cy="3214160"/>
          </a:xfrm>
        </p:grpSpPr>
        <p:sp>
          <p:nvSpPr>
            <p:cNvPr id="26" name="任意多边形 25"/>
            <p:cNvSpPr/>
            <p:nvPr/>
          </p:nvSpPr>
          <p:spPr>
            <a:xfrm>
              <a:off x="1790707" y="1556140"/>
              <a:ext cx="2603872" cy="3214160"/>
            </a:xfrm>
            <a:custGeom>
              <a:avLst/>
              <a:gdLst>
                <a:gd name="connsiteX0" fmla="*/ 1008594 w 2603872"/>
                <a:gd name="connsiteY0" fmla="*/ 145742 h 3214160"/>
                <a:gd name="connsiteX1" fmla="*/ 946457 w 2603872"/>
                <a:gd name="connsiteY1" fmla="*/ 207879 h 3214160"/>
                <a:gd name="connsiteX2" fmla="*/ 1008594 w 2603872"/>
                <a:gd name="connsiteY2" fmla="*/ 270016 h 3214160"/>
                <a:gd name="connsiteX3" fmla="*/ 1595278 w 2603872"/>
                <a:gd name="connsiteY3" fmla="*/ 270016 h 3214160"/>
                <a:gd name="connsiteX4" fmla="*/ 1657415 w 2603872"/>
                <a:gd name="connsiteY4" fmla="*/ 207879 h 3214160"/>
                <a:gd name="connsiteX5" fmla="*/ 1595278 w 2603872"/>
                <a:gd name="connsiteY5" fmla="*/ 145742 h 3214160"/>
                <a:gd name="connsiteX6" fmla="*/ 0 w 2603872"/>
                <a:gd name="connsiteY6" fmla="*/ 0 h 3214160"/>
                <a:gd name="connsiteX7" fmla="*/ 2603872 w 2603872"/>
                <a:gd name="connsiteY7" fmla="*/ 0 h 3214160"/>
                <a:gd name="connsiteX8" fmla="*/ 2603872 w 2603872"/>
                <a:gd name="connsiteY8" fmla="*/ 3214160 h 3214160"/>
                <a:gd name="connsiteX9" fmla="*/ 0 w 2603872"/>
                <a:gd name="connsiteY9" fmla="*/ 3214160 h 321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3872" h="3214160">
                  <a:moveTo>
                    <a:pt x="1008594" y="145742"/>
                  </a:moveTo>
                  <a:cubicBezTo>
                    <a:pt x="974277" y="145742"/>
                    <a:pt x="946457" y="173562"/>
                    <a:pt x="946457" y="207879"/>
                  </a:cubicBezTo>
                  <a:cubicBezTo>
                    <a:pt x="946457" y="242196"/>
                    <a:pt x="974277" y="270016"/>
                    <a:pt x="1008594" y="270016"/>
                  </a:cubicBezTo>
                  <a:lnTo>
                    <a:pt x="1595278" y="270016"/>
                  </a:lnTo>
                  <a:cubicBezTo>
                    <a:pt x="1629595" y="270016"/>
                    <a:pt x="1657415" y="242196"/>
                    <a:pt x="1657415" y="207879"/>
                  </a:cubicBezTo>
                  <a:cubicBezTo>
                    <a:pt x="1657415" y="173562"/>
                    <a:pt x="1629595" y="145742"/>
                    <a:pt x="1595278" y="145742"/>
                  </a:cubicBezTo>
                  <a:close/>
                  <a:moveTo>
                    <a:pt x="0" y="0"/>
                  </a:moveTo>
                  <a:lnTo>
                    <a:pt x="2603872" y="0"/>
                  </a:lnTo>
                  <a:lnTo>
                    <a:pt x="2603872" y="3214160"/>
                  </a:lnTo>
                  <a:lnTo>
                    <a:pt x="0" y="3214160"/>
                  </a:lnTo>
                  <a:close/>
                </a:path>
              </a:pathLst>
            </a:cu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sp>
          <p:nvSpPr>
            <p:cNvPr id="27" name="矩形 26"/>
            <p:cNvSpPr/>
            <p:nvPr/>
          </p:nvSpPr>
          <p:spPr>
            <a:xfrm>
              <a:off x="1944403" y="1967771"/>
              <a:ext cx="2296480" cy="2678687"/>
            </a:xfrm>
            <a:prstGeom prst="rect">
              <a:avLst/>
            </a:prstGeom>
            <a:blipFill>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grpSp>
      <p:grpSp>
        <p:nvGrpSpPr>
          <p:cNvPr id="28" name="组合 27"/>
          <p:cNvGrpSpPr/>
          <p:nvPr/>
        </p:nvGrpSpPr>
        <p:grpSpPr>
          <a:xfrm>
            <a:off x="3595548" y="1167899"/>
            <a:ext cx="1952904" cy="2410620"/>
            <a:chOff x="1790707" y="1556140"/>
            <a:chExt cx="2603872" cy="3214160"/>
          </a:xfrm>
        </p:grpSpPr>
        <p:sp>
          <p:nvSpPr>
            <p:cNvPr id="29" name="任意多边形 28"/>
            <p:cNvSpPr/>
            <p:nvPr/>
          </p:nvSpPr>
          <p:spPr>
            <a:xfrm>
              <a:off x="1790707" y="1556140"/>
              <a:ext cx="2603872" cy="3214160"/>
            </a:xfrm>
            <a:custGeom>
              <a:avLst/>
              <a:gdLst>
                <a:gd name="connsiteX0" fmla="*/ 1008594 w 2603872"/>
                <a:gd name="connsiteY0" fmla="*/ 145742 h 3214160"/>
                <a:gd name="connsiteX1" fmla="*/ 946457 w 2603872"/>
                <a:gd name="connsiteY1" fmla="*/ 207879 h 3214160"/>
                <a:gd name="connsiteX2" fmla="*/ 1008594 w 2603872"/>
                <a:gd name="connsiteY2" fmla="*/ 270016 h 3214160"/>
                <a:gd name="connsiteX3" fmla="*/ 1595278 w 2603872"/>
                <a:gd name="connsiteY3" fmla="*/ 270016 h 3214160"/>
                <a:gd name="connsiteX4" fmla="*/ 1657415 w 2603872"/>
                <a:gd name="connsiteY4" fmla="*/ 207879 h 3214160"/>
                <a:gd name="connsiteX5" fmla="*/ 1595278 w 2603872"/>
                <a:gd name="connsiteY5" fmla="*/ 145742 h 3214160"/>
                <a:gd name="connsiteX6" fmla="*/ 0 w 2603872"/>
                <a:gd name="connsiteY6" fmla="*/ 0 h 3214160"/>
                <a:gd name="connsiteX7" fmla="*/ 2603872 w 2603872"/>
                <a:gd name="connsiteY7" fmla="*/ 0 h 3214160"/>
                <a:gd name="connsiteX8" fmla="*/ 2603872 w 2603872"/>
                <a:gd name="connsiteY8" fmla="*/ 3214160 h 3214160"/>
                <a:gd name="connsiteX9" fmla="*/ 0 w 2603872"/>
                <a:gd name="connsiteY9" fmla="*/ 3214160 h 321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3872" h="3214160">
                  <a:moveTo>
                    <a:pt x="1008594" y="145742"/>
                  </a:moveTo>
                  <a:cubicBezTo>
                    <a:pt x="974277" y="145742"/>
                    <a:pt x="946457" y="173562"/>
                    <a:pt x="946457" y="207879"/>
                  </a:cubicBezTo>
                  <a:cubicBezTo>
                    <a:pt x="946457" y="242196"/>
                    <a:pt x="974277" y="270016"/>
                    <a:pt x="1008594" y="270016"/>
                  </a:cubicBezTo>
                  <a:lnTo>
                    <a:pt x="1595278" y="270016"/>
                  </a:lnTo>
                  <a:cubicBezTo>
                    <a:pt x="1629595" y="270016"/>
                    <a:pt x="1657415" y="242196"/>
                    <a:pt x="1657415" y="207879"/>
                  </a:cubicBezTo>
                  <a:cubicBezTo>
                    <a:pt x="1657415" y="173562"/>
                    <a:pt x="1629595" y="145742"/>
                    <a:pt x="1595278" y="145742"/>
                  </a:cubicBezTo>
                  <a:close/>
                  <a:moveTo>
                    <a:pt x="0" y="0"/>
                  </a:moveTo>
                  <a:lnTo>
                    <a:pt x="2603872" y="0"/>
                  </a:lnTo>
                  <a:lnTo>
                    <a:pt x="2603872" y="3214160"/>
                  </a:lnTo>
                  <a:lnTo>
                    <a:pt x="0" y="3214160"/>
                  </a:lnTo>
                  <a:close/>
                </a:path>
              </a:pathLst>
            </a:cu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sp>
          <p:nvSpPr>
            <p:cNvPr id="30" name="矩形 29"/>
            <p:cNvSpPr/>
            <p:nvPr/>
          </p:nvSpPr>
          <p:spPr>
            <a:xfrm>
              <a:off x="1944403" y="1967771"/>
              <a:ext cx="2296480" cy="2678687"/>
            </a:xfrm>
            <a:prstGeom prst="rect">
              <a:avLst/>
            </a:prstGeom>
            <a:blipFill>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grpSp>
      <p:grpSp>
        <p:nvGrpSpPr>
          <p:cNvPr id="31" name="组合 30"/>
          <p:cNvGrpSpPr/>
          <p:nvPr/>
        </p:nvGrpSpPr>
        <p:grpSpPr>
          <a:xfrm>
            <a:off x="6061273" y="1167899"/>
            <a:ext cx="1952904" cy="2410620"/>
            <a:chOff x="1790707" y="1556140"/>
            <a:chExt cx="2603872" cy="3214160"/>
          </a:xfrm>
        </p:grpSpPr>
        <p:sp>
          <p:nvSpPr>
            <p:cNvPr id="32" name="任意多边形 31"/>
            <p:cNvSpPr/>
            <p:nvPr/>
          </p:nvSpPr>
          <p:spPr>
            <a:xfrm>
              <a:off x="1790707" y="1556140"/>
              <a:ext cx="2603872" cy="3214160"/>
            </a:xfrm>
            <a:custGeom>
              <a:avLst/>
              <a:gdLst>
                <a:gd name="connsiteX0" fmla="*/ 1008594 w 2603872"/>
                <a:gd name="connsiteY0" fmla="*/ 145742 h 3214160"/>
                <a:gd name="connsiteX1" fmla="*/ 946457 w 2603872"/>
                <a:gd name="connsiteY1" fmla="*/ 207879 h 3214160"/>
                <a:gd name="connsiteX2" fmla="*/ 1008594 w 2603872"/>
                <a:gd name="connsiteY2" fmla="*/ 270016 h 3214160"/>
                <a:gd name="connsiteX3" fmla="*/ 1595278 w 2603872"/>
                <a:gd name="connsiteY3" fmla="*/ 270016 h 3214160"/>
                <a:gd name="connsiteX4" fmla="*/ 1657415 w 2603872"/>
                <a:gd name="connsiteY4" fmla="*/ 207879 h 3214160"/>
                <a:gd name="connsiteX5" fmla="*/ 1595278 w 2603872"/>
                <a:gd name="connsiteY5" fmla="*/ 145742 h 3214160"/>
                <a:gd name="connsiteX6" fmla="*/ 0 w 2603872"/>
                <a:gd name="connsiteY6" fmla="*/ 0 h 3214160"/>
                <a:gd name="connsiteX7" fmla="*/ 2603872 w 2603872"/>
                <a:gd name="connsiteY7" fmla="*/ 0 h 3214160"/>
                <a:gd name="connsiteX8" fmla="*/ 2603872 w 2603872"/>
                <a:gd name="connsiteY8" fmla="*/ 3214160 h 3214160"/>
                <a:gd name="connsiteX9" fmla="*/ 0 w 2603872"/>
                <a:gd name="connsiteY9" fmla="*/ 3214160 h 321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3872" h="3214160">
                  <a:moveTo>
                    <a:pt x="1008594" y="145742"/>
                  </a:moveTo>
                  <a:cubicBezTo>
                    <a:pt x="974277" y="145742"/>
                    <a:pt x="946457" y="173562"/>
                    <a:pt x="946457" y="207879"/>
                  </a:cubicBezTo>
                  <a:cubicBezTo>
                    <a:pt x="946457" y="242196"/>
                    <a:pt x="974277" y="270016"/>
                    <a:pt x="1008594" y="270016"/>
                  </a:cubicBezTo>
                  <a:lnTo>
                    <a:pt x="1595278" y="270016"/>
                  </a:lnTo>
                  <a:cubicBezTo>
                    <a:pt x="1629595" y="270016"/>
                    <a:pt x="1657415" y="242196"/>
                    <a:pt x="1657415" y="207879"/>
                  </a:cubicBezTo>
                  <a:cubicBezTo>
                    <a:pt x="1657415" y="173562"/>
                    <a:pt x="1629595" y="145742"/>
                    <a:pt x="1595278" y="145742"/>
                  </a:cubicBezTo>
                  <a:close/>
                  <a:moveTo>
                    <a:pt x="0" y="0"/>
                  </a:moveTo>
                  <a:lnTo>
                    <a:pt x="2603872" y="0"/>
                  </a:lnTo>
                  <a:lnTo>
                    <a:pt x="2603872" y="3214160"/>
                  </a:lnTo>
                  <a:lnTo>
                    <a:pt x="0" y="3214160"/>
                  </a:lnTo>
                  <a:close/>
                </a:path>
              </a:pathLst>
            </a:cu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sp>
          <p:nvSpPr>
            <p:cNvPr id="33" name="矩形 32"/>
            <p:cNvSpPr/>
            <p:nvPr/>
          </p:nvSpPr>
          <p:spPr>
            <a:xfrm>
              <a:off x="1944403" y="1967771"/>
              <a:ext cx="2296480" cy="2678687"/>
            </a:xfrm>
            <a:prstGeom prst="rect">
              <a:avLst/>
            </a:prstGeom>
            <a:blipFill>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grpSp>
      <p:sp>
        <p:nvSpPr>
          <p:cNvPr id="34" name="矩形 33"/>
          <p:cNvSpPr/>
          <p:nvPr/>
        </p:nvSpPr>
        <p:spPr>
          <a:xfrm>
            <a:off x="1565006" y="3732615"/>
            <a:ext cx="984871" cy="323159"/>
          </a:xfrm>
          <a:prstGeom prst="rect">
            <a:avLst/>
          </a:prstGeom>
        </p:spPr>
        <p:txBody>
          <a:bodyPr wrap="none" lIns="68573" tIns="34287" rIns="68573" bIns="34287">
            <a:spAutoFit/>
          </a:bodyPr>
          <a:lstStyle/>
          <a:p>
            <a:r>
              <a:rPr lang="zh-CN" altLang="en-US" sz="165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16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矩形 47"/>
          <p:cNvSpPr>
            <a:spLocks noChangeArrowheads="1"/>
          </p:cNvSpPr>
          <p:nvPr/>
        </p:nvSpPr>
        <p:spPr bwMode="auto">
          <a:xfrm>
            <a:off x="1565005" y="4044310"/>
            <a:ext cx="1611371" cy="69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050" dirty="0">
                <a:solidFill>
                  <a:schemeClr val="tx1">
                    <a:lumMod val="75000"/>
                    <a:lumOff val="25000"/>
                  </a:schemeClr>
                </a:solidFill>
                <a:sym typeface="微软雅黑" panose="020B0503020204020204" pitchFamily="34" charset="-122"/>
              </a:rPr>
              <a:t>在此录入上述图表的描述说明，在此录入上述图表的描述说明。</a:t>
            </a:r>
            <a:endParaRPr lang="zh-CN" altLang="en-US" sz="1050" dirty="0">
              <a:solidFill>
                <a:schemeClr val="tx1">
                  <a:lumMod val="75000"/>
                  <a:lumOff val="25000"/>
                </a:schemeClr>
              </a:solidFill>
              <a:sym typeface="微软雅黑" panose="020B0503020204020204" pitchFamily="34" charset="-122"/>
            </a:endParaRPr>
          </a:p>
        </p:txBody>
      </p:sp>
      <p:sp>
        <p:nvSpPr>
          <p:cNvPr id="36" name="矩形 35"/>
          <p:cNvSpPr/>
          <p:nvPr/>
        </p:nvSpPr>
        <p:spPr>
          <a:xfrm>
            <a:off x="4034073" y="3732615"/>
            <a:ext cx="984871" cy="323159"/>
          </a:xfrm>
          <a:prstGeom prst="rect">
            <a:avLst/>
          </a:prstGeom>
        </p:spPr>
        <p:txBody>
          <a:bodyPr wrap="none" lIns="68573" tIns="34287" rIns="68573" bIns="34287">
            <a:spAutoFit/>
          </a:bodyPr>
          <a:lstStyle/>
          <a:p>
            <a:r>
              <a:rPr lang="zh-CN" altLang="en-US" sz="165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16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矩形 47"/>
          <p:cNvSpPr>
            <a:spLocks noChangeArrowheads="1"/>
          </p:cNvSpPr>
          <p:nvPr/>
        </p:nvSpPr>
        <p:spPr bwMode="auto">
          <a:xfrm>
            <a:off x="4034073" y="4044310"/>
            <a:ext cx="1613387" cy="69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050" dirty="0">
                <a:solidFill>
                  <a:schemeClr val="tx1">
                    <a:lumMod val="75000"/>
                    <a:lumOff val="25000"/>
                  </a:schemeClr>
                </a:solidFill>
                <a:sym typeface="微软雅黑" panose="020B0503020204020204" pitchFamily="34" charset="-122"/>
              </a:rPr>
              <a:t>在此录入上述图表的描述说明，在此录入上述图表的描述说明。</a:t>
            </a:r>
            <a:endParaRPr lang="zh-CN" altLang="en-US" sz="1050" dirty="0">
              <a:solidFill>
                <a:schemeClr val="tx1">
                  <a:lumMod val="75000"/>
                  <a:lumOff val="25000"/>
                </a:schemeClr>
              </a:solidFill>
              <a:sym typeface="微软雅黑" panose="020B0503020204020204" pitchFamily="34" charset="-122"/>
            </a:endParaRPr>
          </a:p>
        </p:txBody>
      </p:sp>
      <p:sp>
        <p:nvSpPr>
          <p:cNvPr id="38" name="矩形 37"/>
          <p:cNvSpPr/>
          <p:nvPr/>
        </p:nvSpPr>
        <p:spPr>
          <a:xfrm>
            <a:off x="6507048" y="3732615"/>
            <a:ext cx="984871" cy="323159"/>
          </a:xfrm>
          <a:prstGeom prst="rect">
            <a:avLst/>
          </a:prstGeom>
        </p:spPr>
        <p:txBody>
          <a:bodyPr wrap="none" lIns="68573" tIns="34287" rIns="68573" bIns="34287">
            <a:spAutoFit/>
          </a:bodyPr>
          <a:lstStyle/>
          <a:p>
            <a:r>
              <a:rPr lang="zh-CN" altLang="en-US" sz="165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16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矩形 47"/>
          <p:cNvSpPr>
            <a:spLocks noChangeArrowheads="1"/>
          </p:cNvSpPr>
          <p:nvPr/>
        </p:nvSpPr>
        <p:spPr bwMode="auto">
          <a:xfrm>
            <a:off x="6507047" y="4044310"/>
            <a:ext cx="1732788" cy="69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050" dirty="0">
                <a:solidFill>
                  <a:schemeClr val="tx1">
                    <a:lumMod val="75000"/>
                    <a:lumOff val="25000"/>
                  </a:schemeClr>
                </a:solidFill>
                <a:sym typeface="微软雅黑" panose="020B0503020204020204" pitchFamily="34" charset="-122"/>
              </a:rPr>
              <a:t>在此录入上述图表的描述说明，在此录入上述图表的描述说明。</a:t>
            </a:r>
            <a:endParaRPr lang="zh-CN" altLang="en-US" sz="1050" dirty="0">
              <a:solidFill>
                <a:schemeClr val="tx1">
                  <a:lumMod val="75000"/>
                  <a:lumOff val="25000"/>
                </a:schemeClr>
              </a:solidFill>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10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fltVal val="0"/>
                                          </p:val>
                                        </p:tav>
                                        <p:tav tm="100000">
                                          <p:val>
                                            <p:strVal val="#ppt_w"/>
                                          </p:val>
                                        </p:tav>
                                      </p:tavLst>
                                    </p:anim>
                                    <p:anim calcmode="lin" valueType="num">
                                      <p:cBhvr>
                                        <p:cTn id="27" dur="500" fill="hold"/>
                                        <p:tgtEl>
                                          <p:spTgt spid="28"/>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200"/>
                                  </p:stCondLst>
                                  <p:childTnLst>
                                    <p:set>
                                      <p:cBhvr>
                                        <p:cTn id="29" dur="1" fill="hold">
                                          <p:stCondLst>
                                            <p:cond delay="0"/>
                                          </p:stCondLst>
                                        </p:cTn>
                                        <p:tgtEl>
                                          <p:spTgt spid="31"/>
                                        </p:tgtEl>
                                        <p:attrNameLst>
                                          <p:attrName>style.visibility</p:attrName>
                                        </p:attrNameLst>
                                      </p:cBhvr>
                                      <p:to>
                                        <p:strVal val="visible"/>
                                      </p:to>
                                    </p:set>
                                    <p:anim calcmode="lin" valueType="num">
                                      <p:cBhvr>
                                        <p:cTn id="30" dur="500" fill="hold"/>
                                        <p:tgtEl>
                                          <p:spTgt spid="31"/>
                                        </p:tgtEl>
                                        <p:attrNameLst>
                                          <p:attrName>ppt_w</p:attrName>
                                        </p:attrNameLst>
                                      </p:cBhvr>
                                      <p:tavLst>
                                        <p:tav tm="0">
                                          <p:val>
                                            <p:fltVal val="0"/>
                                          </p:val>
                                        </p:tav>
                                        <p:tav tm="100000">
                                          <p:val>
                                            <p:strVal val="#ppt_w"/>
                                          </p:val>
                                        </p:tav>
                                      </p:tavLst>
                                    </p:anim>
                                    <p:anim calcmode="lin" valueType="num">
                                      <p:cBhvr>
                                        <p:cTn id="31" dur="500" fill="hold"/>
                                        <p:tgtEl>
                                          <p:spTgt spid="31"/>
                                        </p:tgtEl>
                                        <p:attrNameLst>
                                          <p:attrName>ppt_h</p:attrName>
                                        </p:attrNameLst>
                                      </p:cBhvr>
                                      <p:tavLst>
                                        <p:tav tm="0">
                                          <p:val>
                                            <p:fltVal val="0"/>
                                          </p:val>
                                        </p:tav>
                                        <p:tav tm="100000">
                                          <p:val>
                                            <p:strVal val="#ppt_h"/>
                                          </p:val>
                                        </p:tav>
                                      </p:tavLst>
                                    </p:anim>
                                  </p:childTnLst>
                                </p:cTn>
                              </p:par>
                              <p:par>
                                <p:cTn id="32" presetID="49" presetClass="entr" presetSubtype="0" decel="100000" fill="hold" nodeType="withEffect">
                                  <p:stCondLst>
                                    <p:cond delay="75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 calcmode="lin" valueType="num">
                                      <p:cBhvr>
                                        <p:cTn id="36" dur="500" fill="hold"/>
                                        <p:tgtEl>
                                          <p:spTgt spid="9"/>
                                        </p:tgtEl>
                                        <p:attrNameLst>
                                          <p:attrName>style.rotation</p:attrName>
                                        </p:attrNameLst>
                                      </p:cBhvr>
                                      <p:tavLst>
                                        <p:tav tm="0">
                                          <p:val>
                                            <p:fltVal val="360"/>
                                          </p:val>
                                        </p:tav>
                                        <p:tav tm="100000">
                                          <p:val>
                                            <p:fltVal val="0"/>
                                          </p:val>
                                        </p:tav>
                                      </p:tavLst>
                                    </p:anim>
                                    <p:animEffect transition="in" filter="fade">
                                      <p:cBhvr>
                                        <p:cTn id="37" dur="500"/>
                                        <p:tgtEl>
                                          <p:spTgt spid="9"/>
                                        </p:tgtEl>
                                      </p:cBhvr>
                                    </p:animEffect>
                                  </p:childTnLst>
                                </p:cTn>
                              </p:par>
                              <p:par>
                                <p:cTn id="38" presetID="14" presetClass="entr" presetSubtype="10" fill="hold" grpId="0" nodeType="withEffect">
                                  <p:stCondLst>
                                    <p:cond delay="100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400"/>
                                        <p:tgtEl>
                                          <p:spTgt spid="34"/>
                                        </p:tgtEl>
                                      </p:cBhvr>
                                    </p:animEffect>
                                  </p:childTnLst>
                                </p:cTn>
                              </p:par>
                              <p:par>
                                <p:cTn id="41" presetID="14" presetClass="entr" presetSubtype="10" fill="hold" grpId="0" nodeType="withEffect">
                                  <p:stCondLst>
                                    <p:cond delay="1000"/>
                                  </p:stCondLst>
                                  <p:childTnLst>
                                    <p:set>
                                      <p:cBhvr>
                                        <p:cTn id="42" dur="1" fill="hold">
                                          <p:stCondLst>
                                            <p:cond delay="0"/>
                                          </p:stCondLst>
                                        </p:cTn>
                                        <p:tgtEl>
                                          <p:spTgt spid="35"/>
                                        </p:tgtEl>
                                        <p:attrNameLst>
                                          <p:attrName>style.visibility</p:attrName>
                                        </p:attrNameLst>
                                      </p:cBhvr>
                                      <p:to>
                                        <p:strVal val="visible"/>
                                      </p:to>
                                    </p:set>
                                    <p:animEffect transition="in" filter="randombar(horizontal)">
                                      <p:cBhvr>
                                        <p:cTn id="43" dur="400"/>
                                        <p:tgtEl>
                                          <p:spTgt spid="35"/>
                                        </p:tgtEl>
                                      </p:cBhvr>
                                    </p:animEffect>
                                  </p:childTnLst>
                                </p:cTn>
                              </p:par>
                              <p:par>
                                <p:cTn id="44" presetID="49" presetClass="entr" presetSubtype="0" decel="100000" fill="hold" nodeType="withEffect">
                                  <p:stCondLst>
                                    <p:cond delay="100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 calcmode="lin" valueType="num">
                                      <p:cBhvr>
                                        <p:cTn id="48" dur="500" fill="hold"/>
                                        <p:tgtEl>
                                          <p:spTgt spid="13"/>
                                        </p:tgtEl>
                                        <p:attrNameLst>
                                          <p:attrName>style.rotation</p:attrName>
                                        </p:attrNameLst>
                                      </p:cBhvr>
                                      <p:tavLst>
                                        <p:tav tm="0">
                                          <p:val>
                                            <p:fltVal val="360"/>
                                          </p:val>
                                        </p:tav>
                                        <p:tav tm="100000">
                                          <p:val>
                                            <p:fltVal val="0"/>
                                          </p:val>
                                        </p:tav>
                                      </p:tavLst>
                                    </p:anim>
                                    <p:animEffect transition="in" filter="fade">
                                      <p:cBhvr>
                                        <p:cTn id="49" dur="500"/>
                                        <p:tgtEl>
                                          <p:spTgt spid="13"/>
                                        </p:tgtEl>
                                      </p:cBhvr>
                                    </p:animEffect>
                                  </p:childTnLst>
                                </p:cTn>
                              </p:par>
                              <p:par>
                                <p:cTn id="50" presetID="14" presetClass="entr" presetSubtype="10" fill="hold" grpId="0" nodeType="withEffect">
                                  <p:stCondLst>
                                    <p:cond delay="1250"/>
                                  </p:stCondLst>
                                  <p:childTnLst>
                                    <p:set>
                                      <p:cBhvr>
                                        <p:cTn id="51" dur="1" fill="hold">
                                          <p:stCondLst>
                                            <p:cond delay="0"/>
                                          </p:stCondLst>
                                        </p:cTn>
                                        <p:tgtEl>
                                          <p:spTgt spid="36"/>
                                        </p:tgtEl>
                                        <p:attrNameLst>
                                          <p:attrName>style.visibility</p:attrName>
                                        </p:attrNameLst>
                                      </p:cBhvr>
                                      <p:to>
                                        <p:strVal val="visible"/>
                                      </p:to>
                                    </p:set>
                                    <p:animEffect transition="in" filter="randombar(horizontal)">
                                      <p:cBhvr>
                                        <p:cTn id="52" dur="400"/>
                                        <p:tgtEl>
                                          <p:spTgt spid="36"/>
                                        </p:tgtEl>
                                      </p:cBhvr>
                                    </p:animEffect>
                                  </p:childTnLst>
                                </p:cTn>
                              </p:par>
                              <p:par>
                                <p:cTn id="53" presetID="14" presetClass="entr" presetSubtype="10" fill="hold" grpId="0" nodeType="withEffect">
                                  <p:stCondLst>
                                    <p:cond delay="1250"/>
                                  </p:stCondLst>
                                  <p:childTnLst>
                                    <p:set>
                                      <p:cBhvr>
                                        <p:cTn id="54" dur="1" fill="hold">
                                          <p:stCondLst>
                                            <p:cond delay="0"/>
                                          </p:stCondLst>
                                        </p:cTn>
                                        <p:tgtEl>
                                          <p:spTgt spid="37"/>
                                        </p:tgtEl>
                                        <p:attrNameLst>
                                          <p:attrName>style.visibility</p:attrName>
                                        </p:attrNameLst>
                                      </p:cBhvr>
                                      <p:to>
                                        <p:strVal val="visible"/>
                                      </p:to>
                                    </p:set>
                                    <p:animEffect transition="in" filter="randombar(horizontal)">
                                      <p:cBhvr>
                                        <p:cTn id="55" dur="400"/>
                                        <p:tgtEl>
                                          <p:spTgt spid="37"/>
                                        </p:tgtEl>
                                      </p:cBhvr>
                                    </p:animEffect>
                                  </p:childTnLst>
                                </p:cTn>
                              </p:par>
                              <p:par>
                                <p:cTn id="56" presetID="49" presetClass="entr" presetSubtype="0" decel="100000" fill="hold" nodeType="withEffect">
                                  <p:stCondLst>
                                    <p:cond delay="125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 calcmode="lin" valueType="num">
                                      <p:cBhvr>
                                        <p:cTn id="60" dur="500" fill="hold"/>
                                        <p:tgtEl>
                                          <p:spTgt spid="17"/>
                                        </p:tgtEl>
                                        <p:attrNameLst>
                                          <p:attrName>style.rotation</p:attrName>
                                        </p:attrNameLst>
                                      </p:cBhvr>
                                      <p:tavLst>
                                        <p:tav tm="0">
                                          <p:val>
                                            <p:fltVal val="360"/>
                                          </p:val>
                                        </p:tav>
                                        <p:tav tm="100000">
                                          <p:val>
                                            <p:fltVal val="0"/>
                                          </p:val>
                                        </p:tav>
                                      </p:tavLst>
                                    </p:anim>
                                    <p:animEffect transition="in" filter="fade">
                                      <p:cBhvr>
                                        <p:cTn id="61" dur="500"/>
                                        <p:tgtEl>
                                          <p:spTgt spid="17"/>
                                        </p:tgtEl>
                                      </p:cBhvr>
                                    </p:animEffect>
                                  </p:childTnLst>
                                </p:cTn>
                              </p:par>
                              <p:par>
                                <p:cTn id="62" presetID="14" presetClass="entr" presetSubtype="10" fill="hold" grpId="0" nodeType="withEffect">
                                  <p:stCondLst>
                                    <p:cond delay="1500"/>
                                  </p:stCondLst>
                                  <p:childTnLst>
                                    <p:set>
                                      <p:cBhvr>
                                        <p:cTn id="63" dur="1" fill="hold">
                                          <p:stCondLst>
                                            <p:cond delay="0"/>
                                          </p:stCondLst>
                                        </p:cTn>
                                        <p:tgtEl>
                                          <p:spTgt spid="38"/>
                                        </p:tgtEl>
                                        <p:attrNameLst>
                                          <p:attrName>style.visibility</p:attrName>
                                        </p:attrNameLst>
                                      </p:cBhvr>
                                      <p:to>
                                        <p:strVal val="visible"/>
                                      </p:to>
                                    </p:set>
                                    <p:animEffect transition="in" filter="randombar(horizontal)">
                                      <p:cBhvr>
                                        <p:cTn id="64" dur="400"/>
                                        <p:tgtEl>
                                          <p:spTgt spid="38"/>
                                        </p:tgtEl>
                                      </p:cBhvr>
                                    </p:animEffect>
                                  </p:childTnLst>
                                </p:cTn>
                              </p:par>
                              <p:par>
                                <p:cTn id="65" presetID="14" presetClass="entr" presetSubtype="10" fill="hold" grpId="0" nodeType="withEffect">
                                  <p:stCondLst>
                                    <p:cond delay="1500"/>
                                  </p:stCondLst>
                                  <p:childTnLst>
                                    <p:set>
                                      <p:cBhvr>
                                        <p:cTn id="66" dur="1" fill="hold">
                                          <p:stCondLst>
                                            <p:cond delay="0"/>
                                          </p:stCondLst>
                                        </p:cTn>
                                        <p:tgtEl>
                                          <p:spTgt spid="39"/>
                                        </p:tgtEl>
                                        <p:attrNameLst>
                                          <p:attrName>style.visibility</p:attrName>
                                        </p:attrNameLst>
                                      </p:cBhvr>
                                      <p:to>
                                        <p:strVal val="visible"/>
                                      </p:to>
                                    </p:set>
                                    <p:animEffect transition="in" filter="randombar(horizontal)">
                                      <p:cBhvr>
                                        <p:cTn id="67"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35" grpId="0"/>
      <p:bldP spid="36" grpId="0"/>
      <p:bldP spid="37" grpId="0"/>
      <p:bldP spid="38" grpId="0"/>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教学设计</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组合 8"/>
          <p:cNvGrpSpPr/>
          <p:nvPr/>
        </p:nvGrpSpPr>
        <p:grpSpPr>
          <a:xfrm>
            <a:off x="6829740" y="3433425"/>
            <a:ext cx="1484699" cy="859140"/>
            <a:chOff x="9095110" y="1916329"/>
            <a:chExt cx="1183066" cy="1145520"/>
          </a:xfrm>
        </p:grpSpPr>
        <p:sp>
          <p:nvSpPr>
            <p:cNvPr id="10" name="文本框 9"/>
            <p:cNvSpPr txBox="1"/>
            <p:nvPr/>
          </p:nvSpPr>
          <p:spPr>
            <a:xfrm>
              <a:off x="9254384" y="1916329"/>
              <a:ext cx="864514" cy="615553"/>
            </a:xfrm>
            <a:prstGeom prst="rect">
              <a:avLst/>
            </a:prstGeom>
            <a:noFill/>
          </p:spPr>
          <p:txBody>
            <a:bodyPr wrap="square" rtlCol="0">
              <a:spAutoFit/>
            </a:bodyPr>
            <a:lstStyle/>
            <a:p>
              <a:pPr algn="ctr"/>
              <a:r>
                <a:rPr lang="zh-CN" altLang="en-US" sz="1200">
                  <a:solidFill>
                    <a:schemeClr val="tx1">
                      <a:lumMod val="65000"/>
                      <a:lumOff val="35000"/>
                    </a:schemeClr>
                  </a:solidFill>
                  <a:latin typeface="微软雅黑" panose="020B0503020204020204" pitchFamily="34" charset="-122"/>
                  <a:ea typeface="微软雅黑" panose="020B0503020204020204" pitchFamily="34" charset="-122"/>
                </a:rPr>
                <a:t>标题文档内容</a:t>
              </a:r>
              <a:endParaRPr lang="zh-CN" altLang="en-US" sz="12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9095110" y="2273941"/>
              <a:ext cx="1183066" cy="787908"/>
            </a:xfrm>
            <a:prstGeom prst="rect">
              <a:avLst/>
            </a:prstGeom>
            <a:noFill/>
          </p:spPr>
          <p:txBody>
            <a:bodyPr wrap="square" rtlCol="0">
              <a:spAutoFit/>
            </a:bodyPr>
            <a:lstStyle>
              <a:defPPr>
                <a:defRPr lang="zh-CN"/>
              </a:defPPr>
              <a:lvl1pPr lvl="0">
                <a:lnSpc>
                  <a:spcPct val="120000"/>
                </a:lnSpc>
                <a:defRPr baseline="-3000">
                  <a:solidFill>
                    <a:srgbClr val="9DA8B1"/>
                  </a:solidFill>
                  <a:latin typeface="微软雅黑" panose="020B0503020204020204" pitchFamily="34" charset="-122"/>
                  <a:ea typeface="微软雅黑" panose="020B0503020204020204" pitchFamily="34" charset="-122"/>
                </a:defRPr>
              </a:lvl1pPr>
            </a:lstStyle>
            <a:p>
              <a:r>
                <a:rPr lang="zh-CN" altLang="en-US" sz="1350">
                  <a:solidFill>
                    <a:schemeClr val="tx1">
                      <a:lumMod val="65000"/>
                      <a:lumOff val="35000"/>
                    </a:schemeClr>
                  </a:solidFill>
                </a:rPr>
                <a:t>请在此输入您的文档信息内容</a:t>
              </a:r>
              <a:r>
                <a:rPr lang="en-US" altLang="zh-CN" sz="1350">
                  <a:solidFill>
                    <a:schemeClr val="tx1">
                      <a:lumMod val="65000"/>
                      <a:lumOff val="35000"/>
                    </a:schemeClr>
                  </a:solidFill>
                </a:rPr>
                <a:t>,</a:t>
              </a:r>
              <a:r>
                <a:rPr lang="zh-CN" altLang="en-US" sz="1350">
                  <a:solidFill>
                    <a:schemeClr val="tx1">
                      <a:lumMod val="65000"/>
                      <a:lumOff val="35000"/>
                    </a:schemeClr>
                  </a:solidFill>
                </a:rPr>
                <a:t>请在此输入您的文档信息内容</a:t>
              </a:r>
              <a:endParaRPr lang="en-US" altLang="zh-CN" sz="1350">
                <a:solidFill>
                  <a:schemeClr val="tx1">
                    <a:lumMod val="65000"/>
                    <a:lumOff val="35000"/>
                  </a:schemeClr>
                </a:solidFill>
              </a:endParaRPr>
            </a:p>
          </p:txBody>
        </p:sp>
      </p:grpSp>
      <p:grpSp>
        <p:nvGrpSpPr>
          <p:cNvPr id="12" name="组合 11"/>
          <p:cNvGrpSpPr/>
          <p:nvPr/>
        </p:nvGrpSpPr>
        <p:grpSpPr>
          <a:xfrm>
            <a:off x="3861687" y="3433425"/>
            <a:ext cx="1484699" cy="859140"/>
            <a:chOff x="9095110" y="1916329"/>
            <a:chExt cx="1183066" cy="1145520"/>
          </a:xfrm>
        </p:grpSpPr>
        <p:sp>
          <p:nvSpPr>
            <p:cNvPr id="13" name="文本框 12"/>
            <p:cNvSpPr txBox="1"/>
            <p:nvPr/>
          </p:nvSpPr>
          <p:spPr>
            <a:xfrm>
              <a:off x="9254384" y="1916329"/>
              <a:ext cx="864514" cy="615553"/>
            </a:xfrm>
            <a:prstGeom prst="rect">
              <a:avLst/>
            </a:prstGeom>
            <a:noFill/>
          </p:spPr>
          <p:txBody>
            <a:bodyPr wrap="square" rtlCol="0">
              <a:spAutoFit/>
            </a:bodyPr>
            <a:lstStyle/>
            <a:p>
              <a:pPr algn="ctr"/>
              <a:r>
                <a:rPr lang="zh-CN" altLang="en-US" sz="1200">
                  <a:solidFill>
                    <a:schemeClr val="tx1">
                      <a:lumMod val="65000"/>
                      <a:lumOff val="35000"/>
                    </a:schemeClr>
                  </a:solidFill>
                  <a:latin typeface="微软雅黑" panose="020B0503020204020204" pitchFamily="34" charset="-122"/>
                  <a:ea typeface="微软雅黑" panose="020B0503020204020204" pitchFamily="34" charset="-122"/>
                </a:rPr>
                <a:t>标题文档内容</a:t>
              </a:r>
              <a:endParaRPr lang="zh-CN" altLang="en-US" sz="12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9095110" y="2273941"/>
              <a:ext cx="1183066" cy="787908"/>
            </a:xfrm>
            <a:prstGeom prst="rect">
              <a:avLst/>
            </a:prstGeom>
            <a:noFill/>
          </p:spPr>
          <p:txBody>
            <a:bodyPr wrap="square" rtlCol="0">
              <a:spAutoFit/>
            </a:bodyPr>
            <a:lstStyle>
              <a:defPPr>
                <a:defRPr lang="zh-CN"/>
              </a:defPPr>
              <a:lvl1pPr lvl="0">
                <a:lnSpc>
                  <a:spcPct val="120000"/>
                </a:lnSpc>
                <a:defRPr baseline="-3000">
                  <a:solidFill>
                    <a:srgbClr val="9DA8B1"/>
                  </a:solidFill>
                  <a:latin typeface="微软雅黑" panose="020B0503020204020204" pitchFamily="34" charset="-122"/>
                  <a:ea typeface="微软雅黑" panose="020B0503020204020204" pitchFamily="34" charset="-122"/>
                </a:defRPr>
              </a:lvl1pPr>
            </a:lstStyle>
            <a:p>
              <a:r>
                <a:rPr lang="zh-CN" altLang="en-US" sz="1350">
                  <a:solidFill>
                    <a:schemeClr val="tx1">
                      <a:lumMod val="65000"/>
                      <a:lumOff val="35000"/>
                    </a:schemeClr>
                  </a:solidFill>
                </a:rPr>
                <a:t>请在此输入您的文档信息内容</a:t>
              </a:r>
              <a:r>
                <a:rPr lang="en-US" altLang="zh-CN" sz="1350">
                  <a:solidFill>
                    <a:schemeClr val="tx1">
                      <a:lumMod val="65000"/>
                      <a:lumOff val="35000"/>
                    </a:schemeClr>
                  </a:solidFill>
                </a:rPr>
                <a:t>,</a:t>
              </a:r>
              <a:r>
                <a:rPr lang="zh-CN" altLang="en-US" sz="1350">
                  <a:solidFill>
                    <a:schemeClr val="tx1">
                      <a:lumMod val="65000"/>
                      <a:lumOff val="35000"/>
                    </a:schemeClr>
                  </a:solidFill>
                </a:rPr>
                <a:t>请在此输入您的文档信息内容</a:t>
              </a:r>
              <a:endParaRPr lang="en-US" altLang="zh-CN" sz="1350">
                <a:solidFill>
                  <a:schemeClr val="tx1">
                    <a:lumMod val="65000"/>
                    <a:lumOff val="35000"/>
                  </a:schemeClr>
                </a:solidFill>
              </a:endParaRPr>
            </a:p>
          </p:txBody>
        </p:sp>
      </p:grpSp>
      <p:grpSp>
        <p:nvGrpSpPr>
          <p:cNvPr id="15" name="组合 14"/>
          <p:cNvGrpSpPr/>
          <p:nvPr/>
        </p:nvGrpSpPr>
        <p:grpSpPr>
          <a:xfrm>
            <a:off x="877993" y="3433425"/>
            <a:ext cx="1484699" cy="859140"/>
            <a:chOff x="9095110" y="1916329"/>
            <a:chExt cx="1183066" cy="1145520"/>
          </a:xfrm>
        </p:grpSpPr>
        <p:sp>
          <p:nvSpPr>
            <p:cNvPr id="16" name="文本框 15"/>
            <p:cNvSpPr txBox="1"/>
            <p:nvPr/>
          </p:nvSpPr>
          <p:spPr>
            <a:xfrm>
              <a:off x="9254384" y="1916329"/>
              <a:ext cx="864514" cy="615553"/>
            </a:xfrm>
            <a:prstGeom prst="rect">
              <a:avLst/>
            </a:prstGeom>
            <a:noFill/>
          </p:spPr>
          <p:txBody>
            <a:bodyPr wrap="square" rtlCol="0">
              <a:spAutoFit/>
            </a:bodyPr>
            <a:lstStyle/>
            <a:p>
              <a:pPr algn="ctr"/>
              <a:r>
                <a:rPr lang="zh-CN" altLang="en-US" sz="1200">
                  <a:solidFill>
                    <a:schemeClr val="tx1">
                      <a:lumMod val="65000"/>
                      <a:lumOff val="35000"/>
                    </a:schemeClr>
                  </a:solidFill>
                  <a:latin typeface="微软雅黑" panose="020B0503020204020204" pitchFamily="34" charset="-122"/>
                  <a:ea typeface="微软雅黑" panose="020B0503020204020204" pitchFamily="34" charset="-122"/>
                </a:rPr>
                <a:t>标题文档内容</a:t>
              </a:r>
              <a:endParaRPr lang="zh-CN" altLang="en-US" sz="12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9095110" y="2273941"/>
              <a:ext cx="1183066" cy="787908"/>
            </a:xfrm>
            <a:prstGeom prst="rect">
              <a:avLst/>
            </a:prstGeom>
            <a:noFill/>
          </p:spPr>
          <p:txBody>
            <a:bodyPr wrap="square" rtlCol="0">
              <a:spAutoFit/>
            </a:bodyPr>
            <a:lstStyle>
              <a:defPPr>
                <a:defRPr lang="zh-CN"/>
              </a:defPPr>
              <a:lvl1pPr lvl="0">
                <a:lnSpc>
                  <a:spcPct val="120000"/>
                </a:lnSpc>
                <a:defRPr baseline="-3000">
                  <a:solidFill>
                    <a:srgbClr val="9DA8B1"/>
                  </a:solidFill>
                  <a:latin typeface="微软雅黑" panose="020B0503020204020204" pitchFamily="34" charset="-122"/>
                  <a:ea typeface="微软雅黑" panose="020B0503020204020204" pitchFamily="34" charset="-122"/>
                </a:defRPr>
              </a:lvl1pPr>
            </a:lstStyle>
            <a:p>
              <a:r>
                <a:rPr lang="zh-CN" altLang="en-US" sz="1350">
                  <a:solidFill>
                    <a:schemeClr val="tx1">
                      <a:lumMod val="65000"/>
                      <a:lumOff val="35000"/>
                    </a:schemeClr>
                  </a:solidFill>
                </a:rPr>
                <a:t>请在此输入您的文档信息内容</a:t>
              </a:r>
              <a:r>
                <a:rPr lang="en-US" altLang="zh-CN" sz="1350">
                  <a:solidFill>
                    <a:schemeClr val="tx1">
                      <a:lumMod val="65000"/>
                      <a:lumOff val="35000"/>
                    </a:schemeClr>
                  </a:solidFill>
                </a:rPr>
                <a:t>,</a:t>
              </a:r>
              <a:r>
                <a:rPr lang="zh-CN" altLang="en-US" sz="1350">
                  <a:solidFill>
                    <a:schemeClr val="tx1">
                      <a:lumMod val="65000"/>
                      <a:lumOff val="35000"/>
                    </a:schemeClr>
                  </a:solidFill>
                </a:rPr>
                <a:t>请在此输入您的文档信息内容</a:t>
              </a:r>
              <a:endParaRPr lang="en-US" altLang="zh-CN" sz="1350">
                <a:solidFill>
                  <a:schemeClr val="tx1">
                    <a:lumMod val="65000"/>
                    <a:lumOff val="35000"/>
                  </a:schemeClr>
                </a:solidFill>
              </a:endParaRPr>
            </a:p>
          </p:txBody>
        </p:sp>
      </p:grpSp>
      <p:grpSp>
        <p:nvGrpSpPr>
          <p:cNvPr id="18" name="组合 17"/>
          <p:cNvGrpSpPr/>
          <p:nvPr/>
        </p:nvGrpSpPr>
        <p:grpSpPr>
          <a:xfrm>
            <a:off x="2380240" y="1331329"/>
            <a:ext cx="1484699" cy="859140"/>
            <a:chOff x="9095110" y="1916329"/>
            <a:chExt cx="1183066" cy="1145520"/>
          </a:xfrm>
        </p:grpSpPr>
        <p:sp>
          <p:nvSpPr>
            <p:cNvPr id="19" name="文本框 18"/>
            <p:cNvSpPr txBox="1"/>
            <p:nvPr/>
          </p:nvSpPr>
          <p:spPr>
            <a:xfrm>
              <a:off x="9254384" y="1916329"/>
              <a:ext cx="864514" cy="615553"/>
            </a:xfrm>
            <a:prstGeom prst="rect">
              <a:avLst/>
            </a:prstGeom>
            <a:noFill/>
          </p:spPr>
          <p:txBody>
            <a:bodyPr wrap="square" rtlCol="0">
              <a:spAutoFit/>
            </a:bodyPr>
            <a:lstStyle/>
            <a:p>
              <a:pPr algn="ctr"/>
              <a:r>
                <a:rPr lang="zh-CN" altLang="en-US" sz="1200">
                  <a:solidFill>
                    <a:schemeClr val="tx1">
                      <a:lumMod val="65000"/>
                      <a:lumOff val="35000"/>
                    </a:schemeClr>
                  </a:solidFill>
                  <a:latin typeface="微软雅黑" panose="020B0503020204020204" pitchFamily="34" charset="-122"/>
                  <a:ea typeface="微软雅黑" panose="020B0503020204020204" pitchFamily="34" charset="-122"/>
                </a:rPr>
                <a:t>标题文档内容</a:t>
              </a:r>
              <a:endParaRPr lang="zh-CN" altLang="en-US" sz="12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9095110" y="2273941"/>
              <a:ext cx="1183066" cy="787908"/>
            </a:xfrm>
            <a:prstGeom prst="rect">
              <a:avLst/>
            </a:prstGeom>
            <a:noFill/>
          </p:spPr>
          <p:txBody>
            <a:bodyPr wrap="square" rtlCol="0">
              <a:spAutoFit/>
            </a:bodyPr>
            <a:lstStyle>
              <a:defPPr>
                <a:defRPr lang="zh-CN"/>
              </a:defPPr>
              <a:lvl1pPr>
                <a:lnSpc>
                  <a:spcPct val="120000"/>
                </a:lnSpc>
                <a:defRPr sz="1200">
                  <a:solidFill>
                    <a:srgbClr val="9DA8B1"/>
                  </a:solidFill>
                  <a:latin typeface="TeXGyreAdventor" panose="00000500000000000000" pitchFamily="50" charset="0"/>
                </a:defRPr>
              </a:lvl1pPr>
            </a:lstStyle>
            <a:p>
              <a:r>
                <a:rPr lang="zh-CN" altLang="en-US" sz="1350" baseline="-3000">
                  <a:solidFill>
                    <a:schemeClr val="tx1">
                      <a:lumMod val="65000"/>
                      <a:lumOff val="35000"/>
                    </a:schemeClr>
                  </a:solidFill>
                  <a:latin typeface="微软雅黑" panose="020B0503020204020204" pitchFamily="34" charset="-122"/>
                  <a:ea typeface="微软雅黑" panose="020B0503020204020204" pitchFamily="34" charset="-122"/>
                </a:rPr>
                <a:t>请在此输入您的文档信息内容</a:t>
              </a:r>
              <a:r>
                <a:rPr lang="en-US" altLang="zh-CN" sz="1350" baseline="-300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350" baseline="-3000">
                  <a:solidFill>
                    <a:schemeClr val="tx1">
                      <a:lumMod val="65000"/>
                      <a:lumOff val="35000"/>
                    </a:schemeClr>
                  </a:solidFill>
                  <a:latin typeface="微软雅黑" panose="020B0503020204020204" pitchFamily="34" charset="-122"/>
                  <a:ea typeface="微软雅黑" panose="020B0503020204020204" pitchFamily="34" charset="-122"/>
                </a:rPr>
                <a:t>请在此输入您的文档信息内容</a:t>
              </a:r>
              <a:endParaRPr lang="en-US" altLang="zh-CN" sz="1350" baseline="-30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5384731" y="1331329"/>
            <a:ext cx="1484699" cy="859140"/>
            <a:chOff x="9095110" y="1916329"/>
            <a:chExt cx="1183066" cy="1145520"/>
          </a:xfrm>
        </p:grpSpPr>
        <p:sp>
          <p:nvSpPr>
            <p:cNvPr id="26" name="文本框 25"/>
            <p:cNvSpPr txBox="1"/>
            <p:nvPr/>
          </p:nvSpPr>
          <p:spPr>
            <a:xfrm>
              <a:off x="9254384" y="1916329"/>
              <a:ext cx="864514" cy="615553"/>
            </a:xfrm>
            <a:prstGeom prst="rect">
              <a:avLst/>
            </a:prstGeom>
            <a:noFill/>
          </p:spPr>
          <p:txBody>
            <a:bodyPr wrap="square" rtlCol="0">
              <a:spAutoFit/>
            </a:bodyPr>
            <a:lstStyle/>
            <a:p>
              <a:pPr algn="ctr"/>
              <a:r>
                <a:rPr lang="zh-CN" altLang="en-US" sz="1200">
                  <a:solidFill>
                    <a:schemeClr val="tx1">
                      <a:lumMod val="65000"/>
                      <a:lumOff val="35000"/>
                    </a:schemeClr>
                  </a:solidFill>
                  <a:latin typeface="微软雅黑" panose="020B0503020204020204" pitchFamily="34" charset="-122"/>
                  <a:ea typeface="微软雅黑" panose="020B0503020204020204" pitchFamily="34" charset="-122"/>
                </a:rPr>
                <a:t>标题文档内容</a:t>
              </a:r>
              <a:endParaRPr lang="zh-CN" altLang="en-US" sz="12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9095110" y="2273941"/>
              <a:ext cx="1183066" cy="787908"/>
            </a:xfrm>
            <a:prstGeom prst="rect">
              <a:avLst/>
            </a:prstGeom>
            <a:noFill/>
          </p:spPr>
          <p:txBody>
            <a:bodyPr wrap="square" rtlCol="0">
              <a:spAutoFit/>
            </a:bodyPr>
            <a:lstStyle>
              <a:defPPr>
                <a:defRPr lang="zh-CN"/>
              </a:defPPr>
              <a:lvl1pPr lvl="0">
                <a:lnSpc>
                  <a:spcPct val="120000"/>
                </a:lnSpc>
                <a:defRPr baseline="-3000">
                  <a:solidFill>
                    <a:srgbClr val="9DA8B1"/>
                  </a:solidFill>
                  <a:latin typeface="微软雅黑" panose="020B0503020204020204" pitchFamily="34" charset="-122"/>
                  <a:ea typeface="微软雅黑" panose="020B0503020204020204" pitchFamily="34" charset="-122"/>
                </a:defRPr>
              </a:lvl1pPr>
            </a:lstStyle>
            <a:p>
              <a:r>
                <a:rPr lang="zh-CN" altLang="en-US" sz="1350">
                  <a:solidFill>
                    <a:schemeClr val="tx1">
                      <a:lumMod val="65000"/>
                      <a:lumOff val="35000"/>
                    </a:schemeClr>
                  </a:solidFill>
                </a:rPr>
                <a:t>请在此输入您的文档信息内容</a:t>
              </a:r>
              <a:r>
                <a:rPr lang="en-US" altLang="zh-CN" sz="1350">
                  <a:solidFill>
                    <a:schemeClr val="tx1">
                      <a:lumMod val="65000"/>
                      <a:lumOff val="35000"/>
                    </a:schemeClr>
                  </a:solidFill>
                </a:rPr>
                <a:t>,</a:t>
              </a:r>
              <a:r>
                <a:rPr lang="zh-CN" altLang="en-US" sz="1350">
                  <a:solidFill>
                    <a:schemeClr val="tx1">
                      <a:lumMod val="65000"/>
                      <a:lumOff val="35000"/>
                    </a:schemeClr>
                  </a:solidFill>
                </a:rPr>
                <a:t>请在此输入您的文档信息内容</a:t>
              </a:r>
              <a:endParaRPr lang="en-US" altLang="zh-CN" sz="1350">
                <a:solidFill>
                  <a:schemeClr val="tx1">
                    <a:lumMod val="65000"/>
                    <a:lumOff val="35000"/>
                  </a:schemeClr>
                </a:solidFill>
              </a:endParaRPr>
            </a:p>
          </p:txBody>
        </p:sp>
      </p:grpSp>
      <p:grpSp>
        <p:nvGrpSpPr>
          <p:cNvPr id="28" name="组合 27"/>
          <p:cNvGrpSpPr/>
          <p:nvPr/>
        </p:nvGrpSpPr>
        <p:grpSpPr>
          <a:xfrm>
            <a:off x="930381" y="1275387"/>
            <a:ext cx="1431000" cy="1679448"/>
            <a:chOff x="1240508" y="1830083"/>
            <a:chExt cx="1908000" cy="2239264"/>
          </a:xfrm>
        </p:grpSpPr>
        <p:cxnSp>
          <p:nvCxnSpPr>
            <p:cNvPr id="29" name="直接连接符 28"/>
            <p:cNvCxnSpPr/>
            <p:nvPr/>
          </p:nvCxnSpPr>
          <p:spPr>
            <a:xfrm rot="5400000">
              <a:off x="1835472" y="3314691"/>
              <a:ext cx="648000" cy="0"/>
            </a:xfrm>
            <a:prstGeom prst="line">
              <a:avLst/>
            </a:prstGeom>
            <a:ln w="12700">
              <a:solidFill>
                <a:srgbClr val="545E69"/>
              </a:solidFill>
            </a:ln>
          </p:spPr>
          <p:style>
            <a:lnRef idx="1">
              <a:schemeClr val="accent1"/>
            </a:lnRef>
            <a:fillRef idx="0">
              <a:schemeClr val="accent1"/>
            </a:fillRef>
            <a:effectRef idx="0">
              <a:schemeClr val="accent1"/>
            </a:effectRef>
            <a:fontRef idx="minor">
              <a:schemeClr val="tx1"/>
            </a:fontRef>
          </p:style>
        </p:cxnSp>
        <p:sp>
          <p:nvSpPr>
            <p:cNvPr id="30" name="泪滴形 29"/>
            <p:cNvSpPr>
              <a:spLocks noChangeAspect="1"/>
            </p:cNvSpPr>
            <p:nvPr/>
          </p:nvSpPr>
          <p:spPr>
            <a:xfrm rot="8100000">
              <a:off x="1673472" y="1830083"/>
              <a:ext cx="972000" cy="972000"/>
            </a:xfrm>
            <a:prstGeom prst="teardrop">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1" name="Freeform 112"/>
            <p:cNvSpPr>
              <a:spLocks noChangeAspect="1" noEditPoints="1"/>
            </p:cNvSpPr>
            <p:nvPr/>
          </p:nvSpPr>
          <p:spPr bwMode="auto">
            <a:xfrm>
              <a:off x="1992692" y="2118083"/>
              <a:ext cx="333561" cy="396000"/>
            </a:xfrm>
            <a:custGeom>
              <a:avLst/>
              <a:gdLst>
                <a:gd name="T0" fmla="*/ 4 w 86"/>
                <a:gd name="T1" fmla="*/ 0 h 102"/>
                <a:gd name="T2" fmla="*/ 8 w 86"/>
                <a:gd name="T3" fmla="*/ 10 h 102"/>
                <a:gd name="T4" fmla="*/ 49 w 86"/>
                <a:gd name="T5" fmla="*/ 3 h 102"/>
                <a:gd name="T6" fmla="*/ 52 w 86"/>
                <a:gd name="T7" fmla="*/ 6 h 102"/>
                <a:gd name="T8" fmla="*/ 52 w 86"/>
                <a:gd name="T9" fmla="*/ 13 h 102"/>
                <a:gd name="T10" fmla="*/ 81 w 86"/>
                <a:gd name="T11" fmla="*/ 3 h 102"/>
                <a:gd name="T12" fmla="*/ 86 w 86"/>
                <a:gd name="T13" fmla="*/ 6 h 102"/>
                <a:gd name="T14" fmla="*/ 84 w 86"/>
                <a:gd name="T15" fmla="*/ 60 h 102"/>
                <a:gd name="T16" fmla="*/ 62 w 86"/>
                <a:gd name="T17" fmla="*/ 67 h 102"/>
                <a:gd name="T18" fmla="*/ 36 w 86"/>
                <a:gd name="T19" fmla="*/ 66 h 102"/>
                <a:gd name="T20" fmla="*/ 36 w 86"/>
                <a:gd name="T21" fmla="*/ 66 h 102"/>
                <a:gd name="T22" fmla="*/ 28 w 86"/>
                <a:gd name="T23" fmla="*/ 60 h 102"/>
                <a:gd name="T24" fmla="*/ 8 w 86"/>
                <a:gd name="T25" fmla="*/ 98 h 102"/>
                <a:gd name="T26" fmla="*/ 4 w 86"/>
                <a:gd name="T27" fmla="*/ 102 h 102"/>
                <a:gd name="T28" fmla="*/ 0 w 86"/>
                <a:gd name="T29" fmla="*/ 4 h 102"/>
                <a:gd name="T30" fmla="*/ 52 w 86"/>
                <a:gd name="T31" fmla="*/ 56 h 102"/>
                <a:gd name="T32" fmla="*/ 61 w 86"/>
                <a:gd name="T33" fmla="*/ 61 h 102"/>
                <a:gd name="T34" fmla="*/ 52 w 86"/>
                <a:gd name="T35" fmla="*/ 53 h 102"/>
                <a:gd name="T36" fmla="*/ 52 w 86"/>
                <a:gd name="T37" fmla="*/ 42 h 102"/>
                <a:gd name="T38" fmla="*/ 61 w 86"/>
                <a:gd name="T39" fmla="*/ 28 h 102"/>
                <a:gd name="T40" fmla="*/ 52 w 86"/>
                <a:gd name="T41" fmla="*/ 42 h 102"/>
                <a:gd name="T42" fmla="*/ 61 w 86"/>
                <a:gd name="T43" fmla="*/ 52 h 102"/>
                <a:gd name="T44" fmla="*/ 71 w 86"/>
                <a:gd name="T45" fmla="*/ 37 h 102"/>
                <a:gd name="T46" fmla="*/ 71 w 86"/>
                <a:gd name="T47" fmla="*/ 49 h 102"/>
                <a:gd name="T48" fmla="*/ 79 w 86"/>
                <a:gd name="T49" fmla="*/ 55 h 102"/>
                <a:gd name="T50" fmla="*/ 71 w 86"/>
                <a:gd name="T51" fmla="*/ 49 h 102"/>
                <a:gd name="T52" fmla="*/ 71 w 86"/>
                <a:gd name="T53" fmla="*/ 25 h 102"/>
                <a:gd name="T54" fmla="*/ 80 w 86"/>
                <a:gd name="T55" fmla="*/ 34 h 102"/>
                <a:gd name="T56" fmla="*/ 71 w 86"/>
                <a:gd name="T57" fmla="*/ 25 h 102"/>
                <a:gd name="T58" fmla="*/ 67 w 86"/>
                <a:gd name="T59" fmla="*/ 16 h 102"/>
                <a:gd name="T60" fmla="*/ 61 w 86"/>
                <a:gd name="T61" fmla="*/ 28 h 102"/>
                <a:gd name="T62" fmla="*/ 38 w 86"/>
                <a:gd name="T63" fmla="*/ 30 h 102"/>
                <a:gd name="T64" fmla="*/ 46 w 86"/>
                <a:gd name="T65" fmla="*/ 18 h 102"/>
                <a:gd name="T66" fmla="*/ 38 w 86"/>
                <a:gd name="T67" fmla="*/ 30 h 102"/>
                <a:gd name="T68" fmla="*/ 38 w 86"/>
                <a:gd name="T69" fmla="*/ 42 h 102"/>
                <a:gd name="T70" fmla="*/ 39 w 86"/>
                <a:gd name="T71" fmla="*/ 52 h 102"/>
                <a:gd name="T72" fmla="*/ 44 w 86"/>
                <a:gd name="T73" fmla="*/ 51 h 102"/>
                <a:gd name="T74" fmla="*/ 46 w 86"/>
                <a:gd name="T75" fmla="*/ 48 h 102"/>
                <a:gd name="T76" fmla="*/ 46 w 86"/>
                <a:gd name="T77" fmla="*/ 42 h 102"/>
                <a:gd name="T78" fmla="*/ 38 w 86"/>
                <a:gd name="T79" fmla="*/ 30 h 102"/>
                <a:gd name="T80" fmla="*/ 28 w 86"/>
                <a:gd name="T81" fmla="*/ 43 h 102"/>
                <a:gd name="T82" fmla="*/ 38 w 86"/>
                <a:gd name="T83" fmla="*/ 18 h 102"/>
                <a:gd name="T84" fmla="*/ 28 w 86"/>
                <a:gd name="T85" fmla="*/ 10 h 102"/>
                <a:gd name="T86" fmla="*/ 38 w 86"/>
                <a:gd name="T87" fmla="*/ 18 h 102"/>
                <a:gd name="T88" fmla="*/ 28 w 86"/>
                <a:gd name="T89" fmla="*/ 43 h 102"/>
                <a:gd name="T90" fmla="*/ 18 w 86"/>
                <a:gd name="T91" fmla="*/ 57 h 102"/>
                <a:gd name="T92" fmla="*/ 28 w 86"/>
                <a:gd name="T93" fmla="*/ 54 h 102"/>
                <a:gd name="T94" fmla="*/ 18 w 86"/>
                <a:gd name="T95" fmla="*/ 46 h 102"/>
                <a:gd name="T96" fmla="*/ 9 w 86"/>
                <a:gd name="T97" fmla="*/ 37 h 102"/>
                <a:gd name="T98" fmla="*/ 9 w 86"/>
                <a:gd name="T99" fmla="*/ 49 h 102"/>
                <a:gd name="T100" fmla="*/ 28 w 86"/>
                <a:gd name="T101" fmla="*/ 31 h 102"/>
                <a:gd name="T102" fmla="*/ 18 w 86"/>
                <a:gd name="T103" fmla="*/ 23 h 102"/>
                <a:gd name="T104" fmla="*/ 18 w 86"/>
                <a:gd name="T105" fmla="*/ 23 h 102"/>
                <a:gd name="T106" fmla="*/ 9 w 86"/>
                <a:gd name="T107" fmla="*/ 17 h 102"/>
                <a:gd name="T108" fmla="*/ 18 w 86"/>
                <a:gd name="T109" fmla="*/ 2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 h="102">
                  <a:moveTo>
                    <a:pt x="4" y="0"/>
                  </a:moveTo>
                  <a:cubicBezTo>
                    <a:pt x="4" y="0"/>
                    <a:pt x="4" y="0"/>
                    <a:pt x="4" y="0"/>
                  </a:cubicBezTo>
                  <a:cubicBezTo>
                    <a:pt x="6" y="0"/>
                    <a:pt x="8" y="2"/>
                    <a:pt x="8" y="4"/>
                  </a:cubicBezTo>
                  <a:cubicBezTo>
                    <a:pt x="8" y="10"/>
                    <a:pt x="8" y="10"/>
                    <a:pt x="8" y="10"/>
                  </a:cubicBezTo>
                  <a:cubicBezTo>
                    <a:pt x="13" y="7"/>
                    <a:pt x="20" y="6"/>
                    <a:pt x="26" y="4"/>
                  </a:cubicBezTo>
                  <a:cubicBezTo>
                    <a:pt x="34" y="3"/>
                    <a:pt x="42" y="3"/>
                    <a:pt x="49" y="3"/>
                  </a:cubicBezTo>
                  <a:cubicBezTo>
                    <a:pt x="51" y="3"/>
                    <a:pt x="52" y="4"/>
                    <a:pt x="52" y="6"/>
                  </a:cubicBezTo>
                  <a:cubicBezTo>
                    <a:pt x="52" y="6"/>
                    <a:pt x="52" y="6"/>
                    <a:pt x="52" y="6"/>
                  </a:cubicBezTo>
                  <a:cubicBezTo>
                    <a:pt x="52" y="6"/>
                    <a:pt x="52" y="6"/>
                    <a:pt x="52" y="6"/>
                  </a:cubicBezTo>
                  <a:cubicBezTo>
                    <a:pt x="52" y="13"/>
                    <a:pt x="52" y="13"/>
                    <a:pt x="52" y="13"/>
                  </a:cubicBezTo>
                  <a:cubicBezTo>
                    <a:pt x="57" y="13"/>
                    <a:pt x="61" y="12"/>
                    <a:pt x="65" y="10"/>
                  </a:cubicBezTo>
                  <a:cubicBezTo>
                    <a:pt x="70" y="9"/>
                    <a:pt x="76" y="6"/>
                    <a:pt x="81" y="3"/>
                  </a:cubicBezTo>
                  <a:cubicBezTo>
                    <a:pt x="83" y="2"/>
                    <a:pt x="85" y="3"/>
                    <a:pt x="86" y="5"/>
                  </a:cubicBezTo>
                  <a:cubicBezTo>
                    <a:pt x="86" y="5"/>
                    <a:pt x="86" y="6"/>
                    <a:pt x="86" y="6"/>
                  </a:cubicBezTo>
                  <a:cubicBezTo>
                    <a:pt x="86" y="57"/>
                    <a:pt x="86" y="57"/>
                    <a:pt x="86" y="57"/>
                  </a:cubicBezTo>
                  <a:cubicBezTo>
                    <a:pt x="86" y="58"/>
                    <a:pt x="85" y="59"/>
                    <a:pt x="84" y="60"/>
                  </a:cubicBezTo>
                  <a:cubicBezTo>
                    <a:pt x="84" y="60"/>
                    <a:pt x="84" y="60"/>
                    <a:pt x="84" y="60"/>
                  </a:cubicBezTo>
                  <a:cubicBezTo>
                    <a:pt x="78" y="64"/>
                    <a:pt x="70" y="66"/>
                    <a:pt x="62" y="67"/>
                  </a:cubicBezTo>
                  <a:cubicBezTo>
                    <a:pt x="55" y="69"/>
                    <a:pt x="47" y="69"/>
                    <a:pt x="39" y="69"/>
                  </a:cubicBezTo>
                  <a:cubicBezTo>
                    <a:pt x="38" y="69"/>
                    <a:pt x="36" y="68"/>
                    <a:pt x="36" y="66"/>
                  </a:cubicBezTo>
                  <a:cubicBezTo>
                    <a:pt x="36" y="66"/>
                    <a:pt x="36" y="66"/>
                    <a:pt x="36" y="66"/>
                  </a:cubicBezTo>
                  <a:cubicBezTo>
                    <a:pt x="36" y="66"/>
                    <a:pt x="36" y="66"/>
                    <a:pt x="36" y="66"/>
                  </a:cubicBezTo>
                  <a:cubicBezTo>
                    <a:pt x="36" y="59"/>
                    <a:pt x="36" y="59"/>
                    <a:pt x="36" y="59"/>
                  </a:cubicBezTo>
                  <a:cubicBezTo>
                    <a:pt x="34" y="59"/>
                    <a:pt x="31" y="59"/>
                    <a:pt x="28" y="60"/>
                  </a:cubicBezTo>
                  <a:cubicBezTo>
                    <a:pt x="22" y="62"/>
                    <a:pt x="15" y="65"/>
                    <a:pt x="8" y="68"/>
                  </a:cubicBezTo>
                  <a:cubicBezTo>
                    <a:pt x="8" y="98"/>
                    <a:pt x="8" y="98"/>
                    <a:pt x="8" y="98"/>
                  </a:cubicBezTo>
                  <a:cubicBezTo>
                    <a:pt x="8" y="100"/>
                    <a:pt x="6" y="102"/>
                    <a:pt x="4" y="102"/>
                  </a:cubicBezTo>
                  <a:cubicBezTo>
                    <a:pt x="4" y="102"/>
                    <a:pt x="4" y="102"/>
                    <a:pt x="4" y="102"/>
                  </a:cubicBezTo>
                  <a:cubicBezTo>
                    <a:pt x="1" y="102"/>
                    <a:pt x="0" y="100"/>
                    <a:pt x="0" y="98"/>
                  </a:cubicBezTo>
                  <a:cubicBezTo>
                    <a:pt x="0" y="4"/>
                    <a:pt x="0" y="4"/>
                    <a:pt x="0" y="4"/>
                  </a:cubicBezTo>
                  <a:cubicBezTo>
                    <a:pt x="0" y="2"/>
                    <a:pt x="1" y="0"/>
                    <a:pt x="4" y="0"/>
                  </a:cubicBezTo>
                  <a:close/>
                  <a:moveTo>
                    <a:pt x="52" y="56"/>
                  </a:moveTo>
                  <a:cubicBezTo>
                    <a:pt x="52" y="62"/>
                    <a:pt x="52" y="62"/>
                    <a:pt x="52" y="62"/>
                  </a:cubicBezTo>
                  <a:cubicBezTo>
                    <a:pt x="55" y="62"/>
                    <a:pt x="58" y="62"/>
                    <a:pt x="61" y="61"/>
                  </a:cubicBezTo>
                  <a:cubicBezTo>
                    <a:pt x="61" y="52"/>
                    <a:pt x="61" y="52"/>
                    <a:pt x="61" y="52"/>
                  </a:cubicBezTo>
                  <a:cubicBezTo>
                    <a:pt x="52" y="53"/>
                    <a:pt x="52" y="53"/>
                    <a:pt x="52" y="53"/>
                  </a:cubicBezTo>
                  <a:cubicBezTo>
                    <a:pt x="52" y="56"/>
                    <a:pt x="52" y="56"/>
                    <a:pt x="52" y="56"/>
                  </a:cubicBezTo>
                  <a:close/>
                  <a:moveTo>
                    <a:pt x="52" y="42"/>
                  </a:moveTo>
                  <a:cubicBezTo>
                    <a:pt x="61" y="40"/>
                    <a:pt x="61" y="40"/>
                    <a:pt x="61" y="40"/>
                  </a:cubicBezTo>
                  <a:cubicBezTo>
                    <a:pt x="61" y="28"/>
                    <a:pt x="61" y="28"/>
                    <a:pt x="61" y="28"/>
                  </a:cubicBezTo>
                  <a:cubicBezTo>
                    <a:pt x="52" y="30"/>
                    <a:pt x="52" y="30"/>
                    <a:pt x="52" y="30"/>
                  </a:cubicBezTo>
                  <a:cubicBezTo>
                    <a:pt x="52" y="42"/>
                    <a:pt x="52" y="42"/>
                    <a:pt x="52" y="42"/>
                  </a:cubicBezTo>
                  <a:close/>
                  <a:moveTo>
                    <a:pt x="61" y="40"/>
                  </a:moveTo>
                  <a:cubicBezTo>
                    <a:pt x="61" y="52"/>
                    <a:pt x="61" y="52"/>
                    <a:pt x="61" y="52"/>
                  </a:cubicBezTo>
                  <a:cubicBezTo>
                    <a:pt x="71" y="49"/>
                    <a:pt x="71" y="49"/>
                    <a:pt x="71" y="49"/>
                  </a:cubicBezTo>
                  <a:cubicBezTo>
                    <a:pt x="71" y="37"/>
                    <a:pt x="71" y="37"/>
                    <a:pt x="71" y="37"/>
                  </a:cubicBezTo>
                  <a:cubicBezTo>
                    <a:pt x="61" y="40"/>
                    <a:pt x="61" y="40"/>
                    <a:pt x="61" y="40"/>
                  </a:cubicBezTo>
                  <a:close/>
                  <a:moveTo>
                    <a:pt x="71" y="49"/>
                  </a:moveTo>
                  <a:cubicBezTo>
                    <a:pt x="71" y="59"/>
                    <a:pt x="71" y="59"/>
                    <a:pt x="71" y="59"/>
                  </a:cubicBezTo>
                  <a:cubicBezTo>
                    <a:pt x="74" y="58"/>
                    <a:pt x="77" y="57"/>
                    <a:pt x="79" y="55"/>
                  </a:cubicBezTo>
                  <a:cubicBezTo>
                    <a:pt x="80" y="46"/>
                    <a:pt x="80" y="46"/>
                    <a:pt x="80" y="46"/>
                  </a:cubicBezTo>
                  <a:cubicBezTo>
                    <a:pt x="71" y="49"/>
                    <a:pt x="71" y="49"/>
                    <a:pt x="71" y="49"/>
                  </a:cubicBezTo>
                  <a:close/>
                  <a:moveTo>
                    <a:pt x="80" y="23"/>
                  </a:moveTo>
                  <a:cubicBezTo>
                    <a:pt x="71" y="25"/>
                    <a:pt x="71" y="25"/>
                    <a:pt x="71" y="25"/>
                  </a:cubicBezTo>
                  <a:cubicBezTo>
                    <a:pt x="71" y="37"/>
                    <a:pt x="71" y="37"/>
                    <a:pt x="71" y="37"/>
                  </a:cubicBezTo>
                  <a:cubicBezTo>
                    <a:pt x="80" y="34"/>
                    <a:pt x="80" y="34"/>
                    <a:pt x="80" y="34"/>
                  </a:cubicBezTo>
                  <a:cubicBezTo>
                    <a:pt x="80" y="23"/>
                    <a:pt x="80" y="23"/>
                    <a:pt x="80" y="23"/>
                  </a:cubicBezTo>
                  <a:close/>
                  <a:moveTo>
                    <a:pt x="71" y="25"/>
                  </a:moveTo>
                  <a:cubicBezTo>
                    <a:pt x="71" y="15"/>
                    <a:pt x="71" y="15"/>
                    <a:pt x="71" y="15"/>
                  </a:cubicBezTo>
                  <a:cubicBezTo>
                    <a:pt x="70" y="15"/>
                    <a:pt x="68" y="16"/>
                    <a:pt x="67" y="16"/>
                  </a:cubicBezTo>
                  <a:cubicBezTo>
                    <a:pt x="65" y="17"/>
                    <a:pt x="63" y="17"/>
                    <a:pt x="61" y="18"/>
                  </a:cubicBezTo>
                  <a:cubicBezTo>
                    <a:pt x="61" y="28"/>
                    <a:pt x="61" y="28"/>
                    <a:pt x="61" y="28"/>
                  </a:cubicBezTo>
                  <a:cubicBezTo>
                    <a:pt x="71" y="25"/>
                    <a:pt x="71" y="25"/>
                    <a:pt x="71" y="25"/>
                  </a:cubicBezTo>
                  <a:close/>
                  <a:moveTo>
                    <a:pt x="38" y="30"/>
                  </a:moveTo>
                  <a:cubicBezTo>
                    <a:pt x="46" y="30"/>
                    <a:pt x="46" y="30"/>
                    <a:pt x="46" y="30"/>
                  </a:cubicBezTo>
                  <a:cubicBezTo>
                    <a:pt x="46" y="18"/>
                    <a:pt x="46" y="18"/>
                    <a:pt x="46" y="18"/>
                  </a:cubicBezTo>
                  <a:cubicBezTo>
                    <a:pt x="38" y="18"/>
                    <a:pt x="38" y="18"/>
                    <a:pt x="38" y="18"/>
                  </a:cubicBezTo>
                  <a:cubicBezTo>
                    <a:pt x="38" y="30"/>
                    <a:pt x="38" y="30"/>
                    <a:pt x="38" y="30"/>
                  </a:cubicBezTo>
                  <a:close/>
                  <a:moveTo>
                    <a:pt x="46" y="42"/>
                  </a:moveTo>
                  <a:cubicBezTo>
                    <a:pt x="38" y="42"/>
                    <a:pt x="38" y="42"/>
                    <a:pt x="38" y="42"/>
                  </a:cubicBezTo>
                  <a:cubicBezTo>
                    <a:pt x="38" y="52"/>
                    <a:pt x="38" y="52"/>
                    <a:pt x="38" y="52"/>
                  </a:cubicBezTo>
                  <a:cubicBezTo>
                    <a:pt x="38" y="52"/>
                    <a:pt x="38" y="52"/>
                    <a:pt x="39" y="52"/>
                  </a:cubicBezTo>
                  <a:cubicBezTo>
                    <a:pt x="39" y="52"/>
                    <a:pt x="39" y="52"/>
                    <a:pt x="39" y="52"/>
                  </a:cubicBezTo>
                  <a:cubicBezTo>
                    <a:pt x="41" y="52"/>
                    <a:pt x="42" y="52"/>
                    <a:pt x="44" y="51"/>
                  </a:cubicBezTo>
                  <a:cubicBezTo>
                    <a:pt x="45" y="51"/>
                    <a:pt x="46" y="51"/>
                    <a:pt x="46" y="51"/>
                  </a:cubicBezTo>
                  <a:cubicBezTo>
                    <a:pt x="46" y="48"/>
                    <a:pt x="46" y="48"/>
                    <a:pt x="46" y="48"/>
                  </a:cubicBezTo>
                  <a:cubicBezTo>
                    <a:pt x="46" y="45"/>
                    <a:pt x="46" y="45"/>
                    <a:pt x="46" y="45"/>
                  </a:cubicBezTo>
                  <a:cubicBezTo>
                    <a:pt x="46" y="42"/>
                    <a:pt x="46" y="42"/>
                    <a:pt x="46" y="42"/>
                  </a:cubicBezTo>
                  <a:close/>
                  <a:moveTo>
                    <a:pt x="38" y="42"/>
                  </a:moveTo>
                  <a:cubicBezTo>
                    <a:pt x="38" y="30"/>
                    <a:pt x="38" y="30"/>
                    <a:pt x="38" y="30"/>
                  </a:cubicBezTo>
                  <a:cubicBezTo>
                    <a:pt x="28" y="31"/>
                    <a:pt x="28" y="31"/>
                    <a:pt x="28" y="31"/>
                  </a:cubicBezTo>
                  <a:cubicBezTo>
                    <a:pt x="28" y="43"/>
                    <a:pt x="28" y="43"/>
                    <a:pt x="28" y="43"/>
                  </a:cubicBezTo>
                  <a:cubicBezTo>
                    <a:pt x="38" y="42"/>
                    <a:pt x="38" y="42"/>
                    <a:pt x="38" y="42"/>
                  </a:cubicBezTo>
                  <a:close/>
                  <a:moveTo>
                    <a:pt x="38" y="18"/>
                  </a:moveTo>
                  <a:cubicBezTo>
                    <a:pt x="38" y="9"/>
                    <a:pt x="38" y="9"/>
                    <a:pt x="38" y="9"/>
                  </a:cubicBezTo>
                  <a:cubicBezTo>
                    <a:pt x="34" y="10"/>
                    <a:pt x="31" y="10"/>
                    <a:pt x="28" y="10"/>
                  </a:cubicBezTo>
                  <a:cubicBezTo>
                    <a:pt x="28" y="20"/>
                    <a:pt x="28" y="20"/>
                    <a:pt x="28" y="20"/>
                  </a:cubicBezTo>
                  <a:cubicBezTo>
                    <a:pt x="38" y="18"/>
                    <a:pt x="38" y="18"/>
                    <a:pt x="38" y="18"/>
                  </a:cubicBezTo>
                  <a:close/>
                  <a:moveTo>
                    <a:pt x="28" y="54"/>
                  </a:moveTo>
                  <a:cubicBezTo>
                    <a:pt x="28" y="43"/>
                    <a:pt x="28" y="43"/>
                    <a:pt x="28" y="43"/>
                  </a:cubicBezTo>
                  <a:cubicBezTo>
                    <a:pt x="18" y="46"/>
                    <a:pt x="18" y="46"/>
                    <a:pt x="18" y="46"/>
                  </a:cubicBezTo>
                  <a:cubicBezTo>
                    <a:pt x="18" y="57"/>
                    <a:pt x="18" y="57"/>
                    <a:pt x="18" y="57"/>
                  </a:cubicBezTo>
                  <a:cubicBezTo>
                    <a:pt x="21" y="56"/>
                    <a:pt x="24" y="55"/>
                    <a:pt x="27" y="54"/>
                  </a:cubicBezTo>
                  <a:cubicBezTo>
                    <a:pt x="27" y="54"/>
                    <a:pt x="27" y="54"/>
                    <a:pt x="28" y="54"/>
                  </a:cubicBezTo>
                  <a:close/>
                  <a:moveTo>
                    <a:pt x="9" y="49"/>
                  </a:moveTo>
                  <a:cubicBezTo>
                    <a:pt x="18" y="46"/>
                    <a:pt x="18" y="46"/>
                    <a:pt x="18" y="46"/>
                  </a:cubicBezTo>
                  <a:cubicBezTo>
                    <a:pt x="18" y="35"/>
                    <a:pt x="18" y="35"/>
                    <a:pt x="18" y="35"/>
                  </a:cubicBezTo>
                  <a:cubicBezTo>
                    <a:pt x="9" y="37"/>
                    <a:pt x="9" y="37"/>
                    <a:pt x="9" y="37"/>
                  </a:cubicBezTo>
                  <a:cubicBezTo>
                    <a:pt x="9" y="40"/>
                    <a:pt x="9" y="40"/>
                    <a:pt x="9" y="40"/>
                  </a:cubicBezTo>
                  <a:cubicBezTo>
                    <a:pt x="9" y="43"/>
                    <a:pt x="9" y="46"/>
                    <a:pt x="9" y="49"/>
                  </a:cubicBezTo>
                  <a:close/>
                  <a:moveTo>
                    <a:pt x="18" y="35"/>
                  </a:moveTo>
                  <a:cubicBezTo>
                    <a:pt x="28" y="31"/>
                    <a:pt x="28" y="31"/>
                    <a:pt x="28" y="31"/>
                  </a:cubicBezTo>
                  <a:cubicBezTo>
                    <a:pt x="28" y="20"/>
                    <a:pt x="28" y="20"/>
                    <a:pt x="28" y="20"/>
                  </a:cubicBezTo>
                  <a:cubicBezTo>
                    <a:pt x="18" y="23"/>
                    <a:pt x="18" y="23"/>
                    <a:pt x="18" y="23"/>
                  </a:cubicBezTo>
                  <a:cubicBezTo>
                    <a:pt x="18" y="35"/>
                    <a:pt x="18" y="35"/>
                    <a:pt x="18" y="35"/>
                  </a:cubicBezTo>
                  <a:close/>
                  <a:moveTo>
                    <a:pt x="18" y="23"/>
                  </a:moveTo>
                  <a:cubicBezTo>
                    <a:pt x="18" y="13"/>
                    <a:pt x="18" y="13"/>
                    <a:pt x="18" y="13"/>
                  </a:cubicBezTo>
                  <a:cubicBezTo>
                    <a:pt x="15" y="14"/>
                    <a:pt x="12" y="15"/>
                    <a:pt x="9" y="17"/>
                  </a:cubicBezTo>
                  <a:cubicBezTo>
                    <a:pt x="9" y="20"/>
                    <a:pt x="9" y="22"/>
                    <a:pt x="9" y="25"/>
                  </a:cubicBezTo>
                  <a:lnTo>
                    <a:pt x="18" y="23"/>
                  </a:lnTo>
                  <a:close/>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 name="任意多边形 31"/>
            <p:cNvSpPr/>
            <p:nvPr/>
          </p:nvSpPr>
          <p:spPr>
            <a:xfrm>
              <a:off x="1240508" y="3637347"/>
              <a:ext cx="1908000" cy="432000"/>
            </a:xfrm>
            <a:custGeom>
              <a:avLst/>
              <a:gdLst>
                <a:gd name="connsiteX0" fmla="*/ 0 w 1908000"/>
                <a:gd name="connsiteY0" fmla="*/ 0 h 432000"/>
                <a:gd name="connsiteX1" fmla="*/ 1692000 w 1908000"/>
                <a:gd name="connsiteY1" fmla="*/ 0 h 432000"/>
                <a:gd name="connsiteX2" fmla="*/ 1908000 w 1908000"/>
                <a:gd name="connsiteY2" fmla="*/ 216000 h 432000"/>
                <a:gd name="connsiteX3" fmla="*/ 1692000 w 1908000"/>
                <a:gd name="connsiteY3" fmla="*/ 432000 h 432000"/>
                <a:gd name="connsiteX4" fmla="*/ 0 w 1908000"/>
                <a:gd name="connsiteY4" fmla="*/ 432000 h 432000"/>
                <a:gd name="connsiteX5" fmla="*/ 0 w 1908000"/>
                <a:gd name="connsiteY5" fmla="*/ 428710 h 432000"/>
                <a:gd name="connsiteX6" fmla="*/ 212710 w 1908000"/>
                <a:gd name="connsiteY6" fmla="*/ 216000 h 432000"/>
                <a:gd name="connsiteX7" fmla="*/ 0 w 1908000"/>
                <a:gd name="connsiteY7" fmla="*/ 329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8000" h="432000">
                  <a:moveTo>
                    <a:pt x="0" y="0"/>
                  </a:moveTo>
                  <a:lnTo>
                    <a:pt x="1692000" y="0"/>
                  </a:lnTo>
                  <a:lnTo>
                    <a:pt x="1908000" y="216000"/>
                  </a:lnTo>
                  <a:lnTo>
                    <a:pt x="1692000" y="432000"/>
                  </a:lnTo>
                  <a:lnTo>
                    <a:pt x="0" y="432000"/>
                  </a:lnTo>
                  <a:lnTo>
                    <a:pt x="0" y="428710"/>
                  </a:lnTo>
                  <a:lnTo>
                    <a:pt x="212710" y="216000"/>
                  </a:lnTo>
                  <a:lnTo>
                    <a:pt x="0" y="3290"/>
                  </a:lnTo>
                  <a:close/>
                </a:path>
              </a:pathLst>
            </a:cu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endParaRPr>
            </a:p>
          </p:txBody>
        </p:sp>
        <p:sp>
          <p:nvSpPr>
            <p:cNvPr id="33" name="文本框 32"/>
            <p:cNvSpPr txBox="1"/>
            <p:nvPr/>
          </p:nvSpPr>
          <p:spPr>
            <a:xfrm>
              <a:off x="1514085" y="3684742"/>
              <a:ext cx="1439791" cy="338555"/>
            </a:xfrm>
            <a:prstGeom prst="rect">
              <a:avLst/>
            </a:prstGeom>
            <a:noFill/>
          </p:spPr>
          <p:txBody>
            <a:bodyPr wrap="square" rtlCol="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标题文档内容</a:t>
              </a:r>
              <a:endParaRPr lang="zh-CN" altLang="en-US" sz="1050" dirty="0">
                <a:solidFill>
                  <a:schemeClr val="bg1"/>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2419208" y="2630835"/>
            <a:ext cx="1431000" cy="1670843"/>
            <a:chOff x="3225611" y="3637347"/>
            <a:chExt cx="1908000" cy="2227791"/>
          </a:xfrm>
        </p:grpSpPr>
        <p:cxnSp>
          <p:nvCxnSpPr>
            <p:cNvPr id="35" name="直接连接符 34"/>
            <p:cNvCxnSpPr/>
            <p:nvPr/>
          </p:nvCxnSpPr>
          <p:spPr>
            <a:xfrm rot="5400000">
              <a:off x="3797504" y="4367830"/>
              <a:ext cx="648000" cy="0"/>
            </a:xfrm>
            <a:prstGeom prst="line">
              <a:avLst/>
            </a:prstGeom>
            <a:ln w="12700">
              <a:solidFill>
                <a:srgbClr val="545E69"/>
              </a:solidFill>
            </a:ln>
          </p:spPr>
          <p:style>
            <a:lnRef idx="1">
              <a:schemeClr val="accent1"/>
            </a:lnRef>
            <a:fillRef idx="0">
              <a:schemeClr val="accent1"/>
            </a:fillRef>
            <a:effectRef idx="0">
              <a:schemeClr val="accent1"/>
            </a:effectRef>
            <a:fontRef idx="minor">
              <a:schemeClr val="tx1"/>
            </a:fontRef>
          </p:style>
        </p:cxnSp>
        <p:sp>
          <p:nvSpPr>
            <p:cNvPr id="36" name="泪滴形 35"/>
            <p:cNvSpPr>
              <a:spLocks noChangeAspect="1"/>
            </p:cNvSpPr>
            <p:nvPr/>
          </p:nvSpPr>
          <p:spPr>
            <a:xfrm rot="13500000" flipV="1">
              <a:off x="3635504" y="4893138"/>
              <a:ext cx="972000" cy="972000"/>
            </a:xfrm>
            <a:prstGeom prst="teardrop">
              <a:avLst/>
            </a:pr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Freeform 189"/>
            <p:cNvSpPr>
              <a:spLocks noChangeAspect="1" noEditPoints="1"/>
            </p:cNvSpPr>
            <p:nvPr/>
          </p:nvSpPr>
          <p:spPr bwMode="auto">
            <a:xfrm>
              <a:off x="3884713" y="5199138"/>
              <a:ext cx="473582" cy="360000"/>
            </a:xfrm>
            <a:custGeom>
              <a:avLst/>
              <a:gdLst>
                <a:gd name="T0" fmla="*/ 48 w 104"/>
                <a:gd name="T1" fmla="*/ 57 h 79"/>
                <a:gd name="T2" fmla="*/ 54 w 104"/>
                <a:gd name="T3" fmla="*/ 65 h 79"/>
                <a:gd name="T4" fmla="*/ 0 w 104"/>
                <a:gd name="T5" fmla="*/ 79 h 79"/>
                <a:gd name="T6" fmla="*/ 6 w 104"/>
                <a:gd name="T7" fmla="*/ 65 h 79"/>
                <a:gd name="T8" fmla="*/ 104 w 104"/>
                <a:gd name="T9" fmla="*/ 39 h 79"/>
                <a:gd name="T10" fmla="*/ 87 w 104"/>
                <a:gd name="T11" fmla="*/ 29 h 79"/>
                <a:gd name="T12" fmla="*/ 65 w 104"/>
                <a:gd name="T13" fmla="*/ 34 h 79"/>
                <a:gd name="T14" fmla="*/ 68 w 104"/>
                <a:gd name="T15" fmla="*/ 37 h 79"/>
                <a:gd name="T16" fmla="*/ 61 w 104"/>
                <a:gd name="T17" fmla="*/ 32 h 79"/>
                <a:gd name="T18" fmla="*/ 54 w 104"/>
                <a:gd name="T19" fmla="*/ 31 h 79"/>
                <a:gd name="T20" fmla="*/ 52 w 104"/>
                <a:gd name="T21" fmla="*/ 26 h 79"/>
                <a:gd name="T22" fmla="*/ 51 w 104"/>
                <a:gd name="T23" fmla="*/ 15 h 79"/>
                <a:gd name="T24" fmla="*/ 55 w 104"/>
                <a:gd name="T25" fmla="*/ 12 h 79"/>
                <a:gd name="T26" fmla="*/ 27 w 104"/>
                <a:gd name="T27" fmla="*/ 4 h 79"/>
                <a:gd name="T28" fmla="*/ 25 w 104"/>
                <a:gd name="T29" fmla="*/ 16 h 79"/>
                <a:gd name="T30" fmla="*/ 18 w 104"/>
                <a:gd name="T31" fmla="*/ 24 h 79"/>
                <a:gd name="T32" fmla="*/ 14 w 104"/>
                <a:gd name="T33" fmla="*/ 38 h 79"/>
                <a:gd name="T34" fmla="*/ 10 w 104"/>
                <a:gd name="T35" fmla="*/ 42 h 79"/>
                <a:gd name="T36" fmla="*/ 38 w 104"/>
                <a:gd name="T37" fmla="*/ 49 h 79"/>
                <a:gd name="T38" fmla="*/ 40 w 104"/>
                <a:gd name="T39" fmla="*/ 39 h 79"/>
                <a:gd name="T40" fmla="*/ 47 w 104"/>
                <a:gd name="T41" fmla="*/ 38 h 79"/>
                <a:gd name="T42" fmla="*/ 49 w 104"/>
                <a:gd name="T43" fmla="*/ 41 h 79"/>
                <a:gd name="T44" fmla="*/ 56 w 104"/>
                <a:gd name="T45" fmla="*/ 42 h 79"/>
                <a:gd name="T46" fmla="*/ 62 w 104"/>
                <a:gd name="T47" fmla="*/ 49 h 79"/>
                <a:gd name="T48" fmla="*/ 65 w 104"/>
                <a:gd name="T49" fmla="*/ 55 h 79"/>
                <a:gd name="T50" fmla="*/ 67 w 104"/>
                <a:gd name="T51" fmla="*/ 57 h 79"/>
                <a:gd name="T52" fmla="*/ 74 w 104"/>
                <a:gd name="T53" fmla="*/ 56 h 79"/>
                <a:gd name="T54" fmla="*/ 79 w 104"/>
                <a:gd name="T55" fmla="*/ 61 h 79"/>
                <a:gd name="T56" fmla="*/ 82 w 104"/>
                <a:gd name="T57" fmla="*/ 58 h 79"/>
                <a:gd name="T58" fmla="*/ 87 w 104"/>
                <a:gd name="T59" fmla="*/ 63 h 79"/>
                <a:gd name="T60" fmla="*/ 91 w 104"/>
                <a:gd name="T61" fmla="*/ 60 h 79"/>
                <a:gd name="T62" fmla="*/ 102 w 104"/>
                <a:gd name="T63" fmla="*/ 52 h 79"/>
                <a:gd name="T64" fmla="*/ 99 w 104"/>
                <a:gd name="T65" fmla="*/ 51 h 79"/>
                <a:gd name="T66" fmla="*/ 104 w 104"/>
                <a:gd name="T67" fmla="*/ 39 h 79"/>
                <a:gd name="T68" fmla="*/ 24 w 104"/>
                <a:gd name="T69" fmla="*/ 32 h 79"/>
                <a:gd name="T70" fmla="*/ 17 w 104"/>
                <a:gd name="T71" fmla="*/ 39 h 79"/>
                <a:gd name="T72" fmla="*/ 22 w 104"/>
                <a:gd name="T73" fmla="*/ 27 h 79"/>
                <a:gd name="T74" fmla="*/ 35 w 104"/>
                <a:gd name="T75" fmla="*/ 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 h="79">
                  <a:moveTo>
                    <a:pt x="6" y="57"/>
                  </a:moveTo>
                  <a:cubicBezTo>
                    <a:pt x="48" y="57"/>
                    <a:pt x="48" y="57"/>
                    <a:pt x="48" y="57"/>
                  </a:cubicBezTo>
                  <a:cubicBezTo>
                    <a:pt x="48" y="65"/>
                    <a:pt x="48" y="65"/>
                    <a:pt x="48" y="65"/>
                  </a:cubicBezTo>
                  <a:cubicBezTo>
                    <a:pt x="54" y="65"/>
                    <a:pt x="54" y="65"/>
                    <a:pt x="54" y="65"/>
                  </a:cubicBezTo>
                  <a:cubicBezTo>
                    <a:pt x="54" y="79"/>
                    <a:pt x="54" y="79"/>
                    <a:pt x="54" y="79"/>
                  </a:cubicBezTo>
                  <a:cubicBezTo>
                    <a:pt x="0" y="79"/>
                    <a:pt x="0" y="79"/>
                    <a:pt x="0" y="79"/>
                  </a:cubicBezTo>
                  <a:cubicBezTo>
                    <a:pt x="0" y="65"/>
                    <a:pt x="0" y="65"/>
                    <a:pt x="0" y="65"/>
                  </a:cubicBezTo>
                  <a:cubicBezTo>
                    <a:pt x="6" y="65"/>
                    <a:pt x="6" y="65"/>
                    <a:pt x="6" y="65"/>
                  </a:cubicBezTo>
                  <a:cubicBezTo>
                    <a:pt x="6" y="57"/>
                    <a:pt x="6" y="57"/>
                    <a:pt x="6" y="57"/>
                  </a:cubicBezTo>
                  <a:close/>
                  <a:moveTo>
                    <a:pt x="104" y="39"/>
                  </a:moveTo>
                  <a:cubicBezTo>
                    <a:pt x="102" y="14"/>
                    <a:pt x="102" y="14"/>
                    <a:pt x="102" y="14"/>
                  </a:cubicBezTo>
                  <a:cubicBezTo>
                    <a:pt x="87" y="29"/>
                    <a:pt x="87" y="29"/>
                    <a:pt x="87" y="29"/>
                  </a:cubicBezTo>
                  <a:cubicBezTo>
                    <a:pt x="70" y="31"/>
                    <a:pt x="70" y="31"/>
                    <a:pt x="70" y="31"/>
                  </a:cubicBezTo>
                  <a:cubicBezTo>
                    <a:pt x="65" y="34"/>
                    <a:pt x="65" y="34"/>
                    <a:pt x="65" y="34"/>
                  </a:cubicBezTo>
                  <a:cubicBezTo>
                    <a:pt x="69" y="36"/>
                    <a:pt x="69" y="36"/>
                    <a:pt x="69" y="36"/>
                  </a:cubicBezTo>
                  <a:cubicBezTo>
                    <a:pt x="68" y="37"/>
                    <a:pt x="68" y="37"/>
                    <a:pt x="68" y="37"/>
                  </a:cubicBezTo>
                  <a:cubicBezTo>
                    <a:pt x="60" y="34"/>
                    <a:pt x="60" y="34"/>
                    <a:pt x="60" y="34"/>
                  </a:cubicBezTo>
                  <a:cubicBezTo>
                    <a:pt x="61" y="32"/>
                    <a:pt x="61" y="32"/>
                    <a:pt x="61" y="32"/>
                  </a:cubicBezTo>
                  <a:cubicBezTo>
                    <a:pt x="55" y="29"/>
                    <a:pt x="55" y="29"/>
                    <a:pt x="55" y="29"/>
                  </a:cubicBezTo>
                  <a:cubicBezTo>
                    <a:pt x="54" y="31"/>
                    <a:pt x="54" y="31"/>
                    <a:pt x="54" y="31"/>
                  </a:cubicBezTo>
                  <a:cubicBezTo>
                    <a:pt x="51" y="30"/>
                    <a:pt x="51" y="30"/>
                    <a:pt x="51" y="30"/>
                  </a:cubicBezTo>
                  <a:cubicBezTo>
                    <a:pt x="52" y="26"/>
                    <a:pt x="52" y="26"/>
                    <a:pt x="52" y="26"/>
                  </a:cubicBezTo>
                  <a:cubicBezTo>
                    <a:pt x="47" y="23"/>
                    <a:pt x="47" y="23"/>
                    <a:pt x="47" y="23"/>
                  </a:cubicBezTo>
                  <a:cubicBezTo>
                    <a:pt x="51" y="15"/>
                    <a:pt x="51" y="15"/>
                    <a:pt x="51" y="15"/>
                  </a:cubicBezTo>
                  <a:cubicBezTo>
                    <a:pt x="53" y="17"/>
                    <a:pt x="53" y="17"/>
                    <a:pt x="53" y="17"/>
                  </a:cubicBezTo>
                  <a:cubicBezTo>
                    <a:pt x="55" y="12"/>
                    <a:pt x="55" y="12"/>
                    <a:pt x="55" y="12"/>
                  </a:cubicBezTo>
                  <a:cubicBezTo>
                    <a:pt x="29" y="0"/>
                    <a:pt x="29" y="0"/>
                    <a:pt x="29" y="0"/>
                  </a:cubicBezTo>
                  <a:cubicBezTo>
                    <a:pt x="27" y="4"/>
                    <a:pt x="27" y="4"/>
                    <a:pt x="27" y="4"/>
                  </a:cubicBezTo>
                  <a:cubicBezTo>
                    <a:pt x="30" y="6"/>
                    <a:pt x="30" y="6"/>
                    <a:pt x="30" y="6"/>
                  </a:cubicBezTo>
                  <a:cubicBezTo>
                    <a:pt x="25" y="16"/>
                    <a:pt x="25" y="16"/>
                    <a:pt x="25" y="16"/>
                  </a:cubicBezTo>
                  <a:cubicBezTo>
                    <a:pt x="23" y="15"/>
                    <a:pt x="23" y="15"/>
                    <a:pt x="23" y="15"/>
                  </a:cubicBezTo>
                  <a:cubicBezTo>
                    <a:pt x="18" y="24"/>
                    <a:pt x="18" y="24"/>
                    <a:pt x="18" y="24"/>
                  </a:cubicBezTo>
                  <a:cubicBezTo>
                    <a:pt x="20" y="25"/>
                    <a:pt x="20" y="25"/>
                    <a:pt x="20" y="25"/>
                  </a:cubicBezTo>
                  <a:cubicBezTo>
                    <a:pt x="14" y="38"/>
                    <a:pt x="14" y="38"/>
                    <a:pt x="14" y="38"/>
                  </a:cubicBezTo>
                  <a:cubicBezTo>
                    <a:pt x="12" y="37"/>
                    <a:pt x="12" y="37"/>
                    <a:pt x="12" y="37"/>
                  </a:cubicBezTo>
                  <a:cubicBezTo>
                    <a:pt x="10" y="42"/>
                    <a:pt x="10" y="42"/>
                    <a:pt x="10" y="42"/>
                  </a:cubicBezTo>
                  <a:cubicBezTo>
                    <a:pt x="36" y="54"/>
                    <a:pt x="36" y="54"/>
                    <a:pt x="36" y="54"/>
                  </a:cubicBezTo>
                  <a:cubicBezTo>
                    <a:pt x="38" y="49"/>
                    <a:pt x="38" y="49"/>
                    <a:pt x="38" y="49"/>
                  </a:cubicBezTo>
                  <a:cubicBezTo>
                    <a:pt x="35" y="48"/>
                    <a:pt x="35" y="48"/>
                    <a:pt x="35" y="48"/>
                  </a:cubicBezTo>
                  <a:cubicBezTo>
                    <a:pt x="40" y="39"/>
                    <a:pt x="40" y="39"/>
                    <a:pt x="40" y="39"/>
                  </a:cubicBezTo>
                  <a:cubicBezTo>
                    <a:pt x="45" y="42"/>
                    <a:pt x="45" y="42"/>
                    <a:pt x="45" y="42"/>
                  </a:cubicBezTo>
                  <a:cubicBezTo>
                    <a:pt x="47" y="38"/>
                    <a:pt x="47" y="38"/>
                    <a:pt x="47" y="38"/>
                  </a:cubicBezTo>
                  <a:cubicBezTo>
                    <a:pt x="50" y="39"/>
                    <a:pt x="50" y="39"/>
                    <a:pt x="50" y="39"/>
                  </a:cubicBezTo>
                  <a:cubicBezTo>
                    <a:pt x="49" y="41"/>
                    <a:pt x="49" y="41"/>
                    <a:pt x="49" y="41"/>
                  </a:cubicBezTo>
                  <a:cubicBezTo>
                    <a:pt x="55" y="44"/>
                    <a:pt x="55" y="44"/>
                    <a:pt x="55" y="44"/>
                  </a:cubicBezTo>
                  <a:cubicBezTo>
                    <a:pt x="56" y="42"/>
                    <a:pt x="56" y="42"/>
                    <a:pt x="56" y="42"/>
                  </a:cubicBezTo>
                  <a:cubicBezTo>
                    <a:pt x="64" y="46"/>
                    <a:pt x="64" y="46"/>
                    <a:pt x="64" y="46"/>
                  </a:cubicBezTo>
                  <a:cubicBezTo>
                    <a:pt x="62" y="49"/>
                    <a:pt x="62" y="49"/>
                    <a:pt x="62" y="49"/>
                  </a:cubicBezTo>
                  <a:cubicBezTo>
                    <a:pt x="60" y="52"/>
                    <a:pt x="60" y="52"/>
                    <a:pt x="60" y="52"/>
                  </a:cubicBezTo>
                  <a:cubicBezTo>
                    <a:pt x="65" y="55"/>
                    <a:pt x="65" y="55"/>
                    <a:pt x="65" y="55"/>
                  </a:cubicBezTo>
                  <a:cubicBezTo>
                    <a:pt x="67" y="54"/>
                    <a:pt x="67" y="54"/>
                    <a:pt x="67" y="54"/>
                  </a:cubicBezTo>
                  <a:cubicBezTo>
                    <a:pt x="67" y="57"/>
                    <a:pt x="67" y="57"/>
                    <a:pt x="67" y="57"/>
                  </a:cubicBezTo>
                  <a:cubicBezTo>
                    <a:pt x="72" y="59"/>
                    <a:pt x="72" y="59"/>
                    <a:pt x="72" y="59"/>
                  </a:cubicBezTo>
                  <a:cubicBezTo>
                    <a:pt x="74" y="56"/>
                    <a:pt x="74" y="56"/>
                    <a:pt x="74" y="56"/>
                  </a:cubicBezTo>
                  <a:cubicBezTo>
                    <a:pt x="74" y="59"/>
                    <a:pt x="74" y="59"/>
                    <a:pt x="74" y="59"/>
                  </a:cubicBezTo>
                  <a:cubicBezTo>
                    <a:pt x="79" y="61"/>
                    <a:pt x="79" y="61"/>
                    <a:pt x="79" y="61"/>
                  </a:cubicBezTo>
                  <a:cubicBezTo>
                    <a:pt x="81" y="58"/>
                    <a:pt x="81" y="58"/>
                    <a:pt x="81" y="58"/>
                  </a:cubicBezTo>
                  <a:cubicBezTo>
                    <a:pt x="82" y="58"/>
                    <a:pt x="82" y="58"/>
                    <a:pt x="82" y="58"/>
                  </a:cubicBezTo>
                  <a:cubicBezTo>
                    <a:pt x="82" y="61"/>
                    <a:pt x="82" y="61"/>
                    <a:pt x="82" y="61"/>
                  </a:cubicBezTo>
                  <a:cubicBezTo>
                    <a:pt x="87" y="63"/>
                    <a:pt x="87" y="63"/>
                    <a:pt x="87" y="63"/>
                  </a:cubicBezTo>
                  <a:cubicBezTo>
                    <a:pt x="88" y="62"/>
                    <a:pt x="88" y="62"/>
                    <a:pt x="88" y="62"/>
                  </a:cubicBezTo>
                  <a:cubicBezTo>
                    <a:pt x="91" y="60"/>
                    <a:pt x="91" y="60"/>
                    <a:pt x="91" y="60"/>
                  </a:cubicBezTo>
                  <a:cubicBezTo>
                    <a:pt x="97" y="63"/>
                    <a:pt x="97" y="63"/>
                    <a:pt x="97" y="63"/>
                  </a:cubicBezTo>
                  <a:cubicBezTo>
                    <a:pt x="100" y="60"/>
                    <a:pt x="102" y="57"/>
                    <a:pt x="102" y="52"/>
                  </a:cubicBezTo>
                  <a:cubicBezTo>
                    <a:pt x="99" y="51"/>
                    <a:pt x="99" y="51"/>
                    <a:pt x="99" y="51"/>
                  </a:cubicBezTo>
                  <a:cubicBezTo>
                    <a:pt x="99" y="51"/>
                    <a:pt x="99" y="51"/>
                    <a:pt x="99" y="51"/>
                  </a:cubicBezTo>
                  <a:cubicBezTo>
                    <a:pt x="102" y="41"/>
                    <a:pt x="102" y="41"/>
                    <a:pt x="102" y="41"/>
                  </a:cubicBezTo>
                  <a:cubicBezTo>
                    <a:pt x="104" y="39"/>
                    <a:pt x="104" y="39"/>
                    <a:pt x="104" y="39"/>
                  </a:cubicBezTo>
                  <a:close/>
                  <a:moveTo>
                    <a:pt x="26" y="29"/>
                  </a:moveTo>
                  <a:cubicBezTo>
                    <a:pt x="24" y="32"/>
                    <a:pt x="24" y="32"/>
                    <a:pt x="24" y="32"/>
                  </a:cubicBezTo>
                  <a:cubicBezTo>
                    <a:pt x="21" y="40"/>
                    <a:pt x="21" y="40"/>
                    <a:pt x="21" y="40"/>
                  </a:cubicBezTo>
                  <a:cubicBezTo>
                    <a:pt x="17" y="39"/>
                    <a:pt x="17" y="39"/>
                    <a:pt x="17" y="39"/>
                  </a:cubicBezTo>
                  <a:cubicBezTo>
                    <a:pt x="21" y="30"/>
                    <a:pt x="21" y="30"/>
                    <a:pt x="21" y="30"/>
                  </a:cubicBezTo>
                  <a:cubicBezTo>
                    <a:pt x="22" y="27"/>
                    <a:pt x="22" y="27"/>
                    <a:pt x="22" y="27"/>
                  </a:cubicBezTo>
                  <a:cubicBezTo>
                    <a:pt x="32" y="7"/>
                    <a:pt x="32" y="7"/>
                    <a:pt x="32" y="7"/>
                  </a:cubicBezTo>
                  <a:cubicBezTo>
                    <a:pt x="35" y="9"/>
                    <a:pt x="35" y="9"/>
                    <a:pt x="35" y="9"/>
                  </a:cubicBezTo>
                  <a:lnTo>
                    <a:pt x="26" y="29"/>
                  </a:lnTo>
                  <a:close/>
                </a:path>
              </a:pathLst>
            </a:custGeom>
            <a:solidFill>
              <a:srgbClr val="E7E7E7"/>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 name="任意多边形 37"/>
            <p:cNvSpPr/>
            <p:nvPr/>
          </p:nvSpPr>
          <p:spPr>
            <a:xfrm>
              <a:off x="3225611" y="3637347"/>
              <a:ext cx="1908000" cy="432000"/>
            </a:xfrm>
            <a:custGeom>
              <a:avLst/>
              <a:gdLst>
                <a:gd name="connsiteX0" fmla="*/ 0 w 1908000"/>
                <a:gd name="connsiteY0" fmla="*/ 0 h 432000"/>
                <a:gd name="connsiteX1" fmla="*/ 1692000 w 1908000"/>
                <a:gd name="connsiteY1" fmla="*/ 0 h 432000"/>
                <a:gd name="connsiteX2" fmla="*/ 1908000 w 1908000"/>
                <a:gd name="connsiteY2" fmla="*/ 216000 h 432000"/>
                <a:gd name="connsiteX3" fmla="*/ 1692000 w 1908000"/>
                <a:gd name="connsiteY3" fmla="*/ 432000 h 432000"/>
                <a:gd name="connsiteX4" fmla="*/ 0 w 1908000"/>
                <a:gd name="connsiteY4" fmla="*/ 432000 h 432000"/>
                <a:gd name="connsiteX5" fmla="*/ 0 w 1908000"/>
                <a:gd name="connsiteY5" fmla="*/ 428710 h 432000"/>
                <a:gd name="connsiteX6" fmla="*/ 212710 w 1908000"/>
                <a:gd name="connsiteY6" fmla="*/ 216000 h 432000"/>
                <a:gd name="connsiteX7" fmla="*/ 0 w 1908000"/>
                <a:gd name="connsiteY7" fmla="*/ 329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8000" h="432000">
                  <a:moveTo>
                    <a:pt x="0" y="0"/>
                  </a:moveTo>
                  <a:lnTo>
                    <a:pt x="1692000" y="0"/>
                  </a:lnTo>
                  <a:lnTo>
                    <a:pt x="1908000" y="216000"/>
                  </a:lnTo>
                  <a:lnTo>
                    <a:pt x="1692000" y="432000"/>
                  </a:lnTo>
                  <a:lnTo>
                    <a:pt x="0" y="432000"/>
                  </a:lnTo>
                  <a:lnTo>
                    <a:pt x="0" y="428710"/>
                  </a:lnTo>
                  <a:lnTo>
                    <a:pt x="212710" y="216000"/>
                  </a:lnTo>
                  <a:lnTo>
                    <a:pt x="0" y="3290"/>
                  </a:lnTo>
                  <a:close/>
                </a:path>
              </a:pathLst>
            </a:cu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文本框 38"/>
            <p:cNvSpPr txBox="1"/>
            <p:nvPr/>
          </p:nvSpPr>
          <p:spPr>
            <a:xfrm>
              <a:off x="3517843" y="3700988"/>
              <a:ext cx="1497197" cy="338555"/>
            </a:xfrm>
            <a:prstGeom prst="rect">
              <a:avLst/>
            </a:prstGeom>
            <a:noFill/>
          </p:spPr>
          <p:txBody>
            <a:bodyPr wrap="square" rtlCol="0">
              <a:spAutoFit/>
            </a:bodyPr>
            <a:lstStyle/>
            <a:p>
              <a:pPr algn="ctr"/>
              <a:r>
                <a:rPr lang="zh-CN" altLang="en-US" sz="1050">
                  <a:solidFill>
                    <a:prstClr val="white"/>
                  </a:solidFill>
                  <a:latin typeface="微软雅黑" panose="020B0503020204020204" pitchFamily="34" charset="-122"/>
                  <a:ea typeface="微软雅黑" panose="020B0503020204020204" pitchFamily="34" charset="-122"/>
                </a:rPr>
                <a:t>标题文档内容</a:t>
              </a:r>
              <a:endParaRPr lang="zh-CN" altLang="en-US" sz="1050">
                <a:solidFill>
                  <a:prstClr val="white"/>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3908037" y="1275387"/>
            <a:ext cx="1488827" cy="1679448"/>
            <a:chOff x="5210714" y="1830083"/>
            <a:chExt cx="1985102" cy="2239264"/>
          </a:xfrm>
        </p:grpSpPr>
        <p:cxnSp>
          <p:nvCxnSpPr>
            <p:cNvPr id="41" name="直接连接符 40"/>
            <p:cNvCxnSpPr/>
            <p:nvPr/>
          </p:nvCxnSpPr>
          <p:spPr>
            <a:xfrm rot="5400000">
              <a:off x="5844570" y="3314691"/>
              <a:ext cx="648000" cy="0"/>
            </a:xfrm>
            <a:prstGeom prst="line">
              <a:avLst/>
            </a:prstGeom>
            <a:ln w="12700">
              <a:solidFill>
                <a:srgbClr val="545E69"/>
              </a:solidFill>
            </a:ln>
          </p:spPr>
          <p:style>
            <a:lnRef idx="1">
              <a:schemeClr val="accent1"/>
            </a:lnRef>
            <a:fillRef idx="0">
              <a:schemeClr val="accent1"/>
            </a:fillRef>
            <a:effectRef idx="0">
              <a:schemeClr val="accent1"/>
            </a:effectRef>
            <a:fontRef idx="minor">
              <a:schemeClr val="tx1"/>
            </a:fontRef>
          </p:style>
        </p:cxnSp>
        <p:sp>
          <p:nvSpPr>
            <p:cNvPr id="42" name="泪滴形 41"/>
            <p:cNvSpPr>
              <a:spLocks noChangeAspect="1"/>
            </p:cNvSpPr>
            <p:nvPr/>
          </p:nvSpPr>
          <p:spPr>
            <a:xfrm rot="8100000">
              <a:off x="5682570" y="1830083"/>
              <a:ext cx="972000" cy="972000"/>
            </a:xfrm>
            <a:prstGeom prst="teardrop">
              <a:avLst/>
            </a:pr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3" name="Freeform 206"/>
            <p:cNvSpPr>
              <a:spLocks noChangeAspect="1" noEditPoints="1"/>
            </p:cNvSpPr>
            <p:nvPr/>
          </p:nvSpPr>
          <p:spPr bwMode="auto">
            <a:xfrm>
              <a:off x="5989879" y="2100083"/>
              <a:ext cx="357382" cy="432000"/>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 name="任意多边形 43"/>
            <p:cNvSpPr/>
            <p:nvPr/>
          </p:nvSpPr>
          <p:spPr>
            <a:xfrm>
              <a:off x="5210714" y="3637347"/>
              <a:ext cx="1908000" cy="432000"/>
            </a:xfrm>
            <a:custGeom>
              <a:avLst/>
              <a:gdLst>
                <a:gd name="connsiteX0" fmla="*/ 0 w 1908000"/>
                <a:gd name="connsiteY0" fmla="*/ 0 h 432000"/>
                <a:gd name="connsiteX1" fmla="*/ 1692000 w 1908000"/>
                <a:gd name="connsiteY1" fmla="*/ 0 h 432000"/>
                <a:gd name="connsiteX2" fmla="*/ 1908000 w 1908000"/>
                <a:gd name="connsiteY2" fmla="*/ 216000 h 432000"/>
                <a:gd name="connsiteX3" fmla="*/ 1692000 w 1908000"/>
                <a:gd name="connsiteY3" fmla="*/ 432000 h 432000"/>
                <a:gd name="connsiteX4" fmla="*/ 0 w 1908000"/>
                <a:gd name="connsiteY4" fmla="*/ 432000 h 432000"/>
                <a:gd name="connsiteX5" fmla="*/ 0 w 1908000"/>
                <a:gd name="connsiteY5" fmla="*/ 428710 h 432000"/>
                <a:gd name="connsiteX6" fmla="*/ 212710 w 1908000"/>
                <a:gd name="connsiteY6" fmla="*/ 216000 h 432000"/>
                <a:gd name="connsiteX7" fmla="*/ 0 w 1908000"/>
                <a:gd name="connsiteY7" fmla="*/ 329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8000" h="432000">
                  <a:moveTo>
                    <a:pt x="0" y="0"/>
                  </a:moveTo>
                  <a:lnTo>
                    <a:pt x="1692000" y="0"/>
                  </a:lnTo>
                  <a:lnTo>
                    <a:pt x="1908000" y="216000"/>
                  </a:lnTo>
                  <a:lnTo>
                    <a:pt x="1692000" y="432000"/>
                  </a:lnTo>
                  <a:lnTo>
                    <a:pt x="0" y="432000"/>
                  </a:lnTo>
                  <a:lnTo>
                    <a:pt x="0" y="428710"/>
                  </a:lnTo>
                  <a:lnTo>
                    <a:pt x="212710" y="216000"/>
                  </a:lnTo>
                  <a:lnTo>
                    <a:pt x="0" y="3290"/>
                  </a:lnTo>
                  <a:close/>
                </a:path>
              </a:pathLst>
            </a:cu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5" name="文本框 44"/>
            <p:cNvSpPr txBox="1"/>
            <p:nvPr/>
          </p:nvSpPr>
          <p:spPr>
            <a:xfrm>
              <a:off x="5566069" y="3677915"/>
              <a:ext cx="1629747" cy="338555"/>
            </a:xfrm>
            <a:prstGeom prst="rect">
              <a:avLst/>
            </a:prstGeom>
            <a:noFill/>
          </p:spPr>
          <p:txBody>
            <a:bodyPr wrap="square" rtlCol="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标题文档内容</a:t>
              </a:r>
              <a:endParaRPr lang="zh-CN" altLang="en-US" sz="1050" dirty="0">
                <a:solidFill>
                  <a:schemeClr val="bg1"/>
                </a:solidFill>
                <a:latin typeface="微软雅黑" panose="020B0503020204020204" pitchFamily="34" charset="-122"/>
                <a:ea typeface="微软雅黑" panose="020B0503020204020204" pitchFamily="34" charset="-122"/>
              </a:endParaRPr>
            </a:p>
          </p:txBody>
        </p:sp>
      </p:grpSp>
      <p:grpSp>
        <p:nvGrpSpPr>
          <p:cNvPr id="46" name="组合 45"/>
          <p:cNvGrpSpPr/>
          <p:nvPr/>
        </p:nvGrpSpPr>
        <p:grpSpPr>
          <a:xfrm>
            <a:off x="5396864" y="2630835"/>
            <a:ext cx="1472566" cy="1670843"/>
            <a:chOff x="7195817" y="3637347"/>
            <a:chExt cx="1963421" cy="2227791"/>
          </a:xfrm>
        </p:grpSpPr>
        <p:cxnSp>
          <p:nvCxnSpPr>
            <p:cNvPr id="47" name="直接连接符 46"/>
            <p:cNvCxnSpPr/>
            <p:nvPr/>
          </p:nvCxnSpPr>
          <p:spPr>
            <a:xfrm rot="5400000">
              <a:off x="7788381" y="4367830"/>
              <a:ext cx="648000" cy="0"/>
            </a:xfrm>
            <a:prstGeom prst="line">
              <a:avLst/>
            </a:prstGeom>
            <a:ln w="12700">
              <a:solidFill>
                <a:srgbClr val="545E69"/>
              </a:solidFill>
            </a:ln>
          </p:spPr>
          <p:style>
            <a:lnRef idx="1">
              <a:schemeClr val="accent1"/>
            </a:lnRef>
            <a:fillRef idx="0">
              <a:schemeClr val="accent1"/>
            </a:fillRef>
            <a:effectRef idx="0">
              <a:schemeClr val="accent1"/>
            </a:effectRef>
            <a:fontRef idx="minor">
              <a:schemeClr val="tx1"/>
            </a:fontRef>
          </p:style>
        </p:cxnSp>
        <p:sp>
          <p:nvSpPr>
            <p:cNvPr id="48" name="泪滴形 47"/>
            <p:cNvSpPr>
              <a:spLocks noChangeAspect="1"/>
            </p:cNvSpPr>
            <p:nvPr/>
          </p:nvSpPr>
          <p:spPr>
            <a:xfrm rot="13500000" flipV="1">
              <a:off x="7626381" y="4893138"/>
              <a:ext cx="972000" cy="97200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9" name="Freeform 109"/>
            <p:cNvSpPr>
              <a:spLocks noChangeAspect="1" noEditPoints="1"/>
            </p:cNvSpPr>
            <p:nvPr/>
          </p:nvSpPr>
          <p:spPr bwMode="auto">
            <a:xfrm>
              <a:off x="7915754" y="5163138"/>
              <a:ext cx="393255" cy="432000"/>
            </a:xfrm>
            <a:custGeom>
              <a:avLst/>
              <a:gdLst>
                <a:gd name="T0" fmla="*/ 74 w 86"/>
                <a:gd name="T1" fmla="*/ 63 h 94"/>
                <a:gd name="T2" fmla="*/ 70 w 86"/>
                <a:gd name="T3" fmla="*/ 62 h 94"/>
                <a:gd name="T4" fmla="*/ 72 w 86"/>
                <a:gd name="T5" fmla="*/ 57 h 94"/>
                <a:gd name="T6" fmla="*/ 76 w 86"/>
                <a:gd name="T7" fmla="*/ 53 h 94"/>
                <a:gd name="T8" fmla="*/ 80 w 86"/>
                <a:gd name="T9" fmla="*/ 50 h 94"/>
                <a:gd name="T10" fmla="*/ 83 w 86"/>
                <a:gd name="T11" fmla="*/ 48 h 94"/>
                <a:gd name="T12" fmla="*/ 85 w 86"/>
                <a:gd name="T13" fmla="*/ 49 h 94"/>
                <a:gd name="T14" fmla="*/ 85 w 86"/>
                <a:gd name="T15" fmla="*/ 58 h 94"/>
                <a:gd name="T16" fmla="*/ 85 w 86"/>
                <a:gd name="T17" fmla="*/ 64 h 94"/>
                <a:gd name="T18" fmla="*/ 83 w 86"/>
                <a:gd name="T19" fmla="*/ 68 h 94"/>
                <a:gd name="T20" fmla="*/ 80 w 86"/>
                <a:gd name="T21" fmla="*/ 67 h 94"/>
                <a:gd name="T22" fmla="*/ 65 w 86"/>
                <a:gd name="T23" fmla="*/ 84 h 94"/>
                <a:gd name="T24" fmla="*/ 44 w 86"/>
                <a:gd name="T25" fmla="*/ 93 h 94"/>
                <a:gd name="T26" fmla="*/ 43 w 86"/>
                <a:gd name="T27" fmla="*/ 94 h 94"/>
                <a:gd name="T28" fmla="*/ 41 w 86"/>
                <a:gd name="T29" fmla="*/ 93 h 94"/>
                <a:gd name="T30" fmla="*/ 20 w 86"/>
                <a:gd name="T31" fmla="*/ 84 h 94"/>
                <a:gd name="T32" fmla="*/ 6 w 86"/>
                <a:gd name="T33" fmla="*/ 67 h 94"/>
                <a:gd name="T34" fmla="*/ 3 w 86"/>
                <a:gd name="T35" fmla="*/ 68 h 94"/>
                <a:gd name="T36" fmla="*/ 1 w 86"/>
                <a:gd name="T37" fmla="*/ 64 h 94"/>
                <a:gd name="T38" fmla="*/ 0 w 86"/>
                <a:gd name="T39" fmla="*/ 58 h 94"/>
                <a:gd name="T40" fmla="*/ 0 w 86"/>
                <a:gd name="T41" fmla="*/ 49 h 94"/>
                <a:gd name="T42" fmla="*/ 3 w 86"/>
                <a:gd name="T43" fmla="*/ 48 h 94"/>
                <a:gd name="T44" fmla="*/ 6 w 86"/>
                <a:gd name="T45" fmla="*/ 50 h 94"/>
                <a:gd name="T46" fmla="*/ 9 w 86"/>
                <a:gd name="T47" fmla="*/ 53 h 94"/>
                <a:gd name="T48" fmla="*/ 14 w 86"/>
                <a:gd name="T49" fmla="*/ 57 h 94"/>
                <a:gd name="T50" fmla="*/ 16 w 86"/>
                <a:gd name="T51" fmla="*/ 62 h 94"/>
                <a:gd name="T52" fmla="*/ 12 w 86"/>
                <a:gd name="T53" fmla="*/ 63 h 94"/>
                <a:gd name="T54" fmla="*/ 37 w 86"/>
                <a:gd name="T55" fmla="*/ 78 h 94"/>
                <a:gd name="T56" fmla="*/ 37 w 86"/>
                <a:gd name="T57" fmla="*/ 36 h 94"/>
                <a:gd name="T58" fmla="*/ 27 w 86"/>
                <a:gd name="T59" fmla="*/ 36 h 94"/>
                <a:gd name="T60" fmla="*/ 23 w 86"/>
                <a:gd name="T61" fmla="*/ 38 h 94"/>
                <a:gd name="T62" fmla="*/ 17 w 86"/>
                <a:gd name="T63" fmla="*/ 32 h 94"/>
                <a:gd name="T64" fmla="*/ 23 w 86"/>
                <a:gd name="T65" fmla="*/ 26 h 94"/>
                <a:gd name="T66" fmla="*/ 28 w 86"/>
                <a:gd name="T67" fmla="*/ 28 h 94"/>
                <a:gd name="T68" fmla="*/ 37 w 86"/>
                <a:gd name="T69" fmla="*/ 28 h 94"/>
                <a:gd name="T70" fmla="*/ 37 w 86"/>
                <a:gd name="T71" fmla="*/ 23 h 94"/>
                <a:gd name="T72" fmla="*/ 30 w 86"/>
                <a:gd name="T73" fmla="*/ 12 h 94"/>
                <a:gd name="T74" fmla="*/ 42 w 86"/>
                <a:gd name="T75" fmla="*/ 0 h 94"/>
                <a:gd name="T76" fmla="*/ 55 w 86"/>
                <a:gd name="T77" fmla="*/ 12 h 94"/>
                <a:gd name="T78" fmla="*/ 48 w 86"/>
                <a:gd name="T79" fmla="*/ 23 h 94"/>
                <a:gd name="T80" fmla="*/ 48 w 86"/>
                <a:gd name="T81" fmla="*/ 28 h 94"/>
                <a:gd name="T82" fmla="*/ 57 w 86"/>
                <a:gd name="T83" fmla="*/ 28 h 94"/>
                <a:gd name="T84" fmla="*/ 62 w 86"/>
                <a:gd name="T85" fmla="*/ 26 h 94"/>
                <a:gd name="T86" fmla="*/ 68 w 86"/>
                <a:gd name="T87" fmla="*/ 32 h 94"/>
                <a:gd name="T88" fmla="*/ 62 w 86"/>
                <a:gd name="T89" fmla="*/ 38 h 94"/>
                <a:gd name="T90" fmla="*/ 58 w 86"/>
                <a:gd name="T91" fmla="*/ 36 h 94"/>
                <a:gd name="T92" fmla="*/ 48 w 86"/>
                <a:gd name="T93" fmla="*/ 36 h 94"/>
                <a:gd name="T94" fmla="*/ 48 w 86"/>
                <a:gd name="T95" fmla="*/ 78 h 94"/>
                <a:gd name="T96" fmla="*/ 74 w 86"/>
                <a:gd name="T97" fmla="*/ 63 h 94"/>
                <a:gd name="T98" fmla="*/ 42 w 86"/>
                <a:gd name="T99" fmla="*/ 7 h 94"/>
                <a:gd name="T100" fmla="*/ 38 w 86"/>
                <a:gd name="T101" fmla="*/ 12 h 94"/>
                <a:gd name="T102" fmla="*/ 42 w 86"/>
                <a:gd name="T103" fmla="*/ 17 h 94"/>
                <a:gd name="T104" fmla="*/ 47 w 86"/>
                <a:gd name="T105" fmla="*/ 12 h 94"/>
                <a:gd name="T106" fmla="*/ 42 w 86"/>
                <a:gd name="T107"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 h="94">
                  <a:moveTo>
                    <a:pt x="74" y="63"/>
                  </a:moveTo>
                  <a:cubicBezTo>
                    <a:pt x="72" y="63"/>
                    <a:pt x="71" y="63"/>
                    <a:pt x="70" y="62"/>
                  </a:cubicBezTo>
                  <a:cubicBezTo>
                    <a:pt x="69" y="60"/>
                    <a:pt x="71" y="58"/>
                    <a:pt x="72" y="57"/>
                  </a:cubicBezTo>
                  <a:cubicBezTo>
                    <a:pt x="73" y="56"/>
                    <a:pt x="75" y="54"/>
                    <a:pt x="76" y="53"/>
                  </a:cubicBezTo>
                  <a:cubicBezTo>
                    <a:pt x="78" y="52"/>
                    <a:pt x="79" y="51"/>
                    <a:pt x="80" y="50"/>
                  </a:cubicBezTo>
                  <a:cubicBezTo>
                    <a:pt x="81" y="49"/>
                    <a:pt x="82" y="49"/>
                    <a:pt x="83" y="48"/>
                  </a:cubicBezTo>
                  <a:cubicBezTo>
                    <a:pt x="85" y="49"/>
                    <a:pt x="85" y="49"/>
                    <a:pt x="85" y="49"/>
                  </a:cubicBezTo>
                  <a:cubicBezTo>
                    <a:pt x="85" y="52"/>
                    <a:pt x="86" y="55"/>
                    <a:pt x="85" y="58"/>
                  </a:cubicBezTo>
                  <a:cubicBezTo>
                    <a:pt x="85" y="60"/>
                    <a:pt x="85" y="62"/>
                    <a:pt x="85" y="64"/>
                  </a:cubicBezTo>
                  <a:cubicBezTo>
                    <a:pt x="85" y="65"/>
                    <a:pt x="84" y="67"/>
                    <a:pt x="83" y="68"/>
                  </a:cubicBezTo>
                  <a:cubicBezTo>
                    <a:pt x="82" y="68"/>
                    <a:pt x="81" y="67"/>
                    <a:pt x="80" y="67"/>
                  </a:cubicBezTo>
                  <a:cubicBezTo>
                    <a:pt x="77" y="74"/>
                    <a:pt x="72" y="79"/>
                    <a:pt x="65" y="84"/>
                  </a:cubicBezTo>
                  <a:cubicBezTo>
                    <a:pt x="59" y="88"/>
                    <a:pt x="51" y="90"/>
                    <a:pt x="44" y="93"/>
                  </a:cubicBezTo>
                  <a:cubicBezTo>
                    <a:pt x="43" y="94"/>
                    <a:pt x="43" y="94"/>
                    <a:pt x="43" y="94"/>
                  </a:cubicBezTo>
                  <a:cubicBezTo>
                    <a:pt x="41" y="93"/>
                    <a:pt x="41" y="93"/>
                    <a:pt x="41" y="93"/>
                  </a:cubicBezTo>
                  <a:cubicBezTo>
                    <a:pt x="34" y="90"/>
                    <a:pt x="27" y="88"/>
                    <a:pt x="20" y="84"/>
                  </a:cubicBezTo>
                  <a:cubicBezTo>
                    <a:pt x="14" y="79"/>
                    <a:pt x="9" y="74"/>
                    <a:pt x="6" y="67"/>
                  </a:cubicBezTo>
                  <a:cubicBezTo>
                    <a:pt x="5" y="67"/>
                    <a:pt x="4" y="68"/>
                    <a:pt x="3" y="68"/>
                  </a:cubicBezTo>
                  <a:cubicBezTo>
                    <a:pt x="1" y="67"/>
                    <a:pt x="1" y="65"/>
                    <a:pt x="1" y="64"/>
                  </a:cubicBezTo>
                  <a:cubicBezTo>
                    <a:pt x="0" y="62"/>
                    <a:pt x="0" y="60"/>
                    <a:pt x="0" y="58"/>
                  </a:cubicBezTo>
                  <a:cubicBezTo>
                    <a:pt x="0" y="55"/>
                    <a:pt x="0" y="52"/>
                    <a:pt x="0" y="49"/>
                  </a:cubicBezTo>
                  <a:cubicBezTo>
                    <a:pt x="3" y="48"/>
                    <a:pt x="3" y="48"/>
                    <a:pt x="3" y="48"/>
                  </a:cubicBezTo>
                  <a:cubicBezTo>
                    <a:pt x="4" y="49"/>
                    <a:pt x="5" y="49"/>
                    <a:pt x="6" y="50"/>
                  </a:cubicBezTo>
                  <a:cubicBezTo>
                    <a:pt x="7" y="51"/>
                    <a:pt x="8" y="52"/>
                    <a:pt x="9" y="53"/>
                  </a:cubicBezTo>
                  <a:cubicBezTo>
                    <a:pt x="11" y="54"/>
                    <a:pt x="12" y="56"/>
                    <a:pt x="14" y="57"/>
                  </a:cubicBezTo>
                  <a:cubicBezTo>
                    <a:pt x="15" y="58"/>
                    <a:pt x="16" y="60"/>
                    <a:pt x="16" y="62"/>
                  </a:cubicBezTo>
                  <a:cubicBezTo>
                    <a:pt x="15" y="63"/>
                    <a:pt x="14" y="63"/>
                    <a:pt x="12" y="63"/>
                  </a:cubicBezTo>
                  <a:cubicBezTo>
                    <a:pt x="17" y="71"/>
                    <a:pt x="28" y="76"/>
                    <a:pt x="37" y="78"/>
                  </a:cubicBezTo>
                  <a:cubicBezTo>
                    <a:pt x="37" y="36"/>
                    <a:pt x="37" y="36"/>
                    <a:pt x="37" y="36"/>
                  </a:cubicBezTo>
                  <a:cubicBezTo>
                    <a:pt x="27" y="36"/>
                    <a:pt x="27" y="36"/>
                    <a:pt x="27" y="36"/>
                  </a:cubicBezTo>
                  <a:cubicBezTo>
                    <a:pt x="26" y="37"/>
                    <a:pt x="25" y="38"/>
                    <a:pt x="23" y="38"/>
                  </a:cubicBezTo>
                  <a:cubicBezTo>
                    <a:pt x="20" y="38"/>
                    <a:pt x="17" y="35"/>
                    <a:pt x="17" y="32"/>
                  </a:cubicBezTo>
                  <a:cubicBezTo>
                    <a:pt x="17" y="28"/>
                    <a:pt x="20" y="26"/>
                    <a:pt x="23" y="26"/>
                  </a:cubicBezTo>
                  <a:cubicBezTo>
                    <a:pt x="25" y="26"/>
                    <a:pt x="27" y="27"/>
                    <a:pt x="28" y="28"/>
                  </a:cubicBezTo>
                  <a:cubicBezTo>
                    <a:pt x="37" y="28"/>
                    <a:pt x="37" y="28"/>
                    <a:pt x="37" y="28"/>
                  </a:cubicBezTo>
                  <a:cubicBezTo>
                    <a:pt x="37" y="23"/>
                    <a:pt x="37" y="23"/>
                    <a:pt x="37" y="23"/>
                  </a:cubicBezTo>
                  <a:cubicBezTo>
                    <a:pt x="33" y="21"/>
                    <a:pt x="30" y="17"/>
                    <a:pt x="30" y="12"/>
                  </a:cubicBezTo>
                  <a:cubicBezTo>
                    <a:pt x="30" y="5"/>
                    <a:pt x="36" y="0"/>
                    <a:pt x="42" y="0"/>
                  </a:cubicBezTo>
                  <a:cubicBezTo>
                    <a:pt x="49" y="0"/>
                    <a:pt x="55" y="5"/>
                    <a:pt x="55" y="12"/>
                  </a:cubicBezTo>
                  <a:cubicBezTo>
                    <a:pt x="55" y="17"/>
                    <a:pt x="52" y="21"/>
                    <a:pt x="48" y="23"/>
                  </a:cubicBezTo>
                  <a:cubicBezTo>
                    <a:pt x="48" y="28"/>
                    <a:pt x="48" y="28"/>
                    <a:pt x="48" y="28"/>
                  </a:cubicBezTo>
                  <a:cubicBezTo>
                    <a:pt x="57" y="28"/>
                    <a:pt x="57" y="28"/>
                    <a:pt x="57" y="28"/>
                  </a:cubicBezTo>
                  <a:cubicBezTo>
                    <a:pt x="58" y="27"/>
                    <a:pt x="60" y="26"/>
                    <a:pt x="62" y="26"/>
                  </a:cubicBezTo>
                  <a:cubicBezTo>
                    <a:pt x="66" y="26"/>
                    <a:pt x="68" y="28"/>
                    <a:pt x="68" y="32"/>
                  </a:cubicBezTo>
                  <a:cubicBezTo>
                    <a:pt x="68" y="35"/>
                    <a:pt x="66" y="38"/>
                    <a:pt x="62" y="38"/>
                  </a:cubicBezTo>
                  <a:cubicBezTo>
                    <a:pt x="60" y="38"/>
                    <a:pt x="59" y="37"/>
                    <a:pt x="58" y="36"/>
                  </a:cubicBezTo>
                  <a:cubicBezTo>
                    <a:pt x="48" y="36"/>
                    <a:pt x="48" y="36"/>
                    <a:pt x="48" y="36"/>
                  </a:cubicBezTo>
                  <a:cubicBezTo>
                    <a:pt x="48" y="78"/>
                    <a:pt x="48" y="78"/>
                    <a:pt x="48" y="78"/>
                  </a:cubicBezTo>
                  <a:cubicBezTo>
                    <a:pt x="57" y="76"/>
                    <a:pt x="69" y="72"/>
                    <a:pt x="74" y="63"/>
                  </a:cubicBezTo>
                  <a:close/>
                  <a:moveTo>
                    <a:pt x="42" y="7"/>
                  </a:moveTo>
                  <a:cubicBezTo>
                    <a:pt x="40" y="7"/>
                    <a:pt x="38" y="9"/>
                    <a:pt x="38" y="12"/>
                  </a:cubicBezTo>
                  <a:cubicBezTo>
                    <a:pt x="38" y="15"/>
                    <a:pt x="40" y="17"/>
                    <a:pt x="42" y="17"/>
                  </a:cubicBezTo>
                  <a:cubicBezTo>
                    <a:pt x="45" y="17"/>
                    <a:pt x="47" y="15"/>
                    <a:pt x="47" y="12"/>
                  </a:cubicBezTo>
                  <a:cubicBezTo>
                    <a:pt x="47" y="9"/>
                    <a:pt x="45" y="7"/>
                    <a:pt x="42" y="7"/>
                  </a:cubicBezTo>
                  <a:close/>
                </a:path>
              </a:pathLst>
            </a:custGeom>
            <a:solidFill>
              <a:srgbClr val="E7E7E7"/>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 name="任意多边形 49"/>
            <p:cNvSpPr/>
            <p:nvPr/>
          </p:nvSpPr>
          <p:spPr>
            <a:xfrm>
              <a:off x="7195817" y="3637347"/>
              <a:ext cx="1908000" cy="432000"/>
            </a:xfrm>
            <a:custGeom>
              <a:avLst/>
              <a:gdLst>
                <a:gd name="connsiteX0" fmla="*/ 0 w 1908000"/>
                <a:gd name="connsiteY0" fmla="*/ 0 h 432000"/>
                <a:gd name="connsiteX1" fmla="*/ 1692000 w 1908000"/>
                <a:gd name="connsiteY1" fmla="*/ 0 h 432000"/>
                <a:gd name="connsiteX2" fmla="*/ 1908000 w 1908000"/>
                <a:gd name="connsiteY2" fmla="*/ 216000 h 432000"/>
                <a:gd name="connsiteX3" fmla="*/ 1692000 w 1908000"/>
                <a:gd name="connsiteY3" fmla="*/ 432000 h 432000"/>
                <a:gd name="connsiteX4" fmla="*/ 0 w 1908000"/>
                <a:gd name="connsiteY4" fmla="*/ 432000 h 432000"/>
                <a:gd name="connsiteX5" fmla="*/ 0 w 1908000"/>
                <a:gd name="connsiteY5" fmla="*/ 428710 h 432000"/>
                <a:gd name="connsiteX6" fmla="*/ 212710 w 1908000"/>
                <a:gd name="connsiteY6" fmla="*/ 216000 h 432000"/>
                <a:gd name="connsiteX7" fmla="*/ 0 w 1908000"/>
                <a:gd name="connsiteY7" fmla="*/ 329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8000" h="432000">
                  <a:moveTo>
                    <a:pt x="0" y="0"/>
                  </a:moveTo>
                  <a:lnTo>
                    <a:pt x="1692000" y="0"/>
                  </a:lnTo>
                  <a:lnTo>
                    <a:pt x="1908000" y="216000"/>
                  </a:lnTo>
                  <a:lnTo>
                    <a:pt x="1692000" y="432000"/>
                  </a:lnTo>
                  <a:lnTo>
                    <a:pt x="0" y="432000"/>
                  </a:lnTo>
                  <a:lnTo>
                    <a:pt x="0" y="428710"/>
                  </a:lnTo>
                  <a:lnTo>
                    <a:pt x="212710" y="216000"/>
                  </a:lnTo>
                  <a:lnTo>
                    <a:pt x="0" y="329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1" name="文本框 50"/>
            <p:cNvSpPr txBox="1"/>
            <p:nvPr/>
          </p:nvSpPr>
          <p:spPr>
            <a:xfrm>
              <a:off x="7608090" y="3699459"/>
              <a:ext cx="1551148" cy="338555"/>
            </a:xfrm>
            <a:prstGeom prst="rect">
              <a:avLst/>
            </a:prstGeom>
            <a:noFill/>
          </p:spPr>
          <p:txBody>
            <a:bodyPr wrap="square" rtlCol="0">
              <a:spAutoFit/>
            </a:bodyPr>
            <a:lstStyle/>
            <a:p>
              <a:pPr algn="ctr"/>
              <a:r>
                <a:rPr lang="zh-CN" altLang="en-US" sz="1050">
                  <a:solidFill>
                    <a:prstClr val="white"/>
                  </a:solidFill>
                  <a:latin typeface="微软雅黑" panose="020B0503020204020204" pitchFamily="34" charset="-122"/>
                  <a:ea typeface="微软雅黑" panose="020B0503020204020204" pitchFamily="34" charset="-122"/>
                </a:rPr>
                <a:t>标题文档内容</a:t>
              </a:r>
              <a:endParaRPr lang="zh-CN" altLang="en-US" sz="1050">
                <a:solidFill>
                  <a:prstClr val="white"/>
                </a:solidFill>
                <a:latin typeface="微软雅黑" panose="020B0503020204020204" pitchFamily="34" charset="-122"/>
                <a:ea typeface="微软雅黑" panose="020B0503020204020204" pitchFamily="34" charset="-122"/>
              </a:endParaRPr>
            </a:p>
          </p:txBody>
        </p:sp>
      </p:grpSp>
      <p:grpSp>
        <p:nvGrpSpPr>
          <p:cNvPr id="52" name="组合 51"/>
          <p:cNvGrpSpPr/>
          <p:nvPr/>
        </p:nvGrpSpPr>
        <p:grpSpPr>
          <a:xfrm>
            <a:off x="6885690" y="1275387"/>
            <a:ext cx="1488825" cy="1679448"/>
            <a:chOff x="9180920" y="1830083"/>
            <a:chExt cx="1985100" cy="2239264"/>
          </a:xfrm>
        </p:grpSpPr>
        <p:cxnSp>
          <p:nvCxnSpPr>
            <p:cNvPr id="53" name="直接连接符 52"/>
            <p:cNvCxnSpPr/>
            <p:nvPr/>
          </p:nvCxnSpPr>
          <p:spPr>
            <a:xfrm rot="5400000">
              <a:off x="9795612" y="3327391"/>
              <a:ext cx="648000" cy="0"/>
            </a:xfrm>
            <a:prstGeom prst="line">
              <a:avLst/>
            </a:prstGeom>
            <a:ln w="12700">
              <a:solidFill>
                <a:srgbClr val="545E69"/>
              </a:solidFill>
            </a:ln>
          </p:spPr>
          <p:style>
            <a:lnRef idx="1">
              <a:schemeClr val="accent1"/>
            </a:lnRef>
            <a:fillRef idx="0">
              <a:schemeClr val="accent1"/>
            </a:fillRef>
            <a:effectRef idx="0">
              <a:schemeClr val="accent1"/>
            </a:effectRef>
            <a:fontRef idx="minor">
              <a:schemeClr val="tx1"/>
            </a:fontRef>
          </p:style>
        </p:cxnSp>
        <p:sp>
          <p:nvSpPr>
            <p:cNvPr id="54" name="泪滴形 53"/>
            <p:cNvSpPr>
              <a:spLocks noChangeAspect="1"/>
            </p:cNvSpPr>
            <p:nvPr/>
          </p:nvSpPr>
          <p:spPr>
            <a:xfrm rot="8100000">
              <a:off x="9633612" y="1830083"/>
              <a:ext cx="972000" cy="972000"/>
            </a:xfrm>
            <a:prstGeom prst="teardrop">
              <a:avLst/>
            </a:prstGeom>
            <a:solidFill>
              <a:srgbClr val="81B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5" name="Freeform 196"/>
            <p:cNvSpPr>
              <a:spLocks noChangeAspect="1" noEditPoints="1"/>
            </p:cNvSpPr>
            <p:nvPr/>
          </p:nvSpPr>
          <p:spPr bwMode="auto">
            <a:xfrm>
              <a:off x="9933228" y="2064083"/>
              <a:ext cx="372769" cy="504000"/>
            </a:xfrm>
            <a:custGeom>
              <a:avLst/>
              <a:gdLst>
                <a:gd name="T0" fmla="*/ 15 w 83"/>
                <a:gd name="T1" fmla="*/ 35 h 112"/>
                <a:gd name="T2" fmla="*/ 38 w 83"/>
                <a:gd name="T3" fmla="*/ 78 h 112"/>
                <a:gd name="T4" fmla="*/ 80 w 83"/>
                <a:gd name="T5" fmla="*/ 55 h 112"/>
                <a:gd name="T6" fmla="*/ 58 w 83"/>
                <a:gd name="T7" fmla="*/ 13 h 112"/>
                <a:gd name="T8" fmla="*/ 34 w 83"/>
                <a:gd name="T9" fmla="*/ 68 h 112"/>
                <a:gd name="T10" fmla="*/ 46 w 83"/>
                <a:gd name="T11" fmla="*/ 72 h 112"/>
                <a:gd name="T12" fmla="*/ 34 w 83"/>
                <a:gd name="T13" fmla="*/ 68 h 112"/>
                <a:gd name="T14" fmla="*/ 56 w 83"/>
                <a:gd name="T15" fmla="*/ 61 h 112"/>
                <a:gd name="T16" fmla="*/ 62 w 83"/>
                <a:gd name="T17" fmla="*/ 60 h 112"/>
                <a:gd name="T18" fmla="*/ 51 w 83"/>
                <a:gd name="T19" fmla="*/ 66 h 112"/>
                <a:gd name="T20" fmla="*/ 69 w 83"/>
                <a:gd name="T21" fmla="*/ 52 h 112"/>
                <a:gd name="T22" fmla="*/ 73 w 83"/>
                <a:gd name="T23" fmla="*/ 53 h 112"/>
                <a:gd name="T24" fmla="*/ 69 w 83"/>
                <a:gd name="T25" fmla="*/ 52 h 112"/>
                <a:gd name="T26" fmla="*/ 54 w 83"/>
                <a:gd name="T27" fmla="*/ 24 h 112"/>
                <a:gd name="T28" fmla="*/ 56 w 83"/>
                <a:gd name="T29" fmla="*/ 20 h 112"/>
                <a:gd name="T30" fmla="*/ 46 w 83"/>
                <a:gd name="T31" fmla="*/ 27 h 112"/>
                <a:gd name="T32" fmla="*/ 33 w 83"/>
                <a:gd name="T33" fmla="*/ 33 h 112"/>
                <a:gd name="T34" fmla="*/ 35 w 83"/>
                <a:gd name="T35" fmla="*/ 22 h 112"/>
                <a:gd name="T36" fmla="*/ 46 w 83"/>
                <a:gd name="T37" fmla="*/ 27 h 112"/>
                <a:gd name="T38" fmla="*/ 21 w 83"/>
                <a:gd name="T39" fmla="*/ 44 h 112"/>
                <a:gd name="T40" fmla="*/ 25 w 83"/>
                <a:gd name="T41" fmla="*/ 32 h 112"/>
                <a:gd name="T42" fmla="*/ 33 w 83"/>
                <a:gd name="T43" fmla="*/ 60 h 112"/>
                <a:gd name="T44" fmla="*/ 27 w 83"/>
                <a:gd name="T45" fmla="*/ 49 h 112"/>
                <a:gd name="T46" fmla="*/ 32 w 83"/>
                <a:gd name="T47" fmla="*/ 54 h 112"/>
                <a:gd name="T48" fmla="*/ 33 w 83"/>
                <a:gd name="T49" fmla="*/ 60 h 112"/>
                <a:gd name="T50" fmla="*/ 43 w 83"/>
                <a:gd name="T51" fmla="*/ 36 h 112"/>
                <a:gd name="T52" fmla="*/ 57 w 83"/>
                <a:gd name="T53" fmla="*/ 41 h 112"/>
                <a:gd name="T54" fmla="*/ 52 w 83"/>
                <a:gd name="T55" fmla="*/ 54 h 112"/>
                <a:gd name="T56" fmla="*/ 39 w 83"/>
                <a:gd name="T57" fmla="*/ 50 h 112"/>
                <a:gd name="T58" fmla="*/ 60 w 83"/>
                <a:gd name="T59" fmla="*/ 31 h 112"/>
                <a:gd name="T60" fmla="*/ 71 w 83"/>
                <a:gd name="T61" fmla="*/ 33 h 112"/>
                <a:gd name="T62" fmla="*/ 66 w 83"/>
                <a:gd name="T63" fmla="*/ 44 h 112"/>
                <a:gd name="T64" fmla="*/ 60 w 83"/>
                <a:gd name="T65" fmla="*/ 31 h 112"/>
                <a:gd name="T66" fmla="*/ 71 w 83"/>
                <a:gd name="T67" fmla="*/ 112 h 112"/>
                <a:gd name="T68" fmla="*/ 30 w 83"/>
                <a:gd name="T69" fmla="*/ 104 h 112"/>
                <a:gd name="T70" fmla="*/ 44 w 83"/>
                <a:gd name="T71" fmla="*/ 93 h 112"/>
                <a:gd name="T72" fmla="*/ 0 w 83"/>
                <a:gd name="T73" fmla="*/ 45 h 112"/>
                <a:gd name="T74" fmla="*/ 32 w 83"/>
                <a:gd name="T75" fmla="*/ 0 h 112"/>
                <a:gd name="T76" fmla="*/ 21 w 83"/>
                <a:gd name="T77" fmla="*/ 18 h 112"/>
                <a:gd name="T78" fmla="*/ 21 w 83"/>
                <a:gd name="T79" fmla="*/ 72 h 112"/>
                <a:gd name="T80" fmla="*/ 72 w 83"/>
                <a:gd name="T81" fmla="*/ 75 h 112"/>
                <a:gd name="T82" fmla="*/ 56 w 83"/>
                <a:gd name="T83" fmla="*/ 92 h 112"/>
                <a:gd name="T84" fmla="*/ 71 w 83"/>
                <a:gd name="T85" fmla="*/ 10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3" h="112">
                  <a:moveTo>
                    <a:pt x="32" y="15"/>
                  </a:moveTo>
                  <a:cubicBezTo>
                    <a:pt x="24" y="20"/>
                    <a:pt x="18" y="27"/>
                    <a:pt x="15" y="35"/>
                  </a:cubicBezTo>
                  <a:cubicBezTo>
                    <a:pt x="13" y="44"/>
                    <a:pt x="13" y="53"/>
                    <a:pt x="18" y="61"/>
                  </a:cubicBezTo>
                  <a:cubicBezTo>
                    <a:pt x="22" y="69"/>
                    <a:pt x="29" y="75"/>
                    <a:pt x="38" y="78"/>
                  </a:cubicBezTo>
                  <a:cubicBezTo>
                    <a:pt x="46" y="80"/>
                    <a:pt x="55" y="80"/>
                    <a:pt x="63" y="75"/>
                  </a:cubicBezTo>
                  <a:cubicBezTo>
                    <a:pt x="72" y="71"/>
                    <a:pt x="77" y="64"/>
                    <a:pt x="80" y="55"/>
                  </a:cubicBezTo>
                  <a:cubicBezTo>
                    <a:pt x="83" y="47"/>
                    <a:pt x="82" y="38"/>
                    <a:pt x="78" y="30"/>
                  </a:cubicBezTo>
                  <a:cubicBezTo>
                    <a:pt x="73" y="21"/>
                    <a:pt x="66" y="16"/>
                    <a:pt x="58" y="13"/>
                  </a:cubicBezTo>
                  <a:cubicBezTo>
                    <a:pt x="50" y="10"/>
                    <a:pt x="40" y="11"/>
                    <a:pt x="32" y="15"/>
                  </a:cubicBezTo>
                  <a:close/>
                  <a:moveTo>
                    <a:pt x="34" y="68"/>
                  </a:moveTo>
                  <a:cubicBezTo>
                    <a:pt x="36" y="68"/>
                    <a:pt x="39" y="67"/>
                    <a:pt x="41" y="67"/>
                  </a:cubicBezTo>
                  <a:cubicBezTo>
                    <a:pt x="43" y="69"/>
                    <a:pt x="45" y="70"/>
                    <a:pt x="46" y="72"/>
                  </a:cubicBezTo>
                  <a:cubicBezTo>
                    <a:pt x="44" y="71"/>
                    <a:pt x="42" y="71"/>
                    <a:pt x="40" y="70"/>
                  </a:cubicBezTo>
                  <a:cubicBezTo>
                    <a:pt x="38" y="70"/>
                    <a:pt x="36" y="69"/>
                    <a:pt x="34" y="68"/>
                  </a:cubicBezTo>
                  <a:close/>
                  <a:moveTo>
                    <a:pt x="49" y="64"/>
                  </a:moveTo>
                  <a:cubicBezTo>
                    <a:pt x="51" y="63"/>
                    <a:pt x="54" y="62"/>
                    <a:pt x="56" y="61"/>
                  </a:cubicBezTo>
                  <a:cubicBezTo>
                    <a:pt x="58" y="60"/>
                    <a:pt x="60" y="59"/>
                    <a:pt x="62" y="57"/>
                  </a:cubicBezTo>
                  <a:cubicBezTo>
                    <a:pt x="62" y="58"/>
                    <a:pt x="62" y="59"/>
                    <a:pt x="62" y="60"/>
                  </a:cubicBezTo>
                  <a:cubicBezTo>
                    <a:pt x="63" y="64"/>
                    <a:pt x="62" y="68"/>
                    <a:pt x="60" y="69"/>
                  </a:cubicBezTo>
                  <a:cubicBezTo>
                    <a:pt x="58" y="70"/>
                    <a:pt x="55" y="68"/>
                    <a:pt x="51" y="66"/>
                  </a:cubicBezTo>
                  <a:cubicBezTo>
                    <a:pt x="51" y="65"/>
                    <a:pt x="50" y="65"/>
                    <a:pt x="49" y="64"/>
                  </a:cubicBezTo>
                  <a:close/>
                  <a:moveTo>
                    <a:pt x="69" y="52"/>
                  </a:moveTo>
                  <a:cubicBezTo>
                    <a:pt x="71" y="50"/>
                    <a:pt x="73" y="49"/>
                    <a:pt x="74" y="47"/>
                  </a:cubicBezTo>
                  <a:cubicBezTo>
                    <a:pt x="74" y="49"/>
                    <a:pt x="73" y="51"/>
                    <a:pt x="73" y="53"/>
                  </a:cubicBezTo>
                  <a:cubicBezTo>
                    <a:pt x="72" y="55"/>
                    <a:pt x="71" y="57"/>
                    <a:pt x="70" y="59"/>
                  </a:cubicBezTo>
                  <a:cubicBezTo>
                    <a:pt x="70" y="57"/>
                    <a:pt x="70" y="55"/>
                    <a:pt x="69" y="52"/>
                  </a:cubicBezTo>
                  <a:close/>
                  <a:moveTo>
                    <a:pt x="61" y="23"/>
                  </a:moveTo>
                  <a:cubicBezTo>
                    <a:pt x="59" y="23"/>
                    <a:pt x="57" y="23"/>
                    <a:pt x="54" y="24"/>
                  </a:cubicBezTo>
                  <a:cubicBezTo>
                    <a:pt x="53" y="22"/>
                    <a:pt x="51" y="20"/>
                    <a:pt x="49" y="19"/>
                  </a:cubicBezTo>
                  <a:cubicBezTo>
                    <a:pt x="51" y="19"/>
                    <a:pt x="53" y="20"/>
                    <a:pt x="56" y="20"/>
                  </a:cubicBezTo>
                  <a:cubicBezTo>
                    <a:pt x="58" y="21"/>
                    <a:pt x="60" y="22"/>
                    <a:pt x="61" y="23"/>
                  </a:cubicBezTo>
                  <a:close/>
                  <a:moveTo>
                    <a:pt x="46" y="27"/>
                  </a:moveTo>
                  <a:cubicBezTo>
                    <a:pt x="44" y="27"/>
                    <a:pt x="42" y="28"/>
                    <a:pt x="39" y="30"/>
                  </a:cubicBezTo>
                  <a:cubicBezTo>
                    <a:pt x="37" y="31"/>
                    <a:pt x="35" y="32"/>
                    <a:pt x="33" y="33"/>
                  </a:cubicBezTo>
                  <a:cubicBezTo>
                    <a:pt x="33" y="33"/>
                    <a:pt x="33" y="32"/>
                    <a:pt x="33" y="31"/>
                  </a:cubicBezTo>
                  <a:cubicBezTo>
                    <a:pt x="33" y="26"/>
                    <a:pt x="34" y="23"/>
                    <a:pt x="35" y="22"/>
                  </a:cubicBezTo>
                  <a:cubicBezTo>
                    <a:pt x="37" y="21"/>
                    <a:pt x="41" y="22"/>
                    <a:pt x="44" y="25"/>
                  </a:cubicBezTo>
                  <a:cubicBezTo>
                    <a:pt x="45" y="25"/>
                    <a:pt x="46" y="26"/>
                    <a:pt x="46" y="27"/>
                  </a:cubicBezTo>
                  <a:close/>
                  <a:moveTo>
                    <a:pt x="26" y="39"/>
                  </a:moveTo>
                  <a:cubicBezTo>
                    <a:pt x="24" y="40"/>
                    <a:pt x="23" y="42"/>
                    <a:pt x="21" y="44"/>
                  </a:cubicBezTo>
                  <a:cubicBezTo>
                    <a:pt x="22" y="42"/>
                    <a:pt x="22" y="40"/>
                    <a:pt x="23" y="38"/>
                  </a:cubicBezTo>
                  <a:cubicBezTo>
                    <a:pt x="23" y="35"/>
                    <a:pt x="24" y="33"/>
                    <a:pt x="25" y="32"/>
                  </a:cubicBezTo>
                  <a:cubicBezTo>
                    <a:pt x="25" y="34"/>
                    <a:pt x="26" y="36"/>
                    <a:pt x="26" y="39"/>
                  </a:cubicBezTo>
                  <a:close/>
                  <a:moveTo>
                    <a:pt x="33" y="60"/>
                  </a:moveTo>
                  <a:cubicBezTo>
                    <a:pt x="29" y="60"/>
                    <a:pt x="25" y="60"/>
                    <a:pt x="24" y="58"/>
                  </a:cubicBezTo>
                  <a:cubicBezTo>
                    <a:pt x="23" y="56"/>
                    <a:pt x="25" y="52"/>
                    <a:pt x="27" y="49"/>
                  </a:cubicBezTo>
                  <a:cubicBezTo>
                    <a:pt x="28" y="48"/>
                    <a:pt x="28" y="48"/>
                    <a:pt x="29" y="47"/>
                  </a:cubicBezTo>
                  <a:cubicBezTo>
                    <a:pt x="30" y="49"/>
                    <a:pt x="31" y="51"/>
                    <a:pt x="32" y="54"/>
                  </a:cubicBezTo>
                  <a:cubicBezTo>
                    <a:pt x="33" y="56"/>
                    <a:pt x="34" y="58"/>
                    <a:pt x="36" y="60"/>
                  </a:cubicBezTo>
                  <a:cubicBezTo>
                    <a:pt x="35" y="60"/>
                    <a:pt x="34" y="60"/>
                    <a:pt x="33" y="60"/>
                  </a:cubicBezTo>
                  <a:close/>
                  <a:moveTo>
                    <a:pt x="35" y="41"/>
                  </a:moveTo>
                  <a:cubicBezTo>
                    <a:pt x="37" y="40"/>
                    <a:pt x="40" y="38"/>
                    <a:pt x="43" y="36"/>
                  </a:cubicBezTo>
                  <a:cubicBezTo>
                    <a:pt x="46" y="35"/>
                    <a:pt x="49" y="34"/>
                    <a:pt x="52" y="33"/>
                  </a:cubicBezTo>
                  <a:cubicBezTo>
                    <a:pt x="53" y="35"/>
                    <a:pt x="55" y="38"/>
                    <a:pt x="57" y="41"/>
                  </a:cubicBezTo>
                  <a:cubicBezTo>
                    <a:pt x="58" y="44"/>
                    <a:pt x="59" y="46"/>
                    <a:pt x="60" y="49"/>
                  </a:cubicBezTo>
                  <a:cubicBezTo>
                    <a:pt x="58" y="51"/>
                    <a:pt x="55" y="53"/>
                    <a:pt x="52" y="54"/>
                  </a:cubicBezTo>
                  <a:cubicBezTo>
                    <a:pt x="49" y="56"/>
                    <a:pt x="47" y="57"/>
                    <a:pt x="44" y="58"/>
                  </a:cubicBezTo>
                  <a:cubicBezTo>
                    <a:pt x="42" y="56"/>
                    <a:pt x="40" y="53"/>
                    <a:pt x="39" y="50"/>
                  </a:cubicBezTo>
                  <a:cubicBezTo>
                    <a:pt x="37" y="47"/>
                    <a:pt x="36" y="44"/>
                    <a:pt x="35" y="41"/>
                  </a:cubicBezTo>
                  <a:close/>
                  <a:moveTo>
                    <a:pt x="60" y="31"/>
                  </a:moveTo>
                  <a:cubicBezTo>
                    <a:pt x="60" y="31"/>
                    <a:pt x="61" y="31"/>
                    <a:pt x="62" y="31"/>
                  </a:cubicBezTo>
                  <a:cubicBezTo>
                    <a:pt x="67" y="30"/>
                    <a:pt x="70" y="31"/>
                    <a:pt x="71" y="33"/>
                  </a:cubicBezTo>
                  <a:cubicBezTo>
                    <a:pt x="72" y="35"/>
                    <a:pt x="71" y="38"/>
                    <a:pt x="68" y="42"/>
                  </a:cubicBezTo>
                  <a:cubicBezTo>
                    <a:pt x="68" y="43"/>
                    <a:pt x="67" y="43"/>
                    <a:pt x="66" y="44"/>
                  </a:cubicBezTo>
                  <a:cubicBezTo>
                    <a:pt x="66" y="42"/>
                    <a:pt x="65" y="39"/>
                    <a:pt x="63" y="37"/>
                  </a:cubicBezTo>
                  <a:cubicBezTo>
                    <a:pt x="62" y="35"/>
                    <a:pt x="61" y="33"/>
                    <a:pt x="60" y="31"/>
                  </a:cubicBezTo>
                  <a:close/>
                  <a:moveTo>
                    <a:pt x="71" y="104"/>
                  </a:moveTo>
                  <a:cubicBezTo>
                    <a:pt x="71" y="112"/>
                    <a:pt x="71" y="112"/>
                    <a:pt x="71" y="112"/>
                  </a:cubicBezTo>
                  <a:cubicBezTo>
                    <a:pt x="30" y="112"/>
                    <a:pt x="30" y="112"/>
                    <a:pt x="30" y="112"/>
                  </a:cubicBezTo>
                  <a:cubicBezTo>
                    <a:pt x="30" y="104"/>
                    <a:pt x="30" y="104"/>
                    <a:pt x="30" y="104"/>
                  </a:cubicBezTo>
                  <a:cubicBezTo>
                    <a:pt x="44" y="104"/>
                    <a:pt x="44" y="104"/>
                    <a:pt x="44" y="104"/>
                  </a:cubicBezTo>
                  <a:cubicBezTo>
                    <a:pt x="44" y="93"/>
                    <a:pt x="44" y="93"/>
                    <a:pt x="44" y="93"/>
                  </a:cubicBezTo>
                  <a:cubicBezTo>
                    <a:pt x="32" y="92"/>
                    <a:pt x="22" y="87"/>
                    <a:pt x="14" y="79"/>
                  </a:cubicBezTo>
                  <a:cubicBezTo>
                    <a:pt x="5" y="71"/>
                    <a:pt x="0" y="59"/>
                    <a:pt x="0" y="45"/>
                  </a:cubicBezTo>
                  <a:cubicBezTo>
                    <a:pt x="0" y="32"/>
                    <a:pt x="5" y="20"/>
                    <a:pt x="14" y="12"/>
                  </a:cubicBezTo>
                  <a:cubicBezTo>
                    <a:pt x="19" y="7"/>
                    <a:pt x="25" y="3"/>
                    <a:pt x="32" y="0"/>
                  </a:cubicBezTo>
                  <a:cubicBezTo>
                    <a:pt x="37" y="9"/>
                    <a:pt x="37" y="9"/>
                    <a:pt x="37" y="9"/>
                  </a:cubicBezTo>
                  <a:cubicBezTo>
                    <a:pt x="31" y="11"/>
                    <a:pt x="25" y="14"/>
                    <a:pt x="21" y="18"/>
                  </a:cubicBezTo>
                  <a:cubicBezTo>
                    <a:pt x="14" y="25"/>
                    <a:pt x="9" y="35"/>
                    <a:pt x="9" y="45"/>
                  </a:cubicBezTo>
                  <a:cubicBezTo>
                    <a:pt x="9" y="56"/>
                    <a:pt x="14" y="65"/>
                    <a:pt x="21" y="72"/>
                  </a:cubicBezTo>
                  <a:cubicBezTo>
                    <a:pt x="27" y="79"/>
                    <a:pt x="37" y="84"/>
                    <a:pt x="48" y="84"/>
                  </a:cubicBezTo>
                  <a:cubicBezTo>
                    <a:pt x="57" y="84"/>
                    <a:pt x="65" y="80"/>
                    <a:pt x="72" y="75"/>
                  </a:cubicBezTo>
                  <a:cubicBezTo>
                    <a:pt x="76" y="83"/>
                    <a:pt x="76" y="83"/>
                    <a:pt x="76" y="83"/>
                  </a:cubicBezTo>
                  <a:cubicBezTo>
                    <a:pt x="70" y="88"/>
                    <a:pt x="63" y="91"/>
                    <a:pt x="56" y="92"/>
                  </a:cubicBezTo>
                  <a:cubicBezTo>
                    <a:pt x="56" y="104"/>
                    <a:pt x="56" y="104"/>
                    <a:pt x="56" y="104"/>
                  </a:cubicBezTo>
                  <a:lnTo>
                    <a:pt x="71" y="104"/>
                  </a:lnTo>
                  <a:close/>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 name="任意多边形 55"/>
            <p:cNvSpPr/>
            <p:nvPr/>
          </p:nvSpPr>
          <p:spPr>
            <a:xfrm>
              <a:off x="9180920" y="3637347"/>
              <a:ext cx="1908000" cy="432000"/>
            </a:xfrm>
            <a:custGeom>
              <a:avLst/>
              <a:gdLst>
                <a:gd name="connsiteX0" fmla="*/ 0 w 1908000"/>
                <a:gd name="connsiteY0" fmla="*/ 0 h 432000"/>
                <a:gd name="connsiteX1" fmla="*/ 1692000 w 1908000"/>
                <a:gd name="connsiteY1" fmla="*/ 0 h 432000"/>
                <a:gd name="connsiteX2" fmla="*/ 1908000 w 1908000"/>
                <a:gd name="connsiteY2" fmla="*/ 216000 h 432000"/>
                <a:gd name="connsiteX3" fmla="*/ 1692000 w 1908000"/>
                <a:gd name="connsiteY3" fmla="*/ 432000 h 432000"/>
                <a:gd name="connsiteX4" fmla="*/ 0 w 1908000"/>
                <a:gd name="connsiteY4" fmla="*/ 432000 h 432000"/>
                <a:gd name="connsiteX5" fmla="*/ 0 w 1908000"/>
                <a:gd name="connsiteY5" fmla="*/ 428710 h 432000"/>
                <a:gd name="connsiteX6" fmla="*/ 212710 w 1908000"/>
                <a:gd name="connsiteY6" fmla="*/ 216000 h 432000"/>
                <a:gd name="connsiteX7" fmla="*/ 0 w 1908000"/>
                <a:gd name="connsiteY7" fmla="*/ 329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8000" h="432000">
                  <a:moveTo>
                    <a:pt x="0" y="0"/>
                  </a:moveTo>
                  <a:lnTo>
                    <a:pt x="1692000" y="0"/>
                  </a:lnTo>
                  <a:lnTo>
                    <a:pt x="1908000" y="216000"/>
                  </a:lnTo>
                  <a:lnTo>
                    <a:pt x="1692000" y="432000"/>
                  </a:lnTo>
                  <a:lnTo>
                    <a:pt x="0" y="432000"/>
                  </a:lnTo>
                  <a:lnTo>
                    <a:pt x="0" y="428710"/>
                  </a:lnTo>
                  <a:lnTo>
                    <a:pt x="212710" y="216000"/>
                  </a:lnTo>
                  <a:lnTo>
                    <a:pt x="0" y="3290"/>
                  </a:lnTo>
                  <a:close/>
                </a:path>
              </a:pathLst>
            </a:custGeom>
            <a:solidFill>
              <a:srgbClr val="81B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7" name="文本框 56"/>
            <p:cNvSpPr txBox="1"/>
            <p:nvPr/>
          </p:nvSpPr>
          <p:spPr>
            <a:xfrm>
              <a:off x="9550253" y="3677915"/>
              <a:ext cx="1615767" cy="338555"/>
            </a:xfrm>
            <a:prstGeom prst="rect">
              <a:avLst/>
            </a:prstGeom>
            <a:noFill/>
          </p:spPr>
          <p:txBody>
            <a:bodyPr wrap="square" rtlCol="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标题文档内容</a:t>
              </a:r>
              <a:endParaRPr lang="zh-CN" altLang="en-US" sz="105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2" presetClass="entr" presetSubtype="1" fill="hold" nodeType="withEffect" p14:presetBounceEnd="20000">
                                      <p:stCondLst>
                                        <p:cond delay="250"/>
                                      </p:stCondLst>
                                      <p:childTnLst>
                                        <p:set>
                                          <p:cBhvr>
                                            <p:cTn id="20" dur="1" fill="hold">
                                              <p:stCondLst>
                                                <p:cond delay="0"/>
                                              </p:stCondLst>
                                            </p:cTn>
                                            <p:tgtEl>
                                              <p:spTgt spid="28"/>
                                            </p:tgtEl>
                                            <p:attrNameLst>
                                              <p:attrName>style.visibility</p:attrName>
                                            </p:attrNameLst>
                                          </p:cBhvr>
                                          <p:to>
                                            <p:strVal val="visible"/>
                                          </p:to>
                                        </p:set>
                                        <p:anim calcmode="lin" valueType="num" p14:bounceEnd="20000">
                                          <p:cBhvr additive="base">
                                            <p:cTn id="21" dur="400" fill="hold"/>
                                            <p:tgtEl>
                                              <p:spTgt spid="28"/>
                                            </p:tgtEl>
                                            <p:attrNameLst>
                                              <p:attrName>ppt_x</p:attrName>
                                            </p:attrNameLst>
                                          </p:cBhvr>
                                          <p:tavLst>
                                            <p:tav tm="0">
                                              <p:val>
                                                <p:strVal val="#ppt_x"/>
                                              </p:val>
                                            </p:tav>
                                            <p:tav tm="100000">
                                              <p:val>
                                                <p:strVal val="#ppt_x"/>
                                              </p:val>
                                            </p:tav>
                                          </p:tavLst>
                                        </p:anim>
                                        <p:anim calcmode="lin" valueType="num" p14:bounceEnd="20000">
                                          <p:cBhvr additive="base">
                                            <p:cTn id="22" dur="400" fill="hold"/>
                                            <p:tgtEl>
                                              <p:spTgt spid="28"/>
                                            </p:tgtEl>
                                            <p:attrNameLst>
                                              <p:attrName>ppt_y</p:attrName>
                                            </p:attrNameLst>
                                          </p:cBhvr>
                                          <p:tavLst>
                                            <p:tav tm="0">
                                              <p:val>
                                                <p:strVal val="0-#ppt_h/2"/>
                                              </p:val>
                                            </p:tav>
                                            <p:tav tm="100000">
                                              <p:val>
                                                <p:strVal val="#ppt_y"/>
                                              </p:val>
                                            </p:tav>
                                          </p:tavLst>
                                        </p:anim>
                                      </p:childTnLst>
                                    </p:cTn>
                                  </p:par>
                                  <p:par>
                                    <p:cTn id="23" presetID="14" presetClass="entr" presetSubtype="10" fill="hold" nodeType="withEffect">
                                      <p:stCondLst>
                                        <p:cond delay="95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400"/>
                                            <p:tgtEl>
                                              <p:spTgt spid="15"/>
                                            </p:tgtEl>
                                          </p:cBhvr>
                                        </p:animEffect>
                                      </p:childTnLst>
                                    </p:cTn>
                                  </p:par>
                                  <p:par>
                                    <p:cTn id="26" presetID="2" presetClass="entr" presetSubtype="1" fill="hold" nodeType="withEffect" p14:presetBounceEnd="20000">
                                      <p:stCondLst>
                                        <p:cond delay="2100"/>
                                      </p:stCondLst>
                                      <p:childTnLst>
                                        <p:set>
                                          <p:cBhvr>
                                            <p:cTn id="27" dur="1" fill="hold">
                                              <p:stCondLst>
                                                <p:cond delay="0"/>
                                              </p:stCondLst>
                                            </p:cTn>
                                            <p:tgtEl>
                                              <p:spTgt spid="34"/>
                                            </p:tgtEl>
                                            <p:attrNameLst>
                                              <p:attrName>style.visibility</p:attrName>
                                            </p:attrNameLst>
                                          </p:cBhvr>
                                          <p:to>
                                            <p:strVal val="visible"/>
                                          </p:to>
                                        </p:set>
                                        <p:anim calcmode="lin" valueType="num" p14:bounceEnd="20000">
                                          <p:cBhvr additive="base">
                                            <p:cTn id="28" dur="400" fill="hold"/>
                                            <p:tgtEl>
                                              <p:spTgt spid="34"/>
                                            </p:tgtEl>
                                            <p:attrNameLst>
                                              <p:attrName>ppt_x</p:attrName>
                                            </p:attrNameLst>
                                          </p:cBhvr>
                                          <p:tavLst>
                                            <p:tav tm="0">
                                              <p:val>
                                                <p:strVal val="#ppt_x"/>
                                              </p:val>
                                            </p:tav>
                                            <p:tav tm="100000">
                                              <p:val>
                                                <p:strVal val="#ppt_x"/>
                                              </p:val>
                                            </p:tav>
                                          </p:tavLst>
                                        </p:anim>
                                        <p:anim calcmode="lin" valueType="num" p14:bounceEnd="20000">
                                          <p:cBhvr additive="base">
                                            <p:cTn id="29" dur="400" fill="hold"/>
                                            <p:tgtEl>
                                              <p:spTgt spid="34"/>
                                            </p:tgtEl>
                                            <p:attrNameLst>
                                              <p:attrName>ppt_y</p:attrName>
                                            </p:attrNameLst>
                                          </p:cBhvr>
                                          <p:tavLst>
                                            <p:tav tm="0">
                                              <p:val>
                                                <p:strVal val="0-#ppt_h/2"/>
                                              </p:val>
                                            </p:tav>
                                            <p:tav tm="100000">
                                              <p:val>
                                                <p:strVal val="#ppt_y"/>
                                              </p:val>
                                            </p:tav>
                                          </p:tavLst>
                                        </p:anim>
                                      </p:childTnLst>
                                    </p:cTn>
                                  </p:par>
                                  <p:par>
                                    <p:cTn id="30" presetID="14" presetClass="entr" presetSubtype="10" fill="hold" nodeType="withEffect">
                                      <p:stCondLst>
                                        <p:cond delay="290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400"/>
                                            <p:tgtEl>
                                              <p:spTgt spid="18"/>
                                            </p:tgtEl>
                                          </p:cBhvr>
                                        </p:animEffect>
                                      </p:childTnLst>
                                    </p:cTn>
                                  </p:par>
                                  <p:par>
                                    <p:cTn id="33" presetID="2" presetClass="entr" presetSubtype="1" fill="hold" nodeType="withEffect" p14:presetBounceEnd="20000">
                                      <p:stCondLst>
                                        <p:cond delay="4000"/>
                                      </p:stCondLst>
                                      <p:childTnLst>
                                        <p:set>
                                          <p:cBhvr>
                                            <p:cTn id="34" dur="1" fill="hold">
                                              <p:stCondLst>
                                                <p:cond delay="0"/>
                                              </p:stCondLst>
                                            </p:cTn>
                                            <p:tgtEl>
                                              <p:spTgt spid="40"/>
                                            </p:tgtEl>
                                            <p:attrNameLst>
                                              <p:attrName>style.visibility</p:attrName>
                                            </p:attrNameLst>
                                          </p:cBhvr>
                                          <p:to>
                                            <p:strVal val="visible"/>
                                          </p:to>
                                        </p:set>
                                        <p:anim calcmode="lin" valueType="num" p14:bounceEnd="20000">
                                          <p:cBhvr additive="base">
                                            <p:cTn id="35" dur="400" fill="hold"/>
                                            <p:tgtEl>
                                              <p:spTgt spid="40"/>
                                            </p:tgtEl>
                                            <p:attrNameLst>
                                              <p:attrName>ppt_x</p:attrName>
                                            </p:attrNameLst>
                                          </p:cBhvr>
                                          <p:tavLst>
                                            <p:tav tm="0">
                                              <p:val>
                                                <p:strVal val="#ppt_x"/>
                                              </p:val>
                                            </p:tav>
                                            <p:tav tm="100000">
                                              <p:val>
                                                <p:strVal val="#ppt_x"/>
                                              </p:val>
                                            </p:tav>
                                          </p:tavLst>
                                        </p:anim>
                                        <p:anim calcmode="lin" valueType="num" p14:bounceEnd="20000">
                                          <p:cBhvr additive="base">
                                            <p:cTn id="36" dur="400" fill="hold"/>
                                            <p:tgtEl>
                                              <p:spTgt spid="40"/>
                                            </p:tgtEl>
                                            <p:attrNameLst>
                                              <p:attrName>ppt_y</p:attrName>
                                            </p:attrNameLst>
                                          </p:cBhvr>
                                          <p:tavLst>
                                            <p:tav tm="0">
                                              <p:val>
                                                <p:strVal val="0-#ppt_h/2"/>
                                              </p:val>
                                            </p:tav>
                                            <p:tav tm="100000">
                                              <p:val>
                                                <p:strVal val="#ppt_y"/>
                                              </p:val>
                                            </p:tav>
                                          </p:tavLst>
                                        </p:anim>
                                      </p:childTnLst>
                                    </p:cTn>
                                  </p:par>
                                  <p:par>
                                    <p:cTn id="37" presetID="14" presetClass="entr" presetSubtype="10" fill="hold" nodeType="withEffect">
                                      <p:stCondLst>
                                        <p:cond delay="480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400"/>
                                            <p:tgtEl>
                                              <p:spTgt spid="12"/>
                                            </p:tgtEl>
                                          </p:cBhvr>
                                        </p:animEffect>
                                      </p:childTnLst>
                                    </p:cTn>
                                  </p:par>
                                  <p:par>
                                    <p:cTn id="40" presetID="2" presetClass="entr" presetSubtype="1" fill="hold" nodeType="withEffect" p14:presetBounceEnd="20000">
                                      <p:stCondLst>
                                        <p:cond delay="5900"/>
                                      </p:stCondLst>
                                      <p:childTnLst>
                                        <p:set>
                                          <p:cBhvr>
                                            <p:cTn id="41" dur="1" fill="hold">
                                              <p:stCondLst>
                                                <p:cond delay="0"/>
                                              </p:stCondLst>
                                            </p:cTn>
                                            <p:tgtEl>
                                              <p:spTgt spid="46"/>
                                            </p:tgtEl>
                                            <p:attrNameLst>
                                              <p:attrName>style.visibility</p:attrName>
                                            </p:attrNameLst>
                                          </p:cBhvr>
                                          <p:to>
                                            <p:strVal val="visible"/>
                                          </p:to>
                                        </p:set>
                                        <p:anim calcmode="lin" valueType="num" p14:bounceEnd="20000">
                                          <p:cBhvr additive="base">
                                            <p:cTn id="42" dur="400" fill="hold"/>
                                            <p:tgtEl>
                                              <p:spTgt spid="46"/>
                                            </p:tgtEl>
                                            <p:attrNameLst>
                                              <p:attrName>ppt_x</p:attrName>
                                            </p:attrNameLst>
                                          </p:cBhvr>
                                          <p:tavLst>
                                            <p:tav tm="0">
                                              <p:val>
                                                <p:strVal val="#ppt_x"/>
                                              </p:val>
                                            </p:tav>
                                            <p:tav tm="100000">
                                              <p:val>
                                                <p:strVal val="#ppt_x"/>
                                              </p:val>
                                            </p:tav>
                                          </p:tavLst>
                                        </p:anim>
                                        <p:anim calcmode="lin" valueType="num" p14:bounceEnd="20000">
                                          <p:cBhvr additive="base">
                                            <p:cTn id="43" dur="400" fill="hold"/>
                                            <p:tgtEl>
                                              <p:spTgt spid="46"/>
                                            </p:tgtEl>
                                            <p:attrNameLst>
                                              <p:attrName>ppt_y</p:attrName>
                                            </p:attrNameLst>
                                          </p:cBhvr>
                                          <p:tavLst>
                                            <p:tav tm="0">
                                              <p:val>
                                                <p:strVal val="0-#ppt_h/2"/>
                                              </p:val>
                                            </p:tav>
                                            <p:tav tm="100000">
                                              <p:val>
                                                <p:strVal val="#ppt_y"/>
                                              </p:val>
                                            </p:tav>
                                          </p:tavLst>
                                        </p:anim>
                                      </p:childTnLst>
                                    </p:cTn>
                                  </p:par>
                                  <p:par>
                                    <p:cTn id="44" presetID="14" presetClass="entr" presetSubtype="10" fill="hold" nodeType="withEffect">
                                      <p:stCondLst>
                                        <p:cond delay="6700"/>
                                      </p:stCondLst>
                                      <p:childTnLst>
                                        <p:set>
                                          <p:cBhvr>
                                            <p:cTn id="45" dur="1" fill="hold">
                                              <p:stCondLst>
                                                <p:cond delay="0"/>
                                              </p:stCondLst>
                                            </p:cTn>
                                            <p:tgtEl>
                                              <p:spTgt spid="25"/>
                                            </p:tgtEl>
                                            <p:attrNameLst>
                                              <p:attrName>style.visibility</p:attrName>
                                            </p:attrNameLst>
                                          </p:cBhvr>
                                          <p:to>
                                            <p:strVal val="visible"/>
                                          </p:to>
                                        </p:set>
                                        <p:animEffect transition="in" filter="randombar(horizontal)">
                                          <p:cBhvr>
                                            <p:cTn id="46" dur="400"/>
                                            <p:tgtEl>
                                              <p:spTgt spid="25"/>
                                            </p:tgtEl>
                                          </p:cBhvr>
                                        </p:animEffect>
                                      </p:childTnLst>
                                    </p:cTn>
                                  </p:par>
                                  <p:par>
                                    <p:cTn id="47" presetID="2" presetClass="entr" presetSubtype="1" fill="hold" nodeType="withEffect" p14:presetBounceEnd="20000">
                                      <p:stCondLst>
                                        <p:cond delay="7800"/>
                                      </p:stCondLst>
                                      <p:childTnLst>
                                        <p:set>
                                          <p:cBhvr>
                                            <p:cTn id="48" dur="1" fill="hold">
                                              <p:stCondLst>
                                                <p:cond delay="0"/>
                                              </p:stCondLst>
                                            </p:cTn>
                                            <p:tgtEl>
                                              <p:spTgt spid="52"/>
                                            </p:tgtEl>
                                            <p:attrNameLst>
                                              <p:attrName>style.visibility</p:attrName>
                                            </p:attrNameLst>
                                          </p:cBhvr>
                                          <p:to>
                                            <p:strVal val="visible"/>
                                          </p:to>
                                        </p:set>
                                        <p:anim calcmode="lin" valueType="num" p14:bounceEnd="20000">
                                          <p:cBhvr additive="base">
                                            <p:cTn id="49" dur="400" fill="hold"/>
                                            <p:tgtEl>
                                              <p:spTgt spid="52"/>
                                            </p:tgtEl>
                                            <p:attrNameLst>
                                              <p:attrName>ppt_x</p:attrName>
                                            </p:attrNameLst>
                                          </p:cBhvr>
                                          <p:tavLst>
                                            <p:tav tm="0">
                                              <p:val>
                                                <p:strVal val="#ppt_x"/>
                                              </p:val>
                                            </p:tav>
                                            <p:tav tm="100000">
                                              <p:val>
                                                <p:strVal val="#ppt_x"/>
                                              </p:val>
                                            </p:tav>
                                          </p:tavLst>
                                        </p:anim>
                                        <p:anim calcmode="lin" valueType="num" p14:bounceEnd="20000">
                                          <p:cBhvr additive="base">
                                            <p:cTn id="50" dur="400" fill="hold"/>
                                            <p:tgtEl>
                                              <p:spTgt spid="52"/>
                                            </p:tgtEl>
                                            <p:attrNameLst>
                                              <p:attrName>ppt_y</p:attrName>
                                            </p:attrNameLst>
                                          </p:cBhvr>
                                          <p:tavLst>
                                            <p:tav tm="0">
                                              <p:val>
                                                <p:strVal val="0-#ppt_h/2"/>
                                              </p:val>
                                            </p:tav>
                                            <p:tav tm="100000">
                                              <p:val>
                                                <p:strVal val="#ppt_y"/>
                                              </p:val>
                                            </p:tav>
                                          </p:tavLst>
                                        </p:anim>
                                      </p:childTnLst>
                                    </p:cTn>
                                  </p:par>
                                  <p:par>
                                    <p:cTn id="51" presetID="14" presetClass="entr" presetSubtype="10" fill="hold" nodeType="withEffect">
                                      <p:stCondLst>
                                        <p:cond delay="8600"/>
                                      </p:stCondLst>
                                      <p:childTnLst>
                                        <p:set>
                                          <p:cBhvr>
                                            <p:cTn id="52" dur="1" fill="hold">
                                              <p:stCondLst>
                                                <p:cond delay="0"/>
                                              </p:stCondLst>
                                            </p:cTn>
                                            <p:tgtEl>
                                              <p:spTgt spid="9"/>
                                            </p:tgtEl>
                                            <p:attrNameLst>
                                              <p:attrName>style.visibility</p:attrName>
                                            </p:attrNameLst>
                                          </p:cBhvr>
                                          <p:to>
                                            <p:strVal val="visible"/>
                                          </p:to>
                                        </p:set>
                                        <p:animEffect transition="in" filter="randombar(horizontal)">
                                          <p:cBhvr>
                                            <p:cTn id="53"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2" presetClass="entr" presetSubtype="1" fill="hold" nodeType="withEffect">
                                      <p:stCondLst>
                                        <p:cond delay="25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400" fill="hold"/>
                                            <p:tgtEl>
                                              <p:spTgt spid="28"/>
                                            </p:tgtEl>
                                            <p:attrNameLst>
                                              <p:attrName>ppt_x</p:attrName>
                                            </p:attrNameLst>
                                          </p:cBhvr>
                                          <p:tavLst>
                                            <p:tav tm="0">
                                              <p:val>
                                                <p:strVal val="#ppt_x"/>
                                              </p:val>
                                            </p:tav>
                                            <p:tav tm="100000">
                                              <p:val>
                                                <p:strVal val="#ppt_x"/>
                                              </p:val>
                                            </p:tav>
                                          </p:tavLst>
                                        </p:anim>
                                        <p:anim calcmode="lin" valueType="num">
                                          <p:cBhvr additive="base">
                                            <p:cTn id="22" dur="400" fill="hold"/>
                                            <p:tgtEl>
                                              <p:spTgt spid="28"/>
                                            </p:tgtEl>
                                            <p:attrNameLst>
                                              <p:attrName>ppt_y</p:attrName>
                                            </p:attrNameLst>
                                          </p:cBhvr>
                                          <p:tavLst>
                                            <p:tav tm="0">
                                              <p:val>
                                                <p:strVal val="0-#ppt_h/2"/>
                                              </p:val>
                                            </p:tav>
                                            <p:tav tm="100000">
                                              <p:val>
                                                <p:strVal val="#ppt_y"/>
                                              </p:val>
                                            </p:tav>
                                          </p:tavLst>
                                        </p:anim>
                                      </p:childTnLst>
                                    </p:cTn>
                                  </p:par>
                                  <p:par>
                                    <p:cTn id="23" presetID="14" presetClass="entr" presetSubtype="10" fill="hold" nodeType="withEffect">
                                      <p:stCondLst>
                                        <p:cond delay="95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400"/>
                                            <p:tgtEl>
                                              <p:spTgt spid="15"/>
                                            </p:tgtEl>
                                          </p:cBhvr>
                                        </p:animEffect>
                                      </p:childTnLst>
                                    </p:cTn>
                                  </p:par>
                                  <p:par>
                                    <p:cTn id="26" presetID="2" presetClass="entr" presetSubtype="1" fill="hold" nodeType="withEffect">
                                      <p:stCondLst>
                                        <p:cond delay="210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400" fill="hold"/>
                                            <p:tgtEl>
                                              <p:spTgt spid="34"/>
                                            </p:tgtEl>
                                            <p:attrNameLst>
                                              <p:attrName>ppt_x</p:attrName>
                                            </p:attrNameLst>
                                          </p:cBhvr>
                                          <p:tavLst>
                                            <p:tav tm="0">
                                              <p:val>
                                                <p:strVal val="#ppt_x"/>
                                              </p:val>
                                            </p:tav>
                                            <p:tav tm="100000">
                                              <p:val>
                                                <p:strVal val="#ppt_x"/>
                                              </p:val>
                                            </p:tav>
                                          </p:tavLst>
                                        </p:anim>
                                        <p:anim calcmode="lin" valueType="num">
                                          <p:cBhvr additive="base">
                                            <p:cTn id="29" dur="400" fill="hold"/>
                                            <p:tgtEl>
                                              <p:spTgt spid="34"/>
                                            </p:tgtEl>
                                            <p:attrNameLst>
                                              <p:attrName>ppt_y</p:attrName>
                                            </p:attrNameLst>
                                          </p:cBhvr>
                                          <p:tavLst>
                                            <p:tav tm="0">
                                              <p:val>
                                                <p:strVal val="0-#ppt_h/2"/>
                                              </p:val>
                                            </p:tav>
                                            <p:tav tm="100000">
                                              <p:val>
                                                <p:strVal val="#ppt_y"/>
                                              </p:val>
                                            </p:tav>
                                          </p:tavLst>
                                        </p:anim>
                                      </p:childTnLst>
                                    </p:cTn>
                                  </p:par>
                                  <p:par>
                                    <p:cTn id="30" presetID="14" presetClass="entr" presetSubtype="10" fill="hold" nodeType="withEffect">
                                      <p:stCondLst>
                                        <p:cond delay="290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400"/>
                                            <p:tgtEl>
                                              <p:spTgt spid="18"/>
                                            </p:tgtEl>
                                          </p:cBhvr>
                                        </p:animEffect>
                                      </p:childTnLst>
                                    </p:cTn>
                                  </p:par>
                                  <p:par>
                                    <p:cTn id="33" presetID="2" presetClass="entr" presetSubtype="1" fill="hold" nodeType="withEffect">
                                      <p:stCondLst>
                                        <p:cond delay="400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400" fill="hold"/>
                                            <p:tgtEl>
                                              <p:spTgt spid="40"/>
                                            </p:tgtEl>
                                            <p:attrNameLst>
                                              <p:attrName>ppt_x</p:attrName>
                                            </p:attrNameLst>
                                          </p:cBhvr>
                                          <p:tavLst>
                                            <p:tav tm="0">
                                              <p:val>
                                                <p:strVal val="#ppt_x"/>
                                              </p:val>
                                            </p:tav>
                                            <p:tav tm="100000">
                                              <p:val>
                                                <p:strVal val="#ppt_x"/>
                                              </p:val>
                                            </p:tav>
                                          </p:tavLst>
                                        </p:anim>
                                        <p:anim calcmode="lin" valueType="num">
                                          <p:cBhvr additive="base">
                                            <p:cTn id="36" dur="400" fill="hold"/>
                                            <p:tgtEl>
                                              <p:spTgt spid="40"/>
                                            </p:tgtEl>
                                            <p:attrNameLst>
                                              <p:attrName>ppt_y</p:attrName>
                                            </p:attrNameLst>
                                          </p:cBhvr>
                                          <p:tavLst>
                                            <p:tav tm="0">
                                              <p:val>
                                                <p:strVal val="0-#ppt_h/2"/>
                                              </p:val>
                                            </p:tav>
                                            <p:tav tm="100000">
                                              <p:val>
                                                <p:strVal val="#ppt_y"/>
                                              </p:val>
                                            </p:tav>
                                          </p:tavLst>
                                        </p:anim>
                                      </p:childTnLst>
                                    </p:cTn>
                                  </p:par>
                                  <p:par>
                                    <p:cTn id="37" presetID="14" presetClass="entr" presetSubtype="10" fill="hold" nodeType="withEffect">
                                      <p:stCondLst>
                                        <p:cond delay="480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400"/>
                                            <p:tgtEl>
                                              <p:spTgt spid="12"/>
                                            </p:tgtEl>
                                          </p:cBhvr>
                                        </p:animEffect>
                                      </p:childTnLst>
                                    </p:cTn>
                                  </p:par>
                                  <p:par>
                                    <p:cTn id="40" presetID="2" presetClass="entr" presetSubtype="1" fill="hold" nodeType="withEffect">
                                      <p:stCondLst>
                                        <p:cond delay="5900"/>
                                      </p:stCondLst>
                                      <p:childTnLst>
                                        <p:set>
                                          <p:cBhvr>
                                            <p:cTn id="41" dur="1" fill="hold">
                                              <p:stCondLst>
                                                <p:cond delay="0"/>
                                              </p:stCondLst>
                                            </p:cTn>
                                            <p:tgtEl>
                                              <p:spTgt spid="46"/>
                                            </p:tgtEl>
                                            <p:attrNameLst>
                                              <p:attrName>style.visibility</p:attrName>
                                            </p:attrNameLst>
                                          </p:cBhvr>
                                          <p:to>
                                            <p:strVal val="visible"/>
                                          </p:to>
                                        </p:set>
                                        <p:anim calcmode="lin" valueType="num">
                                          <p:cBhvr additive="base">
                                            <p:cTn id="42" dur="400" fill="hold"/>
                                            <p:tgtEl>
                                              <p:spTgt spid="46"/>
                                            </p:tgtEl>
                                            <p:attrNameLst>
                                              <p:attrName>ppt_x</p:attrName>
                                            </p:attrNameLst>
                                          </p:cBhvr>
                                          <p:tavLst>
                                            <p:tav tm="0">
                                              <p:val>
                                                <p:strVal val="#ppt_x"/>
                                              </p:val>
                                            </p:tav>
                                            <p:tav tm="100000">
                                              <p:val>
                                                <p:strVal val="#ppt_x"/>
                                              </p:val>
                                            </p:tav>
                                          </p:tavLst>
                                        </p:anim>
                                        <p:anim calcmode="lin" valueType="num">
                                          <p:cBhvr additive="base">
                                            <p:cTn id="43" dur="400" fill="hold"/>
                                            <p:tgtEl>
                                              <p:spTgt spid="46"/>
                                            </p:tgtEl>
                                            <p:attrNameLst>
                                              <p:attrName>ppt_y</p:attrName>
                                            </p:attrNameLst>
                                          </p:cBhvr>
                                          <p:tavLst>
                                            <p:tav tm="0">
                                              <p:val>
                                                <p:strVal val="0-#ppt_h/2"/>
                                              </p:val>
                                            </p:tav>
                                            <p:tav tm="100000">
                                              <p:val>
                                                <p:strVal val="#ppt_y"/>
                                              </p:val>
                                            </p:tav>
                                          </p:tavLst>
                                        </p:anim>
                                      </p:childTnLst>
                                    </p:cTn>
                                  </p:par>
                                  <p:par>
                                    <p:cTn id="44" presetID="14" presetClass="entr" presetSubtype="10" fill="hold" nodeType="withEffect">
                                      <p:stCondLst>
                                        <p:cond delay="6700"/>
                                      </p:stCondLst>
                                      <p:childTnLst>
                                        <p:set>
                                          <p:cBhvr>
                                            <p:cTn id="45" dur="1" fill="hold">
                                              <p:stCondLst>
                                                <p:cond delay="0"/>
                                              </p:stCondLst>
                                            </p:cTn>
                                            <p:tgtEl>
                                              <p:spTgt spid="25"/>
                                            </p:tgtEl>
                                            <p:attrNameLst>
                                              <p:attrName>style.visibility</p:attrName>
                                            </p:attrNameLst>
                                          </p:cBhvr>
                                          <p:to>
                                            <p:strVal val="visible"/>
                                          </p:to>
                                        </p:set>
                                        <p:animEffect transition="in" filter="randombar(horizontal)">
                                          <p:cBhvr>
                                            <p:cTn id="46" dur="400"/>
                                            <p:tgtEl>
                                              <p:spTgt spid="25"/>
                                            </p:tgtEl>
                                          </p:cBhvr>
                                        </p:animEffect>
                                      </p:childTnLst>
                                    </p:cTn>
                                  </p:par>
                                  <p:par>
                                    <p:cTn id="47" presetID="2" presetClass="entr" presetSubtype="1" fill="hold" nodeType="withEffect">
                                      <p:stCondLst>
                                        <p:cond delay="780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400" fill="hold"/>
                                            <p:tgtEl>
                                              <p:spTgt spid="52"/>
                                            </p:tgtEl>
                                            <p:attrNameLst>
                                              <p:attrName>ppt_x</p:attrName>
                                            </p:attrNameLst>
                                          </p:cBhvr>
                                          <p:tavLst>
                                            <p:tav tm="0">
                                              <p:val>
                                                <p:strVal val="#ppt_x"/>
                                              </p:val>
                                            </p:tav>
                                            <p:tav tm="100000">
                                              <p:val>
                                                <p:strVal val="#ppt_x"/>
                                              </p:val>
                                            </p:tav>
                                          </p:tavLst>
                                        </p:anim>
                                        <p:anim calcmode="lin" valueType="num">
                                          <p:cBhvr additive="base">
                                            <p:cTn id="50" dur="400" fill="hold"/>
                                            <p:tgtEl>
                                              <p:spTgt spid="52"/>
                                            </p:tgtEl>
                                            <p:attrNameLst>
                                              <p:attrName>ppt_y</p:attrName>
                                            </p:attrNameLst>
                                          </p:cBhvr>
                                          <p:tavLst>
                                            <p:tav tm="0">
                                              <p:val>
                                                <p:strVal val="0-#ppt_h/2"/>
                                              </p:val>
                                            </p:tav>
                                            <p:tav tm="100000">
                                              <p:val>
                                                <p:strVal val="#ppt_y"/>
                                              </p:val>
                                            </p:tav>
                                          </p:tavLst>
                                        </p:anim>
                                      </p:childTnLst>
                                    </p:cTn>
                                  </p:par>
                                  <p:par>
                                    <p:cTn id="51" presetID="14" presetClass="entr" presetSubtype="10" fill="hold" nodeType="withEffect">
                                      <p:stCondLst>
                                        <p:cond delay="8600"/>
                                      </p:stCondLst>
                                      <p:childTnLst>
                                        <p:set>
                                          <p:cBhvr>
                                            <p:cTn id="52" dur="1" fill="hold">
                                              <p:stCondLst>
                                                <p:cond delay="0"/>
                                              </p:stCondLst>
                                            </p:cTn>
                                            <p:tgtEl>
                                              <p:spTgt spid="9"/>
                                            </p:tgtEl>
                                            <p:attrNameLst>
                                              <p:attrName>style.visibility</p:attrName>
                                            </p:attrNameLst>
                                          </p:cBhvr>
                                          <p:to>
                                            <p:strVal val="visible"/>
                                          </p:to>
                                        </p:set>
                                        <p:animEffect transition="in" filter="randombar(horizontal)">
                                          <p:cBhvr>
                                            <p:cTn id="53"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图片 3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00475" y="1674270"/>
            <a:ext cx="5343525" cy="3470818"/>
          </a:xfrm>
          <a:prstGeom prst="rect">
            <a:avLst/>
          </a:prstGeom>
        </p:spPr>
      </p:pic>
      <p:pic>
        <p:nvPicPr>
          <p:cNvPr id="33" name="图片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1716"/>
            <a:ext cx="6953601" cy="3043372"/>
          </a:xfrm>
          <a:prstGeom prst="rect">
            <a:avLst/>
          </a:prstGeom>
        </p:spPr>
      </p:pic>
      <p:sp>
        <p:nvSpPr>
          <p:cNvPr id="6" name="TextBox 50"/>
          <p:cNvSpPr txBox="1"/>
          <p:nvPr/>
        </p:nvSpPr>
        <p:spPr>
          <a:xfrm>
            <a:off x="3352483" y="317559"/>
            <a:ext cx="2585247" cy="707886"/>
          </a:xfrm>
          <a:prstGeom prst="rect">
            <a:avLst/>
          </a:prstGeom>
          <a:noFill/>
        </p:spPr>
        <p:txBody>
          <a:bodyPr wrap="square" rtlCol="0">
            <a:spAutoFit/>
          </a:bodyPr>
          <a:lstStyle/>
          <a:p>
            <a:pPr algn="ctr" defTabSz="513715" fontAlgn="base">
              <a:spcBef>
                <a:spcPct val="0"/>
              </a:spcBef>
              <a:spcAft>
                <a:spcPct val="0"/>
              </a:spcAft>
              <a:defRPr/>
            </a:pPr>
            <a:r>
              <a:rPr lang="zh-CN" altLang="en-US" sz="4000" b="1">
                <a:solidFill>
                  <a:srgbClr val="62AB71"/>
                </a:solidFill>
                <a:latin typeface="华康俪金黑W8(P)" panose="020B0800000000000000" pitchFamily="34" charset="-122"/>
                <a:ea typeface="华康俪金黑W8(P)" panose="020B0800000000000000" pitchFamily="34" charset="-122"/>
              </a:rPr>
              <a:t>目录</a:t>
            </a:r>
            <a:endParaRPr lang="zh-CN" altLang="en-US" sz="4000" b="1" dirty="0">
              <a:solidFill>
                <a:srgbClr val="62AB71"/>
              </a:solidFill>
              <a:latin typeface="华康俪金黑W8(P)" panose="020B0800000000000000" pitchFamily="34" charset="-122"/>
              <a:ea typeface="华康俪金黑W8(P)" panose="020B0800000000000000" pitchFamily="34" charset="-122"/>
            </a:endParaRPr>
          </a:p>
        </p:txBody>
      </p:sp>
      <p:sp>
        <p:nvSpPr>
          <p:cNvPr id="14" name="Rectangle 37"/>
          <p:cNvSpPr>
            <a:spLocks noChangeArrowheads="1"/>
          </p:cNvSpPr>
          <p:nvPr/>
        </p:nvSpPr>
        <p:spPr bwMode="auto">
          <a:xfrm>
            <a:off x="2742883" y="1228773"/>
            <a:ext cx="4267200" cy="446088"/>
          </a:xfrm>
          <a:prstGeom prst="rect">
            <a:avLst/>
          </a:prstGeom>
          <a:solidFill>
            <a:srgbClr val="62AB71"/>
          </a:solidFill>
          <a:ln>
            <a:noFill/>
          </a:ln>
          <a:effectLst/>
        </p:spPr>
        <p:txBody>
          <a:bodyPr wrap="none" anchor="ctr"/>
          <a:lstStyle/>
          <a:p>
            <a:endParaRPr lang="zh-CN" altLang="en-US">
              <a:latin typeface="华康俪金黑W8(P)" panose="020B0800000000000000" pitchFamily="34" charset="-122"/>
              <a:ea typeface="华康俪金黑W8(P)" panose="020B0800000000000000" pitchFamily="34" charset="-122"/>
            </a:endParaRPr>
          </a:p>
        </p:txBody>
      </p:sp>
      <p:sp>
        <p:nvSpPr>
          <p:cNvPr id="15" name="AutoShape 36"/>
          <p:cNvSpPr>
            <a:spLocks noChangeArrowheads="1"/>
          </p:cNvSpPr>
          <p:nvPr/>
        </p:nvSpPr>
        <p:spPr bwMode="auto">
          <a:xfrm>
            <a:off x="2438083" y="1141461"/>
            <a:ext cx="609600" cy="609600"/>
          </a:xfrm>
          <a:prstGeom prst="diamond">
            <a:avLst/>
          </a:prstGeom>
          <a:solidFill>
            <a:srgbClr val="62AB71"/>
          </a:solidFill>
          <a:ln w="25400" algn="ctr">
            <a:solidFill>
              <a:srgbClr val="FFFFFF"/>
            </a:solidFill>
            <a:miter lim="800000"/>
          </a:ln>
          <a:effectLst/>
        </p:spPr>
        <p:txBody>
          <a:bodyPr wrap="none" anchor="ctr"/>
          <a:lstStyle/>
          <a:p>
            <a:pPr algn="ctr" defTabSz="800100"/>
            <a:r>
              <a:rPr lang="en-US" altLang="zh-CN" sz="2800">
                <a:solidFill>
                  <a:srgbClr val="FFFFFF"/>
                </a:solidFill>
                <a:latin typeface="华康俪金黑W8(P)" panose="020B0800000000000000" pitchFamily="34" charset="-122"/>
                <a:ea typeface="华康俪金黑W8(P)" panose="020B0800000000000000" pitchFamily="34" charset="-122"/>
              </a:rPr>
              <a:t>1</a:t>
            </a:r>
            <a:endParaRPr lang="en-US" altLang="zh-CN" sz="2800">
              <a:solidFill>
                <a:srgbClr val="FFFFFF"/>
              </a:solidFill>
              <a:latin typeface="华康俪金黑W8(P)" panose="020B0800000000000000" pitchFamily="34" charset="-122"/>
              <a:ea typeface="华康俪金黑W8(P)" panose="020B0800000000000000" pitchFamily="34" charset="-122"/>
            </a:endParaRPr>
          </a:p>
        </p:txBody>
      </p:sp>
      <p:sp>
        <p:nvSpPr>
          <p:cNvPr id="16" name="Rectangle 38"/>
          <p:cNvSpPr>
            <a:spLocks noChangeArrowheads="1"/>
          </p:cNvSpPr>
          <p:nvPr/>
        </p:nvSpPr>
        <p:spPr bwMode="auto">
          <a:xfrm>
            <a:off x="2742883" y="1949328"/>
            <a:ext cx="4267200" cy="446088"/>
          </a:xfrm>
          <a:prstGeom prst="rect">
            <a:avLst/>
          </a:prstGeom>
          <a:solidFill>
            <a:srgbClr val="E71F19"/>
          </a:solidFill>
          <a:ln>
            <a:noFill/>
          </a:ln>
          <a:effectLst/>
        </p:spPr>
        <p:txBody>
          <a:bodyPr wrap="none" anchor="ctr"/>
          <a:lstStyle/>
          <a:p>
            <a:endParaRPr lang="zh-CN" altLang="en-US">
              <a:latin typeface="华康俪金黑W8(P)" panose="020B0800000000000000" pitchFamily="34" charset="-122"/>
              <a:ea typeface="华康俪金黑W8(P)" panose="020B0800000000000000" pitchFamily="34" charset="-122"/>
            </a:endParaRPr>
          </a:p>
        </p:txBody>
      </p:sp>
      <p:sp>
        <p:nvSpPr>
          <p:cNvPr id="17" name="AutoShape 39"/>
          <p:cNvSpPr>
            <a:spLocks noChangeArrowheads="1"/>
          </p:cNvSpPr>
          <p:nvPr/>
        </p:nvSpPr>
        <p:spPr bwMode="auto">
          <a:xfrm>
            <a:off x="2438083" y="1862016"/>
            <a:ext cx="609600" cy="609600"/>
          </a:xfrm>
          <a:prstGeom prst="diamond">
            <a:avLst/>
          </a:prstGeom>
          <a:solidFill>
            <a:srgbClr val="E71F19"/>
          </a:solidFill>
          <a:ln w="25400" algn="ctr">
            <a:solidFill>
              <a:srgbClr val="FFFFFF"/>
            </a:solidFill>
            <a:miter lim="800000"/>
          </a:ln>
          <a:effectLst/>
        </p:spPr>
        <p:txBody>
          <a:bodyPr wrap="none" anchor="ctr"/>
          <a:lstStyle/>
          <a:p>
            <a:pPr algn="ctr" defTabSz="800100"/>
            <a:r>
              <a:rPr lang="en-US" altLang="zh-CN" sz="2800">
                <a:solidFill>
                  <a:srgbClr val="FFFFFF"/>
                </a:solidFill>
                <a:latin typeface="华康俪金黑W8(P)" panose="020B0800000000000000" pitchFamily="34" charset="-122"/>
                <a:ea typeface="华康俪金黑W8(P)" panose="020B0800000000000000" pitchFamily="34" charset="-122"/>
              </a:rPr>
              <a:t>2</a:t>
            </a:r>
            <a:endParaRPr lang="en-US" altLang="zh-CN" sz="2800">
              <a:solidFill>
                <a:srgbClr val="FFFFFF"/>
              </a:solidFill>
              <a:latin typeface="华康俪金黑W8(P)" panose="020B0800000000000000" pitchFamily="34" charset="-122"/>
              <a:ea typeface="华康俪金黑W8(P)" panose="020B0800000000000000" pitchFamily="34" charset="-122"/>
            </a:endParaRPr>
          </a:p>
        </p:txBody>
      </p:sp>
      <p:sp>
        <p:nvSpPr>
          <p:cNvPr id="18" name="Rectangle 40"/>
          <p:cNvSpPr>
            <a:spLocks noChangeArrowheads="1"/>
          </p:cNvSpPr>
          <p:nvPr/>
        </p:nvSpPr>
        <p:spPr bwMode="auto">
          <a:xfrm>
            <a:off x="2742883" y="2692924"/>
            <a:ext cx="4267200" cy="446088"/>
          </a:xfrm>
          <a:prstGeom prst="rect">
            <a:avLst/>
          </a:prstGeom>
          <a:solidFill>
            <a:srgbClr val="71C3E3"/>
          </a:solidFill>
          <a:ln>
            <a:noFill/>
          </a:ln>
          <a:effectLst/>
        </p:spPr>
        <p:txBody>
          <a:bodyPr wrap="none" anchor="ctr"/>
          <a:lstStyle/>
          <a:p>
            <a:endParaRPr lang="zh-CN" altLang="en-US">
              <a:latin typeface="华康俪金黑W8(P)" panose="020B0800000000000000" pitchFamily="34" charset="-122"/>
              <a:ea typeface="华康俪金黑W8(P)" panose="020B0800000000000000" pitchFamily="34" charset="-122"/>
            </a:endParaRPr>
          </a:p>
        </p:txBody>
      </p:sp>
      <p:sp>
        <p:nvSpPr>
          <p:cNvPr id="19" name="AutoShape 41"/>
          <p:cNvSpPr>
            <a:spLocks noChangeArrowheads="1"/>
          </p:cNvSpPr>
          <p:nvPr/>
        </p:nvSpPr>
        <p:spPr bwMode="auto">
          <a:xfrm>
            <a:off x="2438083" y="2605612"/>
            <a:ext cx="609600" cy="609600"/>
          </a:xfrm>
          <a:prstGeom prst="diamond">
            <a:avLst/>
          </a:prstGeom>
          <a:solidFill>
            <a:srgbClr val="71C3E3"/>
          </a:solidFill>
          <a:ln w="25400" algn="ctr">
            <a:solidFill>
              <a:srgbClr val="FFFFFF"/>
            </a:solidFill>
            <a:miter lim="800000"/>
          </a:ln>
          <a:effectLst/>
        </p:spPr>
        <p:txBody>
          <a:bodyPr wrap="none" anchor="ctr"/>
          <a:lstStyle/>
          <a:p>
            <a:pPr algn="ctr" defTabSz="800100"/>
            <a:r>
              <a:rPr lang="en-US" altLang="zh-CN" sz="2800">
                <a:solidFill>
                  <a:srgbClr val="FFFFFF"/>
                </a:solidFill>
                <a:latin typeface="华康俪金黑W8(P)" panose="020B0800000000000000" pitchFamily="34" charset="-122"/>
                <a:ea typeface="华康俪金黑W8(P)" panose="020B0800000000000000" pitchFamily="34" charset="-122"/>
              </a:rPr>
              <a:t>3</a:t>
            </a:r>
            <a:endParaRPr lang="en-US" altLang="zh-CN" sz="2800">
              <a:solidFill>
                <a:srgbClr val="FFFFFF"/>
              </a:solidFill>
              <a:latin typeface="华康俪金黑W8(P)" panose="020B0800000000000000" pitchFamily="34" charset="-122"/>
              <a:ea typeface="华康俪金黑W8(P)" panose="020B0800000000000000" pitchFamily="34" charset="-122"/>
            </a:endParaRPr>
          </a:p>
        </p:txBody>
      </p:sp>
      <p:sp>
        <p:nvSpPr>
          <p:cNvPr id="20" name="Rectangle 42"/>
          <p:cNvSpPr>
            <a:spLocks noChangeArrowheads="1"/>
          </p:cNvSpPr>
          <p:nvPr/>
        </p:nvSpPr>
        <p:spPr bwMode="auto">
          <a:xfrm>
            <a:off x="2742883" y="3459528"/>
            <a:ext cx="4267200" cy="446088"/>
          </a:xfrm>
          <a:prstGeom prst="rect">
            <a:avLst/>
          </a:prstGeom>
          <a:solidFill>
            <a:srgbClr val="FFC000"/>
          </a:solidFill>
          <a:ln>
            <a:noFill/>
          </a:ln>
          <a:effectLst/>
        </p:spPr>
        <p:txBody>
          <a:bodyPr wrap="none" anchor="ctr"/>
          <a:lstStyle/>
          <a:p>
            <a:endParaRPr lang="zh-CN" altLang="en-US">
              <a:latin typeface="华康俪金黑W8(P)" panose="020B0800000000000000" pitchFamily="34" charset="-122"/>
              <a:ea typeface="华康俪金黑W8(P)" panose="020B0800000000000000" pitchFamily="34" charset="-122"/>
            </a:endParaRPr>
          </a:p>
        </p:txBody>
      </p:sp>
      <p:sp>
        <p:nvSpPr>
          <p:cNvPr id="21" name="AutoShape 43"/>
          <p:cNvSpPr>
            <a:spLocks noChangeArrowheads="1"/>
          </p:cNvSpPr>
          <p:nvPr/>
        </p:nvSpPr>
        <p:spPr bwMode="auto">
          <a:xfrm>
            <a:off x="2438083" y="3372216"/>
            <a:ext cx="609600" cy="609600"/>
          </a:xfrm>
          <a:prstGeom prst="diamond">
            <a:avLst/>
          </a:prstGeom>
          <a:solidFill>
            <a:srgbClr val="FFC000"/>
          </a:solidFill>
          <a:ln w="25400" algn="ctr">
            <a:solidFill>
              <a:srgbClr val="FFFFFF"/>
            </a:solidFill>
            <a:miter lim="800000"/>
          </a:ln>
          <a:effectLst/>
        </p:spPr>
        <p:txBody>
          <a:bodyPr wrap="none" anchor="ctr"/>
          <a:lstStyle/>
          <a:p>
            <a:pPr algn="ctr" defTabSz="800100"/>
            <a:r>
              <a:rPr lang="en-US" altLang="zh-CN" sz="2800">
                <a:solidFill>
                  <a:srgbClr val="FFFFFF"/>
                </a:solidFill>
                <a:latin typeface="华康俪金黑W8(P)" panose="020B0800000000000000" pitchFamily="34" charset="-122"/>
                <a:ea typeface="华康俪金黑W8(P)" panose="020B0800000000000000" pitchFamily="34" charset="-122"/>
              </a:rPr>
              <a:t>4</a:t>
            </a:r>
            <a:endParaRPr lang="en-US" altLang="zh-CN" sz="2800">
              <a:solidFill>
                <a:srgbClr val="FFFFFF"/>
              </a:solidFill>
              <a:latin typeface="华康俪金黑W8(P)" panose="020B0800000000000000" pitchFamily="34" charset="-122"/>
              <a:ea typeface="华康俪金黑W8(P)" panose="020B0800000000000000" pitchFamily="34" charset="-122"/>
            </a:endParaRPr>
          </a:p>
        </p:txBody>
      </p:sp>
      <p:sp>
        <p:nvSpPr>
          <p:cNvPr id="22" name="Rectangle 22"/>
          <p:cNvSpPr>
            <a:spLocks noChangeArrowheads="1"/>
          </p:cNvSpPr>
          <p:nvPr/>
        </p:nvSpPr>
        <p:spPr bwMode="auto">
          <a:xfrm>
            <a:off x="3885566" y="1177881"/>
            <a:ext cx="320040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120000"/>
              </a:lnSpc>
            </a:pPr>
            <a:r>
              <a:rPr lang="zh-CN" altLang="en-US" sz="2800" smtClean="0">
                <a:solidFill>
                  <a:srgbClr val="FFFFFF"/>
                </a:solidFill>
                <a:latin typeface="华康俪金黑W8(P)" panose="020B0800000000000000" pitchFamily="34" charset="-122"/>
                <a:ea typeface="华康俪金黑W8(P)" panose="020B0800000000000000" pitchFamily="34" charset="-122"/>
              </a:rPr>
              <a:t>教学分析</a:t>
            </a:r>
            <a:endParaRPr lang="zh-CN" altLang="en-US" sz="2800" b="0">
              <a:solidFill>
                <a:srgbClr val="FFFFFF"/>
              </a:solidFill>
              <a:latin typeface="华康俪金黑W8(P)" panose="020B0800000000000000" pitchFamily="34" charset="-122"/>
              <a:ea typeface="华康俪金黑W8(P)" panose="020B0800000000000000" pitchFamily="34" charset="-122"/>
            </a:endParaRPr>
          </a:p>
        </p:txBody>
      </p:sp>
      <p:sp>
        <p:nvSpPr>
          <p:cNvPr id="23" name="Rectangle 22"/>
          <p:cNvSpPr>
            <a:spLocks noChangeArrowheads="1"/>
          </p:cNvSpPr>
          <p:nvPr/>
        </p:nvSpPr>
        <p:spPr bwMode="auto">
          <a:xfrm>
            <a:off x="3885566" y="1865099"/>
            <a:ext cx="320040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zh-CN" altLang="en-US" sz="2800" b="0" smtClean="0">
                <a:solidFill>
                  <a:srgbClr val="FFFFFF"/>
                </a:solidFill>
                <a:latin typeface="华康俪金黑W8(P)" panose="020B0800000000000000" pitchFamily="34" charset="-122"/>
                <a:ea typeface="华康俪金黑W8(P)" panose="020B0800000000000000" pitchFamily="34" charset="-122"/>
              </a:rPr>
              <a:t>教学设计</a:t>
            </a:r>
            <a:endParaRPr lang="zh-CN" altLang="en-US" sz="2800" b="0">
              <a:solidFill>
                <a:srgbClr val="FFFFFF"/>
              </a:solidFill>
              <a:latin typeface="华康俪金黑W8(P)" panose="020B0800000000000000" pitchFamily="34" charset="-122"/>
              <a:ea typeface="华康俪金黑W8(P)" panose="020B0800000000000000" pitchFamily="34" charset="-122"/>
            </a:endParaRPr>
          </a:p>
        </p:txBody>
      </p:sp>
      <p:sp>
        <p:nvSpPr>
          <p:cNvPr id="24" name="Rectangle 22"/>
          <p:cNvSpPr>
            <a:spLocks noChangeArrowheads="1"/>
          </p:cNvSpPr>
          <p:nvPr/>
        </p:nvSpPr>
        <p:spPr bwMode="auto">
          <a:xfrm>
            <a:off x="3885566" y="2642032"/>
            <a:ext cx="320040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zh-CN" altLang="en-US" sz="2800" b="0" smtClean="0">
                <a:solidFill>
                  <a:srgbClr val="FFFFFF"/>
                </a:solidFill>
                <a:latin typeface="华康俪金黑W8(P)" panose="020B0800000000000000" pitchFamily="34" charset="-122"/>
                <a:ea typeface="华康俪金黑W8(P)" panose="020B0800000000000000" pitchFamily="34" charset="-122"/>
              </a:rPr>
              <a:t>教学过程</a:t>
            </a:r>
            <a:endParaRPr lang="zh-CN" altLang="en-US" sz="2800" b="0">
              <a:solidFill>
                <a:srgbClr val="FFFFFF"/>
              </a:solidFill>
              <a:latin typeface="华康俪金黑W8(P)" panose="020B0800000000000000" pitchFamily="34" charset="-122"/>
              <a:ea typeface="华康俪金黑W8(P)" panose="020B0800000000000000" pitchFamily="34" charset="-122"/>
            </a:endParaRPr>
          </a:p>
        </p:txBody>
      </p:sp>
      <p:sp>
        <p:nvSpPr>
          <p:cNvPr id="25" name="Rectangle 22"/>
          <p:cNvSpPr>
            <a:spLocks noChangeArrowheads="1"/>
          </p:cNvSpPr>
          <p:nvPr/>
        </p:nvSpPr>
        <p:spPr bwMode="auto">
          <a:xfrm>
            <a:off x="3885566" y="3375299"/>
            <a:ext cx="320040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zh-CN" altLang="en-US" sz="2800" b="0" smtClean="0">
                <a:solidFill>
                  <a:srgbClr val="FFFFFF"/>
                </a:solidFill>
                <a:latin typeface="华康俪金黑W8(P)" panose="020B0800000000000000" pitchFamily="34" charset="-122"/>
                <a:ea typeface="华康俪金黑W8(P)" panose="020B0800000000000000" pitchFamily="34" charset="-122"/>
              </a:rPr>
              <a:t>教学反思</a:t>
            </a:r>
            <a:endParaRPr lang="zh-CN" altLang="en-US" sz="2800" b="0">
              <a:solidFill>
                <a:srgbClr val="FFFFFF"/>
              </a:solidFill>
              <a:latin typeface="华康俪金黑W8(P)" panose="020B0800000000000000" pitchFamily="34" charset="-122"/>
              <a:ea typeface="华康俪金黑W8(P)" panose="020B08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9" presetClass="entr" presetSubtype="0" decel="10000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9" presetClass="entr" presetSubtype="0" decel="10000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 calcmode="lin" valueType="num">
                                      <p:cBhvr>
                                        <p:cTn id="31" dur="500" fill="hold"/>
                                        <p:tgtEl>
                                          <p:spTgt spid="17"/>
                                        </p:tgtEl>
                                        <p:attrNameLst>
                                          <p:attrName>style.rotation</p:attrName>
                                        </p:attrNameLst>
                                      </p:cBhvr>
                                      <p:tavLst>
                                        <p:tav tm="0">
                                          <p:val>
                                            <p:fltVal val="360"/>
                                          </p:val>
                                        </p:tav>
                                        <p:tav tm="100000">
                                          <p:val>
                                            <p:fltVal val="0"/>
                                          </p:val>
                                        </p:tav>
                                      </p:tavLst>
                                    </p:anim>
                                    <p:animEffect transition="in" filter="fade">
                                      <p:cBhvr>
                                        <p:cTn id="32" dur="500"/>
                                        <p:tgtEl>
                                          <p:spTgt spid="17"/>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9" presetClass="entr" presetSubtype="0" decel="10000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 calcmode="lin" valueType="num">
                                      <p:cBhvr>
                                        <p:cTn id="47" dur="500" fill="hold"/>
                                        <p:tgtEl>
                                          <p:spTgt spid="19"/>
                                        </p:tgtEl>
                                        <p:attrNameLst>
                                          <p:attrName>style.rotation</p:attrName>
                                        </p:attrNameLst>
                                      </p:cBhvr>
                                      <p:tavLst>
                                        <p:tav tm="0">
                                          <p:val>
                                            <p:fltVal val="360"/>
                                          </p:val>
                                        </p:tav>
                                        <p:tav tm="100000">
                                          <p:val>
                                            <p:fltVal val="0"/>
                                          </p:val>
                                        </p:tav>
                                      </p:tavLst>
                                    </p:anim>
                                    <p:animEffect transition="in" filter="fade">
                                      <p:cBhvr>
                                        <p:cTn id="48" dur="500"/>
                                        <p:tgtEl>
                                          <p:spTgt spid="19"/>
                                        </p:tgtEl>
                                      </p:cBhvr>
                                    </p:animEffect>
                                  </p:childTnLst>
                                </p:cTn>
                              </p:par>
                            </p:childTnLst>
                          </p:cTn>
                        </p:par>
                        <p:par>
                          <p:cTn id="49" fill="hold">
                            <p:stCondLst>
                              <p:cond delay="3000"/>
                            </p:stCondLst>
                            <p:childTnLst>
                              <p:par>
                                <p:cTn id="50" presetID="22" presetClass="entr" presetSubtype="8"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par>
                          <p:cTn id="58" fill="hold">
                            <p:stCondLst>
                              <p:cond delay="3500"/>
                            </p:stCondLst>
                            <p:childTnLst>
                              <p:par>
                                <p:cTn id="59" presetID="49" presetClass="entr" presetSubtype="0" decel="100000" fill="hold" grpId="0" nodeType="after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360"/>
                                          </p:val>
                                        </p:tav>
                                        <p:tav tm="100000">
                                          <p:val>
                                            <p:fltVal val="0"/>
                                          </p:val>
                                        </p:tav>
                                      </p:tavLst>
                                    </p:anim>
                                    <p:animEffect transition="in" filter="fade">
                                      <p:cBhvr>
                                        <p:cTn id="64" dur="500"/>
                                        <p:tgtEl>
                                          <p:spTgt spid="21"/>
                                        </p:tgtEl>
                                      </p:cBhvr>
                                    </p:animEffect>
                                  </p:childTnLst>
                                </p:cTn>
                              </p:par>
                            </p:childTnLst>
                          </p:cTn>
                        </p:par>
                        <p:par>
                          <p:cTn id="65" fill="hold">
                            <p:stCondLst>
                              <p:cond delay="4000"/>
                            </p:stCondLst>
                            <p:childTnLst>
                              <p:par>
                                <p:cTn id="66" presetID="22" presetClass="entr" presetSubtype="8"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500"/>
                                        <p:tgtEl>
                                          <p:spTgt spid="20"/>
                                        </p:tgtEl>
                                      </p:cBhvr>
                                    </p:animEffect>
                                  </p:childTnLst>
                                </p:cTn>
                              </p:par>
                              <p:par>
                                <p:cTn id="69" presetID="42"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5" grpId="0" animBg="1"/>
      <p:bldP spid="16" grpId="0" animBg="1"/>
      <p:bldP spid="17" grpId="0" animBg="1"/>
      <p:bldP spid="18" grpId="0" animBg="1"/>
      <p:bldP spid="19" grpId="0" animBg="1"/>
      <p:bldP spid="20" grpId="0" animBg="1"/>
      <p:bldP spid="21" grpId="0" animBg="1"/>
      <p:bldP spid="22" grpId="0"/>
      <p:bldP spid="23" grpId="0"/>
      <p:bldP spid="2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教学设计</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273" y="1183133"/>
            <a:ext cx="2064066" cy="342625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644509" y="1183133"/>
            <a:ext cx="2064066" cy="342625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Oval 5"/>
          <p:cNvSpPr>
            <a:spLocks noChangeArrowheads="1"/>
          </p:cNvSpPr>
          <p:nvPr/>
        </p:nvSpPr>
        <p:spPr bwMode="auto">
          <a:xfrm>
            <a:off x="4975858" y="999162"/>
            <a:ext cx="1045527" cy="1032740"/>
          </a:xfrm>
          <a:prstGeom prst="ellipse">
            <a:avLst/>
          </a:prstGeom>
          <a:solidFill>
            <a:srgbClr val="71C3E3"/>
          </a:solidFill>
          <a:ln>
            <a:noFill/>
          </a:ln>
        </p:spPr>
        <p:txBody>
          <a:bodyPr vert="horz" wrap="square" lIns="68549" tIns="34274" rIns="68549" bIns="34274" numCol="1" anchor="t" anchorCtr="0" compatLnSpc="1"/>
          <a:lstStyle/>
          <a:p>
            <a:endParaRPr lang="zh-CN" altLang="en-US" sz="1350" b="1">
              <a:solidFill>
                <a:schemeClr val="bg1"/>
              </a:solidFill>
            </a:endParaRPr>
          </a:p>
        </p:txBody>
      </p:sp>
      <p:sp>
        <p:nvSpPr>
          <p:cNvPr id="12" name="Oval 6"/>
          <p:cNvSpPr>
            <a:spLocks noChangeArrowheads="1"/>
          </p:cNvSpPr>
          <p:nvPr/>
        </p:nvSpPr>
        <p:spPr bwMode="auto">
          <a:xfrm>
            <a:off x="4975858" y="3705434"/>
            <a:ext cx="1045527" cy="1032740"/>
          </a:xfrm>
          <a:prstGeom prst="ellipse">
            <a:avLst/>
          </a:prstGeom>
          <a:solidFill>
            <a:srgbClr val="62AB71"/>
          </a:solidFill>
          <a:ln>
            <a:noFill/>
          </a:ln>
        </p:spPr>
        <p:txBody>
          <a:bodyPr vert="horz" wrap="square" lIns="68549" tIns="34274" rIns="68549" bIns="34274" numCol="1" anchor="t" anchorCtr="0" compatLnSpc="1"/>
          <a:lstStyle/>
          <a:p>
            <a:endParaRPr lang="zh-CN" altLang="en-US" sz="1350" b="1">
              <a:solidFill>
                <a:schemeClr val="bg1"/>
              </a:solidFill>
            </a:endParaRPr>
          </a:p>
        </p:txBody>
      </p:sp>
      <p:sp>
        <p:nvSpPr>
          <p:cNvPr id="13" name="TextBox 9"/>
          <p:cNvSpPr txBox="1"/>
          <p:nvPr/>
        </p:nvSpPr>
        <p:spPr>
          <a:xfrm>
            <a:off x="5062574" y="1296321"/>
            <a:ext cx="872094" cy="438421"/>
          </a:xfrm>
          <a:prstGeom prst="rect">
            <a:avLst/>
          </a:prstGeom>
          <a:noFill/>
        </p:spPr>
        <p:txBody>
          <a:bodyPr wrap="square" lIns="68549" tIns="34274" rIns="68549" bIns="34274">
            <a:spAutoFit/>
          </a:bodyPr>
          <a:lstStyle/>
          <a:p>
            <a:pPr algn="ctr">
              <a:buFont typeface="Arial" panose="020B0604020202020204" pitchFamily="34" charset="0"/>
              <a:buNone/>
              <a:defRPr/>
            </a:pPr>
            <a:r>
              <a:rPr lang="zh-CN" altLang="en-US" sz="2400" b="1" dirty="0">
                <a:solidFill>
                  <a:schemeClr val="bg1"/>
                </a:solidFill>
                <a:latin typeface="微软雅黑" panose="020B0503020204020204" pitchFamily="34" charset="-122"/>
                <a:ea typeface="微软雅黑" panose="020B0503020204020204" pitchFamily="34" charset="-122"/>
              </a:rPr>
              <a:t>标题</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14" name="TextBox 10"/>
          <p:cNvSpPr txBox="1"/>
          <p:nvPr/>
        </p:nvSpPr>
        <p:spPr>
          <a:xfrm>
            <a:off x="6042265" y="1183133"/>
            <a:ext cx="2465441" cy="525433"/>
          </a:xfrm>
          <a:prstGeom prst="rect">
            <a:avLst/>
          </a:prstGeom>
          <a:noFill/>
        </p:spPr>
        <p:txBody>
          <a:bodyPr wrap="square" lIns="68549" tIns="34274" rIns="68549" bIns="34274">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a:lnSpc>
                <a:spcPct val="150000"/>
              </a:lnSpc>
            </a:pPr>
            <a:r>
              <a:rPr lang="zh-CN" altLang="en-US" sz="1050" dirty="0">
                <a:solidFill>
                  <a:schemeClr val="tx1">
                    <a:lumMod val="85000"/>
                    <a:lumOff val="15000"/>
                  </a:schemeClr>
                </a:solidFill>
              </a:rPr>
              <a:t>在此录入上述图表的综合描述说明，在此录入上述图表的综合描述说明。</a:t>
            </a:r>
            <a:endParaRPr lang="zh-CN" altLang="en-US" sz="1050" dirty="0">
              <a:solidFill>
                <a:schemeClr val="tx1">
                  <a:lumMod val="85000"/>
                  <a:lumOff val="15000"/>
                </a:schemeClr>
              </a:solidFill>
            </a:endParaRPr>
          </a:p>
        </p:txBody>
      </p:sp>
      <p:sp>
        <p:nvSpPr>
          <p:cNvPr id="15" name="TextBox 11"/>
          <p:cNvSpPr txBox="1"/>
          <p:nvPr/>
        </p:nvSpPr>
        <p:spPr>
          <a:xfrm>
            <a:off x="6042265" y="3956449"/>
            <a:ext cx="2632589" cy="525433"/>
          </a:xfrm>
          <a:prstGeom prst="rect">
            <a:avLst/>
          </a:prstGeom>
          <a:noFill/>
        </p:spPr>
        <p:txBody>
          <a:bodyPr wrap="square" lIns="68549" tIns="34274" rIns="68549" bIns="34274">
            <a:spAutoFit/>
          </a:bodyPr>
          <a:lstStyle>
            <a:defPPr>
              <a:defRPr lang="zh-CN"/>
            </a:defPPr>
            <a:lvl1pPr>
              <a:buNone/>
              <a:defRPr sz="2400">
                <a:solidFill>
                  <a:schemeClr val="accent1">
                    <a:lumMod val="50000"/>
                  </a:schemeClr>
                </a:solidFill>
                <a:latin typeface="微软雅黑" panose="020B0503020204020204" pitchFamily="34" charset="-122"/>
                <a:ea typeface="微软雅黑" panose="020B0503020204020204" pitchFamily="34" charset="-122"/>
              </a:defRPr>
            </a:lvl1pPr>
          </a:lstStyle>
          <a:p>
            <a:pPr algn="just">
              <a:lnSpc>
                <a:spcPct val="150000"/>
              </a:lnSpc>
            </a:pPr>
            <a:r>
              <a:rPr lang="zh-CN" altLang="en-US" sz="1050" dirty="0">
                <a:solidFill>
                  <a:schemeClr val="tx1">
                    <a:lumMod val="85000"/>
                    <a:lumOff val="15000"/>
                  </a:schemeClr>
                </a:solidFill>
              </a:rPr>
              <a:t>在此录入上述图表的综合描述说明，在此录入上述图表的综合描述说明。</a:t>
            </a:r>
            <a:endParaRPr lang="zh-CN" altLang="en-US" sz="1050" dirty="0">
              <a:solidFill>
                <a:schemeClr val="tx1">
                  <a:lumMod val="85000"/>
                  <a:lumOff val="15000"/>
                </a:schemeClr>
              </a:solidFill>
            </a:endParaRPr>
          </a:p>
        </p:txBody>
      </p:sp>
      <p:sp>
        <p:nvSpPr>
          <p:cNvPr id="16" name="TextBox 12"/>
          <p:cNvSpPr txBox="1"/>
          <p:nvPr/>
        </p:nvSpPr>
        <p:spPr>
          <a:xfrm>
            <a:off x="5062574" y="4002529"/>
            <a:ext cx="872094" cy="438549"/>
          </a:xfrm>
          <a:prstGeom prst="rect">
            <a:avLst/>
          </a:prstGeom>
          <a:noFill/>
        </p:spPr>
        <p:txBody>
          <a:bodyPr wrap="square" lIns="68549" tIns="34274" rIns="68549" bIns="34274">
            <a:spAutoFit/>
          </a:bodyPr>
          <a:lstStyle/>
          <a:p>
            <a:pPr algn="ctr">
              <a:buFont typeface="Arial" panose="020B0604020202020204" pitchFamily="34" charset="0"/>
              <a:buNone/>
              <a:defRPr/>
            </a:pPr>
            <a:r>
              <a:rPr lang="zh-CN" altLang="en-US" sz="2400" b="1" dirty="0">
                <a:solidFill>
                  <a:schemeClr val="bg1"/>
                </a:solidFill>
                <a:latin typeface="微软雅黑" panose="020B0503020204020204" pitchFamily="34" charset="-122"/>
                <a:ea typeface="微软雅黑" panose="020B0503020204020204" pitchFamily="34" charset="-122"/>
              </a:rPr>
              <a:t>标题</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17" name="Oval 5"/>
          <p:cNvSpPr>
            <a:spLocks noChangeArrowheads="1"/>
          </p:cNvSpPr>
          <p:nvPr/>
        </p:nvSpPr>
        <p:spPr bwMode="auto">
          <a:xfrm>
            <a:off x="4975858" y="2330397"/>
            <a:ext cx="1045527" cy="1032740"/>
          </a:xfrm>
          <a:prstGeom prst="ellipse">
            <a:avLst/>
          </a:prstGeom>
          <a:solidFill>
            <a:srgbClr val="E71F19"/>
          </a:solidFill>
          <a:ln>
            <a:noFill/>
          </a:ln>
        </p:spPr>
        <p:txBody>
          <a:bodyPr vert="horz" wrap="square" lIns="68549" tIns="34274" rIns="68549" bIns="34274" numCol="1" anchor="t" anchorCtr="0" compatLnSpc="1"/>
          <a:lstStyle/>
          <a:p>
            <a:endParaRPr lang="zh-CN" altLang="en-US" sz="1350" b="1">
              <a:solidFill>
                <a:schemeClr val="bg1"/>
              </a:solidFill>
            </a:endParaRPr>
          </a:p>
        </p:txBody>
      </p:sp>
      <p:sp>
        <p:nvSpPr>
          <p:cNvPr id="18" name="TextBox 14"/>
          <p:cNvSpPr txBox="1"/>
          <p:nvPr/>
        </p:nvSpPr>
        <p:spPr>
          <a:xfrm>
            <a:off x="5042808" y="2593066"/>
            <a:ext cx="892975" cy="438549"/>
          </a:xfrm>
          <a:prstGeom prst="rect">
            <a:avLst/>
          </a:prstGeom>
          <a:noFill/>
        </p:spPr>
        <p:txBody>
          <a:bodyPr wrap="square" lIns="68549" tIns="34274" rIns="68549" bIns="34274">
            <a:spAutoFit/>
          </a:bodyPr>
          <a:lstStyle/>
          <a:p>
            <a:pPr algn="ctr">
              <a:buFont typeface="Arial" panose="020B0604020202020204" pitchFamily="34" charset="0"/>
              <a:buNone/>
              <a:defRPr/>
            </a:pPr>
            <a:r>
              <a:rPr lang="zh-CN" altLang="en-US" sz="2400" b="1" dirty="0">
                <a:solidFill>
                  <a:schemeClr val="bg1"/>
                </a:solidFill>
                <a:latin typeface="微软雅黑" panose="020B0503020204020204" pitchFamily="34" charset="-122"/>
                <a:ea typeface="微软雅黑" panose="020B0503020204020204" pitchFamily="34" charset="-122"/>
              </a:rPr>
              <a:t>标题</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19" name="TextBox 15"/>
          <p:cNvSpPr txBox="1"/>
          <p:nvPr/>
        </p:nvSpPr>
        <p:spPr>
          <a:xfrm>
            <a:off x="6048521" y="2569791"/>
            <a:ext cx="2452928" cy="525433"/>
          </a:xfrm>
          <a:prstGeom prst="rect">
            <a:avLst/>
          </a:prstGeom>
          <a:noFill/>
        </p:spPr>
        <p:txBody>
          <a:bodyPr wrap="square" lIns="68549" tIns="34274" rIns="68549" bIns="34274">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algn="just">
              <a:lnSpc>
                <a:spcPct val="150000"/>
              </a:lnSpc>
            </a:pPr>
            <a:r>
              <a:rPr lang="zh-CN" altLang="en-US" sz="1050" dirty="0">
                <a:solidFill>
                  <a:schemeClr val="tx1">
                    <a:lumMod val="85000"/>
                    <a:lumOff val="15000"/>
                  </a:schemeClr>
                </a:solidFill>
              </a:rPr>
              <a:t>在此录入上述图表的综合描述说明，在此录入上述图表的综合描述说明。</a:t>
            </a:r>
            <a:endParaRPr lang="zh-CN" altLang="en-US" sz="1050"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 calcmode="lin" valueType="num">
                                      <p:cBhvr>
                                        <p:cTn id="24" dur="500" fill="hold"/>
                                        <p:tgtEl>
                                          <p:spTgt spid="9"/>
                                        </p:tgtEl>
                                        <p:attrNameLst>
                                          <p:attrName>style.rotation</p:attrName>
                                        </p:attrNameLst>
                                      </p:cBhvr>
                                      <p:tavLst>
                                        <p:tav tm="0">
                                          <p:val>
                                            <p:fltVal val="90"/>
                                          </p:val>
                                        </p:tav>
                                        <p:tav tm="100000">
                                          <p:val>
                                            <p:fltVal val="0"/>
                                          </p:val>
                                        </p:tav>
                                      </p:tavLst>
                                    </p:anim>
                                    <p:animEffect transition="in" filter="fade">
                                      <p:cBhvr>
                                        <p:cTn id="25" dur="500"/>
                                        <p:tgtEl>
                                          <p:spTgt spid="9"/>
                                        </p:tgtEl>
                                      </p:cBhvr>
                                    </p:animEffect>
                                  </p:childTnLst>
                                </p:cTn>
                              </p:par>
                              <p:par>
                                <p:cTn id="26" presetID="8" presetClass="emph" presetSubtype="0" fill="hold" nodeType="withEffect">
                                  <p:stCondLst>
                                    <p:cond delay="0"/>
                                  </p:stCondLst>
                                  <p:childTnLst>
                                    <p:animRot by="21600000">
                                      <p:cBhvr>
                                        <p:cTn id="27" dur="500" fill="hold"/>
                                        <p:tgtEl>
                                          <p:spTgt spid="9"/>
                                        </p:tgtEl>
                                        <p:attrNameLst>
                                          <p:attrName>r</p:attrName>
                                        </p:attrNameLst>
                                      </p:cBhvr>
                                    </p:animRot>
                                  </p:childTnLst>
                                </p:cTn>
                              </p:par>
                              <p:par>
                                <p:cTn id="28" presetID="31" presetClass="entr" presetSubtype="0" fill="hold" nodeType="withEffect">
                                  <p:stCondLst>
                                    <p:cond delay="1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 calcmode="lin" valueType="num">
                                      <p:cBhvr>
                                        <p:cTn id="32" dur="500" fill="hold"/>
                                        <p:tgtEl>
                                          <p:spTgt spid="10"/>
                                        </p:tgtEl>
                                        <p:attrNameLst>
                                          <p:attrName>style.rotation</p:attrName>
                                        </p:attrNameLst>
                                      </p:cBhvr>
                                      <p:tavLst>
                                        <p:tav tm="0">
                                          <p:val>
                                            <p:fltVal val="90"/>
                                          </p:val>
                                        </p:tav>
                                        <p:tav tm="100000">
                                          <p:val>
                                            <p:fltVal val="0"/>
                                          </p:val>
                                        </p:tav>
                                      </p:tavLst>
                                    </p:anim>
                                    <p:animEffect transition="in" filter="fade">
                                      <p:cBhvr>
                                        <p:cTn id="33" dur="500"/>
                                        <p:tgtEl>
                                          <p:spTgt spid="10"/>
                                        </p:tgtEl>
                                      </p:cBhvr>
                                    </p:animEffect>
                                  </p:childTnLst>
                                </p:cTn>
                              </p:par>
                              <p:par>
                                <p:cTn id="34" presetID="8" presetClass="emph" presetSubtype="0" fill="hold" nodeType="withEffect">
                                  <p:stCondLst>
                                    <p:cond delay="0"/>
                                  </p:stCondLst>
                                  <p:childTnLst>
                                    <p:animRot by="21600000">
                                      <p:cBhvr>
                                        <p:cTn id="35" dur="500" fill="hold"/>
                                        <p:tgtEl>
                                          <p:spTgt spid="10"/>
                                        </p:tgtEl>
                                        <p:attrNameLst>
                                          <p:attrName>r</p:attrName>
                                        </p:attrNameLst>
                                      </p:cBhvr>
                                    </p:animRot>
                                  </p:childTnLst>
                                </p:cTn>
                              </p:par>
                            </p:childTnLst>
                          </p:cTn>
                        </p:par>
                        <p:par>
                          <p:cTn id="36" fill="hold">
                            <p:stCondLst>
                              <p:cond delay="2000"/>
                            </p:stCondLst>
                            <p:childTnLst>
                              <p:par>
                                <p:cTn id="37" presetID="52"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Scale>
                                      <p:cBhvr>
                                        <p:cTn id="39"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11"/>
                                        </p:tgtEl>
                                        <p:attrNameLst>
                                          <p:attrName>ppt_x</p:attrName>
                                          <p:attrName>ppt_y</p:attrName>
                                        </p:attrNameLst>
                                      </p:cBhvr>
                                    </p:animMotion>
                                    <p:animEffect transition="in" filter="fade">
                                      <p:cBhvr>
                                        <p:cTn id="41" dur="1000"/>
                                        <p:tgtEl>
                                          <p:spTgt spid="11"/>
                                        </p:tgtEl>
                                      </p:cBhvr>
                                    </p:animEffect>
                                  </p:childTnLst>
                                </p:cTn>
                              </p:par>
                              <p:par>
                                <p:cTn id="42" presetID="52" presetClass="entr" presetSubtype="0" fill="hold" grpId="0" nodeType="withEffect">
                                  <p:stCondLst>
                                    <p:cond delay="100"/>
                                  </p:stCondLst>
                                  <p:childTnLst>
                                    <p:set>
                                      <p:cBhvr>
                                        <p:cTn id="43" dur="1" fill="hold">
                                          <p:stCondLst>
                                            <p:cond delay="0"/>
                                          </p:stCondLst>
                                        </p:cTn>
                                        <p:tgtEl>
                                          <p:spTgt spid="17"/>
                                        </p:tgtEl>
                                        <p:attrNameLst>
                                          <p:attrName>style.visibility</p:attrName>
                                        </p:attrNameLst>
                                      </p:cBhvr>
                                      <p:to>
                                        <p:strVal val="visible"/>
                                      </p:to>
                                    </p:set>
                                    <p:animScale>
                                      <p:cBhvr>
                                        <p:cTn id="44"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17"/>
                                        </p:tgtEl>
                                        <p:attrNameLst>
                                          <p:attrName>ppt_x</p:attrName>
                                          <p:attrName>ppt_y</p:attrName>
                                        </p:attrNameLst>
                                      </p:cBhvr>
                                    </p:animMotion>
                                    <p:animEffect transition="in" filter="fade">
                                      <p:cBhvr>
                                        <p:cTn id="46" dur="1000"/>
                                        <p:tgtEl>
                                          <p:spTgt spid="17"/>
                                        </p:tgtEl>
                                      </p:cBhvr>
                                    </p:animEffect>
                                  </p:childTnLst>
                                </p:cTn>
                              </p:par>
                              <p:par>
                                <p:cTn id="47" presetID="52" presetClass="entr" presetSubtype="0" fill="hold" grpId="0" nodeType="withEffect">
                                  <p:stCondLst>
                                    <p:cond delay="200"/>
                                  </p:stCondLst>
                                  <p:childTnLst>
                                    <p:set>
                                      <p:cBhvr>
                                        <p:cTn id="48" dur="1" fill="hold">
                                          <p:stCondLst>
                                            <p:cond delay="0"/>
                                          </p:stCondLst>
                                        </p:cTn>
                                        <p:tgtEl>
                                          <p:spTgt spid="12"/>
                                        </p:tgtEl>
                                        <p:attrNameLst>
                                          <p:attrName>style.visibility</p:attrName>
                                        </p:attrNameLst>
                                      </p:cBhvr>
                                      <p:to>
                                        <p:strVal val="visible"/>
                                      </p:to>
                                    </p:set>
                                    <p:animScale>
                                      <p:cBhvr>
                                        <p:cTn id="49"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12"/>
                                        </p:tgtEl>
                                        <p:attrNameLst>
                                          <p:attrName>ppt_x</p:attrName>
                                          <p:attrName>ppt_y</p:attrName>
                                        </p:attrNameLst>
                                      </p:cBhvr>
                                    </p:animMotion>
                                    <p:animEffect transition="in" filter="fade">
                                      <p:cBhvr>
                                        <p:cTn id="51" dur="1000"/>
                                        <p:tgtEl>
                                          <p:spTgt spid="12"/>
                                        </p:tgtEl>
                                      </p:cBhvr>
                                    </p:animEffect>
                                  </p:childTnLst>
                                </p:cTn>
                              </p:par>
                            </p:childTnLst>
                          </p:cTn>
                        </p:par>
                        <p:par>
                          <p:cTn id="52" fill="hold">
                            <p:stCondLst>
                              <p:cond delay="3000"/>
                            </p:stCondLst>
                            <p:childTnLst>
                              <p:par>
                                <p:cTn id="53" presetID="31" presetClass="entr" presetSubtype="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400" fill="hold"/>
                                        <p:tgtEl>
                                          <p:spTgt spid="13"/>
                                        </p:tgtEl>
                                        <p:attrNameLst>
                                          <p:attrName>ppt_w</p:attrName>
                                        </p:attrNameLst>
                                      </p:cBhvr>
                                      <p:tavLst>
                                        <p:tav tm="0">
                                          <p:val>
                                            <p:fltVal val="0"/>
                                          </p:val>
                                        </p:tav>
                                        <p:tav tm="100000">
                                          <p:val>
                                            <p:strVal val="#ppt_w"/>
                                          </p:val>
                                        </p:tav>
                                      </p:tavLst>
                                    </p:anim>
                                    <p:anim calcmode="lin" valueType="num">
                                      <p:cBhvr>
                                        <p:cTn id="56" dur="400" fill="hold"/>
                                        <p:tgtEl>
                                          <p:spTgt spid="13"/>
                                        </p:tgtEl>
                                        <p:attrNameLst>
                                          <p:attrName>ppt_h</p:attrName>
                                        </p:attrNameLst>
                                      </p:cBhvr>
                                      <p:tavLst>
                                        <p:tav tm="0">
                                          <p:val>
                                            <p:fltVal val="0"/>
                                          </p:val>
                                        </p:tav>
                                        <p:tav tm="100000">
                                          <p:val>
                                            <p:strVal val="#ppt_h"/>
                                          </p:val>
                                        </p:tav>
                                      </p:tavLst>
                                    </p:anim>
                                    <p:anim calcmode="lin" valueType="num">
                                      <p:cBhvr>
                                        <p:cTn id="57" dur="400" fill="hold"/>
                                        <p:tgtEl>
                                          <p:spTgt spid="13"/>
                                        </p:tgtEl>
                                        <p:attrNameLst>
                                          <p:attrName>style.rotation</p:attrName>
                                        </p:attrNameLst>
                                      </p:cBhvr>
                                      <p:tavLst>
                                        <p:tav tm="0">
                                          <p:val>
                                            <p:fltVal val="90"/>
                                          </p:val>
                                        </p:tav>
                                        <p:tav tm="100000">
                                          <p:val>
                                            <p:fltVal val="0"/>
                                          </p:val>
                                        </p:tav>
                                      </p:tavLst>
                                    </p:anim>
                                    <p:animEffect transition="in" filter="fade">
                                      <p:cBhvr>
                                        <p:cTn id="58" dur="400"/>
                                        <p:tgtEl>
                                          <p:spTgt spid="13"/>
                                        </p:tgtEl>
                                      </p:cBhvr>
                                    </p:animEffect>
                                  </p:childTnLst>
                                </p:cTn>
                              </p:par>
                            </p:childTnLst>
                          </p:cTn>
                        </p:par>
                        <p:par>
                          <p:cTn id="59" fill="hold">
                            <p:stCondLst>
                              <p:cond delay="3500"/>
                            </p:stCondLst>
                            <p:childTnLst>
                              <p:par>
                                <p:cTn id="60" presetID="22" presetClass="entr" presetSubtype="8"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par>
                          <p:cTn id="63" fill="hold">
                            <p:stCondLst>
                              <p:cond delay="4000"/>
                            </p:stCondLst>
                            <p:childTnLst>
                              <p:par>
                                <p:cTn id="64" presetID="31" presetClass="entr" presetSubtype="0"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400" fill="hold"/>
                                        <p:tgtEl>
                                          <p:spTgt spid="18"/>
                                        </p:tgtEl>
                                        <p:attrNameLst>
                                          <p:attrName>ppt_w</p:attrName>
                                        </p:attrNameLst>
                                      </p:cBhvr>
                                      <p:tavLst>
                                        <p:tav tm="0">
                                          <p:val>
                                            <p:fltVal val="0"/>
                                          </p:val>
                                        </p:tav>
                                        <p:tav tm="100000">
                                          <p:val>
                                            <p:strVal val="#ppt_w"/>
                                          </p:val>
                                        </p:tav>
                                      </p:tavLst>
                                    </p:anim>
                                    <p:anim calcmode="lin" valueType="num">
                                      <p:cBhvr>
                                        <p:cTn id="67" dur="400" fill="hold"/>
                                        <p:tgtEl>
                                          <p:spTgt spid="18"/>
                                        </p:tgtEl>
                                        <p:attrNameLst>
                                          <p:attrName>ppt_h</p:attrName>
                                        </p:attrNameLst>
                                      </p:cBhvr>
                                      <p:tavLst>
                                        <p:tav tm="0">
                                          <p:val>
                                            <p:fltVal val="0"/>
                                          </p:val>
                                        </p:tav>
                                        <p:tav tm="100000">
                                          <p:val>
                                            <p:strVal val="#ppt_h"/>
                                          </p:val>
                                        </p:tav>
                                      </p:tavLst>
                                    </p:anim>
                                    <p:anim calcmode="lin" valueType="num">
                                      <p:cBhvr>
                                        <p:cTn id="68" dur="400" fill="hold"/>
                                        <p:tgtEl>
                                          <p:spTgt spid="18"/>
                                        </p:tgtEl>
                                        <p:attrNameLst>
                                          <p:attrName>style.rotation</p:attrName>
                                        </p:attrNameLst>
                                      </p:cBhvr>
                                      <p:tavLst>
                                        <p:tav tm="0">
                                          <p:val>
                                            <p:fltVal val="90"/>
                                          </p:val>
                                        </p:tav>
                                        <p:tav tm="100000">
                                          <p:val>
                                            <p:fltVal val="0"/>
                                          </p:val>
                                        </p:tav>
                                      </p:tavLst>
                                    </p:anim>
                                    <p:animEffect transition="in" filter="fade">
                                      <p:cBhvr>
                                        <p:cTn id="69" dur="400"/>
                                        <p:tgtEl>
                                          <p:spTgt spid="18"/>
                                        </p:tgtEl>
                                      </p:cBhvr>
                                    </p:animEffect>
                                  </p:childTnLst>
                                </p:cTn>
                              </p:par>
                            </p:childTnLst>
                          </p:cTn>
                        </p:par>
                        <p:par>
                          <p:cTn id="70" fill="hold">
                            <p:stCondLst>
                              <p:cond delay="4500"/>
                            </p:stCondLst>
                            <p:childTnLst>
                              <p:par>
                                <p:cTn id="71" presetID="22" presetClass="entr" presetSubtype="8"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500"/>
                                        <p:tgtEl>
                                          <p:spTgt spid="19"/>
                                        </p:tgtEl>
                                      </p:cBhvr>
                                    </p:animEffect>
                                  </p:childTnLst>
                                </p:cTn>
                              </p:par>
                            </p:childTnLst>
                          </p:cTn>
                        </p:par>
                        <p:par>
                          <p:cTn id="74" fill="hold">
                            <p:stCondLst>
                              <p:cond delay="5000"/>
                            </p:stCondLst>
                            <p:childTnLst>
                              <p:par>
                                <p:cTn id="75" presetID="31" presetClass="entr" presetSubtype="0" fill="hold" grpId="0" nodeType="after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400" fill="hold"/>
                                        <p:tgtEl>
                                          <p:spTgt spid="16"/>
                                        </p:tgtEl>
                                        <p:attrNameLst>
                                          <p:attrName>ppt_w</p:attrName>
                                        </p:attrNameLst>
                                      </p:cBhvr>
                                      <p:tavLst>
                                        <p:tav tm="0">
                                          <p:val>
                                            <p:fltVal val="0"/>
                                          </p:val>
                                        </p:tav>
                                        <p:tav tm="100000">
                                          <p:val>
                                            <p:strVal val="#ppt_w"/>
                                          </p:val>
                                        </p:tav>
                                      </p:tavLst>
                                    </p:anim>
                                    <p:anim calcmode="lin" valueType="num">
                                      <p:cBhvr>
                                        <p:cTn id="78" dur="400" fill="hold"/>
                                        <p:tgtEl>
                                          <p:spTgt spid="16"/>
                                        </p:tgtEl>
                                        <p:attrNameLst>
                                          <p:attrName>ppt_h</p:attrName>
                                        </p:attrNameLst>
                                      </p:cBhvr>
                                      <p:tavLst>
                                        <p:tav tm="0">
                                          <p:val>
                                            <p:fltVal val="0"/>
                                          </p:val>
                                        </p:tav>
                                        <p:tav tm="100000">
                                          <p:val>
                                            <p:strVal val="#ppt_h"/>
                                          </p:val>
                                        </p:tav>
                                      </p:tavLst>
                                    </p:anim>
                                    <p:anim calcmode="lin" valueType="num">
                                      <p:cBhvr>
                                        <p:cTn id="79" dur="400" fill="hold"/>
                                        <p:tgtEl>
                                          <p:spTgt spid="16"/>
                                        </p:tgtEl>
                                        <p:attrNameLst>
                                          <p:attrName>style.rotation</p:attrName>
                                        </p:attrNameLst>
                                      </p:cBhvr>
                                      <p:tavLst>
                                        <p:tav tm="0">
                                          <p:val>
                                            <p:fltVal val="90"/>
                                          </p:val>
                                        </p:tav>
                                        <p:tav tm="100000">
                                          <p:val>
                                            <p:fltVal val="0"/>
                                          </p:val>
                                        </p:tav>
                                      </p:tavLst>
                                    </p:anim>
                                    <p:animEffect transition="in" filter="fade">
                                      <p:cBhvr>
                                        <p:cTn id="80" dur="400"/>
                                        <p:tgtEl>
                                          <p:spTgt spid="16"/>
                                        </p:tgtEl>
                                      </p:cBhvr>
                                    </p:animEffect>
                                  </p:childTnLst>
                                </p:cTn>
                              </p:par>
                            </p:childTnLst>
                          </p:cTn>
                        </p:par>
                        <p:par>
                          <p:cTn id="81" fill="hold">
                            <p:stCondLst>
                              <p:cond delay="5500"/>
                            </p:stCondLst>
                            <p:childTnLst>
                              <p:par>
                                <p:cTn id="82" presetID="22" presetClass="entr" presetSubtype="8" fill="hold" grpId="0" nodeType="after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left)">
                                      <p:cBhvr>
                                        <p:cTn id="8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2" grpId="0" animBg="1"/>
      <p:bldP spid="13" grpId="0"/>
      <p:bldP spid="14" grpId="0"/>
      <p:bldP spid="15" grpId="0"/>
      <p:bldP spid="16" grpId="0"/>
      <p:bldP spid="17" grpId="0" animBg="1"/>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00475" y="1674270"/>
            <a:ext cx="5343525" cy="3470818"/>
          </a:xfrm>
          <a:prstGeom prst="rect">
            <a:avLst/>
          </a:prstGeom>
        </p:spPr>
      </p:pic>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1716"/>
            <a:ext cx="6953601" cy="3043372"/>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5316" y="1102769"/>
            <a:ext cx="2895606" cy="1143002"/>
          </a:xfrm>
          <a:prstGeom prst="rect">
            <a:avLst/>
          </a:prstGeom>
        </p:spPr>
      </p:pic>
      <p:sp>
        <p:nvSpPr>
          <p:cNvPr id="21" name="矩形 20"/>
          <p:cNvSpPr/>
          <p:nvPr/>
        </p:nvSpPr>
        <p:spPr>
          <a:xfrm>
            <a:off x="3396838" y="1521969"/>
            <a:ext cx="5259823" cy="615553"/>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4000" b="1" smtClean="0">
                <a:solidFill>
                  <a:srgbClr val="E71F19"/>
                </a:solidFill>
                <a:latin typeface="微软雅黑" panose="020B0503020204020204" pitchFamily="34" charset="-122"/>
                <a:ea typeface="微软雅黑" panose="020B0503020204020204" pitchFamily="34" charset="-122"/>
              </a:rPr>
              <a:t>教学过程</a:t>
            </a:r>
            <a:endParaRPr lang="zh-CN" altLang="en-US" sz="4000" b="1" dirty="0">
              <a:solidFill>
                <a:srgbClr val="E71F19"/>
              </a:solidFill>
              <a:latin typeface="微软雅黑" panose="020B0503020204020204" pitchFamily="34" charset="-122"/>
              <a:ea typeface="微软雅黑" panose="020B0503020204020204" pitchFamily="34" charset="-122"/>
            </a:endParaRPr>
          </a:p>
        </p:txBody>
      </p:sp>
      <p:sp>
        <p:nvSpPr>
          <p:cNvPr id="22" name="TextBox 25"/>
          <p:cNvSpPr txBox="1"/>
          <p:nvPr/>
        </p:nvSpPr>
        <p:spPr>
          <a:xfrm>
            <a:off x="2635562" y="2469693"/>
            <a:ext cx="1109085" cy="323037"/>
          </a:xfrm>
          <a:prstGeom prst="rect">
            <a:avLst/>
          </a:prstGeom>
          <a:noFill/>
        </p:spPr>
        <p:txBody>
          <a:bodyPr wrap="square" rtlCol="0">
            <a:spAutoFit/>
          </a:bodyPr>
          <a:lstStyle/>
          <a:p>
            <a:pPr defTabSz="685165" fontAlgn="base">
              <a:spcBef>
                <a:spcPct val="0"/>
              </a:spcBef>
              <a:spcAft>
                <a:spcPct val="0"/>
              </a:spcAft>
              <a:defRPr/>
            </a:pPr>
            <a:r>
              <a:rPr lang="zh-CN" altLang="en-US" sz="1500" smtClean="0">
                <a:solidFill>
                  <a:prstClr val="black">
                    <a:lumMod val="75000"/>
                    <a:lumOff val="25000"/>
                  </a:prstClr>
                </a:solidFill>
                <a:latin typeface="微软雅黑" panose="020B0503020204020204" pitchFamily="34" charset="-122"/>
                <a:ea typeface="微软雅黑" panose="020B0503020204020204" pitchFamily="34" charset="-122"/>
              </a:rPr>
              <a:t>课程分析</a:t>
            </a:r>
            <a:endPar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3" name="TextBox 26"/>
          <p:cNvSpPr txBox="1"/>
          <p:nvPr/>
        </p:nvSpPr>
        <p:spPr>
          <a:xfrm>
            <a:off x="4238500" y="2469693"/>
            <a:ext cx="1206665" cy="323037"/>
          </a:xfrm>
          <a:prstGeom prst="rect">
            <a:avLst/>
          </a:prstGeom>
          <a:noFill/>
          <a:ln w="9525">
            <a:noFill/>
          </a:ln>
        </p:spPr>
        <p:txBody>
          <a:bodyPr>
            <a:spAutoFit/>
          </a:bodyPr>
          <a:lstStyle/>
          <a:p>
            <a:pPr defTabSz="685165" fontAlgn="base">
              <a:spcBef>
                <a:spcPct val="0"/>
              </a:spcBef>
              <a:spcAft>
                <a:spcPct val="0"/>
              </a:spcAft>
            </a:pPr>
            <a:r>
              <a:rPr lang="zh-CN" altLang="en-US" sz="1500" smtClean="0">
                <a:solidFill>
                  <a:prstClr val="black">
                    <a:lumMod val="75000"/>
                    <a:lumOff val="25000"/>
                  </a:prstClr>
                </a:solidFill>
                <a:latin typeface="微软雅黑" panose="020B0503020204020204" pitchFamily="34" charset="-122"/>
                <a:ea typeface="微软雅黑" panose="020B0503020204020204" pitchFamily="34" charset="-122"/>
              </a:rPr>
              <a:t>内容分析</a:t>
            </a:r>
            <a:endPar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4" name="Freeform 21"/>
          <p:cNvSpPr>
            <a:spLocks noEditPoints="1"/>
          </p:cNvSpPr>
          <p:nvPr/>
        </p:nvSpPr>
        <p:spPr>
          <a:xfrm>
            <a:off x="2423742"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3506"/>
              </a:cxn>
              <a:cxn ang="0">
                <a:pos x="153865" y="113506"/>
              </a:cxn>
              <a:cxn ang="0">
                <a:pos x="153865" y="40129"/>
              </a:cxn>
              <a:cxn ang="0">
                <a:pos x="112835" y="40129"/>
              </a:cxn>
              <a:cxn ang="0">
                <a:pos x="112835" y="113506"/>
              </a:cxn>
              <a:cxn ang="0">
                <a:pos x="39891" y="113506"/>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prstClr val="black">
                  <a:lumMod val="75000"/>
                  <a:lumOff val="25000"/>
                </a:prstClr>
              </a:solidFill>
            </a:endParaRPr>
          </a:p>
        </p:txBody>
      </p:sp>
      <p:sp>
        <p:nvSpPr>
          <p:cNvPr id="25" name="Freeform 22"/>
          <p:cNvSpPr>
            <a:spLocks noEditPoints="1"/>
          </p:cNvSpPr>
          <p:nvPr/>
        </p:nvSpPr>
        <p:spPr>
          <a:xfrm>
            <a:off x="4015968"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prstClr val="black">
                  <a:lumMod val="75000"/>
                  <a:lumOff val="25000"/>
                </a:prstClr>
              </a:solidFill>
            </a:endParaRPr>
          </a:p>
        </p:txBody>
      </p:sp>
      <p:sp>
        <p:nvSpPr>
          <p:cNvPr id="26" name="TextBox 13"/>
          <p:cNvSpPr txBox="1"/>
          <p:nvPr/>
        </p:nvSpPr>
        <p:spPr>
          <a:xfrm>
            <a:off x="5896177" y="2469693"/>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smtClean="0">
                <a:solidFill>
                  <a:prstClr val="black">
                    <a:lumMod val="75000"/>
                    <a:lumOff val="25000"/>
                  </a:prstClr>
                </a:solidFill>
                <a:latin typeface="微软雅黑" panose="020B0503020204020204" pitchFamily="34" charset="-122"/>
                <a:ea typeface="微软雅黑" panose="020B0503020204020204" pitchFamily="34" charset="-122"/>
              </a:rPr>
              <a:t>教学重点</a:t>
            </a:r>
            <a:endPar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7" name="Freeform 22"/>
          <p:cNvSpPr>
            <a:spLocks noEditPoints="1"/>
          </p:cNvSpPr>
          <p:nvPr/>
        </p:nvSpPr>
        <p:spPr>
          <a:xfrm>
            <a:off x="5672456"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prstClr val="black">
                  <a:lumMod val="75000"/>
                  <a:lumOff val="25000"/>
                </a:prstClr>
              </a:solidFill>
            </a:endParaRPr>
          </a:p>
        </p:txBody>
      </p:sp>
      <p:sp>
        <p:nvSpPr>
          <p:cNvPr id="28" name="TextBox 13"/>
          <p:cNvSpPr txBox="1"/>
          <p:nvPr/>
        </p:nvSpPr>
        <p:spPr>
          <a:xfrm>
            <a:off x="2633188" y="2858699"/>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smtClean="0">
                <a:solidFill>
                  <a:prstClr val="black">
                    <a:lumMod val="75000"/>
                    <a:lumOff val="25000"/>
                  </a:prstClr>
                </a:solidFill>
                <a:latin typeface="微软雅黑" panose="020B0503020204020204" pitchFamily="34" charset="-122"/>
                <a:ea typeface="微软雅黑" panose="020B0503020204020204" pitchFamily="34" charset="-122"/>
              </a:rPr>
              <a:t>学情分析</a:t>
            </a:r>
            <a:endPar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9" name="Freeform 22"/>
          <p:cNvSpPr>
            <a:spLocks noEditPoints="1"/>
          </p:cNvSpPr>
          <p:nvPr/>
        </p:nvSpPr>
        <p:spPr>
          <a:xfrm>
            <a:off x="2428517" y="2907489"/>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prstClr val="black">
                  <a:lumMod val="75000"/>
                  <a:lumOff val="25000"/>
                </a:prstClr>
              </a:solidFill>
            </a:endParaRPr>
          </a:p>
        </p:txBody>
      </p:sp>
      <p:sp>
        <p:nvSpPr>
          <p:cNvPr id="30" name="TextBox 13"/>
          <p:cNvSpPr txBox="1"/>
          <p:nvPr/>
        </p:nvSpPr>
        <p:spPr>
          <a:xfrm>
            <a:off x="4238500" y="2858699"/>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smtClean="0">
                <a:solidFill>
                  <a:prstClr val="black">
                    <a:lumMod val="75000"/>
                    <a:lumOff val="25000"/>
                  </a:prstClr>
                </a:solidFill>
                <a:latin typeface="微软雅黑" panose="020B0503020204020204" pitchFamily="34" charset="-122"/>
                <a:ea typeface="微软雅黑" panose="020B0503020204020204" pitchFamily="34" charset="-122"/>
              </a:rPr>
              <a:t>教学难点</a:t>
            </a:r>
            <a:endPar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1" name="Freeform 22"/>
          <p:cNvSpPr>
            <a:spLocks noEditPoints="1"/>
          </p:cNvSpPr>
          <p:nvPr/>
        </p:nvSpPr>
        <p:spPr>
          <a:xfrm>
            <a:off x="4024304" y="2907489"/>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prstClr val="black">
                  <a:lumMod val="75000"/>
                  <a:lumOff val="2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par>
                          <p:cTn id="17" fill="hold">
                            <p:stCondLst>
                              <p:cond delay="1279"/>
                            </p:stCondLst>
                            <p:childTnLst>
                              <p:par>
                                <p:cTn id="18" presetID="2" presetClass="entr" presetSubtype="12"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1+#ppt_h/2"/>
                                          </p:val>
                                        </p:tav>
                                        <p:tav tm="100000">
                                          <p:val>
                                            <p:strVal val="#ppt_y"/>
                                          </p:val>
                                        </p:tav>
                                      </p:tavLst>
                                    </p:anim>
                                  </p:childTnLst>
                                </p:cTn>
                              </p:par>
                              <p:par>
                                <p:cTn id="22" presetID="2" presetClass="entr" presetSubtype="12" fill="hold" nodeType="withEffect">
                                  <p:stCondLst>
                                    <p:cond delay="10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0-#ppt_w/2"/>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par>
                                <p:cTn id="26" presetID="2" presetClass="entr" presetSubtype="12" fill="hold" nodeType="withEffect">
                                  <p:stCondLst>
                                    <p:cond delay="10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0-#ppt_w/2"/>
                                          </p:val>
                                        </p:tav>
                                        <p:tav tm="100000">
                                          <p:val>
                                            <p:strVal val="#ppt_x"/>
                                          </p:val>
                                        </p:tav>
                                      </p:tavLst>
                                    </p:anim>
                                    <p:anim calcmode="lin" valueType="num">
                                      <p:cBhvr additive="base">
                                        <p:cTn id="29" dur="500" fill="hold"/>
                                        <p:tgtEl>
                                          <p:spTgt spid="27"/>
                                        </p:tgtEl>
                                        <p:attrNameLst>
                                          <p:attrName>ppt_y</p:attrName>
                                        </p:attrNameLst>
                                      </p:cBhvr>
                                      <p:tavLst>
                                        <p:tav tm="0">
                                          <p:val>
                                            <p:strVal val="1+#ppt_h/2"/>
                                          </p:val>
                                        </p:tav>
                                        <p:tav tm="100000">
                                          <p:val>
                                            <p:strVal val="#ppt_y"/>
                                          </p:val>
                                        </p:tav>
                                      </p:tavLst>
                                    </p:anim>
                                  </p:childTnLst>
                                </p:cTn>
                              </p:par>
                              <p:par>
                                <p:cTn id="30" presetID="2" presetClass="entr" presetSubtype="12" fill="hold" nodeType="withEffect">
                                  <p:stCondLst>
                                    <p:cond delay="10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0-#ppt_w/2"/>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par>
                                <p:cTn id="34" presetID="2" presetClass="entr" presetSubtype="12" fill="hold" nodeType="withEffect">
                                  <p:stCondLst>
                                    <p:cond delay="1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1+#ppt_h/2"/>
                                          </p:val>
                                        </p:tav>
                                        <p:tav tm="100000">
                                          <p:val>
                                            <p:strVal val="#ppt_y"/>
                                          </p:val>
                                        </p:tav>
                                      </p:tavLst>
                                    </p:anim>
                                  </p:childTnLst>
                                </p:cTn>
                              </p:par>
                            </p:childTnLst>
                          </p:cTn>
                        </p:par>
                        <p:par>
                          <p:cTn id="38" fill="hold">
                            <p:stCondLst>
                              <p:cond delay="1779"/>
                            </p:stCondLst>
                            <p:childTnLst>
                              <p:par>
                                <p:cTn id="39" presetID="22" presetClass="entr" presetSubtype="8"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6" grpId="0"/>
      <p:bldP spid="28"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教学过程</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91513" y="1492798"/>
            <a:ext cx="2102280" cy="2773155"/>
          </a:xfrm>
          <a:prstGeom prst="rect">
            <a:avLst/>
          </a:prstGeom>
        </p:spPr>
      </p:pic>
      <p:grpSp>
        <p:nvGrpSpPr>
          <p:cNvPr id="10" name="组合 9"/>
          <p:cNvGrpSpPr/>
          <p:nvPr/>
        </p:nvGrpSpPr>
        <p:grpSpPr>
          <a:xfrm>
            <a:off x="3478325" y="1492798"/>
            <a:ext cx="4827966" cy="651824"/>
            <a:chOff x="857249" y="1714500"/>
            <a:chExt cx="4827966" cy="651824"/>
          </a:xfrm>
        </p:grpSpPr>
        <p:sp>
          <p:nvSpPr>
            <p:cNvPr id="11" name="五边形 10"/>
            <p:cNvSpPr/>
            <p:nvPr/>
          </p:nvSpPr>
          <p:spPr>
            <a:xfrm>
              <a:off x="857249" y="1714500"/>
              <a:ext cx="1903856" cy="500063"/>
            </a:xfrm>
            <a:prstGeom prst="homePlate">
              <a:avLst/>
            </a:prstGeom>
            <a:solidFill>
              <a:srgbClr val="62AB71"/>
            </a:solidFill>
            <a:ln w="25400" cap="flat" cmpd="sng" algn="ctr">
              <a:noFill/>
              <a:prstDash val="solid"/>
            </a:ln>
            <a:effectLst/>
          </p:spPr>
          <p:txBody>
            <a:bodyPr lIns="68580" tIns="34290" rIns="68580" bIns="34290" rtlCol="0" anchor="ctr"/>
            <a:lstStyle/>
            <a:p>
              <a:pPr algn="ctr" defTabSz="913765" fontAlgn="auto">
                <a:spcBef>
                  <a:spcPts val="0"/>
                </a:spcBef>
                <a:spcAft>
                  <a:spcPts val="0"/>
                </a:spcAft>
                <a:defRPr/>
              </a:pPr>
              <a:endParaRPr lang="zh-CN" altLang="en-US" sz="1400" kern="0">
                <a:solidFill>
                  <a:prstClr val="white"/>
                </a:solidFill>
                <a:latin typeface="Calibri" panose="020F0502020204030204"/>
                <a:ea typeface="宋体" panose="02010600030101010101" pitchFamily="2" charset="-122"/>
              </a:endParaRPr>
            </a:p>
          </p:txBody>
        </p:sp>
        <p:sp>
          <p:nvSpPr>
            <p:cNvPr id="12" name="矩形 11"/>
            <p:cNvSpPr/>
            <p:nvPr/>
          </p:nvSpPr>
          <p:spPr>
            <a:xfrm>
              <a:off x="2928567" y="1743076"/>
              <a:ext cx="2756648" cy="623248"/>
            </a:xfrm>
            <a:prstGeom prst="rect">
              <a:avLst/>
            </a:prstGeom>
          </p:spPr>
          <p:txBody>
            <a:bodyPr wrap="square" lIns="68580" tIns="34290" rIns="68580" bIns="34290">
              <a:spAutoFit/>
            </a:bodyPr>
            <a:lstStyle/>
            <a:p>
              <a:pPr defTabSz="913765" fontAlgn="auto">
                <a:spcBef>
                  <a:spcPts val="840"/>
                </a:spcBef>
                <a:spcAft>
                  <a:spcPts val="840"/>
                </a:spcAft>
                <a:defRPr/>
              </a:pPr>
              <a:r>
                <a:rPr lang="zh-CN" altLang="en-US" sz="900" kern="0" dirty="0">
                  <a:solidFill>
                    <a:prstClr val="black">
                      <a:lumMod val="75000"/>
                      <a:lumOff val="25000"/>
                    </a:prst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请在此处输入您的文本，或者复制您的文本粘贴到此处请在此处请在此处输入您的文本，或者复制您的文本粘贴到此处请在此处或者复制您的文本粘贴到此处请在此处</a:t>
              </a:r>
              <a:endParaRPr lang="en-US" altLang="zh-CN" sz="900"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3" name="矩形 12"/>
            <p:cNvSpPr/>
            <p:nvPr/>
          </p:nvSpPr>
          <p:spPr>
            <a:xfrm>
              <a:off x="1182083" y="1831108"/>
              <a:ext cx="1215718" cy="284693"/>
            </a:xfrm>
            <a:prstGeom prst="rect">
              <a:avLst/>
            </a:prstGeom>
          </p:spPr>
          <p:txBody>
            <a:bodyPr wrap="none" lIns="68580" tIns="34290" rIns="68580" bIns="34290">
              <a:spAutoFit/>
            </a:bodyPr>
            <a:lstStyle/>
            <a:p>
              <a:pPr algn="ctr" defTabSz="913765" fontAlgn="auto">
                <a:spcBef>
                  <a:spcPts val="0"/>
                </a:spcBef>
                <a:spcAft>
                  <a:spcPts val="0"/>
                </a:spcAft>
                <a:defRPr/>
              </a:pPr>
              <a:r>
                <a:rPr lang="zh-CN" altLang="en-US" sz="1400" b="1" kern="0" dirty="0">
                  <a:solidFill>
                    <a:prstClr val="white"/>
                  </a:solidFill>
                  <a:latin typeface="微软雅黑" panose="020B0503020204020204" pitchFamily="34" charset="-122"/>
                  <a:ea typeface="微软雅黑" panose="020B0503020204020204" pitchFamily="34" charset="-122"/>
                </a:rPr>
                <a:t>输入文本内容</a:t>
              </a:r>
              <a:endParaRPr lang="en-US" altLang="zh-CN" sz="1400" b="1" kern="0" dirty="0">
                <a:solidFill>
                  <a:prstClr val="white"/>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3478325" y="2260022"/>
            <a:ext cx="4827966" cy="653431"/>
            <a:chOff x="857249" y="2481722"/>
            <a:chExt cx="4675566" cy="653431"/>
          </a:xfrm>
        </p:grpSpPr>
        <p:sp>
          <p:nvSpPr>
            <p:cNvPr id="15" name="五边形 14"/>
            <p:cNvSpPr/>
            <p:nvPr/>
          </p:nvSpPr>
          <p:spPr>
            <a:xfrm>
              <a:off x="857249" y="2481722"/>
              <a:ext cx="1903856" cy="500063"/>
            </a:xfrm>
            <a:prstGeom prst="homePlate">
              <a:avLst/>
            </a:prstGeom>
            <a:solidFill>
              <a:srgbClr val="E71F19"/>
            </a:solidFill>
            <a:ln w="25400" cap="flat" cmpd="sng" algn="ctr">
              <a:noFill/>
              <a:prstDash val="solid"/>
            </a:ln>
            <a:effectLst/>
          </p:spPr>
          <p:txBody>
            <a:bodyPr lIns="68580" tIns="34290" rIns="68580" bIns="34290" rtlCol="0" anchor="ctr"/>
            <a:lstStyle/>
            <a:p>
              <a:pPr algn="ctr" defTabSz="913765" fontAlgn="auto">
                <a:spcBef>
                  <a:spcPts val="0"/>
                </a:spcBef>
                <a:spcAft>
                  <a:spcPts val="0"/>
                </a:spcAft>
                <a:defRPr/>
              </a:pPr>
              <a:endParaRPr lang="zh-CN" altLang="en-US" sz="1400" kern="0">
                <a:solidFill>
                  <a:prstClr val="white"/>
                </a:solidFill>
                <a:latin typeface="Calibri" panose="020F0502020204030204"/>
                <a:ea typeface="宋体" panose="02010600030101010101" pitchFamily="2" charset="-122"/>
              </a:endParaRPr>
            </a:p>
          </p:txBody>
        </p:sp>
        <p:sp>
          <p:nvSpPr>
            <p:cNvPr id="16" name="矩形 15"/>
            <p:cNvSpPr/>
            <p:nvPr/>
          </p:nvSpPr>
          <p:spPr>
            <a:xfrm>
              <a:off x="2928567" y="2511905"/>
              <a:ext cx="2604248" cy="623248"/>
            </a:xfrm>
            <a:prstGeom prst="rect">
              <a:avLst/>
            </a:prstGeom>
          </p:spPr>
          <p:txBody>
            <a:bodyPr wrap="square" lIns="68580" tIns="34290" rIns="68580" bIns="34290">
              <a:spAutoFit/>
            </a:bodyPr>
            <a:lstStyle/>
            <a:p>
              <a:pPr defTabSz="913765" fontAlgn="auto">
                <a:spcBef>
                  <a:spcPts val="840"/>
                </a:spcBef>
                <a:spcAft>
                  <a:spcPts val="840"/>
                </a:spcAft>
                <a:defRPr/>
              </a:pPr>
              <a:r>
                <a:rPr lang="zh-CN" altLang="en-US" sz="900" kern="0" dirty="0">
                  <a:solidFill>
                    <a:prstClr val="black">
                      <a:lumMod val="75000"/>
                      <a:lumOff val="25000"/>
                    </a:prst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请在此处输入您的文本，或者复制您的文本粘贴到此处请在此处请在此处输入您的文本，或者复制您的文本粘贴到此处请在此处或者复制您的文本粘贴到此处请在此处</a:t>
              </a:r>
              <a:endParaRPr lang="en-US" altLang="zh-CN" sz="900"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7" name="矩形 16"/>
            <p:cNvSpPr/>
            <p:nvPr/>
          </p:nvSpPr>
          <p:spPr>
            <a:xfrm>
              <a:off x="1201319" y="2593254"/>
              <a:ext cx="1215718" cy="284693"/>
            </a:xfrm>
            <a:prstGeom prst="rect">
              <a:avLst/>
            </a:prstGeom>
          </p:spPr>
          <p:txBody>
            <a:bodyPr wrap="none" lIns="68580" tIns="34290" rIns="68580" bIns="34290">
              <a:spAutoFit/>
            </a:bodyPr>
            <a:lstStyle/>
            <a:p>
              <a:pPr algn="ctr" defTabSz="913765" fontAlgn="auto">
                <a:spcBef>
                  <a:spcPts val="0"/>
                </a:spcBef>
                <a:spcAft>
                  <a:spcPts val="0"/>
                </a:spcAft>
                <a:defRPr/>
              </a:pPr>
              <a:r>
                <a:rPr lang="zh-CN" altLang="en-US" sz="1400" b="1" kern="0" dirty="0">
                  <a:solidFill>
                    <a:prstClr val="white"/>
                  </a:solidFill>
                  <a:latin typeface="微软雅黑" panose="020B0503020204020204" pitchFamily="34" charset="-122"/>
                  <a:ea typeface="微软雅黑" panose="020B0503020204020204" pitchFamily="34" charset="-122"/>
                </a:rPr>
                <a:t>输入文本内容</a:t>
              </a:r>
              <a:endParaRPr lang="en-US" altLang="zh-CN" sz="1400" b="1" kern="0" dirty="0">
                <a:solidFill>
                  <a:prstClr val="white"/>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3478325" y="3027244"/>
            <a:ext cx="4911786" cy="655039"/>
            <a:chOff x="857249" y="3248944"/>
            <a:chExt cx="5003226" cy="655039"/>
          </a:xfrm>
        </p:grpSpPr>
        <p:sp>
          <p:nvSpPr>
            <p:cNvPr id="19" name="五边形 18"/>
            <p:cNvSpPr/>
            <p:nvPr/>
          </p:nvSpPr>
          <p:spPr>
            <a:xfrm>
              <a:off x="857249" y="3248944"/>
              <a:ext cx="1903856" cy="500063"/>
            </a:xfrm>
            <a:prstGeom prst="homePlate">
              <a:avLst/>
            </a:prstGeom>
            <a:solidFill>
              <a:srgbClr val="71C3E3"/>
            </a:solidFill>
            <a:ln w="25400" cap="flat" cmpd="sng" algn="ctr">
              <a:noFill/>
              <a:prstDash val="solid"/>
            </a:ln>
            <a:effectLst/>
          </p:spPr>
          <p:txBody>
            <a:bodyPr lIns="68580" tIns="34290" rIns="68580" bIns="34290" rtlCol="0" anchor="ctr"/>
            <a:lstStyle/>
            <a:p>
              <a:pPr algn="ctr" defTabSz="913765" fontAlgn="auto">
                <a:spcBef>
                  <a:spcPts val="0"/>
                </a:spcBef>
                <a:spcAft>
                  <a:spcPts val="0"/>
                </a:spcAft>
                <a:defRPr/>
              </a:pPr>
              <a:endParaRPr lang="zh-CN" altLang="en-US" sz="1400" kern="0">
                <a:solidFill>
                  <a:prstClr val="white"/>
                </a:solidFill>
                <a:latin typeface="Calibri" panose="020F0502020204030204"/>
                <a:ea typeface="宋体" panose="02010600030101010101" pitchFamily="2" charset="-122"/>
              </a:endParaRPr>
            </a:p>
          </p:txBody>
        </p:sp>
        <p:sp>
          <p:nvSpPr>
            <p:cNvPr id="24" name="矩形 23"/>
            <p:cNvSpPr/>
            <p:nvPr/>
          </p:nvSpPr>
          <p:spPr>
            <a:xfrm>
              <a:off x="2928567" y="3280735"/>
              <a:ext cx="2931908" cy="623248"/>
            </a:xfrm>
            <a:prstGeom prst="rect">
              <a:avLst/>
            </a:prstGeom>
          </p:spPr>
          <p:txBody>
            <a:bodyPr wrap="square" lIns="68580" tIns="34290" rIns="68580" bIns="34290">
              <a:spAutoFit/>
            </a:bodyPr>
            <a:lstStyle/>
            <a:p>
              <a:pPr defTabSz="913765" fontAlgn="auto">
                <a:spcBef>
                  <a:spcPts val="840"/>
                </a:spcBef>
                <a:spcAft>
                  <a:spcPts val="840"/>
                </a:spcAft>
                <a:defRPr/>
              </a:pPr>
              <a:r>
                <a:rPr lang="zh-CN" altLang="en-US" sz="900" kern="0" dirty="0">
                  <a:solidFill>
                    <a:prstClr val="black">
                      <a:lumMod val="75000"/>
                      <a:lumOff val="25000"/>
                    </a:prst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请在此处输入您的文本，或者复制您的文本粘贴到此处请在此处请在此处输入您的文本，或者复制您的文本粘贴到此处请在此处或者复制您的文本粘贴到此处请在此处</a:t>
              </a:r>
              <a:endParaRPr lang="en-US" altLang="zh-CN" sz="900"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5" name="矩形 24"/>
            <p:cNvSpPr/>
            <p:nvPr/>
          </p:nvSpPr>
          <p:spPr>
            <a:xfrm>
              <a:off x="1201319" y="3360476"/>
              <a:ext cx="1215718" cy="284693"/>
            </a:xfrm>
            <a:prstGeom prst="rect">
              <a:avLst/>
            </a:prstGeom>
          </p:spPr>
          <p:txBody>
            <a:bodyPr wrap="none" lIns="68580" tIns="34290" rIns="68580" bIns="34290">
              <a:spAutoFit/>
            </a:bodyPr>
            <a:lstStyle/>
            <a:p>
              <a:pPr algn="ctr" defTabSz="913765" fontAlgn="auto">
                <a:spcBef>
                  <a:spcPts val="0"/>
                </a:spcBef>
                <a:spcAft>
                  <a:spcPts val="0"/>
                </a:spcAft>
                <a:defRPr/>
              </a:pPr>
              <a:r>
                <a:rPr lang="zh-CN" altLang="en-US" sz="1400" b="1" kern="0" dirty="0">
                  <a:solidFill>
                    <a:prstClr val="white"/>
                  </a:solidFill>
                  <a:latin typeface="微软雅黑" panose="020B0503020204020204" pitchFamily="34" charset="-122"/>
                  <a:ea typeface="微软雅黑" panose="020B0503020204020204" pitchFamily="34" charset="-122"/>
                </a:rPr>
                <a:t>输入文本内容</a:t>
              </a:r>
              <a:endParaRPr lang="en-US" altLang="zh-CN" sz="1400" b="1" kern="0" dirty="0">
                <a:solidFill>
                  <a:prstClr val="white"/>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3478323" y="3794466"/>
            <a:ext cx="4911788" cy="656646"/>
            <a:chOff x="857249" y="4016166"/>
            <a:chExt cx="4911788" cy="656646"/>
          </a:xfrm>
        </p:grpSpPr>
        <p:sp>
          <p:nvSpPr>
            <p:cNvPr id="27" name="五边形 26"/>
            <p:cNvSpPr/>
            <p:nvPr/>
          </p:nvSpPr>
          <p:spPr>
            <a:xfrm>
              <a:off x="857249" y="4016166"/>
              <a:ext cx="1903856" cy="500063"/>
            </a:xfrm>
            <a:prstGeom prst="homePlate">
              <a:avLst/>
            </a:prstGeom>
            <a:solidFill>
              <a:srgbClr val="FFC000"/>
            </a:solidFill>
            <a:ln w="25400" cap="flat" cmpd="sng" algn="ctr">
              <a:noFill/>
              <a:prstDash val="solid"/>
            </a:ln>
            <a:effectLst/>
          </p:spPr>
          <p:txBody>
            <a:bodyPr lIns="68580" tIns="34290" rIns="68580" bIns="34290" rtlCol="0" anchor="ctr"/>
            <a:lstStyle/>
            <a:p>
              <a:pPr algn="ctr" defTabSz="913765" fontAlgn="auto">
                <a:spcBef>
                  <a:spcPts val="0"/>
                </a:spcBef>
                <a:spcAft>
                  <a:spcPts val="0"/>
                </a:spcAft>
                <a:defRPr/>
              </a:pPr>
              <a:endParaRPr lang="zh-CN" altLang="en-US" sz="1400" kern="0">
                <a:solidFill>
                  <a:prstClr val="white"/>
                </a:solidFill>
                <a:latin typeface="Calibri" panose="020F0502020204030204"/>
                <a:ea typeface="宋体" panose="02010600030101010101" pitchFamily="2" charset="-122"/>
              </a:endParaRPr>
            </a:p>
          </p:txBody>
        </p:sp>
        <p:sp>
          <p:nvSpPr>
            <p:cNvPr id="28" name="矩形 27"/>
            <p:cNvSpPr/>
            <p:nvPr/>
          </p:nvSpPr>
          <p:spPr>
            <a:xfrm>
              <a:off x="2928567" y="4049564"/>
              <a:ext cx="2840470" cy="623248"/>
            </a:xfrm>
            <a:prstGeom prst="rect">
              <a:avLst/>
            </a:prstGeom>
          </p:spPr>
          <p:txBody>
            <a:bodyPr wrap="square" lIns="68580" tIns="34290" rIns="68580" bIns="34290">
              <a:spAutoFit/>
            </a:bodyPr>
            <a:lstStyle/>
            <a:p>
              <a:pPr defTabSz="913765" fontAlgn="auto">
                <a:spcBef>
                  <a:spcPts val="840"/>
                </a:spcBef>
                <a:spcAft>
                  <a:spcPts val="840"/>
                </a:spcAft>
                <a:defRPr/>
              </a:pPr>
              <a:r>
                <a:rPr lang="zh-CN" altLang="en-US" sz="900" kern="0" dirty="0">
                  <a:solidFill>
                    <a:prstClr val="black">
                      <a:lumMod val="75000"/>
                      <a:lumOff val="25000"/>
                    </a:prst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请在此处输入您的文本，或者复制您的文本粘贴到此处请在此处请在此处输入您的文本，或者复制您的文本粘贴到此处请在此处或者复制您的文本粘贴到此处请在此处</a:t>
              </a:r>
              <a:endParaRPr lang="en-US" altLang="zh-CN" sz="900"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9" name="矩形 28"/>
            <p:cNvSpPr/>
            <p:nvPr/>
          </p:nvSpPr>
          <p:spPr>
            <a:xfrm>
              <a:off x="1201318" y="4127698"/>
              <a:ext cx="1215718" cy="284693"/>
            </a:xfrm>
            <a:prstGeom prst="rect">
              <a:avLst/>
            </a:prstGeom>
          </p:spPr>
          <p:txBody>
            <a:bodyPr wrap="none" lIns="68580" tIns="34290" rIns="68580" bIns="34290">
              <a:spAutoFit/>
            </a:bodyPr>
            <a:lstStyle/>
            <a:p>
              <a:pPr algn="ctr" defTabSz="913765" fontAlgn="auto">
                <a:spcBef>
                  <a:spcPts val="0"/>
                </a:spcBef>
                <a:spcAft>
                  <a:spcPts val="0"/>
                </a:spcAft>
                <a:defRPr/>
              </a:pPr>
              <a:r>
                <a:rPr lang="zh-CN" altLang="en-US" sz="1400" b="1" kern="0" dirty="0">
                  <a:solidFill>
                    <a:prstClr val="white"/>
                  </a:solidFill>
                  <a:latin typeface="微软雅黑" panose="020B0503020204020204" pitchFamily="34" charset="-122"/>
                  <a:ea typeface="微软雅黑" panose="020B0503020204020204" pitchFamily="34" charset="-122"/>
                </a:rPr>
                <a:t>输入文本内容</a:t>
              </a:r>
              <a:endParaRPr lang="en-US" altLang="zh-CN" sz="1400" b="1" kern="0" dirty="0">
                <a:solidFill>
                  <a:prstClr val="white"/>
                </a:solidFill>
                <a:latin typeface="微软雅黑" panose="020B0503020204020204" pitchFamily="34" charset="-122"/>
                <a:ea typeface="微软雅黑" panose="020B0503020204020204" pitchFamily="34" charset="-122"/>
              </a:endParaRPr>
            </a:p>
          </p:txBody>
        </p:sp>
      </p:grpSp>
      <p:cxnSp>
        <p:nvCxnSpPr>
          <p:cNvPr id="30" name="直接连接符 29"/>
          <p:cNvCxnSpPr/>
          <p:nvPr/>
        </p:nvCxnSpPr>
        <p:spPr>
          <a:xfrm>
            <a:off x="3478325" y="2121448"/>
            <a:ext cx="4667946" cy="0"/>
          </a:xfrm>
          <a:prstGeom prst="line">
            <a:avLst/>
          </a:prstGeom>
          <a:noFill/>
          <a:ln w="9525" cap="flat" cmpd="sng" algn="ctr">
            <a:solidFill>
              <a:sysClr val="window" lastClr="FFFFFF">
                <a:lumMod val="50000"/>
              </a:sysClr>
            </a:solidFill>
            <a:prstDash val="solid"/>
          </a:ln>
          <a:effectLst/>
        </p:spPr>
      </p:cxnSp>
      <p:cxnSp>
        <p:nvCxnSpPr>
          <p:cNvPr id="31" name="直接连接符 30"/>
          <p:cNvCxnSpPr/>
          <p:nvPr/>
        </p:nvCxnSpPr>
        <p:spPr>
          <a:xfrm>
            <a:off x="3478325" y="2892973"/>
            <a:ext cx="4667946" cy="0"/>
          </a:xfrm>
          <a:prstGeom prst="line">
            <a:avLst/>
          </a:prstGeom>
          <a:noFill/>
          <a:ln w="9525" cap="flat" cmpd="sng" algn="ctr">
            <a:solidFill>
              <a:sysClr val="window" lastClr="FFFFFF">
                <a:lumMod val="50000"/>
              </a:sysClr>
            </a:solidFill>
            <a:prstDash val="solid"/>
          </a:ln>
          <a:effectLst/>
        </p:spPr>
      </p:cxnSp>
      <p:cxnSp>
        <p:nvCxnSpPr>
          <p:cNvPr id="32" name="直接连接符 31"/>
          <p:cNvCxnSpPr/>
          <p:nvPr/>
        </p:nvCxnSpPr>
        <p:spPr>
          <a:xfrm>
            <a:off x="3478325" y="3664498"/>
            <a:ext cx="4767006" cy="0"/>
          </a:xfrm>
          <a:prstGeom prst="line">
            <a:avLst/>
          </a:prstGeom>
          <a:noFill/>
          <a:ln w="9525" cap="flat" cmpd="sng" algn="ctr">
            <a:solidFill>
              <a:sysClr val="window" lastClr="FFFFFF">
                <a:lumMod val="50000"/>
              </a:sysClr>
            </a:solidFill>
            <a:prstDash val="solid"/>
          </a:ln>
          <a:effectLst/>
        </p:spPr>
      </p:cxn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 presetClass="entr" presetSubtype="2"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2" presetClass="entr" presetSubtype="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1+#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2" presetClass="entr" presetSubtype="2"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1+#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2" presetClass="entr" presetSubtype="2"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1+#ppt_w/2"/>
                                          </p:val>
                                        </p:tav>
                                        <p:tav tm="100000">
                                          <p:val>
                                            <p:strVal val="#ppt_x"/>
                                          </p:val>
                                        </p:tav>
                                      </p:tavLst>
                                    </p:anim>
                                    <p:anim calcmode="lin" valueType="num">
                                      <p:cBhvr additive="base">
                                        <p:cTn id="43" dur="500" fill="hold"/>
                                        <p:tgtEl>
                                          <p:spTgt spid="26"/>
                                        </p:tgtEl>
                                        <p:attrNameLst>
                                          <p:attrName>ppt_y</p:attrName>
                                        </p:attrNameLst>
                                      </p:cBhvr>
                                      <p:tavLst>
                                        <p:tav tm="0">
                                          <p:val>
                                            <p:strVal val="#ppt_y"/>
                                          </p:val>
                                        </p:tav>
                                        <p:tav tm="100000">
                                          <p:val>
                                            <p:strVal val="#ppt_y"/>
                                          </p:val>
                                        </p:tav>
                                      </p:tavLst>
                                    </p:anim>
                                  </p:childTnLst>
                                </p:cTn>
                              </p:par>
                            </p:childTnLst>
                          </p:cTn>
                        </p:par>
                        <p:par>
                          <p:cTn id="44" fill="hold">
                            <p:stCondLst>
                              <p:cond delay="3500"/>
                            </p:stCondLst>
                            <p:childTnLst>
                              <p:par>
                                <p:cTn id="45" presetID="22" presetClass="entr" presetSubtype="8"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par>
                                <p:cTn id="48" presetID="22" presetClass="entr" presetSubtype="8"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500"/>
                                        <p:tgtEl>
                                          <p:spTgt spid="31"/>
                                        </p:tgtEl>
                                      </p:cBhvr>
                                    </p:animEffect>
                                  </p:childTnLst>
                                </p:cTn>
                              </p:par>
                              <p:par>
                                <p:cTn id="51" presetID="22" presetClass="entr" presetSubtype="8"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left)">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教学过程</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MH_Other_1"/>
          <p:cNvSpPr/>
          <p:nvPr>
            <p:custDataLst>
              <p:tags r:id="rId3"/>
            </p:custDataLst>
          </p:nvPr>
        </p:nvSpPr>
        <p:spPr>
          <a:xfrm>
            <a:off x="611705" y="1411805"/>
            <a:ext cx="1699990" cy="1472226"/>
          </a:xfrm>
          <a:prstGeom prst="rect">
            <a:avLst/>
          </a:prstGeom>
          <a:blipFill dpi="0" rotWithShape="1">
            <a:blip r:embed="rId4"/>
            <a:srcRect/>
            <a:stretch>
              <a:fillRect/>
            </a:stretch>
          </a:blipFill>
          <a:ln w="9525" cap="flat" cmpd="sng" algn="ctr">
            <a:solidFill>
              <a:srgbClr val="E0E0E0"/>
            </a:solidFill>
            <a:prstDash val="solid"/>
            <a:miter lim="800000"/>
          </a:ln>
          <a:effectLst/>
        </p:spPr>
        <p:txBody>
          <a:bodyPr anchor="ctr"/>
          <a:lstStyle/>
          <a:p>
            <a:pPr algn="ctr" defTabSz="685165">
              <a:defRPr/>
            </a:pPr>
            <a:endParaRPr lang="zh-CN" altLang="en-US" sz="1865" kern="0">
              <a:solidFill>
                <a:prstClr val="white"/>
              </a:solidFill>
              <a:latin typeface="Calibri" panose="020F0502020204030204"/>
              <a:ea typeface="宋体" panose="02010600030101010101" pitchFamily="2" charset="-122"/>
              <a:cs typeface="+mn-ea"/>
              <a:sym typeface="+mn-lt"/>
            </a:endParaRPr>
          </a:p>
        </p:txBody>
      </p:sp>
      <p:grpSp>
        <p:nvGrpSpPr>
          <p:cNvPr id="10" name="组合 9"/>
          <p:cNvGrpSpPr/>
          <p:nvPr/>
        </p:nvGrpSpPr>
        <p:grpSpPr>
          <a:xfrm>
            <a:off x="756233" y="3061446"/>
            <a:ext cx="1295831" cy="340933"/>
            <a:chOff x="755736" y="3075806"/>
            <a:chExt cx="1440000" cy="400050"/>
          </a:xfrm>
          <a:solidFill>
            <a:srgbClr val="00011D"/>
          </a:solidFill>
        </p:grpSpPr>
        <p:sp>
          <p:nvSpPr>
            <p:cNvPr id="11" name="圆角矩形 10"/>
            <p:cNvSpPr/>
            <p:nvPr/>
          </p:nvSpPr>
          <p:spPr>
            <a:xfrm>
              <a:off x="755736" y="3095831"/>
              <a:ext cx="1440000" cy="360000"/>
            </a:xfrm>
            <a:prstGeom prst="roundRect">
              <a:avLst/>
            </a:prstGeom>
            <a:solidFill>
              <a:srgbClr val="FFC000"/>
            </a:solidFill>
            <a:ln w="12700" cap="flat" cmpd="sng" algn="ctr">
              <a:noFill/>
              <a:prstDash val="solid"/>
              <a:miter lim="800000"/>
            </a:ln>
            <a:effectLst/>
          </p:spPr>
          <p:txBody>
            <a:bodyPr lIns="0" tIns="0" rIns="0" bIns="0" anchor="ctr"/>
            <a:lstStyle/>
            <a:p>
              <a:pPr algn="ctr" defTabSz="685165">
                <a:defRPr/>
              </a:pPr>
              <a:endParaRPr lang="zh-CN" altLang="en-US" kern="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12" name="MH_SubTitle_1"/>
            <p:cNvSpPr/>
            <p:nvPr>
              <p:custDataLst>
                <p:tags r:id="rId5"/>
              </p:custDataLst>
            </p:nvPr>
          </p:nvSpPr>
          <p:spPr>
            <a:xfrm>
              <a:off x="838231" y="3075806"/>
              <a:ext cx="1275010" cy="400050"/>
            </a:xfrm>
            <a:prstGeom prst="rect">
              <a:avLst/>
            </a:prstGeom>
            <a:noFill/>
            <a:ln w="9525" cap="flat" cmpd="sng" algn="ctr">
              <a:noFill/>
              <a:prstDash val="solid"/>
              <a:miter lim="800000"/>
            </a:ln>
            <a:effectLst/>
          </p:spPr>
          <p:txBody>
            <a:bodyPr anchor="ctr">
              <a:normAutofit/>
            </a:bodyPr>
            <a:lstStyle/>
            <a:p>
              <a:pPr algn="ctr" defTabSz="685165">
                <a:defRPr/>
              </a:pPr>
              <a:r>
                <a:rPr lang="zh-CN" altLang="en-US" b="1" kern="0" dirty="0">
                  <a:solidFill>
                    <a:prstClr val="white"/>
                  </a:solidFill>
                  <a:latin typeface="微软雅黑" panose="020B0503020204020204" pitchFamily="34" charset="-122"/>
                  <a:ea typeface="微软雅黑" panose="020B0503020204020204" pitchFamily="34" charset="-122"/>
                  <a:cs typeface="+mn-ea"/>
                  <a:sym typeface="+mn-lt"/>
                </a:rPr>
                <a:t>产品一</a:t>
              </a:r>
              <a:endParaRPr lang="zh-CN" altLang="en-US" b="1" kern="0" dirty="0">
                <a:solidFill>
                  <a:prstClr val="white"/>
                </a:solidFill>
                <a:latin typeface="微软雅黑" panose="020B0503020204020204" pitchFamily="34" charset="-122"/>
                <a:ea typeface="微软雅黑" panose="020B0503020204020204" pitchFamily="34" charset="-122"/>
                <a:cs typeface="+mn-ea"/>
                <a:sym typeface="+mn-lt"/>
              </a:endParaRPr>
            </a:p>
          </p:txBody>
        </p:sp>
      </p:grpSp>
      <p:sp>
        <p:nvSpPr>
          <p:cNvPr id="13" name="MH_Other_2"/>
          <p:cNvSpPr/>
          <p:nvPr>
            <p:custDataLst>
              <p:tags r:id="rId6"/>
            </p:custDataLst>
          </p:nvPr>
        </p:nvSpPr>
        <p:spPr>
          <a:xfrm>
            <a:off x="2686346" y="1411805"/>
            <a:ext cx="1699992" cy="1472226"/>
          </a:xfrm>
          <a:prstGeom prst="rect">
            <a:avLst/>
          </a:prstGeom>
          <a:blipFill dpi="0" rotWithShape="1">
            <a:blip r:embed="rId7"/>
            <a:srcRect/>
            <a:stretch>
              <a:fillRect/>
            </a:stretch>
          </a:blipFill>
          <a:ln w="9525" cap="flat" cmpd="sng" algn="ctr">
            <a:solidFill>
              <a:srgbClr val="E0E0E0"/>
            </a:solidFill>
            <a:prstDash val="solid"/>
            <a:miter lim="800000"/>
          </a:ln>
          <a:effectLst/>
        </p:spPr>
        <p:txBody>
          <a:bodyPr anchor="ctr"/>
          <a:lstStyle/>
          <a:p>
            <a:pPr algn="ctr" defTabSz="685165">
              <a:defRPr/>
            </a:pPr>
            <a:endParaRPr lang="zh-CN" altLang="en-US" sz="1865" kern="0">
              <a:solidFill>
                <a:prstClr val="white"/>
              </a:solidFill>
              <a:latin typeface="Calibri" panose="020F0502020204030204"/>
              <a:ea typeface="宋体" panose="02010600030101010101" pitchFamily="2" charset="-122"/>
              <a:cs typeface="+mn-ea"/>
              <a:sym typeface="+mn-lt"/>
            </a:endParaRPr>
          </a:p>
        </p:txBody>
      </p:sp>
      <p:sp>
        <p:nvSpPr>
          <p:cNvPr id="14" name="MH_Other_3"/>
          <p:cNvSpPr/>
          <p:nvPr>
            <p:custDataLst>
              <p:tags r:id="rId8"/>
            </p:custDataLst>
          </p:nvPr>
        </p:nvSpPr>
        <p:spPr>
          <a:xfrm>
            <a:off x="4762486" y="1411805"/>
            <a:ext cx="1699992" cy="1472226"/>
          </a:xfrm>
          <a:prstGeom prst="rect">
            <a:avLst/>
          </a:prstGeom>
          <a:blipFill dpi="0" rotWithShape="1">
            <a:blip r:embed="rId9"/>
            <a:srcRect/>
            <a:stretch>
              <a:fillRect/>
            </a:stretch>
          </a:blipFill>
          <a:ln w="9525" cap="flat" cmpd="sng" algn="ctr">
            <a:solidFill>
              <a:srgbClr val="E0E0E0"/>
            </a:solidFill>
            <a:prstDash val="solid"/>
            <a:miter lim="800000"/>
          </a:ln>
          <a:effectLst/>
        </p:spPr>
        <p:txBody>
          <a:bodyPr anchor="ctr"/>
          <a:lstStyle/>
          <a:p>
            <a:pPr algn="ctr" defTabSz="685165">
              <a:defRPr/>
            </a:pPr>
            <a:endParaRPr lang="zh-CN" altLang="en-US" sz="1865" kern="0">
              <a:solidFill>
                <a:prstClr val="white"/>
              </a:solidFill>
              <a:latin typeface="Calibri" panose="020F0502020204030204"/>
              <a:ea typeface="宋体" panose="02010600030101010101" pitchFamily="2" charset="-122"/>
              <a:cs typeface="+mn-ea"/>
              <a:sym typeface="+mn-lt"/>
            </a:endParaRPr>
          </a:p>
        </p:txBody>
      </p:sp>
      <p:sp>
        <p:nvSpPr>
          <p:cNvPr id="15" name="MH_Other_4"/>
          <p:cNvSpPr/>
          <p:nvPr>
            <p:custDataLst>
              <p:tags r:id="rId10"/>
            </p:custDataLst>
          </p:nvPr>
        </p:nvSpPr>
        <p:spPr>
          <a:xfrm>
            <a:off x="6837069" y="1411805"/>
            <a:ext cx="1699990" cy="1472226"/>
          </a:xfrm>
          <a:prstGeom prst="rect">
            <a:avLst/>
          </a:prstGeom>
          <a:blipFill dpi="0" rotWithShape="1">
            <a:blip r:embed="rId11"/>
            <a:srcRect/>
            <a:stretch>
              <a:fillRect/>
            </a:stretch>
          </a:blipFill>
          <a:ln w="9525" cap="flat" cmpd="sng" algn="ctr">
            <a:solidFill>
              <a:srgbClr val="E0E0E0"/>
            </a:solidFill>
            <a:prstDash val="solid"/>
            <a:miter lim="800000"/>
          </a:ln>
          <a:effectLst/>
        </p:spPr>
        <p:txBody>
          <a:bodyPr anchor="ctr"/>
          <a:lstStyle/>
          <a:p>
            <a:pPr algn="ctr" defTabSz="685165">
              <a:defRPr/>
            </a:pPr>
            <a:endParaRPr lang="zh-CN" altLang="en-US" sz="1865" kern="0">
              <a:solidFill>
                <a:prstClr val="white"/>
              </a:solidFill>
              <a:latin typeface="Calibri" panose="020F0502020204030204"/>
              <a:ea typeface="宋体" panose="02010600030101010101" pitchFamily="2" charset="-122"/>
              <a:cs typeface="+mn-ea"/>
              <a:sym typeface="+mn-lt"/>
            </a:endParaRPr>
          </a:p>
        </p:txBody>
      </p:sp>
      <p:sp>
        <p:nvSpPr>
          <p:cNvPr id="16" name="MH_Text_1"/>
          <p:cNvSpPr txBox="1">
            <a:spLocks noChangeArrowheads="1"/>
          </p:cNvSpPr>
          <p:nvPr>
            <p:custDataLst>
              <p:tags r:id="rId12"/>
            </p:custDataLst>
          </p:nvPr>
        </p:nvSpPr>
        <p:spPr bwMode="auto">
          <a:xfrm>
            <a:off x="667730" y="3407975"/>
            <a:ext cx="1475808" cy="79189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01918" tIns="50957" rIns="101918" bIns="50957">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defTabSz="685165">
              <a:lnSpc>
                <a:spcPct val="110000"/>
              </a:lnSpc>
              <a:defRPr/>
            </a:pPr>
            <a:r>
              <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您的内容打在这里，或者通过复制您的文本后，在此框中选择粘贴，并选择只保留文字。</a:t>
            </a:r>
            <a:endPar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mn-lt"/>
            </a:endParaRPr>
          </a:p>
        </p:txBody>
      </p:sp>
      <p:sp>
        <p:nvSpPr>
          <p:cNvPr id="17" name="MH_Text_1"/>
          <p:cNvSpPr txBox="1">
            <a:spLocks noChangeArrowheads="1"/>
          </p:cNvSpPr>
          <p:nvPr>
            <p:custDataLst>
              <p:tags r:id="rId13"/>
            </p:custDataLst>
          </p:nvPr>
        </p:nvSpPr>
        <p:spPr bwMode="auto">
          <a:xfrm>
            <a:off x="2742851" y="3407975"/>
            <a:ext cx="1475808" cy="79189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01918" tIns="50957" rIns="101918" bIns="50957">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defTabSz="685165" fontAlgn="auto">
              <a:lnSpc>
                <a:spcPct val="110000"/>
              </a:lnSpc>
              <a:spcBef>
                <a:spcPts val="0"/>
              </a:spcBef>
              <a:spcAft>
                <a:spcPts val="0"/>
              </a:spcAft>
              <a:defRPr/>
            </a:pPr>
            <a:r>
              <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您的内容打在这里，或者通过复制您的文本后，在此框中选择粘贴，并选择只保留文字。</a:t>
            </a:r>
            <a:endPar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mn-lt"/>
            </a:endParaRPr>
          </a:p>
        </p:txBody>
      </p:sp>
      <p:sp>
        <p:nvSpPr>
          <p:cNvPr id="18" name="MH_Text_1"/>
          <p:cNvSpPr txBox="1">
            <a:spLocks noChangeArrowheads="1"/>
          </p:cNvSpPr>
          <p:nvPr>
            <p:custDataLst>
              <p:tags r:id="rId14"/>
            </p:custDataLst>
          </p:nvPr>
        </p:nvSpPr>
        <p:spPr bwMode="auto">
          <a:xfrm>
            <a:off x="4817973" y="3407975"/>
            <a:ext cx="1475808" cy="79189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01918" tIns="50957" rIns="101918" bIns="50957">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defTabSz="685165" fontAlgn="auto">
              <a:lnSpc>
                <a:spcPct val="110000"/>
              </a:lnSpc>
              <a:spcBef>
                <a:spcPts val="0"/>
              </a:spcBef>
              <a:spcAft>
                <a:spcPts val="0"/>
              </a:spcAft>
              <a:defRPr/>
            </a:pPr>
            <a:r>
              <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您的内容打在这里，或者通过复制您的文本后，在此框中选择粘贴，并选择只保留文字。</a:t>
            </a:r>
            <a:endPar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mn-lt"/>
            </a:endParaRPr>
          </a:p>
        </p:txBody>
      </p:sp>
      <p:sp>
        <p:nvSpPr>
          <p:cNvPr id="19" name="MH_Text_1"/>
          <p:cNvSpPr txBox="1">
            <a:spLocks noChangeArrowheads="1"/>
          </p:cNvSpPr>
          <p:nvPr>
            <p:custDataLst>
              <p:tags r:id="rId15"/>
            </p:custDataLst>
          </p:nvPr>
        </p:nvSpPr>
        <p:spPr bwMode="auto">
          <a:xfrm>
            <a:off x="6893094" y="3407975"/>
            <a:ext cx="1475808" cy="79189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01918" tIns="50957" rIns="101918" bIns="50957">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defTabSz="685165" fontAlgn="auto">
              <a:lnSpc>
                <a:spcPct val="110000"/>
              </a:lnSpc>
              <a:spcBef>
                <a:spcPts val="0"/>
              </a:spcBef>
              <a:spcAft>
                <a:spcPts val="0"/>
              </a:spcAft>
              <a:defRPr/>
            </a:pPr>
            <a:r>
              <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您的内容打在这里，或者通过复制您的文本后，在此框中选择粘贴，并选择只保留文字。</a:t>
            </a:r>
            <a:endPar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mn-lt"/>
            </a:endParaRPr>
          </a:p>
        </p:txBody>
      </p:sp>
      <p:grpSp>
        <p:nvGrpSpPr>
          <p:cNvPr id="24" name="组合 23"/>
          <p:cNvGrpSpPr/>
          <p:nvPr/>
        </p:nvGrpSpPr>
        <p:grpSpPr>
          <a:xfrm>
            <a:off x="2834182" y="3041424"/>
            <a:ext cx="1295831" cy="340933"/>
            <a:chOff x="755736" y="3075806"/>
            <a:chExt cx="1440000" cy="400050"/>
          </a:xfrm>
          <a:solidFill>
            <a:srgbClr val="00011D"/>
          </a:solidFill>
        </p:grpSpPr>
        <p:sp>
          <p:nvSpPr>
            <p:cNvPr id="25" name="圆角矩形 24"/>
            <p:cNvSpPr/>
            <p:nvPr/>
          </p:nvSpPr>
          <p:spPr>
            <a:xfrm>
              <a:off x="755736" y="3095831"/>
              <a:ext cx="1440000" cy="360000"/>
            </a:xfrm>
            <a:prstGeom prst="roundRect">
              <a:avLst/>
            </a:prstGeom>
            <a:solidFill>
              <a:srgbClr val="E71F19"/>
            </a:solidFill>
            <a:ln w="12700" cap="flat" cmpd="sng" algn="ctr">
              <a:noFill/>
              <a:prstDash val="solid"/>
              <a:miter lim="800000"/>
            </a:ln>
            <a:effectLst/>
          </p:spPr>
          <p:txBody>
            <a:bodyPr lIns="0" tIns="0" rIns="0" bIns="0" anchor="ctr"/>
            <a:lstStyle/>
            <a:p>
              <a:pPr algn="ctr" defTabSz="685165">
                <a:defRPr/>
              </a:pPr>
              <a:endParaRPr lang="zh-CN" altLang="en-US" kern="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26" name="MH_SubTitle_1"/>
            <p:cNvSpPr/>
            <p:nvPr>
              <p:custDataLst>
                <p:tags r:id="rId16"/>
              </p:custDataLst>
            </p:nvPr>
          </p:nvSpPr>
          <p:spPr>
            <a:xfrm>
              <a:off x="838231" y="3075806"/>
              <a:ext cx="1275010" cy="400050"/>
            </a:xfrm>
            <a:prstGeom prst="rect">
              <a:avLst/>
            </a:prstGeom>
            <a:noFill/>
            <a:ln w="9525" cap="flat" cmpd="sng" algn="ctr">
              <a:noFill/>
              <a:prstDash val="solid"/>
              <a:miter lim="800000"/>
            </a:ln>
            <a:effectLst/>
          </p:spPr>
          <p:txBody>
            <a:bodyPr anchor="ctr">
              <a:normAutofit/>
            </a:bodyPr>
            <a:lstStyle/>
            <a:p>
              <a:pPr algn="ctr" defTabSz="685165">
                <a:defRPr/>
              </a:pPr>
              <a:r>
                <a:rPr lang="zh-CN" altLang="en-US" b="1" kern="0" dirty="0">
                  <a:solidFill>
                    <a:prstClr val="white"/>
                  </a:solidFill>
                  <a:latin typeface="微软雅黑" panose="020B0503020204020204" pitchFamily="34" charset="-122"/>
                  <a:ea typeface="微软雅黑" panose="020B0503020204020204" pitchFamily="34" charset="-122"/>
                  <a:cs typeface="+mn-ea"/>
                  <a:sym typeface="+mn-lt"/>
                </a:rPr>
                <a:t>产品二</a:t>
              </a:r>
              <a:endParaRPr lang="zh-CN" altLang="en-US" b="1" kern="0" dirty="0">
                <a:solidFill>
                  <a:prstClr val="white"/>
                </a:solidFill>
                <a:latin typeface="微软雅黑" panose="020B0503020204020204" pitchFamily="34" charset="-122"/>
                <a:ea typeface="微软雅黑" panose="020B0503020204020204" pitchFamily="34" charset="-122"/>
                <a:cs typeface="+mn-ea"/>
                <a:sym typeface="+mn-lt"/>
              </a:endParaRPr>
            </a:p>
          </p:txBody>
        </p:sp>
      </p:grpSp>
      <p:grpSp>
        <p:nvGrpSpPr>
          <p:cNvPr id="27" name="组合 26"/>
          <p:cNvGrpSpPr/>
          <p:nvPr/>
        </p:nvGrpSpPr>
        <p:grpSpPr>
          <a:xfrm>
            <a:off x="4912128" y="3041424"/>
            <a:ext cx="1295831" cy="340933"/>
            <a:chOff x="755736" y="3075806"/>
            <a:chExt cx="1440000" cy="400050"/>
          </a:xfrm>
          <a:solidFill>
            <a:srgbClr val="00011D"/>
          </a:solidFill>
        </p:grpSpPr>
        <p:sp>
          <p:nvSpPr>
            <p:cNvPr id="28" name="圆角矩形 27"/>
            <p:cNvSpPr/>
            <p:nvPr/>
          </p:nvSpPr>
          <p:spPr>
            <a:xfrm>
              <a:off x="755736" y="3095831"/>
              <a:ext cx="1440000" cy="360000"/>
            </a:xfrm>
            <a:prstGeom prst="roundRect">
              <a:avLst/>
            </a:prstGeom>
            <a:solidFill>
              <a:srgbClr val="62AB71"/>
            </a:solidFill>
            <a:ln w="12700" cap="flat" cmpd="sng" algn="ctr">
              <a:noFill/>
              <a:prstDash val="solid"/>
              <a:miter lim="800000"/>
            </a:ln>
            <a:effectLst/>
          </p:spPr>
          <p:txBody>
            <a:bodyPr lIns="0" tIns="0" rIns="0" bIns="0" anchor="ctr"/>
            <a:lstStyle/>
            <a:p>
              <a:pPr algn="ctr" defTabSz="685165">
                <a:defRPr/>
              </a:pPr>
              <a:endParaRPr lang="zh-CN" altLang="en-US" kern="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29" name="MH_SubTitle_1"/>
            <p:cNvSpPr/>
            <p:nvPr>
              <p:custDataLst>
                <p:tags r:id="rId17"/>
              </p:custDataLst>
            </p:nvPr>
          </p:nvSpPr>
          <p:spPr>
            <a:xfrm>
              <a:off x="838231" y="3075806"/>
              <a:ext cx="1275010" cy="400050"/>
            </a:xfrm>
            <a:prstGeom prst="rect">
              <a:avLst/>
            </a:prstGeom>
            <a:noFill/>
            <a:ln w="9525" cap="flat" cmpd="sng" algn="ctr">
              <a:noFill/>
              <a:prstDash val="solid"/>
              <a:miter lim="800000"/>
            </a:ln>
            <a:effectLst/>
          </p:spPr>
          <p:txBody>
            <a:bodyPr anchor="ctr">
              <a:normAutofit/>
            </a:bodyPr>
            <a:lstStyle/>
            <a:p>
              <a:pPr algn="ctr" defTabSz="685165">
                <a:defRPr/>
              </a:pPr>
              <a:r>
                <a:rPr lang="zh-CN" altLang="en-US" b="1" kern="0" dirty="0">
                  <a:solidFill>
                    <a:prstClr val="white"/>
                  </a:solidFill>
                  <a:latin typeface="微软雅黑" panose="020B0503020204020204" pitchFamily="34" charset="-122"/>
                  <a:ea typeface="微软雅黑" panose="020B0503020204020204" pitchFamily="34" charset="-122"/>
                  <a:cs typeface="+mn-ea"/>
                  <a:sym typeface="+mn-lt"/>
                </a:rPr>
                <a:t>产品三</a:t>
              </a:r>
              <a:endParaRPr lang="zh-CN" altLang="en-US" b="1" kern="0" dirty="0">
                <a:solidFill>
                  <a:prstClr val="white"/>
                </a:solidFill>
                <a:latin typeface="微软雅黑" panose="020B0503020204020204" pitchFamily="34" charset="-122"/>
                <a:ea typeface="微软雅黑" panose="020B0503020204020204" pitchFamily="34" charset="-122"/>
                <a:cs typeface="+mn-ea"/>
                <a:sym typeface="+mn-lt"/>
              </a:endParaRPr>
            </a:p>
          </p:txBody>
        </p:sp>
      </p:grpSp>
      <p:grpSp>
        <p:nvGrpSpPr>
          <p:cNvPr id="30" name="组合 29"/>
          <p:cNvGrpSpPr/>
          <p:nvPr/>
        </p:nvGrpSpPr>
        <p:grpSpPr>
          <a:xfrm>
            <a:off x="6990075" y="3035048"/>
            <a:ext cx="1295831" cy="340933"/>
            <a:chOff x="755736" y="3075806"/>
            <a:chExt cx="1440000" cy="400050"/>
          </a:xfrm>
          <a:solidFill>
            <a:srgbClr val="00011D"/>
          </a:solidFill>
        </p:grpSpPr>
        <p:sp>
          <p:nvSpPr>
            <p:cNvPr id="31" name="圆角矩形 30"/>
            <p:cNvSpPr/>
            <p:nvPr/>
          </p:nvSpPr>
          <p:spPr>
            <a:xfrm>
              <a:off x="755736" y="3082183"/>
              <a:ext cx="1440000" cy="360000"/>
            </a:xfrm>
            <a:prstGeom prst="roundRect">
              <a:avLst/>
            </a:prstGeom>
            <a:solidFill>
              <a:srgbClr val="71C3E3"/>
            </a:solidFill>
            <a:ln w="12700" cap="flat" cmpd="sng" algn="ctr">
              <a:noFill/>
              <a:prstDash val="solid"/>
              <a:miter lim="800000"/>
            </a:ln>
            <a:effectLst/>
          </p:spPr>
          <p:txBody>
            <a:bodyPr lIns="0" tIns="0" rIns="0" bIns="0" anchor="ctr"/>
            <a:lstStyle/>
            <a:p>
              <a:pPr algn="ctr" defTabSz="685165">
                <a:defRPr/>
              </a:pPr>
              <a:endParaRPr lang="zh-CN" altLang="en-US" kern="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32" name="MH_SubTitle_1"/>
            <p:cNvSpPr/>
            <p:nvPr>
              <p:custDataLst>
                <p:tags r:id="rId18"/>
              </p:custDataLst>
            </p:nvPr>
          </p:nvSpPr>
          <p:spPr>
            <a:xfrm>
              <a:off x="838231" y="3075806"/>
              <a:ext cx="1275010" cy="400050"/>
            </a:xfrm>
            <a:prstGeom prst="rect">
              <a:avLst/>
            </a:prstGeom>
            <a:noFill/>
            <a:ln w="9525" cap="flat" cmpd="sng" algn="ctr">
              <a:noFill/>
              <a:prstDash val="solid"/>
              <a:miter lim="800000"/>
            </a:ln>
            <a:effectLst/>
          </p:spPr>
          <p:txBody>
            <a:bodyPr anchor="ctr">
              <a:normAutofit/>
            </a:bodyPr>
            <a:lstStyle/>
            <a:p>
              <a:pPr algn="ctr" defTabSz="685165">
                <a:defRPr/>
              </a:pPr>
              <a:r>
                <a:rPr lang="zh-CN" altLang="en-US" b="1" kern="0" dirty="0">
                  <a:solidFill>
                    <a:prstClr val="white"/>
                  </a:solidFill>
                  <a:latin typeface="微软雅黑" panose="020B0503020204020204" pitchFamily="34" charset="-122"/>
                  <a:ea typeface="微软雅黑" panose="020B0503020204020204" pitchFamily="34" charset="-122"/>
                  <a:cs typeface="+mn-ea"/>
                  <a:sym typeface="+mn-lt"/>
                </a:rPr>
                <a:t>产品四</a:t>
              </a:r>
              <a:endParaRPr lang="zh-CN" altLang="en-US" b="1" kern="0" dirty="0">
                <a:solidFill>
                  <a:prstClr val="white"/>
                </a:solidFill>
                <a:latin typeface="微软雅黑" panose="020B0503020204020204" pitchFamily="34" charset="-122"/>
                <a:ea typeface="微软雅黑" panose="020B0503020204020204" pitchFamily="34" charset="-122"/>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2" presetClass="entr" presetSubtype="9"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par>
                                <p:cTn id="23" presetID="2" presetClass="entr" presetSubtype="9" fill="hold" grpId="0" nodeType="withEffect">
                                  <p:stCondLst>
                                    <p:cond delay="25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9" fill="hold" grpId="0" nodeType="withEffect">
                                  <p:stCondLst>
                                    <p:cond delay="50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0-#ppt_w/2"/>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9" fill="hold" grpId="0" nodeType="withEffect">
                                  <p:stCondLst>
                                    <p:cond delay="75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0-#ppt_w/2"/>
                                          </p:val>
                                        </p:tav>
                                        <p:tav tm="100000">
                                          <p:val>
                                            <p:strVal val="#ppt_x"/>
                                          </p:val>
                                        </p:tav>
                                      </p:tavLst>
                                    </p:anim>
                                    <p:anim calcmode="lin" valueType="num">
                                      <p:cBhvr additive="base">
                                        <p:cTn id="34" dur="500" fill="hold"/>
                                        <p:tgtEl>
                                          <p:spTgt spid="15"/>
                                        </p:tgtEl>
                                        <p:attrNameLst>
                                          <p:attrName>ppt_y</p:attrName>
                                        </p:attrNameLst>
                                      </p:cBhvr>
                                      <p:tavLst>
                                        <p:tav tm="0">
                                          <p:val>
                                            <p:strVal val="0-#ppt_h/2"/>
                                          </p:val>
                                        </p:tav>
                                        <p:tav tm="100000">
                                          <p:val>
                                            <p:strVal val="#ppt_y"/>
                                          </p:val>
                                        </p:tav>
                                      </p:tavLst>
                                    </p:anim>
                                  </p:childTnLst>
                                </p:cTn>
                              </p:par>
                            </p:childTnLst>
                          </p:cTn>
                        </p:par>
                        <p:par>
                          <p:cTn id="35" fill="hold">
                            <p:stCondLst>
                              <p:cond delay="1500"/>
                            </p:stCondLst>
                            <p:childTnLst>
                              <p:par>
                                <p:cTn id="36" presetID="53" presetClass="entr" presetSubtype="16"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par>
                                <p:cTn id="41" presetID="53" presetClass="entr" presetSubtype="16" fill="hold" nodeType="withEffect">
                                  <p:stCondLst>
                                    <p:cond delay="25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53" presetClass="entr" presetSubtype="16" fill="hold" nodeType="withEffect">
                                  <p:stCondLst>
                                    <p:cond delay="500"/>
                                  </p:stCondLst>
                                  <p:childTnLst>
                                    <p:set>
                                      <p:cBhvr>
                                        <p:cTn id="47" dur="1" fill="hold">
                                          <p:stCondLst>
                                            <p:cond delay="0"/>
                                          </p:stCondLst>
                                        </p:cTn>
                                        <p:tgtEl>
                                          <p:spTgt spid="27"/>
                                        </p:tgtEl>
                                        <p:attrNameLst>
                                          <p:attrName>style.visibility</p:attrName>
                                        </p:attrNameLst>
                                      </p:cBhvr>
                                      <p:to>
                                        <p:strVal val="visible"/>
                                      </p:to>
                                    </p:set>
                                    <p:anim calcmode="lin" valueType="num">
                                      <p:cBhvr>
                                        <p:cTn id="48" dur="500" fill="hold"/>
                                        <p:tgtEl>
                                          <p:spTgt spid="27"/>
                                        </p:tgtEl>
                                        <p:attrNameLst>
                                          <p:attrName>ppt_w</p:attrName>
                                        </p:attrNameLst>
                                      </p:cBhvr>
                                      <p:tavLst>
                                        <p:tav tm="0">
                                          <p:val>
                                            <p:fltVal val="0"/>
                                          </p:val>
                                        </p:tav>
                                        <p:tav tm="100000">
                                          <p:val>
                                            <p:strVal val="#ppt_w"/>
                                          </p:val>
                                        </p:tav>
                                      </p:tavLst>
                                    </p:anim>
                                    <p:anim calcmode="lin" valueType="num">
                                      <p:cBhvr>
                                        <p:cTn id="49" dur="500" fill="hold"/>
                                        <p:tgtEl>
                                          <p:spTgt spid="27"/>
                                        </p:tgtEl>
                                        <p:attrNameLst>
                                          <p:attrName>ppt_h</p:attrName>
                                        </p:attrNameLst>
                                      </p:cBhvr>
                                      <p:tavLst>
                                        <p:tav tm="0">
                                          <p:val>
                                            <p:fltVal val="0"/>
                                          </p:val>
                                        </p:tav>
                                        <p:tav tm="100000">
                                          <p:val>
                                            <p:strVal val="#ppt_h"/>
                                          </p:val>
                                        </p:tav>
                                      </p:tavLst>
                                    </p:anim>
                                    <p:animEffect transition="in" filter="fade">
                                      <p:cBhvr>
                                        <p:cTn id="50" dur="500"/>
                                        <p:tgtEl>
                                          <p:spTgt spid="27"/>
                                        </p:tgtEl>
                                      </p:cBhvr>
                                    </p:animEffect>
                                  </p:childTnLst>
                                </p:cTn>
                              </p:par>
                              <p:par>
                                <p:cTn id="51" presetID="53" presetClass="entr" presetSubtype="16" fill="hold" nodeType="withEffect">
                                  <p:stCondLst>
                                    <p:cond delay="75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childTnLst>
                          </p:cTn>
                        </p:par>
                        <p:par>
                          <p:cTn id="56" fill="hold">
                            <p:stCondLst>
                              <p:cond delay="2000"/>
                            </p:stCondLst>
                            <p:childTnLst>
                              <p:par>
                                <p:cTn id="57" presetID="41" presetClass="entr" presetSubtype="0" fill="hold" grpId="0" nodeType="afterEffect">
                                  <p:stCondLst>
                                    <p:cond delay="0"/>
                                  </p:stCondLst>
                                  <p:iterate type="lt">
                                    <p:tmPct val="10000"/>
                                  </p:iterate>
                                  <p:childTnLst>
                                    <p:set>
                                      <p:cBhvr>
                                        <p:cTn id="58" dur="1" fill="hold">
                                          <p:stCondLst>
                                            <p:cond delay="0"/>
                                          </p:stCondLst>
                                        </p:cTn>
                                        <p:tgtEl>
                                          <p:spTgt spid="16"/>
                                        </p:tgtEl>
                                        <p:attrNameLst>
                                          <p:attrName>style.visibility</p:attrName>
                                        </p:attrNameLst>
                                      </p:cBhvr>
                                      <p:to>
                                        <p:strVal val="visible"/>
                                      </p:to>
                                    </p:set>
                                    <p:anim calcmode="lin" valueType="num">
                                      <p:cBhvr>
                                        <p:cTn id="59"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60" dur="500" fill="hold"/>
                                        <p:tgtEl>
                                          <p:spTgt spid="16"/>
                                        </p:tgtEl>
                                        <p:attrNameLst>
                                          <p:attrName>ppt_y</p:attrName>
                                        </p:attrNameLst>
                                      </p:cBhvr>
                                      <p:tavLst>
                                        <p:tav tm="0">
                                          <p:val>
                                            <p:strVal val="#ppt_y"/>
                                          </p:val>
                                        </p:tav>
                                        <p:tav tm="100000">
                                          <p:val>
                                            <p:strVal val="#ppt_y"/>
                                          </p:val>
                                        </p:tav>
                                      </p:tavLst>
                                    </p:anim>
                                    <p:anim calcmode="lin" valueType="num">
                                      <p:cBhvr>
                                        <p:cTn id="61"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62"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63" dur="500" tmFilter="0,0; .5, 1; 1, 1"/>
                                        <p:tgtEl>
                                          <p:spTgt spid="16"/>
                                        </p:tgtEl>
                                      </p:cBhvr>
                                    </p:animEffect>
                                  </p:childTnLst>
                                </p:cTn>
                              </p:par>
                              <p:par>
                                <p:cTn id="64" presetID="41" presetClass="entr" presetSubtype="0" fill="hold" grpId="0" nodeType="withEffect">
                                  <p:stCondLst>
                                    <p:cond delay="500"/>
                                  </p:stCondLst>
                                  <p:iterate type="lt">
                                    <p:tmPct val="10000"/>
                                  </p:iterate>
                                  <p:childTnLst>
                                    <p:set>
                                      <p:cBhvr>
                                        <p:cTn id="65" dur="1" fill="hold">
                                          <p:stCondLst>
                                            <p:cond delay="0"/>
                                          </p:stCondLst>
                                        </p:cTn>
                                        <p:tgtEl>
                                          <p:spTgt spid="17"/>
                                        </p:tgtEl>
                                        <p:attrNameLst>
                                          <p:attrName>style.visibility</p:attrName>
                                        </p:attrNameLst>
                                      </p:cBhvr>
                                      <p:to>
                                        <p:strVal val="visible"/>
                                      </p:to>
                                    </p:set>
                                    <p:anim calcmode="lin" valueType="num">
                                      <p:cBhvr>
                                        <p:cTn id="66"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7"/>
                                        </p:tgtEl>
                                        <p:attrNameLst>
                                          <p:attrName>ppt_y</p:attrName>
                                        </p:attrNameLst>
                                      </p:cBhvr>
                                      <p:tavLst>
                                        <p:tav tm="0">
                                          <p:val>
                                            <p:strVal val="#ppt_y"/>
                                          </p:val>
                                        </p:tav>
                                        <p:tav tm="100000">
                                          <p:val>
                                            <p:strVal val="#ppt_y"/>
                                          </p:val>
                                        </p:tav>
                                      </p:tavLst>
                                    </p:anim>
                                    <p:anim calcmode="lin" valueType="num">
                                      <p:cBhvr>
                                        <p:cTn id="68"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7"/>
                                        </p:tgtEl>
                                      </p:cBhvr>
                                    </p:animEffect>
                                  </p:childTnLst>
                                </p:cTn>
                              </p:par>
                              <p:par>
                                <p:cTn id="71" presetID="41" presetClass="entr" presetSubtype="0" fill="hold" grpId="0" nodeType="withEffect">
                                  <p:stCondLst>
                                    <p:cond delay="1000"/>
                                  </p:stCondLst>
                                  <p:iterate type="lt">
                                    <p:tmPct val="10000"/>
                                  </p:iterate>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18"/>
                                        </p:tgtEl>
                                        <p:attrNameLst>
                                          <p:attrName>ppt_y</p:attrName>
                                        </p:attrNameLst>
                                      </p:cBhvr>
                                      <p:tavLst>
                                        <p:tav tm="0">
                                          <p:val>
                                            <p:strVal val="#ppt_y"/>
                                          </p:val>
                                        </p:tav>
                                        <p:tav tm="100000">
                                          <p:val>
                                            <p:strVal val="#ppt_y"/>
                                          </p:val>
                                        </p:tav>
                                      </p:tavLst>
                                    </p:anim>
                                    <p:anim calcmode="lin" valueType="num">
                                      <p:cBhvr>
                                        <p:cTn id="75"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18"/>
                                        </p:tgtEl>
                                      </p:cBhvr>
                                    </p:animEffect>
                                  </p:childTnLst>
                                </p:cTn>
                              </p:par>
                              <p:par>
                                <p:cTn id="78" presetID="41" presetClass="entr" presetSubtype="0" fill="hold" grpId="0" nodeType="withEffect">
                                  <p:stCondLst>
                                    <p:cond delay="1500"/>
                                  </p:stCondLst>
                                  <p:iterate type="lt">
                                    <p:tmPct val="10000"/>
                                  </p:iterate>
                                  <p:childTnLst>
                                    <p:set>
                                      <p:cBhvr>
                                        <p:cTn id="79" dur="1" fill="hold">
                                          <p:stCondLst>
                                            <p:cond delay="0"/>
                                          </p:stCondLst>
                                        </p:cTn>
                                        <p:tgtEl>
                                          <p:spTgt spid="19"/>
                                        </p:tgtEl>
                                        <p:attrNameLst>
                                          <p:attrName>style.visibility</p:attrName>
                                        </p:attrNameLst>
                                      </p:cBhvr>
                                      <p:to>
                                        <p:strVal val="visible"/>
                                      </p:to>
                                    </p:set>
                                    <p:anim calcmode="lin" valueType="num">
                                      <p:cBhvr>
                                        <p:cTn id="80"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1" dur="500" fill="hold"/>
                                        <p:tgtEl>
                                          <p:spTgt spid="19"/>
                                        </p:tgtEl>
                                        <p:attrNameLst>
                                          <p:attrName>ppt_y</p:attrName>
                                        </p:attrNameLst>
                                      </p:cBhvr>
                                      <p:tavLst>
                                        <p:tav tm="0">
                                          <p:val>
                                            <p:strVal val="#ppt_y"/>
                                          </p:val>
                                        </p:tav>
                                        <p:tav tm="100000">
                                          <p:val>
                                            <p:strVal val="#ppt_y"/>
                                          </p:val>
                                        </p:tav>
                                      </p:tavLst>
                                    </p:anim>
                                    <p:anim calcmode="lin" valueType="num">
                                      <p:cBhvr>
                                        <p:cTn id="82"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83"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84" dur="50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3" grpId="0" animBg="1"/>
      <p:bldP spid="14" grpId="0" animBg="1"/>
      <p:bldP spid="15" grpId="0" animBg="1"/>
      <p:bldP spid="16"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教学过程</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10"/>
          <p:cNvGrpSpPr/>
          <p:nvPr/>
        </p:nvGrpSpPr>
        <p:grpSpPr bwMode="auto">
          <a:xfrm rot="6300000">
            <a:off x="859221" y="1534223"/>
            <a:ext cx="703276" cy="1179340"/>
            <a:chOff x="2761515" y="2286000"/>
            <a:chExt cx="1645174" cy="2760228"/>
          </a:xfrm>
          <a:solidFill>
            <a:srgbClr val="FFC000"/>
          </a:solidFill>
        </p:grpSpPr>
        <p:sp>
          <p:nvSpPr>
            <p:cNvPr id="10" name="Oval 26"/>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11" name="Oval 27"/>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12" name="Oval 28"/>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13" name="Oval 29"/>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14" name="Oval 32"/>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15" name="Freeform 33"/>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grpSp>
      <p:grpSp>
        <p:nvGrpSpPr>
          <p:cNvPr id="16" name="Group 11"/>
          <p:cNvGrpSpPr/>
          <p:nvPr/>
        </p:nvGrpSpPr>
        <p:grpSpPr bwMode="auto">
          <a:xfrm rot="15300000" flipV="1">
            <a:off x="1443354" y="2053372"/>
            <a:ext cx="703276" cy="1179340"/>
            <a:chOff x="2761515" y="2286000"/>
            <a:chExt cx="1645174" cy="2760228"/>
          </a:xfrm>
          <a:solidFill>
            <a:srgbClr val="FFC000"/>
          </a:solidFill>
        </p:grpSpPr>
        <p:sp>
          <p:nvSpPr>
            <p:cNvPr id="17" name="Oval 35"/>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18" name="Oval 36"/>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19" name="Oval 37"/>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24" name="Oval 38"/>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25" name="Oval 39"/>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26" name="Freeform 40"/>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grpSp>
      <p:grpSp>
        <p:nvGrpSpPr>
          <p:cNvPr id="27" name="Group 41"/>
          <p:cNvGrpSpPr/>
          <p:nvPr/>
        </p:nvGrpSpPr>
        <p:grpSpPr bwMode="auto">
          <a:xfrm rot="6300000">
            <a:off x="2719393" y="1512366"/>
            <a:ext cx="766965" cy="1286743"/>
            <a:chOff x="2761515" y="2286000"/>
            <a:chExt cx="1645174" cy="2760228"/>
          </a:xfrm>
          <a:solidFill>
            <a:srgbClr val="62AB71"/>
          </a:solidFill>
        </p:grpSpPr>
        <p:sp>
          <p:nvSpPr>
            <p:cNvPr id="28" name="Oval 42"/>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29" name="Oval 43"/>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30" name="Oval 44"/>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31" name="Oval 45"/>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32" name="Oval 46"/>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33" name="Freeform 47"/>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grpSp>
      <p:grpSp>
        <p:nvGrpSpPr>
          <p:cNvPr id="34" name="Group 25"/>
          <p:cNvGrpSpPr/>
          <p:nvPr/>
        </p:nvGrpSpPr>
        <p:grpSpPr bwMode="auto">
          <a:xfrm rot="15300000" flipV="1">
            <a:off x="3301454" y="1995627"/>
            <a:ext cx="766965" cy="1286743"/>
            <a:chOff x="2761515" y="2286000"/>
            <a:chExt cx="1645174" cy="2760228"/>
          </a:xfrm>
          <a:solidFill>
            <a:srgbClr val="62AB71"/>
          </a:solidFill>
        </p:grpSpPr>
        <p:sp>
          <p:nvSpPr>
            <p:cNvPr id="35" name="Oval 49"/>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36" name="Oval 50"/>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37" name="Oval 51"/>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38" name="Oval 52"/>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39" name="Oval 53"/>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40" name="Freeform 54"/>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grpSp>
      <p:grpSp>
        <p:nvGrpSpPr>
          <p:cNvPr id="41" name="Group 32"/>
          <p:cNvGrpSpPr/>
          <p:nvPr/>
        </p:nvGrpSpPr>
        <p:grpSpPr bwMode="auto">
          <a:xfrm rot="6300000">
            <a:off x="4443521" y="1324066"/>
            <a:ext cx="857565" cy="1438983"/>
            <a:chOff x="2761515" y="2286000"/>
            <a:chExt cx="1645174" cy="2760228"/>
          </a:xfrm>
          <a:solidFill>
            <a:srgbClr val="E71F19"/>
          </a:solidFill>
        </p:grpSpPr>
        <p:sp>
          <p:nvSpPr>
            <p:cNvPr id="42" name="Oval 56"/>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43" name="Oval 57"/>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44" name="Oval 58"/>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45" name="Oval 59"/>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46" name="Oval 60"/>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47" name="Freeform 61"/>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grpSp>
      <p:grpSp>
        <p:nvGrpSpPr>
          <p:cNvPr id="48" name="Group 39"/>
          <p:cNvGrpSpPr/>
          <p:nvPr/>
        </p:nvGrpSpPr>
        <p:grpSpPr bwMode="auto">
          <a:xfrm rot="15300000" flipV="1">
            <a:off x="5156256" y="1957110"/>
            <a:ext cx="857565" cy="1438983"/>
            <a:chOff x="2761515" y="2286000"/>
            <a:chExt cx="1645174" cy="2760228"/>
          </a:xfrm>
          <a:solidFill>
            <a:srgbClr val="E71F19"/>
          </a:solidFill>
        </p:grpSpPr>
        <p:sp>
          <p:nvSpPr>
            <p:cNvPr id="49" name="Oval 63"/>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50" name="Oval 64"/>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51" name="Oval 65"/>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52" name="Oval 66"/>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53" name="Oval 67"/>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54" name="Freeform 68"/>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grpSp>
      <p:grpSp>
        <p:nvGrpSpPr>
          <p:cNvPr id="55" name="Group 46"/>
          <p:cNvGrpSpPr/>
          <p:nvPr/>
        </p:nvGrpSpPr>
        <p:grpSpPr bwMode="auto">
          <a:xfrm rot="6300000">
            <a:off x="6471008" y="1214413"/>
            <a:ext cx="971489" cy="1628762"/>
            <a:chOff x="2761515" y="2286000"/>
            <a:chExt cx="1645174" cy="2760228"/>
          </a:xfrm>
          <a:solidFill>
            <a:srgbClr val="71C3E3"/>
          </a:solidFill>
        </p:grpSpPr>
        <p:sp>
          <p:nvSpPr>
            <p:cNvPr id="56" name="Oval 70"/>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57" name="Oval 71"/>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58" name="Oval 72"/>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59" name="Oval 73"/>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60" name="Oval 74"/>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61" name="Freeform 75"/>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grpSp>
      <p:grpSp>
        <p:nvGrpSpPr>
          <p:cNvPr id="62" name="Group 53"/>
          <p:cNvGrpSpPr/>
          <p:nvPr/>
        </p:nvGrpSpPr>
        <p:grpSpPr bwMode="auto">
          <a:xfrm rot="15300000" flipV="1">
            <a:off x="7277742" y="1931555"/>
            <a:ext cx="971489" cy="1628762"/>
            <a:chOff x="2761515" y="2286000"/>
            <a:chExt cx="1645174" cy="2760228"/>
          </a:xfrm>
          <a:solidFill>
            <a:srgbClr val="71C3E3"/>
          </a:solidFill>
        </p:grpSpPr>
        <p:sp>
          <p:nvSpPr>
            <p:cNvPr id="63" name="Oval 77"/>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64" name="Oval 78"/>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65" name="Oval 79"/>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66" name="Oval 80"/>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67" name="Oval 81"/>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68" name="Freeform 82"/>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grpSp>
      <p:sp>
        <p:nvSpPr>
          <p:cNvPr id="69" name="Content Placeholder 2"/>
          <p:cNvSpPr txBox="1"/>
          <p:nvPr/>
        </p:nvSpPr>
        <p:spPr>
          <a:xfrm>
            <a:off x="1289185" y="3753573"/>
            <a:ext cx="6565631" cy="687970"/>
          </a:xfrm>
          <a:prstGeom prst="rect">
            <a:avLst/>
          </a:prstGeom>
        </p:spPr>
        <p:txBody>
          <a:bodyPr vert="horz" lIns="91262" tIns="45631" rIns="91262" bIns="4563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r>
              <a:rPr lang="zh-CN" altLang="en-US" sz="1200" dirty="0">
                <a:solidFill>
                  <a:sysClr val="windowText" lastClr="000000"/>
                </a:solidFill>
                <a:latin typeface="微软雅黑" panose="020B0503020204020204" pitchFamily="34" charset="-122"/>
                <a:ea typeface="微软雅黑" panose="020B0503020204020204" pitchFamily="34" charset="-122"/>
              </a:rPr>
              <a:t>单击此处添加文本，本模版所有图形线条及其相应素材均可自由编辑、改色、替换，建议您在展示时字体选择微软雅黑。单击此处添加文本，本模版所有图形线条及其相应素材均可自由编辑、改色、替换，建议您在展示时字体选择微软雅黑。</a:t>
            </a:r>
            <a:endParaRPr lang="zh-CN" altLang="en-US" sz="1200" dirty="0">
              <a:solidFill>
                <a:sysClr val="windowText" lastClr="000000"/>
              </a:solidFill>
              <a:latin typeface="微软雅黑" panose="020B0503020204020204" pitchFamily="34" charset="-122"/>
              <a:ea typeface="微软雅黑" panose="020B0503020204020204" pitchFamily="34" charset="-122"/>
            </a:endParaRPr>
          </a:p>
          <a:p>
            <a:pPr marL="0" indent="0" algn="ctr">
              <a:buNone/>
              <a:defRPr/>
            </a:pPr>
            <a:endParaRPr lang="zh-CN" altLang="en-US" sz="1200" dirty="0">
              <a:solidFill>
                <a:sysClr val="windowText" lastClr="0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教学过程</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六边形 8"/>
          <p:cNvSpPr/>
          <p:nvPr/>
        </p:nvSpPr>
        <p:spPr>
          <a:xfrm>
            <a:off x="3381390" y="811142"/>
            <a:ext cx="1293062" cy="1114709"/>
          </a:xfrm>
          <a:prstGeom prst="hexagon">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latin typeface="微软雅黑" panose="020B0503020204020204" pitchFamily="34" charset="-122"/>
                <a:ea typeface="微软雅黑" panose="020B0503020204020204" pitchFamily="34" charset="-122"/>
              </a:rPr>
              <a:t>添加文字</a:t>
            </a:r>
            <a:endParaRPr lang="zh-CN" altLang="en-US" sz="2100" dirty="0">
              <a:latin typeface="微软雅黑" panose="020B0503020204020204" pitchFamily="34" charset="-122"/>
              <a:ea typeface="微软雅黑" panose="020B0503020204020204" pitchFamily="34" charset="-122"/>
            </a:endParaRPr>
          </a:p>
        </p:txBody>
      </p:sp>
      <p:sp>
        <p:nvSpPr>
          <p:cNvPr id="10" name="六边形 9"/>
          <p:cNvSpPr/>
          <p:nvPr/>
        </p:nvSpPr>
        <p:spPr>
          <a:xfrm>
            <a:off x="4466270" y="1413306"/>
            <a:ext cx="1293062" cy="1114709"/>
          </a:xfrm>
          <a:prstGeom prst="hexagon">
            <a:avLst/>
          </a:pr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latin typeface="微软雅黑" panose="020B0503020204020204" pitchFamily="34" charset="-122"/>
                <a:ea typeface="微软雅黑" panose="020B0503020204020204" pitchFamily="34" charset="-122"/>
              </a:rPr>
              <a:t>添加文字</a:t>
            </a:r>
            <a:endParaRPr lang="zh-CN" altLang="en-US" sz="2100" b="1" dirty="0">
              <a:latin typeface="微软雅黑" panose="020B0503020204020204" pitchFamily="34" charset="-122"/>
              <a:ea typeface="微软雅黑" panose="020B0503020204020204" pitchFamily="34" charset="-122"/>
            </a:endParaRPr>
          </a:p>
        </p:txBody>
      </p:sp>
      <p:sp>
        <p:nvSpPr>
          <p:cNvPr id="11" name="六边形 10"/>
          <p:cNvSpPr/>
          <p:nvPr/>
        </p:nvSpPr>
        <p:spPr>
          <a:xfrm>
            <a:off x="3381390" y="1999621"/>
            <a:ext cx="1293062" cy="1114709"/>
          </a:xfrm>
          <a:prstGeom prst="hexagon">
            <a:avLst/>
          </a:prstGeom>
          <a:blipFill dpi="0" rotWithShape="1">
            <a:blip r:embed="rId3" cstate="print"/>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sp>
        <p:nvSpPr>
          <p:cNvPr id="12" name="六边形 11"/>
          <p:cNvSpPr/>
          <p:nvPr/>
        </p:nvSpPr>
        <p:spPr>
          <a:xfrm>
            <a:off x="5547632" y="2015591"/>
            <a:ext cx="1293062" cy="1114709"/>
          </a:xfrm>
          <a:prstGeom prst="hexagon">
            <a:avLst/>
          </a:prstGeom>
          <a:blipFill>
            <a:blip r:embed="rId4" cstate="print"/>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sp>
        <p:nvSpPr>
          <p:cNvPr id="13" name="六边形 12"/>
          <p:cNvSpPr/>
          <p:nvPr/>
        </p:nvSpPr>
        <p:spPr>
          <a:xfrm>
            <a:off x="4466270" y="2593848"/>
            <a:ext cx="1293062" cy="1114709"/>
          </a:xfrm>
          <a:prstGeom prst="hexagon">
            <a:avLst/>
          </a:pr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latin typeface="微软雅黑" panose="020B0503020204020204" pitchFamily="34" charset="-122"/>
                <a:ea typeface="微软雅黑" panose="020B0503020204020204" pitchFamily="34" charset="-122"/>
              </a:rPr>
              <a:t>添加文字</a:t>
            </a:r>
            <a:endParaRPr lang="zh-CN" altLang="en-US" sz="2100" dirty="0">
              <a:latin typeface="微软雅黑" panose="020B0503020204020204" pitchFamily="34" charset="-122"/>
              <a:ea typeface="微软雅黑" panose="020B0503020204020204" pitchFamily="34" charset="-122"/>
            </a:endParaRPr>
          </a:p>
        </p:txBody>
      </p:sp>
      <p:sp>
        <p:nvSpPr>
          <p:cNvPr id="14" name="六边形 13"/>
          <p:cNvSpPr/>
          <p:nvPr/>
        </p:nvSpPr>
        <p:spPr>
          <a:xfrm>
            <a:off x="6630753" y="1415988"/>
            <a:ext cx="1293062" cy="1114709"/>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latin typeface="微软雅黑" panose="020B0503020204020204" pitchFamily="34" charset="-122"/>
                <a:ea typeface="微软雅黑" panose="020B0503020204020204" pitchFamily="34" charset="-122"/>
              </a:rPr>
              <a:t>添加文字</a:t>
            </a:r>
            <a:endParaRPr lang="zh-CN" altLang="en-US" sz="2100" b="1" dirty="0">
              <a:latin typeface="微软雅黑" panose="020B0503020204020204" pitchFamily="34" charset="-122"/>
              <a:ea typeface="微软雅黑" panose="020B0503020204020204" pitchFamily="34" charset="-122"/>
            </a:endParaRPr>
          </a:p>
        </p:txBody>
      </p:sp>
      <p:sp>
        <p:nvSpPr>
          <p:cNvPr id="15" name="六边形 14"/>
          <p:cNvSpPr/>
          <p:nvPr/>
        </p:nvSpPr>
        <p:spPr>
          <a:xfrm>
            <a:off x="2298267" y="1415988"/>
            <a:ext cx="1293062" cy="1114709"/>
          </a:xfrm>
          <a:prstGeom prst="hexagon">
            <a:avLst/>
          </a:prstGeom>
          <a:blipFill>
            <a:blip r:embed="rId5" cstate="print"/>
            <a:srcRect/>
            <a:stretch>
              <a:fillRect t="1"/>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sp>
        <p:nvSpPr>
          <p:cNvPr id="16" name="六边形 15"/>
          <p:cNvSpPr/>
          <p:nvPr/>
        </p:nvSpPr>
        <p:spPr>
          <a:xfrm>
            <a:off x="5547632" y="3188100"/>
            <a:ext cx="1293062" cy="1114709"/>
          </a:xfrm>
          <a:prstGeom prst="hexagon">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latin typeface="微软雅黑" panose="020B0503020204020204" pitchFamily="34" charset="-122"/>
                <a:ea typeface="微软雅黑" panose="020B0503020204020204" pitchFamily="34" charset="-122"/>
              </a:rPr>
              <a:t>添加文字</a:t>
            </a:r>
            <a:endParaRPr lang="zh-CN" altLang="en-US" sz="2100" b="1" dirty="0">
              <a:latin typeface="微软雅黑" panose="020B0503020204020204" pitchFamily="34" charset="-122"/>
              <a:ea typeface="微软雅黑" panose="020B0503020204020204" pitchFamily="34" charset="-122"/>
            </a:endParaRPr>
          </a:p>
        </p:txBody>
      </p:sp>
      <p:sp>
        <p:nvSpPr>
          <p:cNvPr id="17" name="六边形 16"/>
          <p:cNvSpPr/>
          <p:nvPr/>
        </p:nvSpPr>
        <p:spPr>
          <a:xfrm>
            <a:off x="6630753" y="2584527"/>
            <a:ext cx="1293062" cy="1114709"/>
          </a:xfrm>
          <a:prstGeom prst="hexagon">
            <a:avLst/>
          </a:pr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latin typeface="微软雅黑" panose="020B0503020204020204" pitchFamily="34" charset="-122"/>
                <a:ea typeface="微软雅黑" panose="020B0503020204020204" pitchFamily="34" charset="-122"/>
              </a:rPr>
              <a:t>添加文字</a:t>
            </a:r>
            <a:endParaRPr lang="zh-CN" altLang="en-US" sz="2100" dirty="0">
              <a:latin typeface="微软雅黑" panose="020B0503020204020204" pitchFamily="34" charset="-122"/>
              <a:ea typeface="微软雅黑" panose="020B0503020204020204" pitchFamily="34" charset="-122"/>
            </a:endParaRPr>
          </a:p>
        </p:txBody>
      </p:sp>
      <p:sp>
        <p:nvSpPr>
          <p:cNvPr id="18" name="六边形 17"/>
          <p:cNvSpPr/>
          <p:nvPr/>
        </p:nvSpPr>
        <p:spPr>
          <a:xfrm>
            <a:off x="2298267" y="2584527"/>
            <a:ext cx="1293062" cy="1114709"/>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latin typeface="微软雅黑" panose="020B0503020204020204" pitchFamily="34" charset="-122"/>
                <a:ea typeface="微软雅黑" panose="020B0503020204020204" pitchFamily="34" charset="-122"/>
              </a:rPr>
              <a:t>添加文字</a:t>
            </a:r>
            <a:endParaRPr lang="zh-CN" altLang="en-US" sz="2100" b="1" dirty="0">
              <a:latin typeface="微软雅黑" panose="020B0503020204020204" pitchFamily="34" charset="-122"/>
              <a:ea typeface="微软雅黑" panose="020B0503020204020204" pitchFamily="34" charset="-122"/>
            </a:endParaRPr>
          </a:p>
        </p:txBody>
      </p:sp>
      <p:sp>
        <p:nvSpPr>
          <p:cNvPr id="19" name="六边形 18"/>
          <p:cNvSpPr/>
          <p:nvPr/>
        </p:nvSpPr>
        <p:spPr>
          <a:xfrm>
            <a:off x="1215145" y="2015591"/>
            <a:ext cx="1293062" cy="1114709"/>
          </a:xfrm>
          <a:prstGeom prst="hexagon">
            <a:avLst/>
          </a:pr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latin typeface="微软雅黑" panose="020B0503020204020204" pitchFamily="34" charset="-122"/>
                <a:ea typeface="微软雅黑" panose="020B0503020204020204" pitchFamily="34" charset="-122"/>
              </a:rPr>
              <a:t>添加文字</a:t>
            </a:r>
            <a:endParaRPr lang="zh-CN" altLang="en-US" sz="2100" dirty="0">
              <a:latin typeface="微软雅黑" panose="020B0503020204020204" pitchFamily="34" charset="-122"/>
              <a:ea typeface="微软雅黑" panose="020B0503020204020204" pitchFamily="34" charset="-122"/>
            </a:endParaRPr>
          </a:p>
        </p:txBody>
      </p:sp>
      <p:sp>
        <p:nvSpPr>
          <p:cNvPr id="24" name="TextBox 40"/>
          <p:cNvSpPr txBox="1"/>
          <p:nvPr/>
        </p:nvSpPr>
        <p:spPr>
          <a:xfrm>
            <a:off x="1086418" y="4388611"/>
            <a:ext cx="6971165" cy="65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defPPr>
              <a:defRPr lang="zh-CN"/>
            </a:defPPr>
            <a:lvl1pPr algn="ctr">
              <a:lnSpc>
                <a:spcPct val="130000"/>
              </a:lnSpc>
              <a:spcBef>
                <a:spcPct val="0"/>
              </a:spcBef>
              <a:buFont typeface="Arial" panose="020B0604020202020204" pitchFamily="34" charset="0"/>
              <a:buNone/>
              <a:defRPr sz="1400">
                <a:solidFill>
                  <a:schemeClr val="bg1"/>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sz="1050" dirty="0">
                <a:solidFill>
                  <a:schemeClr val="tx1">
                    <a:lumMod val="75000"/>
                    <a:lumOff val="25000"/>
                  </a:schemeClr>
                </a:solidFill>
              </a:rPr>
              <a:t>您的内容打在这里，或者通过复制您的文本后，在此框中选择粘贴，并选择只保留文字。</a:t>
            </a:r>
            <a:r>
              <a:rPr lang="zh-CN" altLang="en-US" sz="1050" dirty="0">
                <a:solidFill>
                  <a:schemeClr val="tx1">
                    <a:lumMod val="75000"/>
                    <a:lumOff val="25000"/>
                  </a:schemeClr>
                </a:solidFill>
                <a:sym typeface="微软雅黑" panose="020B0503020204020204" pitchFamily="34" charset="-122"/>
              </a:rPr>
              <a:t>在此录入上述图表的综合描述说明，在此录入上述图表的综合描述说明，在此录入上述图表的综合描述说明。</a:t>
            </a:r>
            <a:endParaRPr lang="zh-CN" altLang="en-US" sz="1050" dirty="0">
              <a:solidFill>
                <a:schemeClr val="tx1">
                  <a:lumMod val="75000"/>
                  <a:lumOff val="25000"/>
                </a:schemeClr>
              </a:solidFill>
              <a:sym typeface="微软雅黑" panose="020B0503020204020204" pitchFamily="34" charset="-122"/>
            </a:endParaRPr>
          </a:p>
          <a:p>
            <a:pPr>
              <a:lnSpc>
                <a:spcPct val="120000"/>
              </a:lnSpc>
            </a:pPr>
            <a:endParaRPr lang="zh-CN" altLang="en-US" sz="1050" dirty="0">
              <a:solidFill>
                <a:schemeClr val="tx1">
                  <a:lumMod val="75000"/>
                  <a:lumOff val="25000"/>
                </a:schemeClr>
              </a:solidFill>
              <a:sym typeface="微软雅黑" panose="020B0503020204020204" pitchFamily="34" charset="-122"/>
            </a:endParaRPr>
          </a:p>
        </p:txBody>
      </p:sp>
      <p:sp>
        <p:nvSpPr>
          <p:cNvPr id="25" name="六边形 24"/>
          <p:cNvSpPr/>
          <p:nvPr/>
        </p:nvSpPr>
        <p:spPr>
          <a:xfrm>
            <a:off x="3381390" y="3188100"/>
            <a:ext cx="1293062" cy="1114709"/>
          </a:xfrm>
          <a:prstGeom prst="hexagon">
            <a:avLst/>
          </a:prstGeom>
          <a:blipFill>
            <a:blip r:embed="rId6" cstate="print"/>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3" presetClass="entr" presetSubtype="528"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300" fill="hold"/>
                                        <p:tgtEl>
                                          <p:spTgt spid="19"/>
                                        </p:tgtEl>
                                        <p:attrNameLst>
                                          <p:attrName>ppt_w</p:attrName>
                                        </p:attrNameLst>
                                      </p:cBhvr>
                                      <p:tavLst>
                                        <p:tav tm="0">
                                          <p:val>
                                            <p:fltVal val="0"/>
                                          </p:val>
                                        </p:tav>
                                        <p:tav tm="100000">
                                          <p:val>
                                            <p:strVal val="#ppt_w"/>
                                          </p:val>
                                        </p:tav>
                                      </p:tavLst>
                                    </p:anim>
                                    <p:anim calcmode="lin" valueType="num">
                                      <p:cBhvr>
                                        <p:cTn id="23" dur="300" fill="hold"/>
                                        <p:tgtEl>
                                          <p:spTgt spid="19"/>
                                        </p:tgtEl>
                                        <p:attrNameLst>
                                          <p:attrName>ppt_h</p:attrName>
                                        </p:attrNameLst>
                                      </p:cBhvr>
                                      <p:tavLst>
                                        <p:tav tm="0">
                                          <p:val>
                                            <p:fltVal val="0"/>
                                          </p:val>
                                        </p:tav>
                                        <p:tav tm="100000">
                                          <p:val>
                                            <p:strVal val="#ppt_h"/>
                                          </p:val>
                                        </p:tav>
                                      </p:tavLst>
                                    </p:anim>
                                    <p:anim calcmode="lin" valueType="num">
                                      <p:cBhvr>
                                        <p:cTn id="24" dur="300" fill="hold"/>
                                        <p:tgtEl>
                                          <p:spTgt spid="19"/>
                                        </p:tgtEl>
                                        <p:attrNameLst>
                                          <p:attrName>ppt_x</p:attrName>
                                        </p:attrNameLst>
                                      </p:cBhvr>
                                      <p:tavLst>
                                        <p:tav tm="0">
                                          <p:val>
                                            <p:fltVal val="0.5"/>
                                          </p:val>
                                        </p:tav>
                                        <p:tav tm="100000">
                                          <p:val>
                                            <p:strVal val="#ppt_x"/>
                                          </p:val>
                                        </p:tav>
                                      </p:tavLst>
                                    </p:anim>
                                    <p:anim calcmode="lin" valueType="num">
                                      <p:cBhvr>
                                        <p:cTn id="25" dur="300" fill="hold"/>
                                        <p:tgtEl>
                                          <p:spTgt spid="19"/>
                                        </p:tgtEl>
                                        <p:attrNameLst>
                                          <p:attrName>ppt_y</p:attrName>
                                        </p:attrNameLst>
                                      </p:cBhvr>
                                      <p:tavLst>
                                        <p:tav tm="0">
                                          <p:val>
                                            <p:fltVal val="0.5"/>
                                          </p:val>
                                        </p:tav>
                                        <p:tav tm="100000">
                                          <p:val>
                                            <p:strVal val="#ppt_y"/>
                                          </p:val>
                                        </p:tav>
                                      </p:tavLst>
                                    </p:anim>
                                  </p:childTnLst>
                                </p:cTn>
                              </p:par>
                              <p:par>
                                <p:cTn id="26" presetID="26" presetClass="emph" presetSubtype="0" fill="hold" grpId="1" nodeType="withEffect">
                                  <p:stCondLst>
                                    <p:cond delay="300"/>
                                  </p:stCondLst>
                                  <p:childTnLst>
                                    <p:animEffect transition="out" filter="fade">
                                      <p:cBhvr>
                                        <p:cTn id="27" dur="300" tmFilter="0, 0; .2, .5; .8, .5; 1, 0"/>
                                        <p:tgtEl>
                                          <p:spTgt spid="19"/>
                                        </p:tgtEl>
                                      </p:cBhvr>
                                    </p:animEffect>
                                    <p:animScale>
                                      <p:cBhvr>
                                        <p:cTn id="28" dur="150" autoRev="1" fill="hold"/>
                                        <p:tgtEl>
                                          <p:spTgt spid="19"/>
                                        </p:tgtEl>
                                      </p:cBhvr>
                                      <p:by x="105000" y="105000"/>
                                    </p:animScale>
                                  </p:childTnLst>
                                </p:cTn>
                              </p:par>
                              <p:par>
                                <p:cTn id="29" presetID="23" presetClass="entr" presetSubtype="528" fill="hold" grpId="0" nodeType="withEffect">
                                  <p:stCondLst>
                                    <p:cond delay="100"/>
                                  </p:stCondLst>
                                  <p:childTnLst>
                                    <p:set>
                                      <p:cBhvr>
                                        <p:cTn id="30" dur="1" fill="hold">
                                          <p:stCondLst>
                                            <p:cond delay="0"/>
                                          </p:stCondLst>
                                        </p:cTn>
                                        <p:tgtEl>
                                          <p:spTgt spid="15"/>
                                        </p:tgtEl>
                                        <p:attrNameLst>
                                          <p:attrName>style.visibility</p:attrName>
                                        </p:attrNameLst>
                                      </p:cBhvr>
                                      <p:to>
                                        <p:strVal val="visible"/>
                                      </p:to>
                                    </p:set>
                                    <p:anim calcmode="lin" valueType="num">
                                      <p:cBhvr>
                                        <p:cTn id="31" dur="300" fill="hold"/>
                                        <p:tgtEl>
                                          <p:spTgt spid="15"/>
                                        </p:tgtEl>
                                        <p:attrNameLst>
                                          <p:attrName>ppt_w</p:attrName>
                                        </p:attrNameLst>
                                      </p:cBhvr>
                                      <p:tavLst>
                                        <p:tav tm="0">
                                          <p:val>
                                            <p:fltVal val="0"/>
                                          </p:val>
                                        </p:tav>
                                        <p:tav tm="100000">
                                          <p:val>
                                            <p:strVal val="#ppt_w"/>
                                          </p:val>
                                        </p:tav>
                                      </p:tavLst>
                                    </p:anim>
                                    <p:anim calcmode="lin" valueType="num">
                                      <p:cBhvr>
                                        <p:cTn id="32" dur="300" fill="hold"/>
                                        <p:tgtEl>
                                          <p:spTgt spid="15"/>
                                        </p:tgtEl>
                                        <p:attrNameLst>
                                          <p:attrName>ppt_h</p:attrName>
                                        </p:attrNameLst>
                                      </p:cBhvr>
                                      <p:tavLst>
                                        <p:tav tm="0">
                                          <p:val>
                                            <p:fltVal val="0"/>
                                          </p:val>
                                        </p:tav>
                                        <p:tav tm="100000">
                                          <p:val>
                                            <p:strVal val="#ppt_h"/>
                                          </p:val>
                                        </p:tav>
                                      </p:tavLst>
                                    </p:anim>
                                    <p:anim calcmode="lin" valueType="num">
                                      <p:cBhvr>
                                        <p:cTn id="33" dur="300" fill="hold"/>
                                        <p:tgtEl>
                                          <p:spTgt spid="15"/>
                                        </p:tgtEl>
                                        <p:attrNameLst>
                                          <p:attrName>ppt_x</p:attrName>
                                        </p:attrNameLst>
                                      </p:cBhvr>
                                      <p:tavLst>
                                        <p:tav tm="0">
                                          <p:val>
                                            <p:fltVal val="0.5"/>
                                          </p:val>
                                        </p:tav>
                                        <p:tav tm="100000">
                                          <p:val>
                                            <p:strVal val="#ppt_x"/>
                                          </p:val>
                                        </p:tav>
                                      </p:tavLst>
                                    </p:anim>
                                    <p:anim calcmode="lin" valueType="num">
                                      <p:cBhvr>
                                        <p:cTn id="34" dur="300" fill="hold"/>
                                        <p:tgtEl>
                                          <p:spTgt spid="15"/>
                                        </p:tgtEl>
                                        <p:attrNameLst>
                                          <p:attrName>ppt_y</p:attrName>
                                        </p:attrNameLst>
                                      </p:cBhvr>
                                      <p:tavLst>
                                        <p:tav tm="0">
                                          <p:val>
                                            <p:fltVal val="0.5"/>
                                          </p:val>
                                        </p:tav>
                                        <p:tav tm="100000">
                                          <p:val>
                                            <p:strVal val="#ppt_y"/>
                                          </p:val>
                                        </p:tav>
                                      </p:tavLst>
                                    </p:anim>
                                  </p:childTnLst>
                                </p:cTn>
                              </p:par>
                              <p:par>
                                <p:cTn id="35" presetID="26" presetClass="emph" presetSubtype="0" fill="hold" grpId="1" nodeType="withEffect">
                                  <p:stCondLst>
                                    <p:cond delay="400"/>
                                  </p:stCondLst>
                                  <p:childTnLst>
                                    <p:animEffect transition="out" filter="fade">
                                      <p:cBhvr>
                                        <p:cTn id="36" dur="300" tmFilter="0, 0; .2, .5; .8, .5; 1, 0"/>
                                        <p:tgtEl>
                                          <p:spTgt spid="15"/>
                                        </p:tgtEl>
                                      </p:cBhvr>
                                    </p:animEffect>
                                    <p:animScale>
                                      <p:cBhvr>
                                        <p:cTn id="37" dur="150" autoRev="1" fill="hold"/>
                                        <p:tgtEl>
                                          <p:spTgt spid="15"/>
                                        </p:tgtEl>
                                      </p:cBhvr>
                                      <p:by x="105000" y="105000"/>
                                    </p:animScale>
                                  </p:childTnLst>
                                </p:cTn>
                              </p:par>
                              <p:par>
                                <p:cTn id="38" presetID="23" presetClass="entr" presetSubtype="528" fill="hold" grpId="0" nodeType="withEffect">
                                  <p:stCondLst>
                                    <p:cond delay="200"/>
                                  </p:stCondLst>
                                  <p:childTnLst>
                                    <p:set>
                                      <p:cBhvr>
                                        <p:cTn id="39" dur="1" fill="hold">
                                          <p:stCondLst>
                                            <p:cond delay="0"/>
                                          </p:stCondLst>
                                        </p:cTn>
                                        <p:tgtEl>
                                          <p:spTgt spid="9"/>
                                        </p:tgtEl>
                                        <p:attrNameLst>
                                          <p:attrName>style.visibility</p:attrName>
                                        </p:attrNameLst>
                                      </p:cBhvr>
                                      <p:to>
                                        <p:strVal val="visible"/>
                                      </p:to>
                                    </p:set>
                                    <p:anim calcmode="lin" valueType="num">
                                      <p:cBhvr>
                                        <p:cTn id="40" dur="300" fill="hold"/>
                                        <p:tgtEl>
                                          <p:spTgt spid="9"/>
                                        </p:tgtEl>
                                        <p:attrNameLst>
                                          <p:attrName>ppt_w</p:attrName>
                                        </p:attrNameLst>
                                      </p:cBhvr>
                                      <p:tavLst>
                                        <p:tav tm="0">
                                          <p:val>
                                            <p:fltVal val="0"/>
                                          </p:val>
                                        </p:tav>
                                        <p:tav tm="100000">
                                          <p:val>
                                            <p:strVal val="#ppt_w"/>
                                          </p:val>
                                        </p:tav>
                                      </p:tavLst>
                                    </p:anim>
                                    <p:anim calcmode="lin" valueType="num">
                                      <p:cBhvr>
                                        <p:cTn id="41" dur="300" fill="hold"/>
                                        <p:tgtEl>
                                          <p:spTgt spid="9"/>
                                        </p:tgtEl>
                                        <p:attrNameLst>
                                          <p:attrName>ppt_h</p:attrName>
                                        </p:attrNameLst>
                                      </p:cBhvr>
                                      <p:tavLst>
                                        <p:tav tm="0">
                                          <p:val>
                                            <p:fltVal val="0"/>
                                          </p:val>
                                        </p:tav>
                                        <p:tav tm="100000">
                                          <p:val>
                                            <p:strVal val="#ppt_h"/>
                                          </p:val>
                                        </p:tav>
                                      </p:tavLst>
                                    </p:anim>
                                    <p:anim calcmode="lin" valueType="num">
                                      <p:cBhvr>
                                        <p:cTn id="42" dur="300" fill="hold"/>
                                        <p:tgtEl>
                                          <p:spTgt spid="9"/>
                                        </p:tgtEl>
                                        <p:attrNameLst>
                                          <p:attrName>ppt_x</p:attrName>
                                        </p:attrNameLst>
                                      </p:cBhvr>
                                      <p:tavLst>
                                        <p:tav tm="0">
                                          <p:val>
                                            <p:fltVal val="0.5"/>
                                          </p:val>
                                        </p:tav>
                                        <p:tav tm="100000">
                                          <p:val>
                                            <p:strVal val="#ppt_x"/>
                                          </p:val>
                                        </p:tav>
                                      </p:tavLst>
                                    </p:anim>
                                    <p:anim calcmode="lin" valueType="num">
                                      <p:cBhvr>
                                        <p:cTn id="43" dur="300" fill="hold"/>
                                        <p:tgtEl>
                                          <p:spTgt spid="9"/>
                                        </p:tgtEl>
                                        <p:attrNameLst>
                                          <p:attrName>ppt_y</p:attrName>
                                        </p:attrNameLst>
                                      </p:cBhvr>
                                      <p:tavLst>
                                        <p:tav tm="0">
                                          <p:val>
                                            <p:fltVal val="0.5"/>
                                          </p:val>
                                        </p:tav>
                                        <p:tav tm="100000">
                                          <p:val>
                                            <p:strVal val="#ppt_y"/>
                                          </p:val>
                                        </p:tav>
                                      </p:tavLst>
                                    </p:anim>
                                  </p:childTnLst>
                                </p:cTn>
                              </p:par>
                              <p:par>
                                <p:cTn id="44" presetID="26" presetClass="emph" presetSubtype="0" fill="hold" grpId="1" nodeType="withEffect">
                                  <p:stCondLst>
                                    <p:cond delay="500"/>
                                  </p:stCondLst>
                                  <p:childTnLst>
                                    <p:animEffect transition="out" filter="fade">
                                      <p:cBhvr>
                                        <p:cTn id="45" dur="300" tmFilter="0, 0; .2, .5; .8, .5; 1, 0"/>
                                        <p:tgtEl>
                                          <p:spTgt spid="9"/>
                                        </p:tgtEl>
                                      </p:cBhvr>
                                    </p:animEffect>
                                    <p:animScale>
                                      <p:cBhvr>
                                        <p:cTn id="46" dur="150" autoRev="1" fill="hold"/>
                                        <p:tgtEl>
                                          <p:spTgt spid="9"/>
                                        </p:tgtEl>
                                      </p:cBhvr>
                                      <p:by x="105000" y="105000"/>
                                    </p:animScale>
                                  </p:childTnLst>
                                </p:cTn>
                              </p:par>
                              <p:par>
                                <p:cTn id="47" presetID="23" presetClass="entr" presetSubtype="528" fill="hold" grpId="0" nodeType="withEffect">
                                  <p:stCondLst>
                                    <p:cond delay="300"/>
                                  </p:stCondLst>
                                  <p:childTnLst>
                                    <p:set>
                                      <p:cBhvr>
                                        <p:cTn id="48" dur="1" fill="hold">
                                          <p:stCondLst>
                                            <p:cond delay="0"/>
                                          </p:stCondLst>
                                        </p:cTn>
                                        <p:tgtEl>
                                          <p:spTgt spid="10"/>
                                        </p:tgtEl>
                                        <p:attrNameLst>
                                          <p:attrName>style.visibility</p:attrName>
                                        </p:attrNameLst>
                                      </p:cBhvr>
                                      <p:to>
                                        <p:strVal val="visible"/>
                                      </p:to>
                                    </p:set>
                                    <p:anim calcmode="lin" valueType="num">
                                      <p:cBhvr>
                                        <p:cTn id="49" dur="300" fill="hold"/>
                                        <p:tgtEl>
                                          <p:spTgt spid="10"/>
                                        </p:tgtEl>
                                        <p:attrNameLst>
                                          <p:attrName>ppt_w</p:attrName>
                                        </p:attrNameLst>
                                      </p:cBhvr>
                                      <p:tavLst>
                                        <p:tav tm="0">
                                          <p:val>
                                            <p:fltVal val="0"/>
                                          </p:val>
                                        </p:tav>
                                        <p:tav tm="100000">
                                          <p:val>
                                            <p:strVal val="#ppt_w"/>
                                          </p:val>
                                        </p:tav>
                                      </p:tavLst>
                                    </p:anim>
                                    <p:anim calcmode="lin" valueType="num">
                                      <p:cBhvr>
                                        <p:cTn id="50" dur="300" fill="hold"/>
                                        <p:tgtEl>
                                          <p:spTgt spid="10"/>
                                        </p:tgtEl>
                                        <p:attrNameLst>
                                          <p:attrName>ppt_h</p:attrName>
                                        </p:attrNameLst>
                                      </p:cBhvr>
                                      <p:tavLst>
                                        <p:tav tm="0">
                                          <p:val>
                                            <p:fltVal val="0"/>
                                          </p:val>
                                        </p:tav>
                                        <p:tav tm="100000">
                                          <p:val>
                                            <p:strVal val="#ppt_h"/>
                                          </p:val>
                                        </p:tav>
                                      </p:tavLst>
                                    </p:anim>
                                    <p:anim calcmode="lin" valueType="num">
                                      <p:cBhvr>
                                        <p:cTn id="51" dur="300" fill="hold"/>
                                        <p:tgtEl>
                                          <p:spTgt spid="10"/>
                                        </p:tgtEl>
                                        <p:attrNameLst>
                                          <p:attrName>ppt_x</p:attrName>
                                        </p:attrNameLst>
                                      </p:cBhvr>
                                      <p:tavLst>
                                        <p:tav tm="0">
                                          <p:val>
                                            <p:fltVal val="0.5"/>
                                          </p:val>
                                        </p:tav>
                                        <p:tav tm="100000">
                                          <p:val>
                                            <p:strVal val="#ppt_x"/>
                                          </p:val>
                                        </p:tav>
                                      </p:tavLst>
                                    </p:anim>
                                    <p:anim calcmode="lin" valueType="num">
                                      <p:cBhvr>
                                        <p:cTn id="52" dur="300" fill="hold"/>
                                        <p:tgtEl>
                                          <p:spTgt spid="10"/>
                                        </p:tgtEl>
                                        <p:attrNameLst>
                                          <p:attrName>ppt_y</p:attrName>
                                        </p:attrNameLst>
                                      </p:cBhvr>
                                      <p:tavLst>
                                        <p:tav tm="0">
                                          <p:val>
                                            <p:fltVal val="0.5"/>
                                          </p:val>
                                        </p:tav>
                                        <p:tav tm="100000">
                                          <p:val>
                                            <p:strVal val="#ppt_y"/>
                                          </p:val>
                                        </p:tav>
                                      </p:tavLst>
                                    </p:anim>
                                  </p:childTnLst>
                                </p:cTn>
                              </p:par>
                              <p:par>
                                <p:cTn id="53" presetID="26" presetClass="emph" presetSubtype="0" fill="hold" grpId="1" nodeType="withEffect">
                                  <p:stCondLst>
                                    <p:cond delay="600"/>
                                  </p:stCondLst>
                                  <p:childTnLst>
                                    <p:animEffect transition="out" filter="fade">
                                      <p:cBhvr>
                                        <p:cTn id="54" dur="300" tmFilter="0, 0; .2, .5; .8, .5; 1, 0"/>
                                        <p:tgtEl>
                                          <p:spTgt spid="10"/>
                                        </p:tgtEl>
                                      </p:cBhvr>
                                    </p:animEffect>
                                    <p:animScale>
                                      <p:cBhvr>
                                        <p:cTn id="55" dur="150" autoRev="1" fill="hold"/>
                                        <p:tgtEl>
                                          <p:spTgt spid="10"/>
                                        </p:tgtEl>
                                      </p:cBhvr>
                                      <p:by x="105000" y="105000"/>
                                    </p:animScale>
                                  </p:childTnLst>
                                </p:cTn>
                              </p:par>
                              <p:par>
                                <p:cTn id="56" presetID="23" presetClass="entr" presetSubtype="528" fill="hold" grpId="0" nodeType="withEffect">
                                  <p:stCondLst>
                                    <p:cond delay="4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300" fill="hold"/>
                                        <p:tgtEl>
                                          <p:spTgt spid="12"/>
                                        </p:tgtEl>
                                        <p:attrNameLst>
                                          <p:attrName>ppt_w</p:attrName>
                                        </p:attrNameLst>
                                      </p:cBhvr>
                                      <p:tavLst>
                                        <p:tav tm="0">
                                          <p:val>
                                            <p:fltVal val="0"/>
                                          </p:val>
                                        </p:tav>
                                        <p:tav tm="100000">
                                          <p:val>
                                            <p:strVal val="#ppt_w"/>
                                          </p:val>
                                        </p:tav>
                                      </p:tavLst>
                                    </p:anim>
                                    <p:anim calcmode="lin" valueType="num">
                                      <p:cBhvr>
                                        <p:cTn id="59" dur="300" fill="hold"/>
                                        <p:tgtEl>
                                          <p:spTgt spid="12"/>
                                        </p:tgtEl>
                                        <p:attrNameLst>
                                          <p:attrName>ppt_h</p:attrName>
                                        </p:attrNameLst>
                                      </p:cBhvr>
                                      <p:tavLst>
                                        <p:tav tm="0">
                                          <p:val>
                                            <p:fltVal val="0"/>
                                          </p:val>
                                        </p:tav>
                                        <p:tav tm="100000">
                                          <p:val>
                                            <p:strVal val="#ppt_h"/>
                                          </p:val>
                                        </p:tav>
                                      </p:tavLst>
                                    </p:anim>
                                    <p:anim calcmode="lin" valueType="num">
                                      <p:cBhvr>
                                        <p:cTn id="60" dur="300" fill="hold"/>
                                        <p:tgtEl>
                                          <p:spTgt spid="12"/>
                                        </p:tgtEl>
                                        <p:attrNameLst>
                                          <p:attrName>ppt_x</p:attrName>
                                        </p:attrNameLst>
                                      </p:cBhvr>
                                      <p:tavLst>
                                        <p:tav tm="0">
                                          <p:val>
                                            <p:fltVal val="0.5"/>
                                          </p:val>
                                        </p:tav>
                                        <p:tav tm="100000">
                                          <p:val>
                                            <p:strVal val="#ppt_x"/>
                                          </p:val>
                                        </p:tav>
                                      </p:tavLst>
                                    </p:anim>
                                    <p:anim calcmode="lin" valueType="num">
                                      <p:cBhvr>
                                        <p:cTn id="61" dur="300" fill="hold"/>
                                        <p:tgtEl>
                                          <p:spTgt spid="12"/>
                                        </p:tgtEl>
                                        <p:attrNameLst>
                                          <p:attrName>ppt_y</p:attrName>
                                        </p:attrNameLst>
                                      </p:cBhvr>
                                      <p:tavLst>
                                        <p:tav tm="0">
                                          <p:val>
                                            <p:fltVal val="0.5"/>
                                          </p:val>
                                        </p:tav>
                                        <p:tav tm="100000">
                                          <p:val>
                                            <p:strVal val="#ppt_y"/>
                                          </p:val>
                                        </p:tav>
                                      </p:tavLst>
                                    </p:anim>
                                  </p:childTnLst>
                                </p:cTn>
                              </p:par>
                              <p:par>
                                <p:cTn id="62" presetID="26" presetClass="emph" presetSubtype="0" fill="hold" grpId="1" nodeType="withEffect">
                                  <p:stCondLst>
                                    <p:cond delay="700"/>
                                  </p:stCondLst>
                                  <p:childTnLst>
                                    <p:animEffect transition="out" filter="fade">
                                      <p:cBhvr>
                                        <p:cTn id="63" dur="300" tmFilter="0, 0; .2, .5; .8, .5; 1, 0"/>
                                        <p:tgtEl>
                                          <p:spTgt spid="12"/>
                                        </p:tgtEl>
                                      </p:cBhvr>
                                    </p:animEffect>
                                    <p:animScale>
                                      <p:cBhvr>
                                        <p:cTn id="64" dur="150" autoRev="1" fill="hold"/>
                                        <p:tgtEl>
                                          <p:spTgt spid="12"/>
                                        </p:tgtEl>
                                      </p:cBhvr>
                                      <p:by x="105000" y="105000"/>
                                    </p:animScale>
                                  </p:childTnLst>
                                </p:cTn>
                              </p:par>
                              <p:par>
                                <p:cTn id="65" presetID="23" presetClass="entr" presetSubtype="528" fill="hold" grpId="0" nodeType="withEffect">
                                  <p:stCondLst>
                                    <p:cond delay="500"/>
                                  </p:stCondLst>
                                  <p:childTnLst>
                                    <p:set>
                                      <p:cBhvr>
                                        <p:cTn id="66" dur="1" fill="hold">
                                          <p:stCondLst>
                                            <p:cond delay="0"/>
                                          </p:stCondLst>
                                        </p:cTn>
                                        <p:tgtEl>
                                          <p:spTgt spid="14"/>
                                        </p:tgtEl>
                                        <p:attrNameLst>
                                          <p:attrName>style.visibility</p:attrName>
                                        </p:attrNameLst>
                                      </p:cBhvr>
                                      <p:to>
                                        <p:strVal val="visible"/>
                                      </p:to>
                                    </p:set>
                                    <p:anim calcmode="lin" valueType="num">
                                      <p:cBhvr>
                                        <p:cTn id="67" dur="300" fill="hold"/>
                                        <p:tgtEl>
                                          <p:spTgt spid="14"/>
                                        </p:tgtEl>
                                        <p:attrNameLst>
                                          <p:attrName>ppt_w</p:attrName>
                                        </p:attrNameLst>
                                      </p:cBhvr>
                                      <p:tavLst>
                                        <p:tav tm="0">
                                          <p:val>
                                            <p:fltVal val="0"/>
                                          </p:val>
                                        </p:tav>
                                        <p:tav tm="100000">
                                          <p:val>
                                            <p:strVal val="#ppt_w"/>
                                          </p:val>
                                        </p:tav>
                                      </p:tavLst>
                                    </p:anim>
                                    <p:anim calcmode="lin" valueType="num">
                                      <p:cBhvr>
                                        <p:cTn id="68" dur="300" fill="hold"/>
                                        <p:tgtEl>
                                          <p:spTgt spid="14"/>
                                        </p:tgtEl>
                                        <p:attrNameLst>
                                          <p:attrName>ppt_h</p:attrName>
                                        </p:attrNameLst>
                                      </p:cBhvr>
                                      <p:tavLst>
                                        <p:tav tm="0">
                                          <p:val>
                                            <p:fltVal val="0"/>
                                          </p:val>
                                        </p:tav>
                                        <p:tav tm="100000">
                                          <p:val>
                                            <p:strVal val="#ppt_h"/>
                                          </p:val>
                                        </p:tav>
                                      </p:tavLst>
                                    </p:anim>
                                    <p:anim calcmode="lin" valueType="num">
                                      <p:cBhvr>
                                        <p:cTn id="69" dur="300" fill="hold"/>
                                        <p:tgtEl>
                                          <p:spTgt spid="14"/>
                                        </p:tgtEl>
                                        <p:attrNameLst>
                                          <p:attrName>ppt_x</p:attrName>
                                        </p:attrNameLst>
                                      </p:cBhvr>
                                      <p:tavLst>
                                        <p:tav tm="0">
                                          <p:val>
                                            <p:fltVal val="0.5"/>
                                          </p:val>
                                        </p:tav>
                                        <p:tav tm="100000">
                                          <p:val>
                                            <p:strVal val="#ppt_x"/>
                                          </p:val>
                                        </p:tav>
                                      </p:tavLst>
                                    </p:anim>
                                    <p:anim calcmode="lin" valueType="num">
                                      <p:cBhvr>
                                        <p:cTn id="70" dur="300" fill="hold"/>
                                        <p:tgtEl>
                                          <p:spTgt spid="14"/>
                                        </p:tgtEl>
                                        <p:attrNameLst>
                                          <p:attrName>ppt_y</p:attrName>
                                        </p:attrNameLst>
                                      </p:cBhvr>
                                      <p:tavLst>
                                        <p:tav tm="0">
                                          <p:val>
                                            <p:fltVal val="0.5"/>
                                          </p:val>
                                        </p:tav>
                                        <p:tav tm="100000">
                                          <p:val>
                                            <p:strVal val="#ppt_y"/>
                                          </p:val>
                                        </p:tav>
                                      </p:tavLst>
                                    </p:anim>
                                  </p:childTnLst>
                                </p:cTn>
                              </p:par>
                              <p:par>
                                <p:cTn id="71" presetID="26" presetClass="emph" presetSubtype="0" fill="hold" grpId="1" nodeType="withEffect">
                                  <p:stCondLst>
                                    <p:cond delay="800"/>
                                  </p:stCondLst>
                                  <p:childTnLst>
                                    <p:animEffect transition="out" filter="fade">
                                      <p:cBhvr>
                                        <p:cTn id="72" dur="300" tmFilter="0, 0; .2, .5; .8, .5; 1, 0"/>
                                        <p:tgtEl>
                                          <p:spTgt spid="14"/>
                                        </p:tgtEl>
                                      </p:cBhvr>
                                    </p:animEffect>
                                    <p:animScale>
                                      <p:cBhvr>
                                        <p:cTn id="73" dur="150" autoRev="1" fill="hold"/>
                                        <p:tgtEl>
                                          <p:spTgt spid="14"/>
                                        </p:tgtEl>
                                      </p:cBhvr>
                                      <p:by x="105000" y="105000"/>
                                    </p:animScale>
                                  </p:childTnLst>
                                </p:cTn>
                              </p:par>
                              <p:par>
                                <p:cTn id="74" presetID="23" presetClass="entr" presetSubtype="528" fill="hold" grpId="0" nodeType="withEffect">
                                  <p:stCondLst>
                                    <p:cond delay="600"/>
                                  </p:stCondLst>
                                  <p:childTnLst>
                                    <p:set>
                                      <p:cBhvr>
                                        <p:cTn id="75" dur="1" fill="hold">
                                          <p:stCondLst>
                                            <p:cond delay="0"/>
                                          </p:stCondLst>
                                        </p:cTn>
                                        <p:tgtEl>
                                          <p:spTgt spid="18"/>
                                        </p:tgtEl>
                                        <p:attrNameLst>
                                          <p:attrName>style.visibility</p:attrName>
                                        </p:attrNameLst>
                                      </p:cBhvr>
                                      <p:to>
                                        <p:strVal val="visible"/>
                                      </p:to>
                                    </p:set>
                                    <p:anim calcmode="lin" valueType="num">
                                      <p:cBhvr>
                                        <p:cTn id="76" dur="300" fill="hold"/>
                                        <p:tgtEl>
                                          <p:spTgt spid="18"/>
                                        </p:tgtEl>
                                        <p:attrNameLst>
                                          <p:attrName>ppt_w</p:attrName>
                                        </p:attrNameLst>
                                      </p:cBhvr>
                                      <p:tavLst>
                                        <p:tav tm="0">
                                          <p:val>
                                            <p:fltVal val="0"/>
                                          </p:val>
                                        </p:tav>
                                        <p:tav tm="100000">
                                          <p:val>
                                            <p:strVal val="#ppt_w"/>
                                          </p:val>
                                        </p:tav>
                                      </p:tavLst>
                                    </p:anim>
                                    <p:anim calcmode="lin" valueType="num">
                                      <p:cBhvr>
                                        <p:cTn id="77" dur="300" fill="hold"/>
                                        <p:tgtEl>
                                          <p:spTgt spid="18"/>
                                        </p:tgtEl>
                                        <p:attrNameLst>
                                          <p:attrName>ppt_h</p:attrName>
                                        </p:attrNameLst>
                                      </p:cBhvr>
                                      <p:tavLst>
                                        <p:tav tm="0">
                                          <p:val>
                                            <p:fltVal val="0"/>
                                          </p:val>
                                        </p:tav>
                                        <p:tav tm="100000">
                                          <p:val>
                                            <p:strVal val="#ppt_h"/>
                                          </p:val>
                                        </p:tav>
                                      </p:tavLst>
                                    </p:anim>
                                    <p:anim calcmode="lin" valueType="num">
                                      <p:cBhvr>
                                        <p:cTn id="78" dur="300" fill="hold"/>
                                        <p:tgtEl>
                                          <p:spTgt spid="18"/>
                                        </p:tgtEl>
                                        <p:attrNameLst>
                                          <p:attrName>ppt_x</p:attrName>
                                        </p:attrNameLst>
                                      </p:cBhvr>
                                      <p:tavLst>
                                        <p:tav tm="0">
                                          <p:val>
                                            <p:fltVal val="0.5"/>
                                          </p:val>
                                        </p:tav>
                                        <p:tav tm="100000">
                                          <p:val>
                                            <p:strVal val="#ppt_x"/>
                                          </p:val>
                                        </p:tav>
                                      </p:tavLst>
                                    </p:anim>
                                    <p:anim calcmode="lin" valueType="num">
                                      <p:cBhvr>
                                        <p:cTn id="79" dur="300" fill="hold"/>
                                        <p:tgtEl>
                                          <p:spTgt spid="18"/>
                                        </p:tgtEl>
                                        <p:attrNameLst>
                                          <p:attrName>ppt_y</p:attrName>
                                        </p:attrNameLst>
                                      </p:cBhvr>
                                      <p:tavLst>
                                        <p:tav tm="0">
                                          <p:val>
                                            <p:fltVal val="0.5"/>
                                          </p:val>
                                        </p:tav>
                                        <p:tav tm="100000">
                                          <p:val>
                                            <p:strVal val="#ppt_y"/>
                                          </p:val>
                                        </p:tav>
                                      </p:tavLst>
                                    </p:anim>
                                  </p:childTnLst>
                                </p:cTn>
                              </p:par>
                              <p:par>
                                <p:cTn id="80" presetID="26" presetClass="emph" presetSubtype="0" fill="hold" grpId="1" nodeType="withEffect">
                                  <p:stCondLst>
                                    <p:cond delay="900"/>
                                  </p:stCondLst>
                                  <p:childTnLst>
                                    <p:animEffect transition="out" filter="fade">
                                      <p:cBhvr>
                                        <p:cTn id="81" dur="300" tmFilter="0, 0; .2, .5; .8, .5; 1, 0"/>
                                        <p:tgtEl>
                                          <p:spTgt spid="18"/>
                                        </p:tgtEl>
                                      </p:cBhvr>
                                    </p:animEffect>
                                    <p:animScale>
                                      <p:cBhvr>
                                        <p:cTn id="82" dur="150" autoRev="1" fill="hold"/>
                                        <p:tgtEl>
                                          <p:spTgt spid="18"/>
                                        </p:tgtEl>
                                      </p:cBhvr>
                                      <p:by x="105000" y="105000"/>
                                    </p:animScale>
                                  </p:childTnLst>
                                </p:cTn>
                              </p:par>
                              <p:par>
                                <p:cTn id="83" presetID="23" presetClass="entr" presetSubtype="528" fill="hold" grpId="0" nodeType="withEffect">
                                  <p:stCondLst>
                                    <p:cond delay="700"/>
                                  </p:stCondLst>
                                  <p:childTnLst>
                                    <p:set>
                                      <p:cBhvr>
                                        <p:cTn id="84" dur="1" fill="hold">
                                          <p:stCondLst>
                                            <p:cond delay="0"/>
                                          </p:stCondLst>
                                        </p:cTn>
                                        <p:tgtEl>
                                          <p:spTgt spid="11"/>
                                        </p:tgtEl>
                                        <p:attrNameLst>
                                          <p:attrName>style.visibility</p:attrName>
                                        </p:attrNameLst>
                                      </p:cBhvr>
                                      <p:to>
                                        <p:strVal val="visible"/>
                                      </p:to>
                                    </p:set>
                                    <p:anim calcmode="lin" valueType="num">
                                      <p:cBhvr>
                                        <p:cTn id="85" dur="300" fill="hold"/>
                                        <p:tgtEl>
                                          <p:spTgt spid="11"/>
                                        </p:tgtEl>
                                        <p:attrNameLst>
                                          <p:attrName>ppt_w</p:attrName>
                                        </p:attrNameLst>
                                      </p:cBhvr>
                                      <p:tavLst>
                                        <p:tav tm="0">
                                          <p:val>
                                            <p:fltVal val="0"/>
                                          </p:val>
                                        </p:tav>
                                        <p:tav tm="100000">
                                          <p:val>
                                            <p:strVal val="#ppt_w"/>
                                          </p:val>
                                        </p:tav>
                                      </p:tavLst>
                                    </p:anim>
                                    <p:anim calcmode="lin" valueType="num">
                                      <p:cBhvr>
                                        <p:cTn id="86" dur="300" fill="hold"/>
                                        <p:tgtEl>
                                          <p:spTgt spid="11"/>
                                        </p:tgtEl>
                                        <p:attrNameLst>
                                          <p:attrName>ppt_h</p:attrName>
                                        </p:attrNameLst>
                                      </p:cBhvr>
                                      <p:tavLst>
                                        <p:tav tm="0">
                                          <p:val>
                                            <p:fltVal val="0"/>
                                          </p:val>
                                        </p:tav>
                                        <p:tav tm="100000">
                                          <p:val>
                                            <p:strVal val="#ppt_h"/>
                                          </p:val>
                                        </p:tav>
                                      </p:tavLst>
                                    </p:anim>
                                    <p:anim calcmode="lin" valueType="num">
                                      <p:cBhvr>
                                        <p:cTn id="87" dur="300" fill="hold"/>
                                        <p:tgtEl>
                                          <p:spTgt spid="11"/>
                                        </p:tgtEl>
                                        <p:attrNameLst>
                                          <p:attrName>ppt_x</p:attrName>
                                        </p:attrNameLst>
                                      </p:cBhvr>
                                      <p:tavLst>
                                        <p:tav tm="0">
                                          <p:val>
                                            <p:fltVal val="0.5"/>
                                          </p:val>
                                        </p:tav>
                                        <p:tav tm="100000">
                                          <p:val>
                                            <p:strVal val="#ppt_x"/>
                                          </p:val>
                                        </p:tav>
                                      </p:tavLst>
                                    </p:anim>
                                    <p:anim calcmode="lin" valueType="num">
                                      <p:cBhvr>
                                        <p:cTn id="88" dur="300" fill="hold"/>
                                        <p:tgtEl>
                                          <p:spTgt spid="11"/>
                                        </p:tgtEl>
                                        <p:attrNameLst>
                                          <p:attrName>ppt_y</p:attrName>
                                        </p:attrNameLst>
                                      </p:cBhvr>
                                      <p:tavLst>
                                        <p:tav tm="0">
                                          <p:val>
                                            <p:fltVal val="0.5"/>
                                          </p:val>
                                        </p:tav>
                                        <p:tav tm="100000">
                                          <p:val>
                                            <p:strVal val="#ppt_y"/>
                                          </p:val>
                                        </p:tav>
                                      </p:tavLst>
                                    </p:anim>
                                  </p:childTnLst>
                                </p:cTn>
                              </p:par>
                              <p:par>
                                <p:cTn id="89" presetID="26" presetClass="emph" presetSubtype="0" fill="hold" grpId="1" nodeType="withEffect">
                                  <p:stCondLst>
                                    <p:cond delay="1000"/>
                                  </p:stCondLst>
                                  <p:childTnLst>
                                    <p:animEffect transition="out" filter="fade">
                                      <p:cBhvr>
                                        <p:cTn id="90" dur="300" tmFilter="0, 0; .2, .5; .8, .5; 1, 0"/>
                                        <p:tgtEl>
                                          <p:spTgt spid="11"/>
                                        </p:tgtEl>
                                      </p:cBhvr>
                                    </p:animEffect>
                                    <p:animScale>
                                      <p:cBhvr>
                                        <p:cTn id="91" dur="150" autoRev="1" fill="hold"/>
                                        <p:tgtEl>
                                          <p:spTgt spid="11"/>
                                        </p:tgtEl>
                                      </p:cBhvr>
                                      <p:by x="105000" y="105000"/>
                                    </p:animScale>
                                  </p:childTnLst>
                                </p:cTn>
                              </p:par>
                              <p:par>
                                <p:cTn id="92" presetID="23" presetClass="entr" presetSubtype="528" fill="hold" grpId="0" nodeType="withEffect">
                                  <p:stCondLst>
                                    <p:cond delay="700"/>
                                  </p:stCondLst>
                                  <p:childTnLst>
                                    <p:set>
                                      <p:cBhvr>
                                        <p:cTn id="93" dur="1" fill="hold">
                                          <p:stCondLst>
                                            <p:cond delay="0"/>
                                          </p:stCondLst>
                                        </p:cTn>
                                        <p:tgtEl>
                                          <p:spTgt spid="13"/>
                                        </p:tgtEl>
                                        <p:attrNameLst>
                                          <p:attrName>style.visibility</p:attrName>
                                        </p:attrNameLst>
                                      </p:cBhvr>
                                      <p:to>
                                        <p:strVal val="visible"/>
                                      </p:to>
                                    </p:set>
                                    <p:anim calcmode="lin" valueType="num">
                                      <p:cBhvr>
                                        <p:cTn id="94" dur="300" fill="hold"/>
                                        <p:tgtEl>
                                          <p:spTgt spid="13"/>
                                        </p:tgtEl>
                                        <p:attrNameLst>
                                          <p:attrName>ppt_w</p:attrName>
                                        </p:attrNameLst>
                                      </p:cBhvr>
                                      <p:tavLst>
                                        <p:tav tm="0">
                                          <p:val>
                                            <p:fltVal val="0"/>
                                          </p:val>
                                        </p:tav>
                                        <p:tav tm="100000">
                                          <p:val>
                                            <p:strVal val="#ppt_w"/>
                                          </p:val>
                                        </p:tav>
                                      </p:tavLst>
                                    </p:anim>
                                    <p:anim calcmode="lin" valueType="num">
                                      <p:cBhvr>
                                        <p:cTn id="95" dur="300" fill="hold"/>
                                        <p:tgtEl>
                                          <p:spTgt spid="13"/>
                                        </p:tgtEl>
                                        <p:attrNameLst>
                                          <p:attrName>ppt_h</p:attrName>
                                        </p:attrNameLst>
                                      </p:cBhvr>
                                      <p:tavLst>
                                        <p:tav tm="0">
                                          <p:val>
                                            <p:fltVal val="0"/>
                                          </p:val>
                                        </p:tav>
                                        <p:tav tm="100000">
                                          <p:val>
                                            <p:strVal val="#ppt_h"/>
                                          </p:val>
                                        </p:tav>
                                      </p:tavLst>
                                    </p:anim>
                                    <p:anim calcmode="lin" valueType="num">
                                      <p:cBhvr>
                                        <p:cTn id="96" dur="300" fill="hold"/>
                                        <p:tgtEl>
                                          <p:spTgt spid="13"/>
                                        </p:tgtEl>
                                        <p:attrNameLst>
                                          <p:attrName>ppt_x</p:attrName>
                                        </p:attrNameLst>
                                      </p:cBhvr>
                                      <p:tavLst>
                                        <p:tav tm="0">
                                          <p:val>
                                            <p:fltVal val="0.5"/>
                                          </p:val>
                                        </p:tav>
                                        <p:tav tm="100000">
                                          <p:val>
                                            <p:strVal val="#ppt_x"/>
                                          </p:val>
                                        </p:tav>
                                      </p:tavLst>
                                    </p:anim>
                                    <p:anim calcmode="lin" valueType="num">
                                      <p:cBhvr>
                                        <p:cTn id="97" dur="300" fill="hold"/>
                                        <p:tgtEl>
                                          <p:spTgt spid="13"/>
                                        </p:tgtEl>
                                        <p:attrNameLst>
                                          <p:attrName>ppt_y</p:attrName>
                                        </p:attrNameLst>
                                      </p:cBhvr>
                                      <p:tavLst>
                                        <p:tav tm="0">
                                          <p:val>
                                            <p:fltVal val="0.5"/>
                                          </p:val>
                                        </p:tav>
                                        <p:tav tm="100000">
                                          <p:val>
                                            <p:strVal val="#ppt_y"/>
                                          </p:val>
                                        </p:tav>
                                      </p:tavLst>
                                    </p:anim>
                                  </p:childTnLst>
                                </p:cTn>
                              </p:par>
                              <p:par>
                                <p:cTn id="98" presetID="26" presetClass="emph" presetSubtype="0" fill="hold" grpId="1" nodeType="withEffect">
                                  <p:stCondLst>
                                    <p:cond delay="1000"/>
                                  </p:stCondLst>
                                  <p:childTnLst>
                                    <p:animEffect transition="out" filter="fade">
                                      <p:cBhvr>
                                        <p:cTn id="99" dur="300" tmFilter="0, 0; .2, .5; .8, .5; 1, 0"/>
                                        <p:tgtEl>
                                          <p:spTgt spid="13"/>
                                        </p:tgtEl>
                                      </p:cBhvr>
                                    </p:animEffect>
                                    <p:animScale>
                                      <p:cBhvr>
                                        <p:cTn id="100" dur="150" autoRev="1" fill="hold"/>
                                        <p:tgtEl>
                                          <p:spTgt spid="13"/>
                                        </p:tgtEl>
                                      </p:cBhvr>
                                      <p:by x="105000" y="105000"/>
                                    </p:animScale>
                                  </p:childTnLst>
                                </p:cTn>
                              </p:par>
                              <p:par>
                                <p:cTn id="101" presetID="23" presetClass="entr" presetSubtype="528" fill="hold" grpId="0" nodeType="withEffect">
                                  <p:stCondLst>
                                    <p:cond delay="80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300" fill="hold"/>
                                        <p:tgtEl>
                                          <p:spTgt spid="16"/>
                                        </p:tgtEl>
                                        <p:attrNameLst>
                                          <p:attrName>ppt_w</p:attrName>
                                        </p:attrNameLst>
                                      </p:cBhvr>
                                      <p:tavLst>
                                        <p:tav tm="0">
                                          <p:val>
                                            <p:fltVal val="0"/>
                                          </p:val>
                                        </p:tav>
                                        <p:tav tm="100000">
                                          <p:val>
                                            <p:strVal val="#ppt_w"/>
                                          </p:val>
                                        </p:tav>
                                      </p:tavLst>
                                    </p:anim>
                                    <p:anim calcmode="lin" valueType="num">
                                      <p:cBhvr>
                                        <p:cTn id="104" dur="300" fill="hold"/>
                                        <p:tgtEl>
                                          <p:spTgt spid="16"/>
                                        </p:tgtEl>
                                        <p:attrNameLst>
                                          <p:attrName>ppt_h</p:attrName>
                                        </p:attrNameLst>
                                      </p:cBhvr>
                                      <p:tavLst>
                                        <p:tav tm="0">
                                          <p:val>
                                            <p:fltVal val="0"/>
                                          </p:val>
                                        </p:tav>
                                        <p:tav tm="100000">
                                          <p:val>
                                            <p:strVal val="#ppt_h"/>
                                          </p:val>
                                        </p:tav>
                                      </p:tavLst>
                                    </p:anim>
                                    <p:anim calcmode="lin" valueType="num">
                                      <p:cBhvr>
                                        <p:cTn id="105" dur="300" fill="hold"/>
                                        <p:tgtEl>
                                          <p:spTgt spid="16"/>
                                        </p:tgtEl>
                                        <p:attrNameLst>
                                          <p:attrName>ppt_x</p:attrName>
                                        </p:attrNameLst>
                                      </p:cBhvr>
                                      <p:tavLst>
                                        <p:tav tm="0">
                                          <p:val>
                                            <p:fltVal val="0.5"/>
                                          </p:val>
                                        </p:tav>
                                        <p:tav tm="100000">
                                          <p:val>
                                            <p:strVal val="#ppt_x"/>
                                          </p:val>
                                        </p:tav>
                                      </p:tavLst>
                                    </p:anim>
                                    <p:anim calcmode="lin" valueType="num">
                                      <p:cBhvr>
                                        <p:cTn id="106" dur="300" fill="hold"/>
                                        <p:tgtEl>
                                          <p:spTgt spid="16"/>
                                        </p:tgtEl>
                                        <p:attrNameLst>
                                          <p:attrName>ppt_y</p:attrName>
                                        </p:attrNameLst>
                                      </p:cBhvr>
                                      <p:tavLst>
                                        <p:tav tm="0">
                                          <p:val>
                                            <p:fltVal val="0.5"/>
                                          </p:val>
                                        </p:tav>
                                        <p:tav tm="100000">
                                          <p:val>
                                            <p:strVal val="#ppt_y"/>
                                          </p:val>
                                        </p:tav>
                                      </p:tavLst>
                                    </p:anim>
                                  </p:childTnLst>
                                </p:cTn>
                              </p:par>
                              <p:par>
                                <p:cTn id="107" presetID="26" presetClass="emph" presetSubtype="0" fill="hold" grpId="1" nodeType="withEffect">
                                  <p:stCondLst>
                                    <p:cond delay="1100"/>
                                  </p:stCondLst>
                                  <p:childTnLst>
                                    <p:animEffect transition="out" filter="fade">
                                      <p:cBhvr>
                                        <p:cTn id="108" dur="300" tmFilter="0, 0; .2, .5; .8, .5; 1, 0"/>
                                        <p:tgtEl>
                                          <p:spTgt spid="16"/>
                                        </p:tgtEl>
                                      </p:cBhvr>
                                    </p:animEffect>
                                    <p:animScale>
                                      <p:cBhvr>
                                        <p:cTn id="109" dur="150" autoRev="1" fill="hold"/>
                                        <p:tgtEl>
                                          <p:spTgt spid="16"/>
                                        </p:tgtEl>
                                      </p:cBhvr>
                                      <p:by x="105000" y="105000"/>
                                    </p:animScale>
                                  </p:childTnLst>
                                </p:cTn>
                              </p:par>
                              <p:par>
                                <p:cTn id="110" presetID="23" presetClass="entr" presetSubtype="528" fill="hold" grpId="0" nodeType="withEffect">
                                  <p:stCondLst>
                                    <p:cond delay="900"/>
                                  </p:stCondLst>
                                  <p:childTnLst>
                                    <p:set>
                                      <p:cBhvr>
                                        <p:cTn id="111" dur="1" fill="hold">
                                          <p:stCondLst>
                                            <p:cond delay="0"/>
                                          </p:stCondLst>
                                        </p:cTn>
                                        <p:tgtEl>
                                          <p:spTgt spid="17"/>
                                        </p:tgtEl>
                                        <p:attrNameLst>
                                          <p:attrName>style.visibility</p:attrName>
                                        </p:attrNameLst>
                                      </p:cBhvr>
                                      <p:to>
                                        <p:strVal val="visible"/>
                                      </p:to>
                                    </p:set>
                                    <p:anim calcmode="lin" valueType="num">
                                      <p:cBhvr>
                                        <p:cTn id="112" dur="300" fill="hold"/>
                                        <p:tgtEl>
                                          <p:spTgt spid="17"/>
                                        </p:tgtEl>
                                        <p:attrNameLst>
                                          <p:attrName>ppt_w</p:attrName>
                                        </p:attrNameLst>
                                      </p:cBhvr>
                                      <p:tavLst>
                                        <p:tav tm="0">
                                          <p:val>
                                            <p:fltVal val="0"/>
                                          </p:val>
                                        </p:tav>
                                        <p:tav tm="100000">
                                          <p:val>
                                            <p:strVal val="#ppt_w"/>
                                          </p:val>
                                        </p:tav>
                                      </p:tavLst>
                                    </p:anim>
                                    <p:anim calcmode="lin" valueType="num">
                                      <p:cBhvr>
                                        <p:cTn id="113" dur="300" fill="hold"/>
                                        <p:tgtEl>
                                          <p:spTgt spid="17"/>
                                        </p:tgtEl>
                                        <p:attrNameLst>
                                          <p:attrName>ppt_h</p:attrName>
                                        </p:attrNameLst>
                                      </p:cBhvr>
                                      <p:tavLst>
                                        <p:tav tm="0">
                                          <p:val>
                                            <p:fltVal val="0"/>
                                          </p:val>
                                        </p:tav>
                                        <p:tav tm="100000">
                                          <p:val>
                                            <p:strVal val="#ppt_h"/>
                                          </p:val>
                                        </p:tav>
                                      </p:tavLst>
                                    </p:anim>
                                    <p:anim calcmode="lin" valueType="num">
                                      <p:cBhvr>
                                        <p:cTn id="114" dur="300" fill="hold"/>
                                        <p:tgtEl>
                                          <p:spTgt spid="17"/>
                                        </p:tgtEl>
                                        <p:attrNameLst>
                                          <p:attrName>ppt_x</p:attrName>
                                        </p:attrNameLst>
                                      </p:cBhvr>
                                      <p:tavLst>
                                        <p:tav tm="0">
                                          <p:val>
                                            <p:fltVal val="0.5"/>
                                          </p:val>
                                        </p:tav>
                                        <p:tav tm="100000">
                                          <p:val>
                                            <p:strVal val="#ppt_x"/>
                                          </p:val>
                                        </p:tav>
                                      </p:tavLst>
                                    </p:anim>
                                    <p:anim calcmode="lin" valueType="num">
                                      <p:cBhvr>
                                        <p:cTn id="115" dur="300" fill="hold"/>
                                        <p:tgtEl>
                                          <p:spTgt spid="17"/>
                                        </p:tgtEl>
                                        <p:attrNameLst>
                                          <p:attrName>ppt_y</p:attrName>
                                        </p:attrNameLst>
                                      </p:cBhvr>
                                      <p:tavLst>
                                        <p:tav tm="0">
                                          <p:val>
                                            <p:fltVal val="0.5"/>
                                          </p:val>
                                        </p:tav>
                                        <p:tav tm="100000">
                                          <p:val>
                                            <p:strVal val="#ppt_y"/>
                                          </p:val>
                                        </p:tav>
                                      </p:tavLst>
                                    </p:anim>
                                  </p:childTnLst>
                                </p:cTn>
                              </p:par>
                              <p:par>
                                <p:cTn id="116" presetID="26" presetClass="emph" presetSubtype="0" fill="hold" grpId="1" nodeType="withEffect">
                                  <p:stCondLst>
                                    <p:cond delay="1200"/>
                                  </p:stCondLst>
                                  <p:childTnLst>
                                    <p:animEffect transition="out" filter="fade">
                                      <p:cBhvr>
                                        <p:cTn id="117" dur="300" tmFilter="0, 0; .2, .5; .8, .5; 1, 0"/>
                                        <p:tgtEl>
                                          <p:spTgt spid="17"/>
                                        </p:tgtEl>
                                      </p:cBhvr>
                                    </p:animEffect>
                                    <p:animScale>
                                      <p:cBhvr>
                                        <p:cTn id="118" dur="150" autoRev="1" fill="hold"/>
                                        <p:tgtEl>
                                          <p:spTgt spid="17"/>
                                        </p:tgtEl>
                                      </p:cBhvr>
                                      <p:by x="105000" y="105000"/>
                                    </p:animScale>
                                  </p:childTnLst>
                                </p:cTn>
                              </p:par>
                              <p:par>
                                <p:cTn id="119" presetID="23" presetClass="entr" presetSubtype="528" fill="hold" grpId="0" nodeType="withEffect">
                                  <p:stCondLst>
                                    <p:cond delay="1000"/>
                                  </p:stCondLst>
                                  <p:childTnLst>
                                    <p:set>
                                      <p:cBhvr>
                                        <p:cTn id="120" dur="1" fill="hold">
                                          <p:stCondLst>
                                            <p:cond delay="0"/>
                                          </p:stCondLst>
                                        </p:cTn>
                                        <p:tgtEl>
                                          <p:spTgt spid="25"/>
                                        </p:tgtEl>
                                        <p:attrNameLst>
                                          <p:attrName>style.visibility</p:attrName>
                                        </p:attrNameLst>
                                      </p:cBhvr>
                                      <p:to>
                                        <p:strVal val="visible"/>
                                      </p:to>
                                    </p:set>
                                    <p:anim calcmode="lin" valueType="num">
                                      <p:cBhvr>
                                        <p:cTn id="121" dur="300" fill="hold"/>
                                        <p:tgtEl>
                                          <p:spTgt spid="25"/>
                                        </p:tgtEl>
                                        <p:attrNameLst>
                                          <p:attrName>ppt_w</p:attrName>
                                        </p:attrNameLst>
                                      </p:cBhvr>
                                      <p:tavLst>
                                        <p:tav tm="0">
                                          <p:val>
                                            <p:fltVal val="0"/>
                                          </p:val>
                                        </p:tav>
                                        <p:tav tm="100000">
                                          <p:val>
                                            <p:strVal val="#ppt_w"/>
                                          </p:val>
                                        </p:tav>
                                      </p:tavLst>
                                    </p:anim>
                                    <p:anim calcmode="lin" valueType="num">
                                      <p:cBhvr>
                                        <p:cTn id="122" dur="300" fill="hold"/>
                                        <p:tgtEl>
                                          <p:spTgt spid="25"/>
                                        </p:tgtEl>
                                        <p:attrNameLst>
                                          <p:attrName>ppt_h</p:attrName>
                                        </p:attrNameLst>
                                      </p:cBhvr>
                                      <p:tavLst>
                                        <p:tav tm="0">
                                          <p:val>
                                            <p:fltVal val="0"/>
                                          </p:val>
                                        </p:tav>
                                        <p:tav tm="100000">
                                          <p:val>
                                            <p:strVal val="#ppt_h"/>
                                          </p:val>
                                        </p:tav>
                                      </p:tavLst>
                                    </p:anim>
                                    <p:anim calcmode="lin" valueType="num">
                                      <p:cBhvr>
                                        <p:cTn id="123" dur="300" fill="hold"/>
                                        <p:tgtEl>
                                          <p:spTgt spid="25"/>
                                        </p:tgtEl>
                                        <p:attrNameLst>
                                          <p:attrName>ppt_x</p:attrName>
                                        </p:attrNameLst>
                                      </p:cBhvr>
                                      <p:tavLst>
                                        <p:tav tm="0">
                                          <p:val>
                                            <p:fltVal val="0.5"/>
                                          </p:val>
                                        </p:tav>
                                        <p:tav tm="100000">
                                          <p:val>
                                            <p:strVal val="#ppt_x"/>
                                          </p:val>
                                        </p:tav>
                                      </p:tavLst>
                                    </p:anim>
                                    <p:anim calcmode="lin" valueType="num">
                                      <p:cBhvr>
                                        <p:cTn id="124" dur="300" fill="hold"/>
                                        <p:tgtEl>
                                          <p:spTgt spid="25"/>
                                        </p:tgtEl>
                                        <p:attrNameLst>
                                          <p:attrName>ppt_y</p:attrName>
                                        </p:attrNameLst>
                                      </p:cBhvr>
                                      <p:tavLst>
                                        <p:tav tm="0">
                                          <p:val>
                                            <p:fltVal val="0.5"/>
                                          </p:val>
                                        </p:tav>
                                        <p:tav tm="100000">
                                          <p:val>
                                            <p:strVal val="#ppt_y"/>
                                          </p:val>
                                        </p:tav>
                                      </p:tavLst>
                                    </p:anim>
                                  </p:childTnLst>
                                </p:cTn>
                              </p:par>
                              <p:par>
                                <p:cTn id="125" presetID="26" presetClass="emph" presetSubtype="0" fill="hold" grpId="1" nodeType="withEffect">
                                  <p:stCondLst>
                                    <p:cond delay="1300"/>
                                  </p:stCondLst>
                                  <p:childTnLst>
                                    <p:animEffect transition="out" filter="fade">
                                      <p:cBhvr>
                                        <p:cTn id="126" dur="300" tmFilter="0, 0; .2, .5; .8, .5; 1, 0"/>
                                        <p:tgtEl>
                                          <p:spTgt spid="25"/>
                                        </p:tgtEl>
                                      </p:cBhvr>
                                    </p:animEffect>
                                    <p:animScale>
                                      <p:cBhvr>
                                        <p:cTn id="127" dur="150" autoRev="1" fill="hold"/>
                                        <p:tgtEl>
                                          <p:spTgt spid="25"/>
                                        </p:tgtEl>
                                      </p:cBhvr>
                                      <p:by x="105000" y="105000"/>
                                    </p:animScale>
                                  </p:childTnLst>
                                </p:cTn>
                              </p:par>
                            </p:childTnLst>
                          </p:cTn>
                        </p:par>
                        <p:par>
                          <p:cTn id="128" fill="hold">
                            <p:stCondLst>
                              <p:cond delay="2000"/>
                            </p:stCondLst>
                            <p:childTnLst>
                              <p:par>
                                <p:cTn id="129" presetID="10" presetClass="entr" presetSubtype="0" fill="hold" grpId="0" nodeType="afterEffect">
                                  <p:stCondLst>
                                    <p:cond delay="0"/>
                                  </p:stCondLst>
                                  <p:iterate type="lt">
                                    <p:tmPct val="10000"/>
                                  </p:iterate>
                                  <p:childTnLst>
                                    <p:set>
                                      <p:cBhvr>
                                        <p:cTn id="130" dur="1" fill="hold">
                                          <p:stCondLst>
                                            <p:cond delay="0"/>
                                          </p:stCondLst>
                                        </p:cTn>
                                        <p:tgtEl>
                                          <p:spTgt spid="24"/>
                                        </p:tgtEl>
                                        <p:attrNameLst>
                                          <p:attrName>style.visibility</p:attrName>
                                        </p:attrNameLst>
                                      </p:cBhvr>
                                      <p:to>
                                        <p:strVal val="visible"/>
                                      </p:to>
                                    </p:set>
                                    <p:animEffect transition="in" filter="fade">
                                      <p:cBhvr>
                                        <p:cTn id="131" dur="1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4" grpId="0"/>
      <p:bldP spid="25" grpId="0" animBg="1"/>
      <p:bldP spid="2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教学过程</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Freeform 5"/>
          <p:cNvSpPr/>
          <p:nvPr/>
        </p:nvSpPr>
        <p:spPr>
          <a:xfrm>
            <a:off x="4332809" y="1719310"/>
            <a:ext cx="946054" cy="1504167"/>
          </a:xfrm>
          <a:custGeom>
            <a:avLst/>
            <a:gdLst/>
            <a:ahLst/>
            <a:cxnLst>
              <a:cxn ang="0">
                <a:pos x="796113" y="0"/>
              </a:cxn>
              <a:cxn ang="0">
                <a:pos x="327406" y="1983123"/>
              </a:cxn>
              <a:cxn ang="0">
                <a:pos x="641715" y="1005372"/>
              </a:cxn>
              <a:cxn ang="0">
                <a:pos x="517646" y="2006600"/>
              </a:cxn>
              <a:cxn ang="0">
                <a:pos x="1112490" y="651834"/>
              </a:cxn>
              <a:cxn ang="0">
                <a:pos x="796113" y="0"/>
              </a:cxn>
            </a:cxnLst>
            <a:rect l="0" t="0" r="0" b="0"/>
            <a:pathLst>
              <a:path w="1831" h="2906">
                <a:moveTo>
                  <a:pt x="1155" y="0"/>
                </a:moveTo>
                <a:cubicBezTo>
                  <a:pt x="0" y="1102"/>
                  <a:pt x="64" y="2081"/>
                  <a:pt x="475" y="2872"/>
                </a:cubicBezTo>
                <a:cubicBezTo>
                  <a:pt x="537" y="2368"/>
                  <a:pt x="678" y="1885"/>
                  <a:pt x="931" y="1456"/>
                </a:cubicBezTo>
                <a:cubicBezTo>
                  <a:pt x="832" y="1921"/>
                  <a:pt x="751" y="2408"/>
                  <a:pt x="751" y="2906"/>
                </a:cubicBezTo>
                <a:cubicBezTo>
                  <a:pt x="1305" y="2471"/>
                  <a:pt x="1831" y="1969"/>
                  <a:pt x="1614" y="944"/>
                </a:cubicBezTo>
                <a:cubicBezTo>
                  <a:pt x="1540" y="590"/>
                  <a:pt x="1362" y="288"/>
                  <a:pt x="1155" y="0"/>
                </a:cubicBezTo>
                <a:close/>
              </a:path>
            </a:pathLst>
          </a:custGeom>
          <a:solidFill>
            <a:srgbClr val="71C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lt1"/>
              </a:solidFill>
            </a:endParaRPr>
          </a:p>
        </p:txBody>
      </p:sp>
      <p:sp>
        <p:nvSpPr>
          <p:cNvPr id="10" name="Freeform 6"/>
          <p:cNvSpPr/>
          <p:nvPr/>
        </p:nvSpPr>
        <p:spPr bwMode="auto">
          <a:xfrm>
            <a:off x="3512896" y="1891861"/>
            <a:ext cx="917494" cy="1263786"/>
          </a:xfrm>
          <a:custGeom>
            <a:avLst/>
            <a:gdLst>
              <a:gd name="T0" fmla="*/ 156 w 1776"/>
              <a:gd name="T1" fmla="*/ 0 h 2442"/>
              <a:gd name="T2" fmla="*/ 1233 w 1776"/>
              <a:gd name="T3" fmla="*/ 2442 h 2442"/>
              <a:gd name="T4" fmla="*/ 835 w 1776"/>
              <a:gd name="T5" fmla="*/ 1187 h 2442"/>
              <a:gd name="T6" fmla="*/ 1454 w 1776"/>
              <a:gd name="T7" fmla="*/ 2338 h 2442"/>
              <a:gd name="T8" fmla="*/ 1001 w 1776"/>
              <a:gd name="T9" fmla="*/ 418 h 2442"/>
              <a:gd name="T10" fmla="*/ 156 w 1776"/>
              <a:gd name="T11" fmla="*/ 0 h 2442"/>
            </a:gdLst>
            <a:ahLst/>
            <a:cxnLst>
              <a:cxn ang="0">
                <a:pos x="T0" y="T1"/>
              </a:cxn>
              <a:cxn ang="0">
                <a:pos x="T2" y="T3"/>
              </a:cxn>
              <a:cxn ang="0">
                <a:pos x="T4" y="T5"/>
              </a:cxn>
              <a:cxn ang="0">
                <a:pos x="T6" y="T7"/>
              </a:cxn>
              <a:cxn ang="0">
                <a:pos x="T8" y="T9"/>
              </a:cxn>
              <a:cxn ang="0">
                <a:pos x="T10" y="T11"/>
              </a:cxn>
            </a:cxnLst>
            <a:rect l="0" t="0" r="r" b="b"/>
            <a:pathLst>
              <a:path w="1776" h="2442">
                <a:moveTo>
                  <a:pt x="156" y="0"/>
                </a:moveTo>
                <a:cubicBezTo>
                  <a:pt x="0" y="1492"/>
                  <a:pt x="478" y="2118"/>
                  <a:pt x="1233" y="2442"/>
                </a:cubicBezTo>
                <a:cubicBezTo>
                  <a:pt x="975" y="2041"/>
                  <a:pt x="910" y="1650"/>
                  <a:pt x="835" y="1187"/>
                </a:cubicBezTo>
                <a:cubicBezTo>
                  <a:pt x="1043" y="1584"/>
                  <a:pt x="1154" y="1978"/>
                  <a:pt x="1454" y="2338"/>
                </a:cubicBezTo>
                <a:cubicBezTo>
                  <a:pt x="1604" y="1733"/>
                  <a:pt x="1776" y="1029"/>
                  <a:pt x="1001" y="418"/>
                </a:cubicBezTo>
                <a:cubicBezTo>
                  <a:pt x="734" y="207"/>
                  <a:pt x="479" y="83"/>
                  <a:pt x="156" y="0"/>
                </a:cubicBezTo>
                <a:close/>
              </a:path>
            </a:pathLst>
          </a:custGeom>
          <a:solidFill>
            <a:srgbClr val="62AB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lt1"/>
              </a:solidFill>
            </a:endParaRPr>
          </a:p>
        </p:txBody>
      </p:sp>
      <p:sp>
        <p:nvSpPr>
          <p:cNvPr id="11" name="Freeform 7"/>
          <p:cNvSpPr/>
          <p:nvPr/>
        </p:nvSpPr>
        <p:spPr>
          <a:xfrm>
            <a:off x="2790563" y="2771276"/>
            <a:ext cx="1230465" cy="797303"/>
          </a:xfrm>
          <a:custGeom>
            <a:avLst/>
            <a:gdLst/>
            <a:ahLst/>
            <a:cxnLst>
              <a:cxn ang="0">
                <a:pos x="0" y="455543"/>
              </a:cxn>
              <a:cxn ang="0">
                <a:pos x="1615978" y="776495"/>
              </a:cxn>
              <a:cxn ang="0">
                <a:pos x="840722" y="532848"/>
              </a:cxn>
              <a:cxn ang="0">
                <a:pos x="1641475" y="627408"/>
              </a:cxn>
              <a:cxn ang="0">
                <a:pos x="510635" y="176005"/>
              </a:cxn>
              <a:cxn ang="0">
                <a:pos x="0" y="455543"/>
              </a:cxn>
            </a:cxnLst>
            <a:rect l="0" t="0" r="0" b="0"/>
            <a:pathLst>
              <a:path w="2382" h="1541">
                <a:moveTo>
                  <a:pt x="0" y="660"/>
                </a:moveTo>
                <a:cubicBezTo>
                  <a:pt x="1014" y="1541"/>
                  <a:pt x="1719" y="1512"/>
                  <a:pt x="2345" y="1125"/>
                </a:cubicBezTo>
                <a:cubicBezTo>
                  <a:pt x="1918" y="1108"/>
                  <a:pt x="1597" y="954"/>
                  <a:pt x="1220" y="772"/>
                </a:cubicBezTo>
                <a:cubicBezTo>
                  <a:pt x="1617" y="823"/>
                  <a:pt x="1963" y="944"/>
                  <a:pt x="2382" y="909"/>
                </a:cubicBezTo>
                <a:cubicBezTo>
                  <a:pt x="2015" y="488"/>
                  <a:pt x="1587" y="0"/>
                  <a:pt x="741" y="255"/>
                </a:cubicBezTo>
                <a:cubicBezTo>
                  <a:pt x="449" y="342"/>
                  <a:pt x="227" y="466"/>
                  <a:pt x="0" y="660"/>
                </a:cubicBezTo>
                <a:close/>
              </a:path>
            </a:pathLst>
          </a:cu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lt1"/>
              </a:solidFill>
            </a:endParaRPr>
          </a:p>
        </p:txBody>
      </p:sp>
      <p:sp>
        <p:nvSpPr>
          <p:cNvPr id="12" name="Freeform 8"/>
          <p:cNvSpPr/>
          <p:nvPr/>
        </p:nvSpPr>
        <p:spPr>
          <a:xfrm>
            <a:off x="4884972" y="2685595"/>
            <a:ext cx="1190005" cy="854424"/>
          </a:xfrm>
          <a:custGeom>
            <a:avLst/>
            <a:gdLst/>
            <a:ahLst/>
            <a:cxnLst>
              <a:cxn ang="0">
                <a:pos x="1587500" y="180300"/>
              </a:cxn>
              <a:cxn ang="0">
                <a:pos x="0" y="721198"/>
              </a:cxn>
              <a:cxn ang="0">
                <a:pos x="807530" y="540208"/>
              </a:cxn>
              <a:cxn ang="0">
                <a:pos x="53054" y="865576"/>
              </a:cxn>
              <a:cxn ang="0">
                <a:pos x="1279508" y="687349"/>
              </a:cxn>
              <a:cxn ang="0">
                <a:pos x="1587500" y="180300"/>
              </a:cxn>
            </a:cxnLst>
            <a:rect l="0" t="0" r="0" b="0"/>
            <a:pathLst>
              <a:path w="2304" h="1650">
                <a:moveTo>
                  <a:pt x="2304" y="261"/>
                </a:moveTo>
                <a:cubicBezTo>
                  <a:pt x="962" y="0"/>
                  <a:pt x="355" y="384"/>
                  <a:pt x="0" y="1044"/>
                </a:cubicBezTo>
                <a:cubicBezTo>
                  <a:pt x="385" y="842"/>
                  <a:pt x="746" y="814"/>
                  <a:pt x="1172" y="782"/>
                </a:cubicBezTo>
                <a:cubicBezTo>
                  <a:pt x="795" y="939"/>
                  <a:pt x="428" y="1009"/>
                  <a:pt x="77" y="1253"/>
                </a:cubicBezTo>
                <a:cubicBezTo>
                  <a:pt x="615" y="1438"/>
                  <a:pt x="1240" y="1650"/>
                  <a:pt x="1857" y="995"/>
                </a:cubicBezTo>
                <a:cubicBezTo>
                  <a:pt x="2070" y="769"/>
                  <a:pt x="2203" y="547"/>
                  <a:pt x="2304" y="261"/>
                </a:cubicBezTo>
                <a:close/>
              </a:path>
            </a:pathLst>
          </a:custGeom>
          <a:solidFill>
            <a:srgbClr val="E71F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lt1"/>
              </a:solidFill>
            </a:endParaRPr>
          </a:p>
        </p:txBody>
      </p:sp>
      <p:sp>
        <p:nvSpPr>
          <p:cNvPr id="13" name="Freeform 9"/>
          <p:cNvSpPr/>
          <p:nvPr/>
        </p:nvSpPr>
        <p:spPr>
          <a:xfrm>
            <a:off x="4022218" y="3134226"/>
            <a:ext cx="880604" cy="2037289"/>
          </a:xfrm>
          <a:custGeom>
            <a:avLst/>
            <a:gdLst/>
            <a:ahLst/>
            <a:cxnLst>
              <a:cxn ang="0">
                <a:pos x="1120255" y="386482"/>
              </a:cxn>
              <a:cxn ang="0">
                <a:pos x="867094" y="973108"/>
              </a:cxn>
              <a:cxn ang="0">
                <a:pos x="889168" y="2717800"/>
              </a:cxn>
              <a:cxn ang="0">
                <a:pos x="482179" y="2717800"/>
              </a:cxn>
              <a:cxn ang="0">
                <a:pos x="515979" y="1105616"/>
              </a:cxn>
              <a:cxn ang="0">
                <a:pos x="293170" y="767444"/>
              </a:cxn>
              <a:cxn ang="0">
                <a:pos x="71051" y="621823"/>
              </a:cxn>
              <a:cxn ang="0">
                <a:pos x="104851" y="538315"/>
              </a:cxn>
              <a:cxn ang="0">
                <a:pos x="249712" y="630104"/>
              </a:cxn>
              <a:cxn ang="0">
                <a:pos x="271096" y="596287"/>
              </a:cxn>
              <a:cxn ang="0">
                <a:pos x="60014" y="356116"/>
              </a:cxn>
              <a:cxn ang="0">
                <a:pos x="108300" y="267087"/>
              </a:cxn>
              <a:cxn ang="0">
                <a:pos x="310415" y="480343"/>
              </a:cxn>
              <a:cxn ang="0">
                <a:pos x="349045" y="443765"/>
              </a:cxn>
              <a:cxn ang="0">
                <a:pos x="202115" y="154593"/>
              </a:cxn>
              <a:cxn ang="0">
                <a:pos x="264888" y="113184"/>
              </a:cxn>
              <a:cxn ang="0">
                <a:pos x="418026" y="377511"/>
              </a:cxn>
              <a:cxn ang="0">
                <a:pos x="473211" y="433412"/>
              </a:cxn>
              <a:cxn ang="0">
                <a:pos x="524947" y="407187"/>
              </a:cxn>
              <a:cxn ang="0">
                <a:pos x="507702" y="73156"/>
              </a:cxn>
              <a:cxn ang="0">
                <a:pos x="584961" y="55902"/>
              </a:cxn>
              <a:cxn ang="0">
                <a:pos x="700159" y="428581"/>
              </a:cxn>
              <a:cxn ang="0">
                <a:pos x="858816" y="505878"/>
              </a:cxn>
              <a:cxn ang="0">
                <a:pos x="1034718" y="309186"/>
              </a:cxn>
              <a:cxn ang="0">
                <a:pos x="1120255" y="386482"/>
              </a:cxn>
            </a:cxnLst>
            <a:rect l="0" t="0" r="0" b="0"/>
            <a:pathLst>
              <a:path w="1703" h="3938">
                <a:moveTo>
                  <a:pt x="1624" y="560"/>
                </a:moveTo>
                <a:cubicBezTo>
                  <a:pt x="1402" y="833"/>
                  <a:pt x="1318" y="1120"/>
                  <a:pt x="1257" y="1410"/>
                </a:cubicBezTo>
                <a:cubicBezTo>
                  <a:pt x="1214" y="1942"/>
                  <a:pt x="1249" y="3422"/>
                  <a:pt x="1289" y="3938"/>
                </a:cubicBezTo>
                <a:cubicBezTo>
                  <a:pt x="1092" y="3938"/>
                  <a:pt x="895" y="3938"/>
                  <a:pt x="699" y="3938"/>
                </a:cubicBezTo>
                <a:cubicBezTo>
                  <a:pt x="715" y="3481"/>
                  <a:pt x="732" y="2060"/>
                  <a:pt x="748" y="1602"/>
                </a:cubicBezTo>
                <a:cubicBezTo>
                  <a:pt x="669" y="1422"/>
                  <a:pt x="588" y="1242"/>
                  <a:pt x="425" y="1112"/>
                </a:cubicBezTo>
                <a:cubicBezTo>
                  <a:pt x="318" y="1042"/>
                  <a:pt x="210" y="971"/>
                  <a:pt x="103" y="901"/>
                </a:cubicBezTo>
                <a:cubicBezTo>
                  <a:pt x="0" y="834"/>
                  <a:pt x="24" y="718"/>
                  <a:pt x="152" y="780"/>
                </a:cubicBezTo>
                <a:cubicBezTo>
                  <a:pt x="230" y="829"/>
                  <a:pt x="291" y="864"/>
                  <a:pt x="362" y="913"/>
                </a:cubicBezTo>
                <a:cubicBezTo>
                  <a:pt x="399" y="926"/>
                  <a:pt x="439" y="934"/>
                  <a:pt x="393" y="864"/>
                </a:cubicBezTo>
                <a:cubicBezTo>
                  <a:pt x="291" y="746"/>
                  <a:pt x="188" y="634"/>
                  <a:pt x="87" y="516"/>
                </a:cubicBezTo>
                <a:cubicBezTo>
                  <a:pt x="5" y="390"/>
                  <a:pt x="79" y="326"/>
                  <a:pt x="157" y="387"/>
                </a:cubicBezTo>
                <a:cubicBezTo>
                  <a:pt x="256" y="495"/>
                  <a:pt x="351" y="588"/>
                  <a:pt x="450" y="696"/>
                </a:cubicBezTo>
                <a:cubicBezTo>
                  <a:pt x="503" y="746"/>
                  <a:pt x="561" y="776"/>
                  <a:pt x="506" y="643"/>
                </a:cubicBezTo>
                <a:cubicBezTo>
                  <a:pt x="438" y="496"/>
                  <a:pt x="362" y="371"/>
                  <a:pt x="293" y="224"/>
                </a:cubicBezTo>
                <a:cubicBezTo>
                  <a:pt x="262" y="110"/>
                  <a:pt x="315" y="107"/>
                  <a:pt x="384" y="164"/>
                </a:cubicBezTo>
                <a:cubicBezTo>
                  <a:pt x="471" y="281"/>
                  <a:pt x="512" y="406"/>
                  <a:pt x="606" y="547"/>
                </a:cubicBezTo>
                <a:cubicBezTo>
                  <a:pt x="632" y="582"/>
                  <a:pt x="659" y="609"/>
                  <a:pt x="686" y="628"/>
                </a:cubicBezTo>
                <a:cubicBezTo>
                  <a:pt x="727" y="669"/>
                  <a:pt x="749" y="645"/>
                  <a:pt x="761" y="590"/>
                </a:cubicBezTo>
                <a:cubicBezTo>
                  <a:pt x="766" y="440"/>
                  <a:pt x="752" y="269"/>
                  <a:pt x="736" y="106"/>
                </a:cubicBezTo>
                <a:cubicBezTo>
                  <a:pt x="744" y="7"/>
                  <a:pt x="792" y="0"/>
                  <a:pt x="848" y="81"/>
                </a:cubicBezTo>
                <a:cubicBezTo>
                  <a:pt x="904" y="261"/>
                  <a:pt x="959" y="441"/>
                  <a:pt x="1015" y="621"/>
                </a:cubicBezTo>
                <a:cubicBezTo>
                  <a:pt x="1081" y="779"/>
                  <a:pt x="1159" y="796"/>
                  <a:pt x="1245" y="733"/>
                </a:cubicBezTo>
                <a:cubicBezTo>
                  <a:pt x="1330" y="638"/>
                  <a:pt x="1415" y="543"/>
                  <a:pt x="1500" y="448"/>
                </a:cubicBezTo>
                <a:cubicBezTo>
                  <a:pt x="1624" y="342"/>
                  <a:pt x="1703" y="459"/>
                  <a:pt x="1624" y="560"/>
                </a:cubicBezTo>
                <a:close/>
              </a:path>
            </a:pathLst>
          </a:custGeom>
          <a:solidFill>
            <a:schemeClr val="bg2">
              <a:alpha val="100000"/>
            </a:schemeClr>
          </a:solidFill>
          <a:ln w="9525">
            <a:noFill/>
          </a:ln>
        </p:spPr>
        <p:txBody>
          <a:bodyPr/>
          <a:lstStyle/>
          <a:p>
            <a:endParaRPr lang="zh-CN" altLang="en-US" sz="1010"/>
          </a:p>
        </p:txBody>
      </p:sp>
      <p:sp>
        <p:nvSpPr>
          <p:cNvPr id="14" name="Freeform 10"/>
          <p:cNvSpPr/>
          <p:nvPr/>
        </p:nvSpPr>
        <p:spPr>
          <a:xfrm>
            <a:off x="4969462" y="3417448"/>
            <a:ext cx="596193" cy="396272"/>
          </a:xfrm>
          <a:custGeom>
            <a:avLst/>
            <a:gdLst/>
            <a:ahLst/>
            <a:cxnLst>
              <a:cxn ang="0">
                <a:pos x="795338" y="418620"/>
              </a:cxn>
              <a:cxn ang="0">
                <a:pos x="28233" y="87184"/>
              </a:cxn>
              <a:cxn ang="0">
                <a:pos x="386996" y="290613"/>
              </a:cxn>
              <a:cxn ang="0">
                <a:pos x="0" y="158453"/>
              </a:cxn>
              <a:cxn ang="0">
                <a:pos x="513010" y="503036"/>
              </a:cxn>
              <a:cxn ang="0">
                <a:pos x="795338" y="418620"/>
              </a:cxn>
            </a:cxnLst>
            <a:rect l="0" t="0" r="0" b="0"/>
            <a:pathLst>
              <a:path w="1155" h="764">
                <a:moveTo>
                  <a:pt x="1155" y="605"/>
                </a:moveTo>
                <a:cubicBezTo>
                  <a:pt x="746" y="60"/>
                  <a:pt x="393" y="0"/>
                  <a:pt x="41" y="126"/>
                </a:cubicBezTo>
                <a:cubicBezTo>
                  <a:pt x="252" y="179"/>
                  <a:pt x="394" y="289"/>
                  <a:pt x="562" y="420"/>
                </a:cubicBezTo>
                <a:cubicBezTo>
                  <a:pt x="371" y="352"/>
                  <a:pt x="212" y="256"/>
                  <a:pt x="0" y="229"/>
                </a:cubicBezTo>
                <a:cubicBezTo>
                  <a:pt x="137" y="477"/>
                  <a:pt x="298" y="764"/>
                  <a:pt x="745" y="727"/>
                </a:cubicBezTo>
                <a:cubicBezTo>
                  <a:pt x="899" y="715"/>
                  <a:pt x="1022" y="677"/>
                  <a:pt x="1155" y="605"/>
                </a:cubicBezTo>
                <a:close/>
              </a:path>
            </a:pathLst>
          </a:custGeom>
          <a:solidFill>
            <a:srgbClr val="81BC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lt1"/>
              </a:solidFill>
            </a:endParaRPr>
          </a:p>
        </p:txBody>
      </p:sp>
      <p:sp>
        <p:nvSpPr>
          <p:cNvPr id="15" name="TextBox 9"/>
          <p:cNvSpPr txBox="1"/>
          <p:nvPr/>
        </p:nvSpPr>
        <p:spPr>
          <a:xfrm>
            <a:off x="687823" y="2870045"/>
            <a:ext cx="1497027" cy="323037"/>
          </a:xfrm>
          <a:prstGeom prst="rect">
            <a:avLst/>
          </a:prstGeom>
          <a:noFill/>
        </p:spPr>
        <p:txBody>
          <a:bodyPr wrap="square" rtlCol="0">
            <a:spAutoFit/>
          </a:bodyPr>
          <a:lstStyle/>
          <a:p>
            <a:pPr defTabSz="685165" rtl="0">
              <a:defRPr/>
            </a:pPr>
            <a:r>
              <a:rPr lang="zh-CN" altLang="en-US" sz="1500" b="1" dirty="0">
                <a:latin typeface="+mj-ea"/>
                <a:ea typeface="+mj-ea"/>
                <a:cs typeface="+mn-cs"/>
              </a:rPr>
              <a:t>建章立制</a:t>
            </a:r>
            <a:endParaRPr lang="zh-CN" altLang="en-US" sz="1500" b="1" dirty="0">
              <a:latin typeface="+mj-ea"/>
              <a:ea typeface="+mj-ea"/>
              <a:cs typeface="+mn-cs"/>
            </a:endParaRPr>
          </a:p>
        </p:txBody>
      </p:sp>
      <p:sp>
        <p:nvSpPr>
          <p:cNvPr id="16" name="TextBox 10"/>
          <p:cNvSpPr txBox="1"/>
          <p:nvPr/>
        </p:nvSpPr>
        <p:spPr>
          <a:xfrm>
            <a:off x="687823" y="3167547"/>
            <a:ext cx="2081319" cy="403828"/>
          </a:xfrm>
          <a:prstGeom prst="rect">
            <a:avLst/>
          </a:prstGeom>
          <a:noFill/>
          <a:ln w="9525">
            <a:noFill/>
          </a:ln>
        </p:spPr>
        <p:txBody>
          <a:bodyPr>
            <a:spAutoFit/>
          </a:bodyPr>
          <a:lstStyle/>
          <a:p>
            <a:pPr lvl="0" eaLnBrk="1" hangingPunct="1"/>
            <a:r>
              <a:rPr lang="zh-CN" altLang="en-US" sz="1010" dirty="0">
                <a:latin typeface="微软雅黑" panose="020B0503020204020204" pitchFamily="34" charset="-122"/>
                <a:ea typeface="微软雅黑" panose="020B0503020204020204" pitchFamily="34" charset="-122"/>
              </a:rPr>
              <a:t>加强制度管理，将特权行为、混水摸鱼行为约束起来。</a:t>
            </a:r>
            <a:endParaRPr lang="zh-CN" altLang="en-US" sz="1010" dirty="0">
              <a:latin typeface="微软雅黑" panose="020B0503020204020204" pitchFamily="34" charset="-122"/>
              <a:ea typeface="微软雅黑" panose="020B0503020204020204" pitchFamily="34" charset="-122"/>
            </a:endParaRPr>
          </a:p>
        </p:txBody>
      </p:sp>
      <p:sp>
        <p:nvSpPr>
          <p:cNvPr id="17" name="TextBox 11"/>
          <p:cNvSpPr txBox="1"/>
          <p:nvPr/>
        </p:nvSpPr>
        <p:spPr>
          <a:xfrm>
            <a:off x="1436337" y="1419430"/>
            <a:ext cx="1497027" cy="323037"/>
          </a:xfrm>
          <a:prstGeom prst="rect">
            <a:avLst/>
          </a:prstGeom>
          <a:noFill/>
        </p:spPr>
        <p:txBody>
          <a:bodyPr wrap="square" rtlCol="0">
            <a:spAutoFit/>
          </a:bodyPr>
          <a:lstStyle/>
          <a:p>
            <a:pPr defTabSz="685165" rtl="0">
              <a:defRPr/>
            </a:pPr>
            <a:r>
              <a:rPr lang="zh-CN" altLang="en-US" sz="1500" b="1" dirty="0">
                <a:latin typeface="+mj-ea"/>
                <a:ea typeface="+mj-ea"/>
                <a:cs typeface="+mn-cs"/>
              </a:rPr>
              <a:t>人事改革</a:t>
            </a:r>
            <a:endParaRPr lang="zh-CN" altLang="en-US" sz="1500" b="1" dirty="0">
              <a:latin typeface="+mj-ea"/>
              <a:ea typeface="+mj-ea"/>
              <a:cs typeface="+mn-cs"/>
            </a:endParaRPr>
          </a:p>
        </p:txBody>
      </p:sp>
      <p:sp>
        <p:nvSpPr>
          <p:cNvPr id="18" name="TextBox 12"/>
          <p:cNvSpPr txBox="1"/>
          <p:nvPr/>
        </p:nvSpPr>
        <p:spPr>
          <a:xfrm>
            <a:off x="1436337" y="1716931"/>
            <a:ext cx="2081319" cy="403828"/>
          </a:xfrm>
          <a:prstGeom prst="rect">
            <a:avLst/>
          </a:prstGeom>
          <a:noFill/>
          <a:ln w="9525">
            <a:noFill/>
          </a:ln>
        </p:spPr>
        <p:txBody>
          <a:bodyPr>
            <a:spAutoFit/>
          </a:bodyPr>
          <a:lstStyle/>
          <a:p>
            <a:pPr lvl="0" eaLnBrk="1" hangingPunct="1"/>
            <a:r>
              <a:rPr lang="zh-CN" altLang="en-US" sz="1010" dirty="0">
                <a:latin typeface="微软雅黑" panose="020B0503020204020204" pitchFamily="34" charset="-122"/>
                <a:ea typeface="微软雅黑" panose="020B0503020204020204" pitchFamily="34" charset="-122"/>
              </a:rPr>
              <a:t>对破坏团队团结、破坏制度的老油条、特权思想者予以处分。</a:t>
            </a:r>
            <a:endParaRPr lang="zh-CN" altLang="en-US" sz="1010" dirty="0">
              <a:latin typeface="微软雅黑" panose="020B0503020204020204" pitchFamily="34" charset="-122"/>
              <a:ea typeface="微软雅黑" panose="020B0503020204020204" pitchFamily="34" charset="-122"/>
            </a:endParaRPr>
          </a:p>
        </p:txBody>
      </p:sp>
      <p:sp>
        <p:nvSpPr>
          <p:cNvPr id="19" name="TextBox 13"/>
          <p:cNvSpPr txBox="1"/>
          <p:nvPr/>
        </p:nvSpPr>
        <p:spPr>
          <a:xfrm>
            <a:off x="4021028" y="903214"/>
            <a:ext cx="1498217" cy="323037"/>
          </a:xfrm>
          <a:prstGeom prst="rect">
            <a:avLst/>
          </a:prstGeom>
          <a:noFill/>
        </p:spPr>
        <p:txBody>
          <a:bodyPr wrap="square" rtlCol="0">
            <a:spAutoFit/>
          </a:bodyPr>
          <a:lstStyle/>
          <a:p>
            <a:pPr defTabSz="685165" rtl="0">
              <a:defRPr/>
            </a:pPr>
            <a:r>
              <a:rPr lang="zh-CN" altLang="en-US" sz="1500" b="1" dirty="0">
                <a:latin typeface="+mj-ea"/>
                <a:ea typeface="+mj-ea"/>
                <a:cs typeface="+mn-cs"/>
              </a:rPr>
              <a:t>责权明晰</a:t>
            </a:r>
            <a:endParaRPr lang="zh-CN" altLang="en-US" sz="1500" b="1" dirty="0">
              <a:latin typeface="+mj-ea"/>
              <a:ea typeface="+mj-ea"/>
              <a:cs typeface="+mn-cs"/>
            </a:endParaRPr>
          </a:p>
        </p:txBody>
      </p:sp>
      <p:sp>
        <p:nvSpPr>
          <p:cNvPr id="24" name="TextBox 14"/>
          <p:cNvSpPr txBox="1"/>
          <p:nvPr/>
        </p:nvSpPr>
        <p:spPr>
          <a:xfrm>
            <a:off x="4021029" y="1200715"/>
            <a:ext cx="2082509" cy="403828"/>
          </a:xfrm>
          <a:prstGeom prst="rect">
            <a:avLst/>
          </a:prstGeom>
          <a:noFill/>
          <a:ln w="9525">
            <a:noFill/>
          </a:ln>
        </p:spPr>
        <p:txBody>
          <a:bodyPr>
            <a:spAutoFit/>
          </a:bodyPr>
          <a:lstStyle/>
          <a:p>
            <a:pPr lvl="0" eaLnBrk="1" hangingPunct="1"/>
            <a:r>
              <a:rPr lang="zh-CN" altLang="en-US" sz="1010" dirty="0">
                <a:latin typeface="微软雅黑" panose="020B0503020204020204" pitchFamily="34" charset="-122"/>
                <a:ea typeface="微软雅黑" panose="020B0503020204020204" pitchFamily="34" charset="-122"/>
              </a:rPr>
              <a:t>对管理混乱的部分，重新划分权责，明确责任。</a:t>
            </a:r>
            <a:endParaRPr lang="zh-CN" altLang="en-US" sz="1010" dirty="0">
              <a:latin typeface="微软雅黑" panose="020B0503020204020204" pitchFamily="34" charset="-122"/>
              <a:ea typeface="微软雅黑" panose="020B0503020204020204" pitchFamily="34" charset="-122"/>
            </a:endParaRPr>
          </a:p>
        </p:txBody>
      </p:sp>
      <p:sp>
        <p:nvSpPr>
          <p:cNvPr id="25" name="TextBox 15"/>
          <p:cNvSpPr txBox="1"/>
          <p:nvPr/>
        </p:nvSpPr>
        <p:spPr>
          <a:xfrm>
            <a:off x="6186838" y="2008482"/>
            <a:ext cx="1497027" cy="323037"/>
          </a:xfrm>
          <a:prstGeom prst="rect">
            <a:avLst/>
          </a:prstGeom>
          <a:noFill/>
        </p:spPr>
        <p:txBody>
          <a:bodyPr wrap="square" rtlCol="0">
            <a:spAutoFit/>
          </a:bodyPr>
          <a:lstStyle/>
          <a:p>
            <a:pPr defTabSz="685165" rtl="0">
              <a:defRPr/>
            </a:pPr>
            <a:r>
              <a:rPr lang="zh-CN" altLang="en-US" sz="1500" b="1" dirty="0">
                <a:latin typeface="+mj-ea"/>
                <a:ea typeface="+mj-ea"/>
                <a:cs typeface="+mn-cs"/>
              </a:rPr>
              <a:t>强化学习</a:t>
            </a:r>
            <a:endParaRPr lang="zh-CN" altLang="en-US" sz="1500" b="1" dirty="0">
              <a:latin typeface="+mj-ea"/>
              <a:ea typeface="+mj-ea"/>
              <a:cs typeface="+mn-cs"/>
            </a:endParaRPr>
          </a:p>
        </p:txBody>
      </p:sp>
      <p:sp>
        <p:nvSpPr>
          <p:cNvPr id="26" name="TextBox 16"/>
          <p:cNvSpPr txBox="1"/>
          <p:nvPr/>
        </p:nvSpPr>
        <p:spPr>
          <a:xfrm>
            <a:off x="6186838" y="2307173"/>
            <a:ext cx="2081319" cy="403828"/>
          </a:xfrm>
          <a:prstGeom prst="rect">
            <a:avLst/>
          </a:prstGeom>
          <a:noFill/>
          <a:ln w="9525">
            <a:noFill/>
          </a:ln>
        </p:spPr>
        <p:txBody>
          <a:bodyPr>
            <a:spAutoFit/>
          </a:bodyPr>
          <a:lstStyle/>
          <a:p>
            <a:pPr lvl="0" eaLnBrk="1" hangingPunct="1"/>
            <a:r>
              <a:rPr lang="zh-CN" altLang="en-US" sz="1010" dirty="0">
                <a:latin typeface="微软雅黑" panose="020B0503020204020204" pitchFamily="34" charset="-122"/>
                <a:ea typeface="微软雅黑" panose="020B0503020204020204" pitchFamily="34" charset="-122"/>
              </a:rPr>
              <a:t>在继承现有的学习机制基础上，细化考核，着力建设学习型团队。</a:t>
            </a:r>
            <a:endParaRPr lang="zh-CN" altLang="en-US" sz="1010" dirty="0">
              <a:latin typeface="微软雅黑" panose="020B0503020204020204" pitchFamily="34" charset="-122"/>
              <a:ea typeface="微软雅黑" panose="020B0503020204020204" pitchFamily="34" charset="-122"/>
            </a:endParaRPr>
          </a:p>
        </p:txBody>
      </p:sp>
      <p:sp>
        <p:nvSpPr>
          <p:cNvPr id="27" name="TextBox 17"/>
          <p:cNvSpPr txBox="1"/>
          <p:nvPr/>
        </p:nvSpPr>
        <p:spPr>
          <a:xfrm>
            <a:off x="5844116" y="3475759"/>
            <a:ext cx="1497027" cy="323037"/>
          </a:xfrm>
          <a:prstGeom prst="rect">
            <a:avLst/>
          </a:prstGeom>
          <a:noFill/>
        </p:spPr>
        <p:txBody>
          <a:bodyPr wrap="square" rtlCol="0">
            <a:spAutoFit/>
          </a:bodyPr>
          <a:lstStyle/>
          <a:p>
            <a:pPr defTabSz="685165" rtl="0">
              <a:defRPr/>
            </a:pPr>
            <a:r>
              <a:rPr lang="zh-CN" altLang="en-US" sz="1500" b="1" dirty="0">
                <a:latin typeface="+mj-ea"/>
                <a:ea typeface="+mj-ea"/>
                <a:cs typeface="+mn-cs"/>
              </a:rPr>
              <a:t>建设团队文化</a:t>
            </a:r>
            <a:endParaRPr lang="zh-CN" altLang="en-US" sz="1500" b="1" dirty="0">
              <a:latin typeface="+mj-ea"/>
              <a:ea typeface="+mj-ea"/>
              <a:cs typeface="+mn-cs"/>
            </a:endParaRPr>
          </a:p>
        </p:txBody>
      </p:sp>
      <p:sp>
        <p:nvSpPr>
          <p:cNvPr id="28" name="TextBox 18"/>
          <p:cNvSpPr txBox="1"/>
          <p:nvPr/>
        </p:nvSpPr>
        <p:spPr>
          <a:xfrm>
            <a:off x="5844116" y="3773260"/>
            <a:ext cx="2424040" cy="559577"/>
          </a:xfrm>
          <a:prstGeom prst="rect">
            <a:avLst/>
          </a:prstGeom>
          <a:noFill/>
          <a:ln w="9525">
            <a:noFill/>
          </a:ln>
        </p:spPr>
        <p:txBody>
          <a:bodyPr>
            <a:spAutoFit/>
          </a:bodyPr>
          <a:lstStyle/>
          <a:p>
            <a:pPr lvl="0" eaLnBrk="1" hangingPunct="1"/>
            <a:r>
              <a:rPr lang="zh-CN" altLang="en-US" sz="1010" dirty="0">
                <a:latin typeface="微软雅黑" panose="020B0503020204020204" pitchFamily="34" charset="-122"/>
                <a:ea typeface="微软雅黑" panose="020B0503020204020204" pitchFamily="34" charset="-122"/>
              </a:rPr>
              <a:t>着力建设团队文化、团队精神，增加团队的凝聚力、建立起竞争型团队、打造狼性团队。</a:t>
            </a:r>
            <a:endParaRPr lang="zh-CN" altLang="en-US" sz="101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right)">
                                      <p:cBhvr>
                                        <p:cTn id="22" dur="500"/>
                                        <p:tgtEl>
                                          <p:spTgt spid="15"/>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right)">
                                      <p:cBhvr>
                                        <p:cTn id="25" dur="500"/>
                                        <p:tgtEl>
                                          <p:spTgt spid="16"/>
                                        </p:tgtEl>
                                      </p:cBhvr>
                                    </p:animEffect>
                                  </p:childTnLst>
                                </p:cTn>
                              </p:par>
                            </p:childTnLst>
                          </p:cTn>
                        </p:par>
                        <p:par>
                          <p:cTn id="26" fill="hold">
                            <p:stCondLst>
                              <p:cond delay="2000"/>
                            </p:stCondLst>
                            <p:childTnLst>
                              <p:par>
                                <p:cTn id="27" presetID="22" presetClass="entr" presetSubtype="2"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right)">
                                      <p:cBhvr>
                                        <p:cTn id="29" dur="500"/>
                                        <p:tgtEl>
                                          <p:spTgt spid="17"/>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right)">
                                      <p:cBhvr>
                                        <p:cTn id="32" dur="500"/>
                                        <p:tgtEl>
                                          <p:spTgt spid="18"/>
                                        </p:tgtEl>
                                      </p:cBhvr>
                                    </p:animEffect>
                                  </p:childTnLst>
                                </p:cTn>
                              </p:par>
                            </p:childTnLst>
                          </p:cTn>
                        </p:par>
                        <p:par>
                          <p:cTn id="33" fill="hold">
                            <p:stCondLst>
                              <p:cond delay="2500"/>
                            </p:stCondLst>
                            <p:childTnLst>
                              <p:par>
                                <p:cTn id="34" presetID="22" presetClass="entr" presetSubtype="2"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right)">
                                      <p:cBhvr>
                                        <p:cTn id="36" dur="500"/>
                                        <p:tgtEl>
                                          <p:spTgt spid="19"/>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right)">
                                      <p:cBhvr>
                                        <p:cTn id="39" dur="500"/>
                                        <p:tgtEl>
                                          <p:spTgt spid="24"/>
                                        </p:tgtEl>
                                      </p:cBhvr>
                                    </p:animEffect>
                                  </p:childTnLst>
                                </p:cTn>
                              </p:par>
                            </p:childTnLst>
                          </p:cTn>
                        </p:par>
                        <p:par>
                          <p:cTn id="40" fill="hold">
                            <p:stCondLst>
                              <p:cond delay="3000"/>
                            </p:stCondLst>
                            <p:childTnLst>
                              <p:par>
                                <p:cTn id="41" presetID="22" presetClass="entr" presetSubtype="2"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right)">
                                      <p:cBhvr>
                                        <p:cTn id="43" dur="500"/>
                                        <p:tgtEl>
                                          <p:spTgt spid="25"/>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right)">
                                      <p:cBhvr>
                                        <p:cTn id="46" dur="500"/>
                                        <p:tgtEl>
                                          <p:spTgt spid="26"/>
                                        </p:tgtEl>
                                      </p:cBhvr>
                                    </p:animEffect>
                                  </p:childTnLst>
                                </p:cTn>
                              </p:par>
                            </p:childTnLst>
                          </p:cTn>
                        </p:par>
                        <p:par>
                          <p:cTn id="47" fill="hold">
                            <p:stCondLst>
                              <p:cond delay="3500"/>
                            </p:stCondLst>
                            <p:childTnLst>
                              <p:par>
                                <p:cTn id="48" presetID="22" presetClass="entr" presetSubtype="2"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right)">
                                      <p:cBhvr>
                                        <p:cTn id="50" dur="500"/>
                                        <p:tgtEl>
                                          <p:spTgt spid="27"/>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right)">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8" grpId="0"/>
      <p:bldP spid="19" grpId="0"/>
      <p:bldP spid="24" grpId="0"/>
      <p:bldP spid="25" grpId="0"/>
      <p:bldP spid="26" grpId="0"/>
      <p:bldP spid="27"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教学过程</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Shape 4096"/>
          <p:cNvSpPr/>
          <p:nvPr/>
        </p:nvSpPr>
        <p:spPr>
          <a:xfrm>
            <a:off x="3109682" y="1491630"/>
            <a:ext cx="1268624" cy="1296886"/>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rgbClr val="62AB71"/>
          </a:solidFill>
          <a:ln w="12700">
            <a:miter lim="400000"/>
          </a:ln>
        </p:spPr>
        <p:txBody>
          <a:bodyPr lIns="28575" tIns="28575" rIns="28575" bIns="28575" anchor="ctr"/>
          <a:lstStyle/>
          <a:p>
            <a:pPr defTabSz="914400">
              <a:defRPr sz="3200">
                <a:solidFill>
                  <a:srgbClr val="FFFFFF"/>
                </a:solidFill>
                <a:latin typeface="Helvetica Light"/>
                <a:ea typeface="Helvetica Light"/>
                <a:cs typeface="Helvetica Light"/>
                <a:sym typeface="Helvetica Light"/>
              </a:defRPr>
            </a:pPr>
            <a:endParaRPr sz="3200" kern="0">
              <a:solidFill>
                <a:srgbClr val="FFFFFF"/>
              </a:solidFill>
              <a:latin typeface="微软雅黑" panose="020B0503020204020204" pitchFamily="34" charset="-122"/>
              <a:ea typeface="微软雅黑" panose="020B0503020204020204" pitchFamily="34" charset="-122"/>
              <a:cs typeface="Helvetica Light"/>
              <a:sym typeface="Helvetica Light"/>
            </a:endParaRPr>
          </a:p>
        </p:txBody>
      </p:sp>
      <p:sp>
        <p:nvSpPr>
          <p:cNvPr id="10" name="Shape 4113"/>
          <p:cNvSpPr/>
          <p:nvPr/>
        </p:nvSpPr>
        <p:spPr>
          <a:xfrm>
            <a:off x="1399252" y="1491630"/>
            <a:ext cx="1268624" cy="1296886"/>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rgbClr val="E71F19"/>
          </a:solidFill>
          <a:ln w="12700">
            <a:miter lim="400000"/>
          </a:ln>
        </p:spPr>
        <p:txBody>
          <a:bodyPr lIns="28575" tIns="28575" rIns="28575" bIns="28575" anchor="ctr"/>
          <a:lstStyle/>
          <a:p>
            <a:pPr defTabSz="914400">
              <a:defRPr sz="3200">
                <a:solidFill>
                  <a:srgbClr val="FFFFFF"/>
                </a:solidFill>
                <a:latin typeface="Helvetica Light"/>
                <a:ea typeface="Helvetica Light"/>
                <a:cs typeface="Helvetica Light"/>
                <a:sym typeface="Helvetica Light"/>
              </a:defRPr>
            </a:pPr>
            <a:endParaRPr sz="3200" kern="0">
              <a:solidFill>
                <a:srgbClr val="FFFFFF"/>
              </a:solidFill>
              <a:latin typeface="微软雅黑" panose="020B0503020204020204" pitchFamily="34" charset="-122"/>
              <a:ea typeface="微软雅黑" panose="020B0503020204020204" pitchFamily="34" charset="-122"/>
              <a:cs typeface="Helvetica Light"/>
              <a:sym typeface="Helvetica Light"/>
            </a:endParaRPr>
          </a:p>
        </p:txBody>
      </p:sp>
      <p:sp>
        <p:nvSpPr>
          <p:cNvPr id="11" name="Shape 4114"/>
          <p:cNvSpPr/>
          <p:nvPr/>
        </p:nvSpPr>
        <p:spPr>
          <a:xfrm>
            <a:off x="6486778" y="1491630"/>
            <a:ext cx="1268624" cy="1296886"/>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rgbClr val="FFC000"/>
          </a:solidFill>
          <a:ln w="12700">
            <a:miter lim="400000"/>
          </a:ln>
        </p:spPr>
        <p:txBody>
          <a:bodyPr lIns="28575" tIns="28575" rIns="28575" bIns="28575" anchor="ctr"/>
          <a:lstStyle/>
          <a:p>
            <a:pPr defTabSz="914400">
              <a:defRPr sz="3200">
                <a:solidFill>
                  <a:srgbClr val="FFFFFF"/>
                </a:solidFill>
                <a:latin typeface="Helvetica Light"/>
                <a:ea typeface="Helvetica Light"/>
                <a:cs typeface="Helvetica Light"/>
                <a:sym typeface="Helvetica Light"/>
              </a:defRPr>
            </a:pPr>
            <a:endParaRPr sz="3200" kern="0">
              <a:solidFill>
                <a:srgbClr val="FFFFFF"/>
              </a:solidFill>
              <a:latin typeface="微软雅黑" panose="020B0503020204020204" pitchFamily="34" charset="-122"/>
              <a:ea typeface="微软雅黑" panose="020B0503020204020204" pitchFamily="34" charset="-122"/>
              <a:cs typeface="Helvetica Light"/>
              <a:sym typeface="Helvetica Light"/>
            </a:endParaRPr>
          </a:p>
        </p:txBody>
      </p:sp>
      <p:sp>
        <p:nvSpPr>
          <p:cNvPr id="12" name="Shape 4115"/>
          <p:cNvSpPr/>
          <p:nvPr/>
        </p:nvSpPr>
        <p:spPr>
          <a:xfrm>
            <a:off x="4788051" y="1491630"/>
            <a:ext cx="1268624" cy="1296886"/>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rgbClr val="71C3E3"/>
          </a:solidFill>
          <a:ln w="12700">
            <a:miter lim="400000"/>
          </a:ln>
        </p:spPr>
        <p:txBody>
          <a:bodyPr lIns="28575" tIns="28575" rIns="28575" bIns="28575" anchor="ctr"/>
          <a:lstStyle/>
          <a:p>
            <a:pPr defTabSz="914400">
              <a:defRPr sz="3200">
                <a:solidFill>
                  <a:srgbClr val="FFFFFF"/>
                </a:solidFill>
                <a:latin typeface="Helvetica Light"/>
                <a:ea typeface="Helvetica Light"/>
                <a:cs typeface="Helvetica Light"/>
                <a:sym typeface="Helvetica Light"/>
              </a:defRPr>
            </a:pPr>
            <a:endParaRPr sz="3200" kern="0">
              <a:solidFill>
                <a:srgbClr val="FFFFFF"/>
              </a:solidFill>
              <a:latin typeface="微软雅黑" panose="020B0503020204020204" pitchFamily="34" charset="-122"/>
              <a:ea typeface="微软雅黑" panose="020B0503020204020204" pitchFamily="34" charset="-122"/>
              <a:cs typeface="Helvetica Light"/>
              <a:sym typeface="Helvetica Light"/>
            </a:endParaRPr>
          </a:p>
        </p:txBody>
      </p:sp>
      <p:sp>
        <p:nvSpPr>
          <p:cNvPr id="13" name="TextBox 7"/>
          <p:cNvSpPr txBox="1"/>
          <p:nvPr/>
        </p:nvSpPr>
        <p:spPr>
          <a:xfrm>
            <a:off x="1695450" y="1872362"/>
            <a:ext cx="676275" cy="323165"/>
          </a:xfrm>
          <a:prstGeom prst="rect">
            <a:avLst/>
          </a:prstGeom>
          <a:noFill/>
        </p:spPr>
        <p:txBody>
          <a:bodyPr wrap="square" lIns="0" tIns="0" rIns="0" bIns="0" rtlCol="0">
            <a:spAutoFit/>
          </a:bodyPr>
          <a:lstStyle/>
          <a:p>
            <a:pPr algn="ctr" defTabSz="914400">
              <a:defRPr/>
            </a:pPr>
            <a:r>
              <a:rPr lang="en-GB" sz="2100" kern="0" dirty="0" smtClean="0">
                <a:solidFill>
                  <a:sysClr val="window" lastClr="FFFFFF"/>
                </a:solidFill>
                <a:latin typeface="微软雅黑" panose="020B0503020204020204" pitchFamily="34" charset="-122"/>
                <a:ea typeface="微软雅黑" panose="020B0503020204020204" pitchFamily="34" charset="-122"/>
              </a:rPr>
              <a:t>1</a:t>
            </a:r>
            <a:endParaRPr lang="en-GB" sz="2100" kern="0" dirty="0">
              <a:solidFill>
                <a:sysClr val="window" lastClr="FFFFFF"/>
              </a:solidFill>
              <a:latin typeface="微软雅黑" panose="020B0503020204020204" pitchFamily="34" charset="-122"/>
              <a:ea typeface="微软雅黑" panose="020B0503020204020204" pitchFamily="34" charset="-122"/>
            </a:endParaRPr>
          </a:p>
        </p:txBody>
      </p:sp>
      <p:sp>
        <p:nvSpPr>
          <p:cNvPr id="14" name="TextBox 8"/>
          <p:cNvSpPr txBox="1"/>
          <p:nvPr/>
        </p:nvSpPr>
        <p:spPr>
          <a:xfrm>
            <a:off x="3405856" y="1872362"/>
            <a:ext cx="676275" cy="323165"/>
          </a:xfrm>
          <a:prstGeom prst="rect">
            <a:avLst/>
          </a:prstGeom>
          <a:noFill/>
        </p:spPr>
        <p:txBody>
          <a:bodyPr wrap="square" lIns="0" tIns="0" rIns="0" bIns="0" rtlCol="0">
            <a:spAutoFit/>
          </a:bodyPr>
          <a:lstStyle/>
          <a:p>
            <a:pPr algn="ctr" defTabSz="914400">
              <a:defRPr/>
            </a:pPr>
            <a:r>
              <a:rPr lang="en-US" sz="2100" kern="0" dirty="0" smtClean="0">
                <a:solidFill>
                  <a:sysClr val="window" lastClr="FFFFFF"/>
                </a:solidFill>
                <a:latin typeface="微软雅黑" panose="020B0503020204020204" pitchFamily="34" charset="-122"/>
                <a:ea typeface="微软雅黑" panose="020B0503020204020204" pitchFamily="34" charset="-122"/>
              </a:rPr>
              <a:t>2</a:t>
            </a:r>
            <a:endParaRPr lang="en-GB" sz="2100" kern="0" dirty="0">
              <a:solidFill>
                <a:sysClr val="window" lastClr="FFFFFF"/>
              </a:solidFill>
              <a:latin typeface="微软雅黑" panose="020B0503020204020204" pitchFamily="34" charset="-122"/>
              <a:ea typeface="微软雅黑" panose="020B0503020204020204" pitchFamily="34" charset="-122"/>
            </a:endParaRPr>
          </a:p>
        </p:txBody>
      </p:sp>
      <p:sp>
        <p:nvSpPr>
          <p:cNvPr id="15" name="TextBox 9"/>
          <p:cNvSpPr txBox="1"/>
          <p:nvPr/>
        </p:nvSpPr>
        <p:spPr>
          <a:xfrm>
            <a:off x="5078386" y="1872362"/>
            <a:ext cx="676275" cy="323165"/>
          </a:xfrm>
          <a:prstGeom prst="rect">
            <a:avLst/>
          </a:prstGeom>
          <a:noFill/>
        </p:spPr>
        <p:txBody>
          <a:bodyPr wrap="square" lIns="0" tIns="0" rIns="0" bIns="0" rtlCol="0">
            <a:spAutoFit/>
          </a:bodyPr>
          <a:lstStyle/>
          <a:p>
            <a:pPr algn="ctr" defTabSz="914400">
              <a:defRPr/>
            </a:pPr>
            <a:r>
              <a:rPr lang="en-US" sz="2100" kern="0" dirty="0" smtClean="0">
                <a:solidFill>
                  <a:sysClr val="window" lastClr="FFFFFF"/>
                </a:solidFill>
                <a:latin typeface="微软雅黑" panose="020B0503020204020204" pitchFamily="34" charset="-122"/>
                <a:ea typeface="微软雅黑" panose="020B0503020204020204" pitchFamily="34" charset="-122"/>
              </a:rPr>
              <a:t>3</a:t>
            </a:r>
            <a:endParaRPr lang="en-GB" sz="2100" kern="0" dirty="0">
              <a:solidFill>
                <a:sysClr val="window" lastClr="FFFFFF"/>
              </a:solidFill>
              <a:latin typeface="微软雅黑" panose="020B0503020204020204" pitchFamily="34" charset="-122"/>
              <a:ea typeface="微软雅黑" panose="020B0503020204020204" pitchFamily="34" charset="-122"/>
            </a:endParaRPr>
          </a:p>
        </p:txBody>
      </p:sp>
      <p:sp>
        <p:nvSpPr>
          <p:cNvPr id="16" name="TextBox 10"/>
          <p:cNvSpPr txBox="1"/>
          <p:nvPr/>
        </p:nvSpPr>
        <p:spPr>
          <a:xfrm>
            <a:off x="6788792" y="1872362"/>
            <a:ext cx="676275" cy="323165"/>
          </a:xfrm>
          <a:prstGeom prst="rect">
            <a:avLst/>
          </a:prstGeom>
          <a:noFill/>
        </p:spPr>
        <p:txBody>
          <a:bodyPr wrap="square" lIns="0" tIns="0" rIns="0" bIns="0" rtlCol="0">
            <a:spAutoFit/>
          </a:bodyPr>
          <a:lstStyle/>
          <a:p>
            <a:pPr algn="ctr" defTabSz="914400">
              <a:defRPr/>
            </a:pPr>
            <a:r>
              <a:rPr lang="en-GB" sz="2100" kern="0" dirty="0" smtClean="0">
                <a:solidFill>
                  <a:sysClr val="window" lastClr="FFFFFF"/>
                </a:solidFill>
                <a:latin typeface="微软雅黑" panose="020B0503020204020204" pitchFamily="34" charset="-122"/>
                <a:ea typeface="微软雅黑" panose="020B0503020204020204" pitchFamily="34" charset="-122"/>
              </a:rPr>
              <a:t>4</a:t>
            </a:r>
            <a:endParaRPr lang="en-GB" sz="2100" kern="0" dirty="0">
              <a:solidFill>
                <a:sysClr val="window" lastClr="FFFFFF"/>
              </a:solidFill>
              <a:latin typeface="微软雅黑" panose="020B0503020204020204" pitchFamily="34" charset="-122"/>
              <a:ea typeface="微软雅黑" panose="020B0503020204020204" pitchFamily="34" charset="-122"/>
            </a:endParaRPr>
          </a:p>
        </p:txBody>
      </p:sp>
      <p:sp>
        <p:nvSpPr>
          <p:cNvPr id="17" name="Text Placeholder 2"/>
          <p:cNvSpPr txBox="1"/>
          <p:nvPr/>
        </p:nvSpPr>
        <p:spPr>
          <a:xfrm>
            <a:off x="1261781" y="2975514"/>
            <a:ext cx="1510095" cy="196335"/>
          </a:xfrm>
          <a:prstGeom prst="rect">
            <a:avLst/>
          </a:prstGeom>
          <a:noFill/>
        </p:spPr>
        <p:txBody>
          <a:bodyPr vert="horz" lIns="0" tIns="34290" rIns="0" bIns="3429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200" b="0" kern="1200" baseline="0">
                <a:solidFill>
                  <a:srgbClr val="F02423"/>
                </a:solidFill>
                <a:latin typeface="Kontrapunkt Bob" panose="02000000000000000000" pitchFamily="50"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ctr">
              <a:defRPr/>
            </a:pPr>
            <a:r>
              <a:rPr lang="en-GB" sz="1100" smtClean="0">
                <a:solidFill>
                  <a:srgbClr val="6D4409"/>
                </a:solidFill>
                <a:latin typeface="微软雅黑" panose="020B0503020204020204" pitchFamily="34" charset="-122"/>
                <a:ea typeface="微软雅黑" panose="020B0503020204020204" pitchFamily="34" charset="-122"/>
              </a:rPr>
              <a:t>2015</a:t>
            </a:r>
            <a:endParaRPr lang="en-GB" sz="1100" dirty="0">
              <a:solidFill>
                <a:srgbClr val="6D4409"/>
              </a:solidFill>
              <a:latin typeface="微软雅黑" panose="020B0503020204020204" pitchFamily="34" charset="-122"/>
              <a:ea typeface="微软雅黑" panose="020B0503020204020204" pitchFamily="34" charset="-122"/>
            </a:endParaRPr>
          </a:p>
        </p:txBody>
      </p:sp>
      <p:sp>
        <p:nvSpPr>
          <p:cNvPr id="18" name="TextBox 12"/>
          <p:cNvSpPr txBox="1"/>
          <p:nvPr/>
        </p:nvSpPr>
        <p:spPr>
          <a:xfrm>
            <a:off x="1261781" y="3643748"/>
            <a:ext cx="1510095" cy="738664"/>
          </a:xfrm>
          <a:prstGeom prst="rect">
            <a:avLst/>
          </a:prstGeom>
          <a:noFill/>
        </p:spPr>
        <p:txBody>
          <a:bodyPr wrap="square" lIns="0" tIns="0" rIns="0" bIns="0" rtlCol="0">
            <a:spAutoFit/>
          </a:bodyPr>
          <a:lstStyle/>
          <a:p>
            <a:pPr algn="ctr" defTabSz="914400"/>
            <a:r>
              <a:rPr lang="zh-CN" altLang="en-US" sz="1200" kern="0" dirty="0" smtClean="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en-US" altLang="zh-CN" sz="1200" kern="0" dirty="0" smtClean="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r>
              <a:rPr lang="zh-CN" altLang="en-US" sz="1200" kern="0" dirty="0" smtClean="0">
                <a:solidFill>
                  <a:sysClr val="window" lastClr="FFFFFF">
                    <a:lumMod val="50000"/>
                  </a:sysClr>
                </a:solidFill>
                <a:latin typeface="微软雅黑" panose="020B0503020204020204" pitchFamily="34" charset="-122"/>
                <a:ea typeface="微软雅黑" panose="020B0503020204020204" pitchFamily="34" charset="-122"/>
              </a:rPr>
              <a:t>单击</a:t>
            </a: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添加文本内容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a:t>
            </a:r>
            <a:r>
              <a:rPr lang="zh-CN" altLang="en-US" sz="1200" kern="0" dirty="0" smtClean="0">
                <a:solidFill>
                  <a:sysClr val="window" lastClr="FFFFFF">
                    <a:lumMod val="50000"/>
                  </a:sysClr>
                </a:solidFill>
                <a:latin typeface="微软雅黑" panose="020B0503020204020204" pitchFamily="34" charset="-122"/>
                <a:ea typeface="微软雅黑" panose="020B0503020204020204" pitchFamily="34" charset="-122"/>
              </a:rPr>
              <a:t>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p:txBody>
      </p:sp>
      <p:sp>
        <p:nvSpPr>
          <p:cNvPr id="19" name="Text Placeholder 2"/>
          <p:cNvSpPr txBox="1"/>
          <p:nvPr/>
        </p:nvSpPr>
        <p:spPr>
          <a:xfrm>
            <a:off x="2991808" y="2975514"/>
            <a:ext cx="1510095" cy="196335"/>
          </a:xfrm>
          <a:prstGeom prst="rect">
            <a:avLst/>
          </a:prstGeom>
          <a:noFill/>
        </p:spPr>
        <p:txBody>
          <a:bodyPr vert="horz" lIns="0" tIns="34290" rIns="0" bIns="3429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200" b="0" kern="1200" baseline="0">
                <a:solidFill>
                  <a:srgbClr val="F02423"/>
                </a:solidFill>
                <a:latin typeface="Kontrapunkt Bob" panose="02000000000000000000" pitchFamily="50"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ctr">
              <a:defRPr/>
            </a:pPr>
            <a:r>
              <a:rPr lang="en-GB" sz="1100" smtClean="0">
                <a:solidFill>
                  <a:srgbClr val="66845E"/>
                </a:solidFill>
                <a:latin typeface="微软雅黑" panose="020B0503020204020204" pitchFamily="34" charset="-122"/>
                <a:ea typeface="微软雅黑" panose="020B0503020204020204" pitchFamily="34" charset="-122"/>
              </a:rPr>
              <a:t>2016</a:t>
            </a:r>
            <a:endParaRPr lang="en-GB" sz="1100" dirty="0">
              <a:solidFill>
                <a:srgbClr val="66845E"/>
              </a:solidFill>
              <a:latin typeface="微软雅黑" panose="020B0503020204020204" pitchFamily="34" charset="-122"/>
              <a:ea typeface="微软雅黑" panose="020B0503020204020204" pitchFamily="34" charset="-122"/>
            </a:endParaRPr>
          </a:p>
        </p:txBody>
      </p:sp>
      <p:sp>
        <p:nvSpPr>
          <p:cNvPr id="24" name="TextBox 14"/>
          <p:cNvSpPr txBox="1"/>
          <p:nvPr/>
        </p:nvSpPr>
        <p:spPr>
          <a:xfrm>
            <a:off x="2991808" y="3625164"/>
            <a:ext cx="1510095" cy="738664"/>
          </a:xfrm>
          <a:prstGeom prst="rect">
            <a:avLst/>
          </a:prstGeom>
          <a:noFill/>
        </p:spPr>
        <p:txBody>
          <a:bodyPr wrap="square" lIns="0" tIns="0" rIns="0" bIns="0" rtlCol="0">
            <a:spAutoFit/>
          </a:bodyPr>
          <a:lstStyle/>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a:t>
            </a:r>
            <a:r>
              <a:rPr lang="zh-CN" altLang="en-US" sz="1200" kern="0" dirty="0" smtClean="0">
                <a:solidFill>
                  <a:sysClr val="window" lastClr="FFFFFF">
                    <a:lumMod val="50000"/>
                  </a:sysClr>
                </a:solidFill>
                <a:latin typeface="微软雅黑" panose="020B0503020204020204" pitchFamily="34" charset="-122"/>
                <a:ea typeface="微软雅黑" panose="020B0503020204020204" pitchFamily="34" charset="-122"/>
              </a:rPr>
              <a:t>内容</a:t>
            </a:r>
            <a:endParaRPr lang="en-US" altLang="zh-CN" sz="1200" kern="0" dirty="0" smtClean="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a:t>
            </a:r>
            <a:r>
              <a:rPr lang="zh-CN" altLang="en-US" sz="1200" kern="0" dirty="0" smtClean="0">
                <a:solidFill>
                  <a:sysClr val="window" lastClr="FFFFFF">
                    <a:lumMod val="50000"/>
                  </a:sysClr>
                </a:solidFill>
                <a:latin typeface="微软雅黑" panose="020B0503020204020204" pitchFamily="34" charset="-122"/>
                <a:ea typeface="微软雅黑" panose="020B0503020204020204" pitchFamily="34" charset="-122"/>
              </a:rPr>
              <a:t>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p:txBody>
      </p:sp>
      <p:sp>
        <p:nvSpPr>
          <p:cNvPr id="25" name="Text Placeholder 2"/>
          <p:cNvSpPr txBox="1"/>
          <p:nvPr/>
        </p:nvSpPr>
        <p:spPr>
          <a:xfrm>
            <a:off x="4659459" y="2975514"/>
            <a:ext cx="1510095" cy="196335"/>
          </a:xfrm>
          <a:prstGeom prst="rect">
            <a:avLst/>
          </a:prstGeom>
          <a:noFill/>
        </p:spPr>
        <p:txBody>
          <a:bodyPr vert="horz" lIns="0" tIns="34290" rIns="0" bIns="3429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200" b="0" kern="1200" baseline="0">
                <a:solidFill>
                  <a:srgbClr val="F02423"/>
                </a:solidFill>
                <a:latin typeface="Kontrapunkt Bob" panose="02000000000000000000" pitchFamily="50"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ctr">
              <a:defRPr/>
            </a:pPr>
            <a:r>
              <a:rPr lang="en-GB" sz="1100" smtClean="0">
                <a:solidFill>
                  <a:srgbClr val="6D4409"/>
                </a:solidFill>
                <a:latin typeface="微软雅黑" panose="020B0503020204020204" pitchFamily="34" charset="-122"/>
                <a:ea typeface="微软雅黑" panose="020B0503020204020204" pitchFamily="34" charset="-122"/>
              </a:rPr>
              <a:t>2017</a:t>
            </a:r>
            <a:endParaRPr lang="en-GB" sz="1100" dirty="0">
              <a:solidFill>
                <a:srgbClr val="6D4409"/>
              </a:solidFill>
              <a:latin typeface="微软雅黑" panose="020B0503020204020204" pitchFamily="34" charset="-122"/>
              <a:ea typeface="微软雅黑" panose="020B0503020204020204" pitchFamily="34" charset="-122"/>
            </a:endParaRPr>
          </a:p>
        </p:txBody>
      </p:sp>
      <p:sp>
        <p:nvSpPr>
          <p:cNvPr id="26" name="TextBox 16"/>
          <p:cNvSpPr txBox="1"/>
          <p:nvPr/>
        </p:nvSpPr>
        <p:spPr>
          <a:xfrm>
            <a:off x="4659459" y="3625164"/>
            <a:ext cx="1510095" cy="738664"/>
          </a:xfrm>
          <a:prstGeom prst="rect">
            <a:avLst/>
          </a:prstGeom>
          <a:noFill/>
        </p:spPr>
        <p:txBody>
          <a:bodyPr wrap="square" lIns="0" tIns="0" rIns="0" bIns="0" rtlCol="0">
            <a:spAutoFit/>
          </a:bodyPr>
          <a:lstStyle/>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en-US"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p:txBody>
      </p:sp>
      <p:sp>
        <p:nvSpPr>
          <p:cNvPr id="27" name="Text Placeholder 2"/>
          <p:cNvSpPr txBox="1"/>
          <p:nvPr/>
        </p:nvSpPr>
        <p:spPr>
          <a:xfrm>
            <a:off x="6389486" y="2975514"/>
            <a:ext cx="1510095" cy="196335"/>
          </a:xfrm>
          <a:prstGeom prst="rect">
            <a:avLst/>
          </a:prstGeom>
          <a:noFill/>
        </p:spPr>
        <p:txBody>
          <a:bodyPr vert="horz" lIns="0" tIns="34290" rIns="0" bIns="3429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200" b="0" kern="1200" baseline="0">
                <a:solidFill>
                  <a:srgbClr val="F02423"/>
                </a:solidFill>
                <a:latin typeface="Kontrapunkt Bob" panose="02000000000000000000" pitchFamily="50"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ctr">
              <a:defRPr/>
            </a:pPr>
            <a:r>
              <a:rPr lang="en-GB" sz="1100" smtClean="0">
                <a:solidFill>
                  <a:srgbClr val="66845E"/>
                </a:solidFill>
                <a:latin typeface="微软雅黑" panose="020B0503020204020204" pitchFamily="34" charset="-122"/>
                <a:ea typeface="微软雅黑" panose="020B0503020204020204" pitchFamily="34" charset="-122"/>
              </a:rPr>
              <a:t>2018</a:t>
            </a:r>
            <a:endParaRPr lang="en-GB" sz="1100" dirty="0">
              <a:solidFill>
                <a:srgbClr val="66845E"/>
              </a:solidFill>
              <a:latin typeface="微软雅黑" panose="020B0503020204020204" pitchFamily="34" charset="-122"/>
              <a:ea typeface="微软雅黑" panose="020B0503020204020204" pitchFamily="34" charset="-122"/>
            </a:endParaRPr>
          </a:p>
        </p:txBody>
      </p:sp>
      <p:sp>
        <p:nvSpPr>
          <p:cNvPr id="28" name="TextBox 18"/>
          <p:cNvSpPr txBox="1"/>
          <p:nvPr/>
        </p:nvSpPr>
        <p:spPr>
          <a:xfrm>
            <a:off x="6389486" y="3625164"/>
            <a:ext cx="1510095" cy="738664"/>
          </a:xfrm>
          <a:prstGeom prst="rect">
            <a:avLst/>
          </a:prstGeom>
          <a:noFill/>
        </p:spPr>
        <p:txBody>
          <a:bodyPr wrap="square" lIns="0" tIns="0" rIns="0" bIns="0" rtlCol="0">
            <a:spAutoFit/>
          </a:bodyPr>
          <a:lstStyle/>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en-US"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p:txBody>
      </p:sp>
      <p:sp>
        <p:nvSpPr>
          <p:cNvPr id="29" name="TextBox 19"/>
          <p:cNvSpPr txBox="1"/>
          <p:nvPr/>
        </p:nvSpPr>
        <p:spPr>
          <a:xfrm>
            <a:off x="1517911" y="3264863"/>
            <a:ext cx="997835" cy="246221"/>
          </a:xfrm>
          <a:prstGeom prst="rect">
            <a:avLst/>
          </a:prstGeom>
          <a:noFill/>
        </p:spPr>
        <p:txBody>
          <a:bodyPr wrap="square" lIns="0" tIns="0" rIns="0" bIns="0" rtlCol="0">
            <a:spAutoFit/>
          </a:bodyPr>
          <a:lstStyle/>
          <a:p>
            <a:pPr algn="ctr" defTabSz="914400">
              <a:defRPr/>
            </a:pPr>
            <a:r>
              <a:rPr lang="zh-CN" altLang="en-US" sz="1800" b="1" kern="0" dirty="0" smtClean="0">
                <a:solidFill>
                  <a:prstClr val="black">
                    <a:lumMod val="65000"/>
                    <a:lumOff val="35000"/>
                  </a:prstClr>
                </a:solidFill>
                <a:latin typeface="微软雅黑" panose="020B0503020204020204" pitchFamily="34" charset="-122"/>
                <a:ea typeface="微软雅黑" panose="020B0503020204020204" pitchFamily="34" charset="-122"/>
              </a:rPr>
              <a:t>添加标题</a:t>
            </a:r>
            <a:endParaRPr lang="en-GB" sz="1800" b="1"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0" name="TextBox 20"/>
          <p:cNvSpPr txBox="1"/>
          <p:nvPr/>
        </p:nvSpPr>
        <p:spPr>
          <a:xfrm>
            <a:off x="3245076" y="3264863"/>
            <a:ext cx="997835" cy="246221"/>
          </a:xfrm>
          <a:prstGeom prst="rect">
            <a:avLst/>
          </a:prstGeom>
          <a:noFill/>
        </p:spPr>
        <p:txBody>
          <a:bodyPr wrap="square" lIns="0" tIns="0" rIns="0" bIns="0" rtlCol="0">
            <a:spAutoFit/>
          </a:bodyPr>
          <a:lstStyle/>
          <a:p>
            <a:pPr algn="ctr" defTabSz="914400">
              <a:defRPr/>
            </a:pPr>
            <a:r>
              <a:rPr lang="zh-CN" altLang="en-US" sz="1800" b="1" kern="0" dirty="0">
                <a:solidFill>
                  <a:prstClr val="black">
                    <a:lumMod val="65000"/>
                    <a:lumOff val="35000"/>
                  </a:prstClr>
                </a:solidFill>
                <a:latin typeface="微软雅黑" panose="020B0503020204020204" pitchFamily="34" charset="-122"/>
                <a:ea typeface="微软雅黑" panose="020B0503020204020204" pitchFamily="34" charset="-122"/>
              </a:rPr>
              <a:t>添加标题</a:t>
            </a:r>
            <a:endParaRPr lang="en-GB" altLang="zh-CN" sz="1800" b="1"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1" name="TextBox 21"/>
          <p:cNvSpPr txBox="1"/>
          <p:nvPr/>
        </p:nvSpPr>
        <p:spPr>
          <a:xfrm>
            <a:off x="4904048" y="3264863"/>
            <a:ext cx="997835" cy="246221"/>
          </a:xfrm>
          <a:prstGeom prst="rect">
            <a:avLst/>
          </a:prstGeom>
          <a:noFill/>
        </p:spPr>
        <p:txBody>
          <a:bodyPr wrap="square" lIns="0" tIns="0" rIns="0" bIns="0" rtlCol="0">
            <a:spAutoFit/>
          </a:bodyPr>
          <a:lstStyle/>
          <a:p>
            <a:pPr algn="ctr" defTabSz="914400">
              <a:defRPr/>
            </a:pPr>
            <a:r>
              <a:rPr lang="zh-CN" altLang="en-US" sz="1800" b="1" kern="0" dirty="0">
                <a:solidFill>
                  <a:prstClr val="black">
                    <a:lumMod val="65000"/>
                    <a:lumOff val="35000"/>
                  </a:prstClr>
                </a:solidFill>
                <a:latin typeface="微软雅黑" panose="020B0503020204020204" pitchFamily="34" charset="-122"/>
                <a:ea typeface="微软雅黑" panose="020B0503020204020204" pitchFamily="34" charset="-122"/>
              </a:rPr>
              <a:t>添加标题</a:t>
            </a:r>
            <a:endParaRPr lang="en-GB" altLang="zh-CN" sz="1800" b="1"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2" name="TextBox 22"/>
          <p:cNvSpPr txBox="1"/>
          <p:nvPr/>
        </p:nvSpPr>
        <p:spPr>
          <a:xfrm>
            <a:off x="6631213" y="3264863"/>
            <a:ext cx="997835" cy="246221"/>
          </a:xfrm>
          <a:prstGeom prst="rect">
            <a:avLst/>
          </a:prstGeom>
          <a:noFill/>
        </p:spPr>
        <p:txBody>
          <a:bodyPr wrap="square" lIns="0" tIns="0" rIns="0" bIns="0" rtlCol="0">
            <a:spAutoFit/>
          </a:bodyPr>
          <a:lstStyle/>
          <a:p>
            <a:pPr algn="ctr" defTabSz="914400">
              <a:defRPr/>
            </a:pPr>
            <a:r>
              <a:rPr lang="zh-CN" altLang="en-US" sz="1800" b="1" kern="0" dirty="0">
                <a:solidFill>
                  <a:prstClr val="black">
                    <a:lumMod val="65000"/>
                    <a:lumOff val="35000"/>
                  </a:prstClr>
                </a:solidFill>
                <a:latin typeface="微软雅黑" panose="020B0503020204020204" pitchFamily="34" charset="-122"/>
                <a:ea typeface="微软雅黑" panose="020B0503020204020204" pitchFamily="34" charset="-122"/>
              </a:rPr>
              <a:t>添加标题</a:t>
            </a:r>
            <a:endParaRPr lang="en-GB" altLang="zh-CN" sz="1800" b="1"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fade">
                                      <p:cBhvr>
                                        <p:cTn id="29" dur="500"/>
                                        <p:tgtEl>
                                          <p:spTgt spid="17">
                                            <p:txEl>
                                              <p:pRg st="0" end="0"/>
                                            </p:txEl>
                                          </p:spTgt>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childTnLst>
                          </p:cTn>
                        </p:par>
                        <p:par>
                          <p:cTn id="37" fill="hold">
                            <p:stCondLst>
                              <p:cond delay="3000"/>
                            </p:stCondLst>
                            <p:childTnLst>
                              <p:par>
                                <p:cTn id="38" presetID="22" presetClass="entr" presetSubtype="4"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3500"/>
                            </p:stCondLst>
                            <p:childTnLst>
                              <p:par>
                                <p:cTn id="45" presetID="10" presetClass="entr" presetSubtype="0" fill="hold" grpId="0" nodeType="after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fade">
                                      <p:cBhvr>
                                        <p:cTn id="47" dur="500"/>
                                        <p:tgtEl>
                                          <p:spTgt spid="19">
                                            <p:txEl>
                                              <p:pRg st="0" end="0"/>
                                            </p:txEl>
                                          </p:spTgt>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up)">
                                      <p:cBhvr>
                                        <p:cTn id="54" dur="500"/>
                                        <p:tgtEl>
                                          <p:spTgt spid="24"/>
                                        </p:tgtEl>
                                      </p:cBhvr>
                                    </p:animEffect>
                                  </p:childTnLst>
                                </p:cTn>
                              </p:par>
                            </p:childTnLst>
                          </p:cTn>
                        </p:par>
                        <p:par>
                          <p:cTn id="55" fill="hold">
                            <p:stCondLst>
                              <p:cond delay="4500"/>
                            </p:stCondLst>
                            <p:childTnLst>
                              <p:par>
                                <p:cTn id="56" presetID="22" presetClass="entr" presetSubtype="4"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500"/>
                                        <p:tgtEl>
                                          <p:spTgt spid="1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par>
                          <p:cTn id="62" fill="hold">
                            <p:stCondLst>
                              <p:cond delay="5000"/>
                            </p:stCondLst>
                            <p:childTnLst>
                              <p:par>
                                <p:cTn id="63" presetID="10" presetClass="entr" presetSubtype="0" fill="hold" grpId="0" nodeType="afterEffect">
                                  <p:stCondLst>
                                    <p:cond delay="0"/>
                                  </p:stCondLst>
                                  <p:childTnLst>
                                    <p:set>
                                      <p:cBhvr>
                                        <p:cTn id="64" dur="1" fill="hold">
                                          <p:stCondLst>
                                            <p:cond delay="0"/>
                                          </p:stCondLst>
                                        </p:cTn>
                                        <p:tgtEl>
                                          <p:spTgt spid="25">
                                            <p:txEl>
                                              <p:pRg st="0" end="0"/>
                                            </p:txEl>
                                          </p:spTgt>
                                        </p:tgtEl>
                                        <p:attrNameLst>
                                          <p:attrName>style.visibility</p:attrName>
                                        </p:attrNameLst>
                                      </p:cBhvr>
                                      <p:to>
                                        <p:strVal val="visible"/>
                                      </p:to>
                                    </p:set>
                                    <p:animEffect transition="in" filter="fade">
                                      <p:cBhvr>
                                        <p:cTn id="65" dur="500"/>
                                        <p:tgtEl>
                                          <p:spTgt spid="25">
                                            <p:txEl>
                                              <p:pRg st="0" end="0"/>
                                            </p:txEl>
                                          </p:spTgt>
                                        </p:tgtEl>
                                      </p:cBhvr>
                                    </p:animEffect>
                                  </p:childTnLst>
                                </p:cTn>
                              </p:par>
                            </p:childTnLst>
                          </p:cTn>
                        </p:par>
                        <p:par>
                          <p:cTn id="66" fill="hold">
                            <p:stCondLst>
                              <p:cond delay="5500"/>
                            </p:stCondLst>
                            <p:childTnLst>
                              <p:par>
                                <p:cTn id="67" presetID="10" presetClass="entr" presetSubtype="0" fill="hold" grpId="0" nodeType="after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childTnLst>
                          </p:cTn>
                        </p:par>
                        <p:par>
                          <p:cTn id="73" fill="hold">
                            <p:stCondLst>
                              <p:cond delay="6000"/>
                            </p:stCondLst>
                            <p:childTnLst>
                              <p:par>
                                <p:cTn id="74" presetID="22" presetClass="entr" presetSubtype="4"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down)">
                                      <p:cBhvr>
                                        <p:cTn id="76" dur="500"/>
                                        <p:tgtEl>
                                          <p:spTgt spid="1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childTnLst>
                          </p:cTn>
                        </p:par>
                        <p:par>
                          <p:cTn id="80" fill="hold">
                            <p:stCondLst>
                              <p:cond delay="6500"/>
                            </p:stCondLst>
                            <p:childTnLst>
                              <p:par>
                                <p:cTn id="81" presetID="10" presetClass="entr" presetSubtype="0" fill="hold" grpId="0" nodeType="afterEffect">
                                  <p:stCondLst>
                                    <p:cond delay="0"/>
                                  </p:stCondLst>
                                  <p:childTnLst>
                                    <p:set>
                                      <p:cBhvr>
                                        <p:cTn id="82" dur="1" fill="hold">
                                          <p:stCondLst>
                                            <p:cond delay="0"/>
                                          </p:stCondLst>
                                        </p:cTn>
                                        <p:tgtEl>
                                          <p:spTgt spid="27">
                                            <p:txEl>
                                              <p:pRg st="0" end="0"/>
                                            </p:txEl>
                                          </p:spTgt>
                                        </p:tgtEl>
                                        <p:attrNameLst>
                                          <p:attrName>style.visibility</p:attrName>
                                        </p:attrNameLst>
                                      </p:cBhvr>
                                      <p:to>
                                        <p:strVal val="visible"/>
                                      </p:to>
                                    </p:set>
                                    <p:animEffect transition="in" filter="fade">
                                      <p:cBhvr>
                                        <p:cTn id="83" dur="500"/>
                                        <p:tgtEl>
                                          <p:spTgt spid="27">
                                            <p:txEl>
                                              <p:pRg st="0" end="0"/>
                                            </p:txEl>
                                          </p:spTgt>
                                        </p:tgtEl>
                                      </p:cBhvr>
                                    </p:animEffect>
                                  </p:childTnLst>
                                </p:cTn>
                              </p:par>
                            </p:childTnLst>
                          </p:cTn>
                        </p:par>
                        <p:par>
                          <p:cTn id="84" fill="hold">
                            <p:stCondLst>
                              <p:cond delay="7000"/>
                            </p:stCondLst>
                            <p:childTnLst>
                              <p:par>
                                <p:cTn id="85" presetID="10" presetClass="entr" presetSubtype="0" fill="hold" grpId="0" nodeType="after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500"/>
                                        <p:tgtEl>
                                          <p:spTgt spid="32"/>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wipe(up)">
                                      <p:cBhvr>
                                        <p:cTn id="9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P spid="13" grpId="0"/>
      <p:bldP spid="14" grpId="0"/>
      <p:bldP spid="15" grpId="0"/>
      <p:bldP spid="16" grpId="0"/>
      <p:bldP spid="17" grpId="0" build="p"/>
      <p:bldP spid="18" grpId="0"/>
      <p:bldP spid="19" grpId="0" build="p"/>
      <p:bldP spid="24" grpId="0"/>
      <p:bldP spid="25" grpId="0" build="p"/>
      <p:bldP spid="26" grpId="0"/>
      <p:bldP spid="27" grpId="0" build="p"/>
      <p:bldP spid="28" grpId="0"/>
      <p:bldP spid="29" grpId="0"/>
      <p:bldP spid="30" grpId="0"/>
      <p:bldP spid="31"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教学过程</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 name="直接连接符 8"/>
          <p:cNvCxnSpPr/>
          <p:nvPr/>
        </p:nvCxnSpPr>
        <p:spPr>
          <a:xfrm>
            <a:off x="4388424" y="2911138"/>
            <a:ext cx="3068678" cy="0"/>
          </a:xfrm>
          <a:prstGeom prst="line">
            <a:avLst/>
          </a:prstGeom>
          <a:noFill/>
          <a:ln w="19050" cap="rnd">
            <a:solidFill>
              <a:schemeClr val="bg1">
                <a:lumMod val="6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0" name="直接连接符 8"/>
          <p:cNvCxnSpPr/>
          <p:nvPr/>
        </p:nvCxnSpPr>
        <p:spPr>
          <a:xfrm>
            <a:off x="5922763" y="1665418"/>
            <a:ext cx="0" cy="2491442"/>
          </a:xfrm>
          <a:prstGeom prst="line">
            <a:avLst/>
          </a:prstGeom>
          <a:noFill/>
          <a:ln w="19050" cap="rnd">
            <a:solidFill>
              <a:schemeClr val="bg1">
                <a:lumMod val="6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11" name="斜纹 47"/>
          <p:cNvSpPr/>
          <p:nvPr/>
        </p:nvSpPr>
        <p:spPr>
          <a:xfrm flipH="1">
            <a:off x="5140434" y="2057097"/>
            <a:ext cx="1600510" cy="1946529"/>
          </a:xfrm>
          <a:custGeom>
            <a:avLst/>
            <a:gdLst/>
            <a:ahLst/>
            <a:cxnLst/>
            <a:rect l="l" t="t" r="r" b="b"/>
            <a:pathLst>
              <a:path w="1991521" h="2422004">
                <a:moveTo>
                  <a:pt x="999704" y="0"/>
                </a:moveTo>
                <a:lnTo>
                  <a:pt x="999416" y="3196"/>
                </a:lnTo>
                <a:cubicBezTo>
                  <a:pt x="941315" y="20326"/>
                  <a:pt x="892227" y="324615"/>
                  <a:pt x="871921" y="750311"/>
                </a:cubicBezTo>
                <a:cubicBezTo>
                  <a:pt x="546229" y="937452"/>
                  <a:pt x="-47874" y="1110302"/>
                  <a:pt x="3077" y="1317103"/>
                </a:cubicBezTo>
                <a:lnTo>
                  <a:pt x="861802" y="1175458"/>
                </a:lnTo>
                <a:cubicBezTo>
                  <a:pt x="861599" y="1181301"/>
                  <a:pt x="861594" y="1187155"/>
                  <a:pt x="861594" y="1193019"/>
                </a:cubicBezTo>
                <a:cubicBezTo>
                  <a:pt x="861594" y="1602301"/>
                  <a:pt x="886320" y="1963404"/>
                  <a:pt x="924247" y="2177679"/>
                </a:cubicBezTo>
                <a:lnTo>
                  <a:pt x="808510" y="2293416"/>
                </a:lnTo>
                <a:lnTo>
                  <a:pt x="808510" y="2422003"/>
                </a:lnTo>
                <a:lnTo>
                  <a:pt x="947135" y="2283379"/>
                </a:lnTo>
                <a:cubicBezTo>
                  <a:pt x="963187" y="2342747"/>
                  <a:pt x="980980" y="2377776"/>
                  <a:pt x="999703" y="2382963"/>
                </a:cubicBezTo>
                <a:cubicBezTo>
                  <a:pt x="999704" y="2383278"/>
                  <a:pt x="999704" y="2383593"/>
                  <a:pt x="999704" y="2383906"/>
                </a:cubicBezTo>
                <a:lnTo>
                  <a:pt x="999704" y="2383904"/>
                </a:lnTo>
                <a:lnTo>
                  <a:pt x="1000820" y="2383434"/>
                </a:lnTo>
                <a:lnTo>
                  <a:pt x="1004469" y="2384971"/>
                </a:lnTo>
                <a:lnTo>
                  <a:pt x="1004469" y="2384973"/>
                </a:lnTo>
                <a:cubicBezTo>
                  <a:pt x="1004469" y="2383956"/>
                  <a:pt x="1004469" y="2382930"/>
                  <a:pt x="1004474" y="2381895"/>
                </a:cubicBezTo>
                <a:cubicBezTo>
                  <a:pt x="1024062" y="2376464"/>
                  <a:pt x="1042631" y="2338373"/>
                  <a:pt x="1059337" y="2273945"/>
                </a:cubicBezTo>
                <a:lnTo>
                  <a:pt x="1207395" y="2422004"/>
                </a:lnTo>
                <a:lnTo>
                  <a:pt x="1207395" y="2293417"/>
                </a:lnTo>
                <a:lnTo>
                  <a:pt x="1081619" y="2167641"/>
                </a:lnTo>
                <a:cubicBezTo>
                  <a:pt x="1118534" y="1952318"/>
                  <a:pt x="1142579" y="1595562"/>
                  <a:pt x="1142579" y="1191952"/>
                </a:cubicBezTo>
                <a:lnTo>
                  <a:pt x="1142409" y="1177552"/>
                </a:lnTo>
                <a:lnTo>
                  <a:pt x="1988444" y="1317104"/>
                </a:lnTo>
                <a:cubicBezTo>
                  <a:pt x="2038725" y="1113022"/>
                  <a:pt x="1460799" y="942003"/>
                  <a:pt x="1132557" y="757724"/>
                </a:cubicBezTo>
                <a:cubicBezTo>
                  <a:pt x="1112573" y="327045"/>
                  <a:pt x="1063124" y="18585"/>
                  <a:pt x="1004558" y="2045"/>
                </a:cubicBezTo>
                <a:lnTo>
                  <a:pt x="1004469" y="1067"/>
                </a:lnTo>
                <a:cubicBezTo>
                  <a:pt x="1004087" y="1067"/>
                  <a:pt x="1003706" y="1080"/>
                  <a:pt x="1003353" y="1537"/>
                </a:cubicBezTo>
                <a:cubicBezTo>
                  <a:pt x="1002305" y="145"/>
                  <a:pt x="1001007" y="0"/>
                  <a:pt x="999704" y="0"/>
                </a:cubicBezTo>
                <a:close/>
              </a:path>
            </a:pathLst>
          </a:custGeom>
          <a:solidFill>
            <a:srgbClr val="81BC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793750">
              <a:lnSpc>
                <a:spcPct val="120000"/>
              </a:lnSpc>
              <a:defRPr/>
            </a:pPr>
            <a:endParaRPr lang="zh-CN" altLang="en-US" sz="57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矩形 11"/>
          <p:cNvSpPr/>
          <p:nvPr/>
        </p:nvSpPr>
        <p:spPr>
          <a:xfrm>
            <a:off x="4326638" y="1665418"/>
            <a:ext cx="426797" cy="4389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93750">
              <a:lnSpc>
                <a:spcPct val="120000"/>
              </a:lnSpc>
              <a:defRPr/>
            </a:pPr>
            <a:r>
              <a:rPr lang="en-US" altLang="zh-CN" sz="995"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01</a:t>
            </a:r>
            <a:endParaRPr lang="zh-CN" altLang="en-US" sz="995"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矩形 6"/>
          <p:cNvSpPr>
            <a:spLocks noChangeArrowheads="1"/>
          </p:cNvSpPr>
          <p:nvPr/>
        </p:nvSpPr>
        <p:spPr bwMode="auto">
          <a:xfrm>
            <a:off x="4141526" y="2166329"/>
            <a:ext cx="1614476" cy="498598"/>
          </a:xfrm>
          <a:prstGeom prst="rect">
            <a:avLst/>
          </a:prstGeom>
          <a:noFill/>
          <a:ln>
            <a:noFill/>
          </a:ln>
        </p:spPr>
        <p:txBody>
          <a:bodyPr wrap="square" lIns="0" tIns="0" rIns="0" bIns="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793750" eaLnBrk="1" hangingPunct="1">
              <a:lnSpc>
                <a:spcPct val="120000"/>
              </a:lnSpc>
            </a:pPr>
            <a:r>
              <a:rPr lang="zh-CN" altLang="en-US" sz="90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9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zh-CN" altLang="en-US" sz="9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矩形 6"/>
          <p:cNvSpPr>
            <a:spLocks noChangeArrowheads="1"/>
          </p:cNvSpPr>
          <p:nvPr/>
        </p:nvSpPr>
        <p:spPr bwMode="auto">
          <a:xfrm>
            <a:off x="6268988" y="2158058"/>
            <a:ext cx="1663553" cy="498598"/>
          </a:xfrm>
          <a:prstGeom prst="rect">
            <a:avLst/>
          </a:prstGeom>
          <a:noFill/>
          <a:ln>
            <a:noFill/>
          </a:ln>
        </p:spPr>
        <p:txBody>
          <a:bodyPr wrap="square" lIns="0" tIns="0" rIns="0" bIns="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793750" eaLnBrk="1" hangingPunct="1">
              <a:lnSpc>
                <a:spcPct val="120000"/>
              </a:lnSpc>
            </a:pPr>
            <a:r>
              <a:rPr lang="zh-CN" altLang="en-US" sz="90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9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zh-CN" altLang="en-US" sz="9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矩形 6"/>
          <p:cNvSpPr>
            <a:spLocks noChangeArrowheads="1"/>
          </p:cNvSpPr>
          <p:nvPr/>
        </p:nvSpPr>
        <p:spPr bwMode="auto">
          <a:xfrm>
            <a:off x="6268988" y="3164848"/>
            <a:ext cx="1663553" cy="498598"/>
          </a:xfrm>
          <a:prstGeom prst="rect">
            <a:avLst/>
          </a:prstGeom>
          <a:noFill/>
          <a:ln>
            <a:noFill/>
          </a:ln>
        </p:spPr>
        <p:txBody>
          <a:bodyPr wrap="square" lIns="0" tIns="0" rIns="0" bIns="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793750" eaLnBrk="1" hangingPunct="1">
              <a:lnSpc>
                <a:spcPct val="120000"/>
              </a:lnSpc>
            </a:pPr>
            <a:r>
              <a:rPr lang="zh-CN" altLang="en-US" sz="90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9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zh-CN" altLang="en-US" sz="9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矩形 6"/>
          <p:cNvSpPr>
            <a:spLocks noChangeArrowheads="1"/>
          </p:cNvSpPr>
          <p:nvPr/>
        </p:nvSpPr>
        <p:spPr bwMode="auto">
          <a:xfrm>
            <a:off x="4141526" y="3164848"/>
            <a:ext cx="1614476" cy="498598"/>
          </a:xfrm>
          <a:prstGeom prst="rect">
            <a:avLst/>
          </a:prstGeom>
          <a:noFill/>
          <a:ln>
            <a:noFill/>
          </a:ln>
        </p:spPr>
        <p:txBody>
          <a:bodyPr wrap="square" lIns="0" tIns="0" rIns="0" bIns="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793750" eaLnBrk="1" hangingPunct="1">
              <a:lnSpc>
                <a:spcPct val="120000"/>
              </a:lnSpc>
            </a:pPr>
            <a:r>
              <a:rPr lang="zh-CN" altLang="en-US" sz="90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9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zh-CN" altLang="en-US" sz="9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矩形 16"/>
          <p:cNvSpPr/>
          <p:nvPr/>
        </p:nvSpPr>
        <p:spPr>
          <a:xfrm>
            <a:off x="7210469" y="1665418"/>
            <a:ext cx="426797" cy="438991"/>
          </a:xfrm>
          <a:prstGeom prst="rect">
            <a:avLst/>
          </a:pr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93750">
              <a:lnSpc>
                <a:spcPct val="120000"/>
              </a:lnSpc>
              <a:defRPr/>
            </a:pPr>
            <a:r>
              <a:rPr lang="en-US" altLang="zh-CN" sz="995"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02</a:t>
            </a:r>
            <a:endParaRPr lang="zh-CN" altLang="en-US" sz="995"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矩形 17"/>
          <p:cNvSpPr/>
          <p:nvPr/>
        </p:nvSpPr>
        <p:spPr>
          <a:xfrm>
            <a:off x="4326638" y="3717096"/>
            <a:ext cx="426797" cy="438991"/>
          </a:xfrm>
          <a:prstGeom prst="rect">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93750">
              <a:lnSpc>
                <a:spcPct val="120000"/>
              </a:lnSpc>
              <a:defRPr/>
            </a:pPr>
            <a:r>
              <a:rPr lang="en-US" altLang="zh-CN" sz="995"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03</a:t>
            </a:r>
            <a:endParaRPr lang="zh-CN" altLang="en-US" sz="995"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矩形 18"/>
          <p:cNvSpPr/>
          <p:nvPr/>
        </p:nvSpPr>
        <p:spPr>
          <a:xfrm>
            <a:off x="7210469" y="3717096"/>
            <a:ext cx="426797" cy="438991"/>
          </a:xfrm>
          <a:prstGeom prst="rect">
            <a:avLst/>
          </a:pr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93750">
              <a:lnSpc>
                <a:spcPct val="120000"/>
              </a:lnSpc>
              <a:defRPr/>
            </a:pPr>
            <a:r>
              <a:rPr lang="en-US" altLang="zh-CN" sz="995"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04</a:t>
            </a:r>
            <a:endParaRPr lang="zh-CN" altLang="en-US" sz="995"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Content Placeholder 2"/>
          <p:cNvSpPr txBox="1"/>
          <p:nvPr/>
        </p:nvSpPr>
        <p:spPr>
          <a:xfrm>
            <a:off x="1469965" y="3463407"/>
            <a:ext cx="1346473" cy="168059"/>
          </a:xfrm>
          <a:prstGeom prst="rect">
            <a:avLst/>
          </a:prstGeom>
        </p:spPr>
        <p:txBody>
          <a:bodyPr vert="horz"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20000"/>
              </a:lnSpc>
              <a:spcBef>
                <a:spcPts val="0"/>
              </a:spcBef>
              <a:spcAft>
                <a:spcPts val="0"/>
              </a:spcAft>
            </a:pPr>
            <a:r>
              <a:rPr lang="zh-CN" altLang="en-US" sz="995">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995" b="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Content Placeholder 2"/>
          <p:cNvSpPr txBox="1"/>
          <p:nvPr/>
        </p:nvSpPr>
        <p:spPr>
          <a:xfrm>
            <a:off x="1469965" y="3625282"/>
            <a:ext cx="2376285" cy="420371"/>
          </a:xfrm>
          <a:prstGeom prst="rect">
            <a:avLst/>
          </a:prstGeom>
        </p:spPr>
        <p:txBody>
          <a:bodyPr vert="horz"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20000"/>
              </a:lnSpc>
              <a:spcBef>
                <a:spcPts val="0"/>
              </a:spcBef>
              <a:spcAft>
                <a:spcPts val="0"/>
              </a:spcAft>
            </a:pPr>
            <a:r>
              <a:rPr lang="zh-CN" altLang="en-US" sz="57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57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57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7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，点击添加相关标题文字，修改文字内容，也可以直接复制你的内容到此。，点击添加相关标题文字，修改文字内容，也可以直接复制你的内容到此。</a:t>
            </a:r>
            <a:endParaRPr lang="en-US" altLang="zh-CN" sz="570" b="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矩形 25"/>
          <p:cNvSpPr/>
          <p:nvPr/>
        </p:nvSpPr>
        <p:spPr>
          <a:xfrm>
            <a:off x="1523190" y="1377483"/>
            <a:ext cx="2301367" cy="1924738"/>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140">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42"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outHorizontal)">
                                      <p:cBhvr>
                                        <p:cTn id="30" dur="500"/>
                                        <p:tgtEl>
                                          <p:spTgt spid="10"/>
                                        </p:tgtEl>
                                      </p:cBhvr>
                                    </p:animEffect>
                                  </p:childTnLst>
                                </p:cTn>
                              </p:par>
                              <p:par>
                                <p:cTn id="31" presetID="16" presetClass="entr" presetSubtype="21"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500" fill="hold"/>
                                        <p:tgtEl>
                                          <p:spTgt spid="19"/>
                                        </p:tgtEl>
                                        <p:attrNameLst>
                                          <p:attrName>ppt_w</p:attrName>
                                        </p:attrNameLst>
                                      </p:cBhvr>
                                      <p:tavLst>
                                        <p:tav tm="0">
                                          <p:val>
                                            <p:fltVal val="0"/>
                                          </p:val>
                                        </p:tav>
                                        <p:tav tm="100000">
                                          <p:val>
                                            <p:strVal val="#ppt_w"/>
                                          </p:val>
                                        </p:tav>
                                      </p:tavLst>
                                    </p:anim>
                                    <p:anim calcmode="lin" valueType="num">
                                      <p:cBhvr>
                                        <p:cTn id="54" dur="500" fill="hold"/>
                                        <p:tgtEl>
                                          <p:spTgt spid="19"/>
                                        </p:tgtEl>
                                        <p:attrNameLst>
                                          <p:attrName>ppt_h</p:attrName>
                                        </p:attrNameLst>
                                      </p:cBhvr>
                                      <p:tavLst>
                                        <p:tav tm="0">
                                          <p:val>
                                            <p:fltVal val="0"/>
                                          </p:val>
                                        </p:tav>
                                        <p:tav tm="100000">
                                          <p:val>
                                            <p:strVal val="#ppt_h"/>
                                          </p:val>
                                        </p:tav>
                                      </p:tavLst>
                                    </p:anim>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00"/>
                                        <p:tgtEl>
                                          <p:spTgt spid="13"/>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00"/>
                                        <p:tgtEl>
                                          <p:spTgt spid="14"/>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00"/>
                                        <p:tgtEl>
                                          <p:spTgt spid="16"/>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down)">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left)">
                                      <p:cBhvr>
                                        <p:cTn id="74" dur="750"/>
                                        <p:tgtEl>
                                          <p:spTgt spid="24"/>
                                        </p:tgtEl>
                                      </p:cBhvr>
                                    </p:animEffect>
                                  </p:childTnLst>
                                </p:cTn>
                              </p:par>
                            </p:childTnLst>
                          </p:cTn>
                        </p:par>
                        <p:par>
                          <p:cTn id="75" fill="hold">
                            <p:stCondLst>
                              <p:cond delay="1000"/>
                            </p:stCondLst>
                            <p:childTnLst>
                              <p:par>
                                <p:cTn id="76" presetID="22" presetClass="entr" presetSubtype="8" fill="hold" grpId="0" nodeType="after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wipe(left)">
                                      <p:cBhvr>
                                        <p:cTn id="78" dur="750"/>
                                        <p:tgtEl>
                                          <p:spTgt spid="25"/>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down)">
                                      <p:cBhvr>
                                        <p:cTn id="8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2" grpId="0" animBg="1"/>
      <p:bldP spid="13" grpId="0"/>
      <p:bldP spid="14" grpId="0"/>
      <p:bldP spid="15" grpId="0"/>
      <p:bldP spid="16" grpId="0"/>
      <p:bldP spid="17" grpId="0" animBg="1"/>
      <p:bldP spid="18" grpId="0" animBg="1"/>
      <p:bldP spid="19" grpId="0" animBg="1"/>
      <p:bldP spid="24" grpId="0"/>
      <p:bldP spid="25" grpId="0"/>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教学过程</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 name="直接连接符 8"/>
          <p:cNvCxnSpPr/>
          <p:nvPr/>
        </p:nvCxnSpPr>
        <p:spPr>
          <a:xfrm flipH="1">
            <a:off x="4643438" y="2703568"/>
            <a:ext cx="490125" cy="100403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17" idx="5"/>
          </p:cNvCxnSpPr>
          <p:nvPr/>
        </p:nvCxnSpPr>
        <p:spPr>
          <a:xfrm flipH="1">
            <a:off x="4669201" y="3068054"/>
            <a:ext cx="1759910" cy="63955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4643438" y="2770784"/>
            <a:ext cx="3610401" cy="9368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4613394" y="1010736"/>
            <a:ext cx="1040908" cy="1692832"/>
            <a:chOff x="5635828" y="1107950"/>
            <a:chExt cx="1387877" cy="2496807"/>
          </a:xfrm>
        </p:grpSpPr>
        <p:sp>
          <p:nvSpPr>
            <p:cNvPr id="13" name="任意多边形 12"/>
            <p:cNvSpPr/>
            <p:nvPr/>
          </p:nvSpPr>
          <p:spPr>
            <a:xfrm>
              <a:off x="5635828" y="1107950"/>
              <a:ext cx="1387116" cy="2496807"/>
            </a:xfrm>
            <a:custGeom>
              <a:avLst/>
              <a:gdLst>
                <a:gd name="connsiteX0" fmla="*/ 818866 w 1637732"/>
                <a:gd name="connsiteY0" fmla="*/ 0 h 2947915"/>
                <a:gd name="connsiteX1" fmla="*/ 1637732 w 1637732"/>
                <a:gd name="connsiteY1" fmla="*/ 1337481 h 2947915"/>
                <a:gd name="connsiteX2" fmla="*/ 902591 w 1637732"/>
                <a:gd name="connsiteY2" fmla="*/ 2668057 h 2947915"/>
                <a:gd name="connsiteX3" fmla="*/ 833975 w 1637732"/>
                <a:gd name="connsiteY3" fmla="*/ 2673716 h 2947915"/>
                <a:gd name="connsiteX4" fmla="*/ 993010 w 1637732"/>
                <a:gd name="connsiteY4" fmla="*/ 2947915 h 2947915"/>
                <a:gd name="connsiteX5" fmla="*/ 644720 w 1637732"/>
                <a:gd name="connsiteY5" fmla="*/ 2947915 h 2947915"/>
                <a:gd name="connsiteX6" fmla="*/ 803756 w 1637732"/>
                <a:gd name="connsiteY6" fmla="*/ 2673716 h 2947915"/>
                <a:gd name="connsiteX7" fmla="*/ 735142 w 1637732"/>
                <a:gd name="connsiteY7" fmla="*/ 2668057 h 2947915"/>
                <a:gd name="connsiteX8" fmla="*/ 0 w 1637732"/>
                <a:gd name="connsiteY8" fmla="*/ 1337481 h 2947915"/>
                <a:gd name="connsiteX9" fmla="*/ 818866 w 1637732"/>
                <a:gd name="connsiteY9" fmla="*/ 0 h 2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7732" h="2947915">
                  <a:moveTo>
                    <a:pt x="818866" y="0"/>
                  </a:moveTo>
                  <a:cubicBezTo>
                    <a:pt x="1271113" y="0"/>
                    <a:pt x="1637732" y="598811"/>
                    <a:pt x="1637732" y="1337481"/>
                  </a:cubicBezTo>
                  <a:cubicBezTo>
                    <a:pt x="1637732" y="2029984"/>
                    <a:pt x="1315509" y="2599564"/>
                    <a:pt x="902591" y="2668057"/>
                  </a:cubicBezTo>
                  <a:lnTo>
                    <a:pt x="833975" y="2673716"/>
                  </a:lnTo>
                  <a:lnTo>
                    <a:pt x="993010" y="2947915"/>
                  </a:lnTo>
                  <a:lnTo>
                    <a:pt x="644720" y="2947915"/>
                  </a:lnTo>
                  <a:lnTo>
                    <a:pt x="803756" y="2673716"/>
                  </a:lnTo>
                  <a:lnTo>
                    <a:pt x="735142" y="2668057"/>
                  </a:lnTo>
                  <a:cubicBezTo>
                    <a:pt x="322224" y="2599564"/>
                    <a:pt x="0" y="2029984"/>
                    <a:pt x="0" y="1337481"/>
                  </a:cubicBezTo>
                  <a:cubicBezTo>
                    <a:pt x="0" y="598811"/>
                    <a:pt x="366619" y="0"/>
                    <a:pt x="818866" y="0"/>
                  </a:cubicBezTo>
                  <a:close/>
                </a:path>
              </a:pathLst>
            </a:custGeom>
            <a:solidFill>
              <a:srgbClr val="81BC8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5901096" y="1477800"/>
              <a:ext cx="856583" cy="885199"/>
            </a:xfrm>
            <a:prstGeom prst="rect">
              <a:avLst/>
            </a:prstGeom>
            <a:noFill/>
          </p:spPr>
          <p:txBody>
            <a:bodyPr wrap="square" rtlCol="0">
              <a:spAutoFit/>
            </a:bodyPr>
            <a:lstStyle/>
            <a:p>
              <a:pPr algn="ctr"/>
              <a:r>
                <a:rPr lang="en-US" altLang="zh-CN" sz="3300" dirty="0">
                  <a:solidFill>
                    <a:schemeClr val="bg1"/>
                  </a:solidFill>
                  <a:ea typeface="MS Gothic" panose="020B0609070205080204" pitchFamily="49" charset="-128"/>
                </a:rPr>
                <a:t>01</a:t>
              </a:r>
              <a:endParaRPr lang="zh-CN" altLang="en-US" sz="3300" dirty="0">
                <a:solidFill>
                  <a:schemeClr val="bg1"/>
                </a:solidFill>
                <a:ea typeface="MS Gothic" panose="020B0609070205080204" pitchFamily="49" charset="-128"/>
              </a:endParaRPr>
            </a:p>
          </p:txBody>
        </p:sp>
        <p:sp>
          <p:nvSpPr>
            <p:cNvPr id="15" name="矩形 14"/>
            <p:cNvSpPr/>
            <p:nvPr/>
          </p:nvSpPr>
          <p:spPr>
            <a:xfrm>
              <a:off x="5819957" y="2189461"/>
              <a:ext cx="1203748" cy="771712"/>
            </a:xfrm>
            <a:prstGeom prst="rect">
              <a:avLst/>
            </a:prstGeom>
          </p:spPr>
          <p:txBody>
            <a:bodyPr wrap="none">
              <a:spAutoFit/>
            </a:bodyPr>
            <a:lstStyle/>
            <a:p>
              <a:r>
                <a:rPr lang="zh-CN" altLang="en-US" dirty="0">
                  <a:solidFill>
                    <a:schemeClr val="bg1"/>
                  </a:solidFill>
                </a:rPr>
                <a:t>内容</a:t>
              </a:r>
              <a:r>
                <a:rPr lang="zh-CN" altLang="en-US" dirty="0" smtClean="0">
                  <a:solidFill>
                    <a:schemeClr val="bg1"/>
                  </a:solidFill>
                </a:rPr>
                <a:t>说明</a:t>
              </a:r>
              <a:endParaRPr lang="en-US" altLang="zh-CN" dirty="0" smtClean="0">
                <a:solidFill>
                  <a:schemeClr val="bg1"/>
                </a:solidFill>
              </a:endParaRPr>
            </a:p>
            <a:p>
              <a:r>
                <a:rPr lang="zh-CN" altLang="en-US" dirty="0" smtClean="0">
                  <a:solidFill>
                    <a:schemeClr val="bg1"/>
                  </a:solidFill>
                </a:rPr>
                <a:t>内容</a:t>
              </a:r>
              <a:r>
                <a:rPr lang="zh-CN" altLang="en-US" dirty="0">
                  <a:solidFill>
                    <a:schemeClr val="bg1"/>
                  </a:solidFill>
                </a:rPr>
                <a:t>说明</a:t>
              </a:r>
              <a:endParaRPr lang="zh-CN" altLang="en-US" dirty="0"/>
            </a:p>
          </p:txBody>
        </p:sp>
      </p:grpSp>
      <p:grpSp>
        <p:nvGrpSpPr>
          <p:cNvPr id="16" name="组合 15"/>
          <p:cNvGrpSpPr/>
          <p:nvPr/>
        </p:nvGrpSpPr>
        <p:grpSpPr>
          <a:xfrm>
            <a:off x="6019565" y="1375223"/>
            <a:ext cx="1040907" cy="1692832"/>
            <a:chOff x="7597796" y="1593932"/>
            <a:chExt cx="1387876" cy="2496807"/>
          </a:xfrm>
        </p:grpSpPr>
        <p:sp>
          <p:nvSpPr>
            <p:cNvPr id="17" name="任意多边形 16"/>
            <p:cNvSpPr/>
            <p:nvPr/>
          </p:nvSpPr>
          <p:spPr>
            <a:xfrm>
              <a:off x="7597796" y="1593932"/>
              <a:ext cx="1387116" cy="2496807"/>
            </a:xfrm>
            <a:custGeom>
              <a:avLst/>
              <a:gdLst>
                <a:gd name="connsiteX0" fmla="*/ 818866 w 1637732"/>
                <a:gd name="connsiteY0" fmla="*/ 0 h 2947915"/>
                <a:gd name="connsiteX1" fmla="*/ 1637732 w 1637732"/>
                <a:gd name="connsiteY1" fmla="*/ 1337481 h 2947915"/>
                <a:gd name="connsiteX2" fmla="*/ 902591 w 1637732"/>
                <a:gd name="connsiteY2" fmla="*/ 2668057 h 2947915"/>
                <a:gd name="connsiteX3" fmla="*/ 833975 w 1637732"/>
                <a:gd name="connsiteY3" fmla="*/ 2673716 h 2947915"/>
                <a:gd name="connsiteX4" fmla="*/ 993010 w 1637732"/>
                <a:gd name="connsiteY4" fmla="*/ 2947915 h 2947915"/>
                <a:gd name="connsiteX5" fmla="*/ 644720 w 1637732"/>
                <a:gd name="connsiteY5" fmla="*/ 2947915 h 2947915"/>
                <a:gd name="connsiteX6" fmla="*/ 803756 w 1637732"/>
                <a:gd name="connsiteY6" fmla="*/ 2673716 h 2947915"/>
                <a:gd name="connsiteX7" fmla="*/ 735142 w 1637732"/>
                <a:gd name="connsiteY7" fmla="*/ 2668057 h 2947915"/>
                <a:gd name="connsiteX8" fmla="*/ 0 w 1637732"/>
                <a:gd name="connsiteY8" fmla="*/ 1337481 h 2947915"/>
                <a:gd name="connsiteX9" fmla="*/ 818866 w 1637732"/>
                <a:gd name="connsiteY9" fmla="*/ 0 h 2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7732" h="2947915">
                  <a:moveTo>
                    <a:pt x="818866" y="0"/>
                  </a:moveTo>
                  <a:cubicBezTo>
                    <a:pt x="1271113" y="0"/>
                    <a:pt x="1637732" y="598811"/>
                    <a:pt x="1637732" y="1337481"/>
                  </a:cubicBezTo>
                  <a:cubicBezTo>
                    <a:pt x="1637732" y="2029984"/>
                    <a:pt x="1315509" y="2599564"/>
                    <a:pt x="902591" y="2668057"/>
                  </a:cubicBezTo>
                  <a:lnTo>
                    <a:pt x="833975" y="2673716"/>
                  </a:lnTo>
                  <a:lnTo>
                    <a:pt x="993010" y="2947915"/>
                  </a:lnTo>
                  <a:lnTo>
                    <a:pt x="644720" y="2947915"/>
                  </a:lnTo>
                  <a:lnTo>
                    <a:pt x="803756" y="2673716"/>
                  </a:lnTo>
                  <a:lnTo>
                    <a:pt x="735142" y="2668057"/>
                  </a:lnTo>
                  <a:cubicBezTo>
                    <a:pt x="322224" y="2599564"/>
                    <a:pt x="0" y="2029984"/>
                    <a:pt x="0" y="1337481"/>
                  </a:cubicBezTo>
                  <a:cubicBezTo>
                    <a:pt x="0" y="598811"/>
                    <a:pt x="366619" y="0"/>
                    <a:pt x="818866" y="0"/>
                  </a:cubicBezTo>
                  <a:close/>
                </a:path>
              </a:pathLst>
            </a:cu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7863063" y="1940102"/>
              <a:ext cx="856583" cy="885199"/>
            </a:xfrm>
            <a:prstGeom prst="rect">
              <a:avLst/>
            </a:prstGeom>
            <a:noFill/>
          </p:spPr>
          <p:txBody>
            <a:bodyPr wrap="square" rtlCol="0">
              <a:spAutoFit/>
            </a:bodyPr>
            <a:lstStyle/>
            <a:p>
              <a:pPr algn="ctr"/>
              <a:r>
                <a:rPr lang="en-US" altLang="zh-CN" sz="3300" dirty="0">
                  <a:solidFill>
                    <a:schemeClr val="bg1"/>
                  </a:solidFill>
                  <a:ea typeface="MS Gothic" panose="020B0609070205080204" pitchFamily="49" charset="-128"/>
                </a:rPr>
                <a:t>02</a:t>
              </a:r>
              <a:endParaRPr lang="zh-CN" altLang="en-US" sz="3300" dirty="0">
                <a:solidFill>
                  <a:schemeClr val="bg1"/>
                </a:solidFill>
                <a:ea typeface="MS Gothic" panose="020B0609070205080204" pitchFamily="49" charset="-128"/>
              </a:endParaRPr>
            </a:p>
          </p:txBody>
        </p:sp>
        <p:sp>
          <p:nvSpPr>
            <p:cNvPr id="19" name="矩形 18"/>
            <p:cNvSpPr/>
            <p:nvPr/>
          </p:nvSpPr>
          <p:spPr>
            <a:xfrm>
              <a:off x="7781924" y="2651763"/>
              <a:ext cx="1203748" cy="771712"/>
            </a:xfrm>
            <a:prstGeom prst="rect">
              <a:avLst/>
            </a:prstGeom>
          </p:spPr>
          <p:txBody>
            <a:bodyPr wrap="none">
              <a:spAutoFit/>
            </a:bodyPr>
            <a:lstStyle/>
            <a:p>
              <a:r>
                <a:rPr lang="zh-CN" altLang="en-US" dirty="0">
                  <a:solidFill>
                    <a:schemeClr val="bg1"/>
                  </a:solidFill>
                </a:rPr>
                <a:t>内容</a:t>
              </a:r>
              <a:r>
                <a:rPr lang="zh-CN" altLang="en-US" dirty="0" smtClean="0">
                  <a:solidFill>
                    <a:schemeClr val="bg1"/>
                  </a:solidFill>
                </a:rPr>
                <a:t>说明</a:t>
              </a:r>
              <a:endParaRPr lang="en-US" altLang="zh-CN" dirty="0" smtClean="0">
                <a:solidFill>
                  <a:schemeClr val="bg1"/>
                </a:solidFill>
              </a:endParaRPr>
            </a:p>
            <a:p>
              <a:r>
                <a:rPr lang="zh-CN" altLang="en-US" dirty="0" smtClean="0">
                  <a:solidFill>
                    <a:schemeClr val="bg1"/>
                  </a:solidFill>
                </a:rPr>
                <a:t>内容</a:t>
              </a:r>
              <a:r>
                <a:rPr lang="zh-CN" altLang="en-US" dirty="0">
                  <a:solidFill>
                    <a:schemeClr val="bg1"/>
                  </a:solidFill>
                </a:rPr>
                <a:t>说明</a:t>
              </a:r>
              <a:endParaRPr lang="zh-CN" altLang="en-US" dirty="0"/>
            </a:p>
          </p:txBody>
        </p:sp>
      </p:grpSp>
      <p:grpSp>
        <p:nvGrpSpPr>
          <p:cNvPr id="24" name="组合 23"/>
          <p:cNvGrpSpPr/>
          <p:nvPr/>
        </p:nvGrpSpPr>
        <p:grpSpPr>
          <a:xfrm>
            <a:off x="7689992" y="1077953"/>
            <a:ext cx="1040337" cy="1692832"/>
            <a:chOff x="10253323" y="1197572"/>
            <a:chExt cx="1387116" cy="2496807"/>
          </a:xfrm>
        </p:grpSpPr>
        <p:sp>
          <p:nvSpPr>
            <p:cNvPr id="25" name="任意多边形 24"/>
            <p:cNvSpPr/>
            <p:nvPr/>
          </p:nvSpPr>
          <p:spPr>
            <a:xfrm>
              <a:off x="10253323" y="1197572"/>
              <a:ext cx="1387116" cy="2496807"/>
            </a:xfrm>
            <a:custGeom>
              <a:avLst/>
              <a:gdLst>
                <a:gd name="connsiteX0" fmla="*/ 818866 w 1637732"/>
                <a:gd name="connsiteY0" fmla="*/ 0 h 2947915"/>
                <a:gd name="connsiteX1" fmla="*/ 1637732 w 1637732"/>
                <a:gd name="connsiteY1" fmla="*/ 1337481 h 2947915"/>
                <a:gd name="connsiteX2" fmla="*/ 902591 w 1637732"/>
                <a:gd name="connsiteY2" fmla="*/ 2668057 h 2947915"/>
                <a:gd name="connsiteX3" fmla="*/ 833975 w 1637732"/>
                <a:gd name="connsiteY3" fmla="*/ 2673716 h 2947915"/>
                <a:gd name="connsiteX4" fmla="*/ 993010 w 1637732"/>
                <a:gd name="connsiteY4" fmla="*/ 2947915 h 2947915"/>
                <a:gd name="connsiteX5" fmla="*/ 644720 w 1637732"/>
                <a:gd name="connsiteY5" fmla="*/ 2947915 h 2947915"/>
                <a:gd name="connsiteX6" fmla="*/ 803756 w 1637732"/>
                <a:gd name="connsiteY6" fmla="*/ 2673716 h 2947915"/>
                <a:gd name="connsiteX7" fmla="*/ 735142 w 1637732"/>
                <a:gd name="connsiteY7" fmla="*/ 2668057 h 2947915"/>
                <a:gd name="connsiteX8" fmla="*/ 0 w 1637732"/>
                <a:gd name="connsiteY8" fmla="*/ 1337481 h 2947915"/>
                <a:gd name="connsiteX9" fmla="*/ 818866 w 1637732"/>
                <a:gd name="connsiteY9" fmla="*/ 0 h 2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7732" h="2947915">
                  <a:moveTo>
                    <a:pt x="818866" y="0"/>
                  </a:moveTo>
                  <a:cubicBezTo>
                    <a:pt x="1271113" y="0"/>
                    <a:pt x="1637732" y="598811"/>
                    <a:pt x="1637732" y="1337481"/>
                  </a:cubicBezTo>
                  <a:cubicBezTo>
                    <a:pt x="1637732" y="2029984"/>
                    <a:pt x="1315509" y="2599564"/>
                    <a:pt x="902591" y="2668057"/>
                  </a:cubicBezTo>
                  <a:lnTo>
                    <a:pt x="833975" y="2673716"/>
                  </a:lnTo>
                  <a:lnTo>
                    <a:pt x="993010" y="2947915"/>
                  </a:lnTo>
                  <a:lnTo>
                    <a:pt x="644720" y="2947915"/>
                  </a:lnTo>
                  <a:lnTo>
                    <a:pt x="803756" y="2673716"/>
                  </a:lnTo>
                  <a:lnTo>
                    <a:pt x="735142" y="2668057"/>
                  </a:lnTo>
                  <a:cubicBezTo>
                    <a:pt x="322224" y="2599564"/>
                    <a:pt x="0" y="2029984"/>
                    <a:pt x="0" y="1337481"/>
                  </a:cubicBezTo>
                  <a:cubicBezTo>
                    <a:pt x="0" y="598811"/>
                    <a:pt x="366619" y="0"/>
                    <a:pt x="818866" y="0"/>
                  </a:cubicBezTo>
                  <a:close/>
                </a:path>
              </a:pathLst>
            </a:cu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10513968" y="1649776"/>
              <a:ext cx="856583" cy="885199"/>
            </a:xfrm>
            <a:prstGeom prst="rect">
              <a:avLst/>
            </a:prstGeom>
            <a:noFill/>
          </p:spPr>
          <p:txBody>
            <a:bodyPr wrap="square" rtlCol="0">
              <a:spAutoFit/>
            </a:bodyPr>
            <a:lstStyle/>
            <a:p>
              <a:pPr algn="ctr"/>
              <a:r>
                <a:rPr lang="en-US" altLang="zh-CN" sz="3300" dirty="0">
                  <a:solidFill>
                    <a:schemeClr val="bg1"/>
                  </a:solidFill>
                  <a:ea typeface="MS Gothic" panose="020B0609070205080204" pitchFamily="49" charset="-128"/>
                </a:rPr>
                <a:t>03</a:t>
              </a:r>
              <a:endParaRPr lang="zh-CN" altLang="en-US" sz="3300" dirty="0">
                <a:solidFill>
                  <a:schemeClr val="bg1"/>
                </a:solidFill>
                <a:ea typeface="MS Gothic" panose="020B0609070205080204" pitchFamily="49" charset="-128"/>
              </a:endParaRPr>
            </a:p>
          </p:txBody>
        </p:sp>
        <p:sp>
          <p:nvSpPr>
            <p:cNvPr id="27" name="矩形 26"/>
            <p:cNvSpPr/>
            <p:nvPr/>
          </p:nvSpPr>
          <p:spPr>
            <a:xfrm>
              <a:off x="10432830" y="2361437"/>
              <a:ext cx="1203748" cy="771712"/>
            </a:xfrm>
            <a:prstGeom prst="rect">
              <a:avLst/>
            </a:prstGeom>
          </p:spPr>
          <p:txBody>
            <a:bodyPr wrap="none">
              <a:spAutoFit/>
            </a:bodyPr>
            <a:lstStyle/>
            <a:p>
              <a:r>
                <a:rPr lang="zh-CN" altLang="en-US" dirty="0">
                  <a:solidFill>
                    <a:schemeClr val="bg1"/>
                  </a:solidFill>
                </a:rPr>
                <a:t>内容</a:t>
              </a:r>
              <a:r>
                <a:rPr lang="zh-CN" altLang="en-US" dirty="0" smtClean="0">
                  <a:solidFill>
                    <a:schemeClr val="bg1"/>
                  </a:solidFill>
                </a:rPr>
                <a:t>说明</a:t>
              </a:r>
              <a:endParaRPr lang="en-US" altLang="zh-CN" dirty="0" smtClean="0">
                <a:solidFill>
                  <a:schemeClr val="bg1"/>
                </a:solidFill>
              </a:endParaRPr>
            </a:p>
            <a:p>
              <a:r>
                <a:rPr lang="zh-CN" altLang="en-US" dirty="0" smtClean="0">
                  <a:solidFill>
                    <a:schemeClr val="bg1"/>
                  </a:solidFill>
                </a:rPr>
                <a:t>内容</a:t>
              </a:r>
              <a:r>
                <a:rPr lang="zh-CN" altLang="en-US" dirty="0">
                  <a:solidFill>
                    <a:schemeClr val="bg1"/>
                  </a:solidFill>
                </a:rPr>
                <a:t>说明</a:t>
              </a:r>
              <a:endParaRPr lang="zh-CN" altLang="en-US" dirty="0"/>
            </a:p>
          </p:txBody>
        </p:sp>
      </p:grpSp>
      <p:grpSp>
        <p:nvGrpSpPr>
          <p:cNvPr id="28" name="组合 27"/>
          <p:cNvGrpSpPr/>
          <p:nvPr/>
        </p:nvGrpSpPr>
        <p:grpSpPr>
          <a:xfrm>
            <a:off x="321908" y="1220999"/>
            <a:ext cx="3615420" cy="1156528"/>
            <a:chOff x="-312637" y="928670"/>
            <a:chExt cx="4820560" cy="1542037"/>
          </a:xfrm>
        </p:grpSpPr>
        <p:sp>
          <p:nvSpPr>
            <p:cNvPr id="29" name="矩形 28"/>
            <p:cNvSpPr/>
            <p:nvPr/>
          </p:nvSpPr>
          <p:spPr>
            <a:xfrm>
              <a:off x="-284854" y="928670"/>
              <a:ext cx="1477328" cy="566309"/>
            </a:xfrm>
            <a:prstGeom prst="rect">
              <a:avLst/>
            </a:prstGeom>
          </p:spPr>
          <p:txBody>
            <a:bodyPr wrap="none">
              <a:spAutoFit/>
            </a:bodyPr>
            <a:lstStyle/>
            <a:p>
              <a:pPr>
                <a:lnSpc>
                  <a:spcPct val="120000"/>
                </a:lnSpc>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添入文本</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矩形 29"/>
            <p:cNvSpPr/>
            <p:nvPr/>
          </p:nvSpPr>
          <p:spPr>
            <a:xfrm>
              <a:off x="-312637" y="1476478"/>
              <a:ext cx="4820560" cy="994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您的内容打在这里，或通过复制您的文本后在此框中选择粘贴并选择只保留文字您的内容打在这里</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327353" y="2641558"/>
            <a:ext cx="3615420" cy="1156528"/>
            <a:chOff x="-312637" y="928670"/>
            <a:chExt cx="4820560" cy="1542037"/>
          </a:xfrm>
        </p:grpSpPr>
        <p:sp>
          <p:nvSpPr>
            <p:cNvPr id="32" name="矩形 31"/>
            <p:cNvSpPr/>
            <p:nvPr/>
          </p:nvSpPr>
          <p:spPr>
            <a:xfrm>
              <a:off x="-284854" y="928670"/>
              <a:ext cx="1477328" cy="566309"/>
            </a:xfrm>
            <a:prstGeom prst="rect">
              <a:avLst/>
            </a:prstGeom>
          </p:spPr>
          <p:txBody>
            <a:bodyPr wrap="none">
              <a:spAutoFit/>
            </a:bodyPr>
            <a:lstStyle/>
            <a:p>
              <a:pPr>
                <a:lnSpc>
                  <a:spcPct val="120000"/>
                </a:lnSpc>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添入文本</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矩形 32"/>
            <p:cNvSpPr/>
            <p:nvPr/>
          </p:nvSpPr>
          <p:spPr>
            <a:xfrm>
              <a:off x="-312637" y="1476478"/>
              <a:ext cx="4820560" cy="994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您的内容打在这里，或通过复制您的文本后在此框中选择粘贴并选择只保留文字您的内容打在这里</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34" name="图片 3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635896" y="3219822"/>
            <a:ext cx="1113310" cy="16077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22" presetClass="entr" presetSubtype="4"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par>
                          <p:cTn id="37" fill="hold">
                            <p:stCondLst>
                              <p:cond delay="4000"/>
                            </p:stCondLst>
                            <p:childTnLst>
                              <p:par>
                                <p:cTn id="38" presetID="42"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cTn>
                              </p:par>
                            </p:childTnLst>
                          </p:cTn>
                        </p:par>
                        <p:par>
                          <p:cTn id="43" fill="hold">
                            <p:stCondLst>
                              <p:cond delay="4500"/>
                            </p:stCondLst>
                            <p:childTnLst>
                              <p:par>
                                <p:cTn id="44" presetID="22" presetClass="entr" presetSubtype="4"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childTnLst>
                          </p:cTn>
                        </p:par>
                        <p:par>
                          <p:cTn id="47" fill="hold">
                            <p:stCondLst>
                              <p:cond delay="5000"/>
                            </p:stCondLst>
                            <p:childTnLst>
                              <p:par>
                                <p:cTn id="48" presetID="42" presetClass="entr" presetSubtype="0"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anim calcmode="lin" valueType="num">
                                      <p:cBhvr>
                                        <p:cTn id="51" dur="500" fill="hold"/>
                                        <p:tgtEl>
                                          <p:spTgt spid="16"/>
                                        </p:tgtEl>
                                        <p:attrNameLst>
                                          <p:attrName>ppt_x</p:attrName>
                                        </p:attrNameLst>
                                      </p:cBhvr>
                                      <p:tavLst>
                                        <p:tav tm="0">
                                          <p:val>
                                            <p:strVal val="#ppt_x"/>
                                          </p:val>
                                        </p:tav>
                                        <p:tav tm="100000">
                                          <p:val>
                                            <p:strVal val="#ppt_x"/>
                                          </p:val>
                                        </p:tav>
                                      </p:tavLst>
                                    </p:anim>
                                    <p:anim calcmode="lin" valueType="num">
                                      <p:cBhvr>
                                        <p:cTn id="52" dur="500" fill="hold"/>
                                        <p:tgtEl>
                                          <p:spTgt spid="16"/>
                                        </p:tgtEl>
                                        <p:attrNameLst>
                                          <p:attrName>ppt_y</p:attrName>
                                        </p:attrNameLst>
                                      </p:cBhvr>
                                      <p:tavLst>
                                        <p:tav tm="0">
                                          <p:val>
                                            <p:strVal val="#ppt_y+.1"/>
                                          </p:val>
                                        </p:tav>
                                        <p:tav tm="100000">
                                          <p:val>
                                            <p:strVal val="#ppt_y"/>
                                          </p:val>
                                        </p:tav>
                                      </p:tavLst>
                                    </p:anim>
                                  </p:childTnLst>
                                </p:cTn>
                              </p:par>
                            </p:childTnLst>
                          </p:cTn>
                        </p:par>
                        <p:par>
                          <p:cTn id="53" fill="hold">
                            <p:stCondLst>
                              <p:cond delay="5500"/>
                            </p:stCondLst>
                            <p:childTnLst>
                              <p:par>
                                <p:cTn id="54" presetID="22" presetClass="entr" presetSubtype="4"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down)">
                                      <p:cBhvr>
                                        <p:cTn id="56" dur="500"/>
                                        <p:tgtEl>
                                          <p:spTgt spid="11"/>
                                        </p:tgtEl>
                                      </p:cBhvr>
                                    </p:animEffect>
                                  </p:childTnLst>
                                </p:cTn>
                              </p:par>
                            </p:childTnLst>
                          </p:cTn>
                        </p:par>
                        <p:par>
                          <p:cTn id="57" fill="hold">
                            <p:stCondLst>
                              <p:cond delay="6000"/>
                            </p:stCondLst>
                            <p:childTnLst>
                              <p:par>
                                <p:cTn id="58" presetID="42" presetClass="entr" presetSubtype="0"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anim calcmode="lin" valueType="num">
                                      <p:cBhvr>
                                        <p:cTn id="61" dur="500" fill="hold"/>
                                        <p:tgtEl>
                                          <p:spTgt spid="24"/>
                                        </p:tgtEl>
                                        <p:attrNameLst>
                                          <p:attrName>ppt_x</p:attrName>
                                        </p:attrNameLst>
                                      </p:cBhvr>
                                      <p:tavLst>
                                        <p:tav tm="0">
                                          <p:val>
                                            <p:strVal val="#ppt_x"/>
                                          </p:val>
                                        </p:tav>
                                        <p:tav tm="100000">
                                          <p:val>
                                            <p:strVal val="#ppt_x"/>
                                          </p:val>
                                        </p:tav>
                                      </p:tavLst>
                                    </p:anim>
                                    <p:anim calcmode="lin" valueType="num">
                                      <p:cBhvr>
                                        <p:cTn id="6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00475" y="1674270"/>
            <a:ext cx="5343525" cy="3470818"/>
          </a:xfrm>
          <a:prstGeom prst="rect">
            <a:avLst/>
          </a:prstGeom>
        </p:spPr>
      </p:pic>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1716"/>
            <a:ext cx="6953601" cy="3043372"/>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5316" y="1102769"/>
            <a:ext cx="2895606" cy="1143002"/>
          </a:xfrm>
          <a:prstGeom prst="rect">
            <a:avLst/>
          </a:prstGeom>
        </p:spPr>
      </p:pic>
      <p:sp>
        <p:nvSpPr>
          <p:cNvPr id="21" name="矩形 20"/>
          <p:cNvSpPr/>
          <p:nvPr/>
        </p:nvSpPr>
        <p:spPr>
          <a:xfrm>
            <a:off x="3396838" y="1521969"/>
            <a:ext cx="5259823" cy="615553"/>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4000" b="1" smtClean="0">
                <a:solidFill>
                  <a:srgbClr val="E71F19"/>
                </a:solidFill>
                <a:latin typeface="微软雅黑" panose="020B0503020204020204" pitchFamily="34" charset="-122"/>
                <a:ea typeface="微软雅黑" panose="020B0503020204020204" pitchFamily="34" charset="-122"/>
              </a:rPr>
              <a:t>教学分析</a:t>
            </a:r>
            <a:endParaRPr lang="zh-CN" altLang="en-US" sz="4000" b="1" dirty="0">
              <a:solidFill>
                <a:srgbClr val="E71F19"/>
              </a:solidFill>
              <a:latin typeface="微软雅黑" panose="020B0503020204020204" pitchFamily="34" charset="-122"/>
              <a:ea typeface="微软雅黑" panose="020B0503020204020204" pitchFamily="34" charset="-122"/>
            </a:endParaRPr>
          </a:p>
        </p:txBody>
      </p:sp>
      <p:sp>
        <p:nvSpPr>
          <p:cNvPr id="22" name="TextBox 25"/>
          <p:cNvSpPr txBox="1"/>
          <p:nvPr/>
        </p:nvSpPr>
        <p:spPr>
          <a:xfrm>
            <a:off x="2635562" y="2469693"/>
            <a:ext cx="1109085" cy="323037"/>
          </a:xfrm>
          <a:prstGeom prst="rect">
            <a:avLst/>
          </a:prstGeom>
          <a:noFill/>
        </p:spPr>
        <p:txBody>
          <a:bodyPr wrap="square" rtlCol="0">
            <a:spAutoFit/>
          </a:bodyPr>
          <a:lstStyle/>
          <a:p>
            <a:pPr defTabSz="685165" fontAlgn="base">
              <a:spcBef>
                <a:spcPct val="0"/>
              </a:spcBef>
              <a:spcAft>
                <a:spcPct val="0"/>
              </a:spcAft>
              <a:defRPr/>
            </a:pPr>
            <a:r>
              <a:rPr lang="zh-CN" altLang="en-US" sz="1500" smtClean="0">
                <a:solidFill>
                  <a:schemeClr val="tx1">
                    <a:lumMod val="75000"/>
                    <a:lumOff val="25000"/>
                  </a:schemeClr>
                </a:solidFill>
                <a:latin typeface="微软雅黑" panose="020B0503020204020204" pitchFamily="34" charset="-122"/>
                <a:ea typeface="微软雅黑" panose="020B0503020204020204" pitchFamily="34" charset="-122"/>
              </a:rPr>
              <a:t>课程分析</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TextBox 26"/>
          <p:cNvSpPr txBox="1"/>
          <p:nvPr/>
        </p:nvSpPr>
        <p:spPr>
          <a:xfrm>
            <a:off x="4238500" y="2469693"/>
            <a:ext cx="1206665" cy="323037"/>
          </a:xfrm>
          <a:prstGeom prst="rect">
            <a:avLst/>
          </a:prstGeom>
          <a:noFill/>
          <a:ln w="9525">
            <a:noFill/>
          </a:ln>
        </p:spPr>
        <p:txBody>
          <a:bodyPr>
            <a:spAutoFit/>
          </a:bodyPr>
          <a:lstStyle/>
          <a:p>
            <a:pPr defTabSz="685165" fontAlgn="base">
              <a:spcBef>
                <a:spcPct val="0"/>
              </a:spcBef>
              <a:spcAft>
                <a:spcPct val="0"/>
              </a:spcAft>
            </a:pPr>
            <a:r>
              <a:rPr lang="zh-CN" altLang="en-US" sz="1500" smtClean="0">
                <a:solidFill>
                  <a:schemeClr val="tx1">
                    <a:lumMod val="75000"/>
                    <a:lumOff val="25000"/>
                  </a:schemeClr>
                </a:solidFill>
                <a:latin typeface="微软雅黑" panose="020B0503020204020204" pitchFamily="34" charset="-122"/>
                <a:ea typeface="微软雅黑" panose="020B0503020204020204" pitchFamily="34" charset="-122"/>
              </a:rPr>
              <a:t>内容分析</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Freeform 21"/>
          <p:cNvSpPr>
            <a:spLocks noEditPoints="1"/>
          </p:cNvSpPr>
          <p:nvPr/>
        </p:nvSpPr>
        <p:spPr>
          <a:xfrm>
            <a:off x="2423742"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3506"/>
              </a:cxn>
              <a:cxn ang="0">
                <a:pos x="153865" y="113506"/>
              </a:cxn>
              <a:cxn ang="0">
                <a:pos x="153865" y="40129"/>
              </a:cxn>
              <a:cxn ang="0">
                <a:pos x="112835" y="40129"/>
              </a:cxn>
              <a:cxn ang="0">
                <a:pos x="112835" y="113506"/>
              </a:cxn>
              <a:cxn ang="0">
                <a:pos x="39891" y="113506"/>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schemeClr val="tx1">
                  <a:lumMod val="75000"/>
                  <a:lumOff val="25000"/>
                </a:schemeClr>
              </a:solidFill>
              <a:ea typeface="宋体" panose="02010600030101010101" pitchFamily="2" charset="-122"/>
            </a:endParaRPr>
          </a:p>
        </p:txBody>
      </p:sp>
      <p:sp>
        <p:nvSpPr>
          <p:cNvPr id="25" name="Freeform 22"/>
          <p:cNvSpPr>
            <a:spLocks noEditPoints="1"/>
          </p:cNvSpPr>
          <p:nvPr/>
        </p:nvSpPr>
        <p:spPr>
          <a:xfrm>
            <a:off x="4015968"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schemeClr val="tx1">
                  <a:lumMod val="75000"/>
                  <a:lumOff val="25000"/>
                </a:schemeClr>
              </a:solidFill>
              <a:ea typeface="宋体" panose="02010600030101010101" pitchFamily="2" charset="-122"/>
            </a:endParaRPr>
          </a:p>
        </p:txBody>
      </p:sp>
      <p:sp>
        <p:nvSpPr>
          <p:cNvPr id="26" name="TextBox 13"/>
          <p:cNvSpPr txBox="1"/>
          <p:nvPr/>
        </p:nvSpPr>
        <p:spPr>
          <a:xfrm>
            <a:off x="5896177" y="2469693"/>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smtClean="0">
                <a:solidFill>
                  <a:schemeClr val="tx1">
                    <a:lumMod val="75000"/>
                    <a:lumOff val="25000"/>
                  </a:schemeClr>
                </a:solidFill>
                <a:latin typeface="微软雅黑" panose="020B0503020204020204" pitchFamily="34" charset="-122"/>
                <a:ea typeface="微软雅黑" panose="020B0503020204020204" pitchFamily="34" charset="-122"/>
              </a:rPr>
              <a:t>教学重点</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Freeform 22"/>
          <p:cNvSpPr>
            <a:spLocks noEditPoints="1"/>
          </p:cNvSpPr>
          <p:nvPr/>
        </p:nvSpPr>
        <p:spPr>
          <a:xfrm>
            <a:off x="5672456"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schemeClr val="tx1">
                  <a:lumMod val="75000"/>
                  <a:lumOff val="25000"/>
                </a:schemeClr>
              </a:solidFill>
              <a:ea typeface="宋体" panose="02010600030101010101" pitchFamily="2" charset="-122"/>
            </a:endParaRPr>
          </a:p>
        </p:txBody>
      </p:sp>
      <p:sp>
        <p:nvSpPr>
          <p:cNvPr id="28" name="TextBox 13"/>
          <p:cNvSpPr txBox="1"/>
          <p:nvPr/>
        </p:nvSpPr>
        <p:spPr>
          <a:xfrm>
            <a:off x="2633188" y="2858699"/>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smtClean="0">
                <a:solidFill>
                  <a:schemeClr val="tx1">
                    <a:lumMod val="75000"/>
                    <a:lumOff val="25000"/>
                  </a:schemeClr>
                </a:solidFill>
                <a:latin typeface="微软雅黑" panose="020B0503020204020204" pitchFamily="34" charset="-122"/>
                <a:ea typeface="微软雅黑" panose="020B0503020204020204" pitchFamily="34" charset="-122"/>
              </a:rPr>
              <a:t>学情分析</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Freeform 22"/>
          <p:cNvSpPr>
            <a:spLocks noEditPoints="1"/>
          </p:cNvSpPr>
          <p:nvPr/>
        </p:nvSpPr>
        <p:spPr>
          <a:xfrm>
            <a:off x="2428517" y="2907489"/>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schemeClr val="tx1">
                  <a:lumMod val="75000"/>
                  <a:lumOff val="25000"/>
                </a:schemeClr>
              </a:solidFill>
              <a:ea typeface="宋体" panose="02010600030101010101" pitchFamily="2" charset="-122"/>
            </a:endParaRPr>
          </a:p>
        </p:txBody>
      </p:sp>
      <p:sp>
        <p:nvSpPr>
          <p:cNvPr id="30" name="TextBox 13"/>
          <p:cNvSpPr txBox="1"/>
          <p:nvPr/>
        </p:nvSpPr>
        <p:spPr>
          <a:xfrm>
            <a:off x="4238500" y="2858699"/>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smtClean="0">
                <a:solidFill>
                  <a:schemeClr val="tx1">
                    <a:lumMod val="75000"/>
                    <a:lumOff val="25000"/>
                  </a:schemeClr>
                </a:solidFill>
                <a:latin typeface="微软雅黑" panose="020B0503020204020204" pitchFamily="34" charset="-122"/>
                <a:ea typeface="微软雅黑" panose="020B0503020204020204" pitchFamily="34" charset="-122"/>
              </a:rPr>
              <a:t>教学难点</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Freeform 22"/>
          <p:cNvSpPr>
            <a:spLocks noEditPoints="1"/>
          </p:cNvSpPr>
          <p:nvPr/>
        </p:nvSpPr>
        <p:spPr>
          <a:xfrm>
            <a:off x="4024304" y="2907489"/>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schemeClr val="tx1">
                  <a:lumMod val="75000"/>
                  <a:lumOff val="25000"/>
                </a:schemeClr>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par>
                          <p:cTn id="17" fill="hold">
                            <p:stCondLst>
                              <p:cond delay="1279"/>
                            </p:stCondLst>
                            <p:childTnLst>
                              <p:par>
                                <p:cTn id="18" presetID="2" presetClass="entr" presetSubtype="12"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1+#ppt_h/2"/>
                                          </p:val>
                                        </p:tav>
                                        <p:tav tm="100000">
                                          <p:val>
                                            <p:strVal val="#ppt_y"/>
                                          </p:val>
                                        </p:tav>
                                      </p:tavLst>
                                    </p:anim>
                                  </p:childTnLst>
                                </p:cTn>
                              </p:par>
                              <p:par>
                                <p:cTn id="22" presetID="2" presetClass="entr" presetSubtype="12" fill="hold" nodeType="withEffect">
                                  <p:stCondLst>
                                    <p:cond delay="10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0-#ppt_w/2"/>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par>
                                <p:cTn id="26" presetID="2" presetClass="entr" presetSubtype="12" fill="hold" nodeType="withEffect">
                                  <p:stCondLst>
                                    <p:cond delay="10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0-#ppt_w/2"/>
                                          </p:val>
                                        </p:tav>
                                        <p:tav tm="100000">
                                          <p:val>
                                            <p:strVal val="#ppt_x"/>
                                          </p:val>
                                        </p:tav>
                                      </p:tavLst>
                                    </p:anim>
                                    <p:anim calcmode="lin" valueType="num">
                                      <p:cBhvr additive="base">
                                        <p:cTn id="29" dur="500" fill="hold"/>
                                        <p:tgtEl>
                                          <p:spTgt spid="27"/>
                                        </p:tgtEl>
                                        <p:attrNameLst>
                                          <p:attrName>ppt_y</p:attrName>
                                        </p:attrNameLst>
                                      </p:cBhvr>
                                      <p:tavLst>
                                        <p:tav tm="0">
                                          <p:val>
                                            <p:strVal val="1+#ppt_h/2"/>
                                          </p:val>
                                        </p:tav>
                                        <p:tav tm="100000">
                                          <p:val>
                                            <p:strVal val="#ppt_y"/>
                                          </p:val>
                                        </p:tav>
                                      </p:tavLst>
                                    </p:anim>
                                  </p:childTnLst>
                                </p:cTn>
                              </p:par>
                              <p:par>
                                <p:cTn id="30" presetID="2" presetClass="entr" presetSubtype="12" fill="hold" nodeType="withEffect">
                                  <p:stCondLst>
                                    <p:cond delay="10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0-#ppt_w/2"/>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par>
                                <p:cTn id="34" presetID="2" presetClass="entr" presetSubtype="12" fill="hold" nodeType="withEffect">
                                  <p:stCondLst>
                                    <p:cond delay="1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1+#ppt_h/2"/>
                                          </p:val>
                                        </p:tav>
                                        <p:tav tm="100000">
                                          <p:val>
                                            <p:strVal val="#ppt_y"/>
                                          </p:val>
                                        </p:tav>
                                      </p:tavLst>
                                    </p:anim>
                                  </p:childTnLst>
                                </p:cTn>
                              </p:par>
                            </p:childTnLst>
                          </p:cTn>
                        </p:par>
                        <p:par>
                          <p:cTn id="38" fill="hold">
                            <p:stCondLst>
                              <p:cond delay="1779"/>
                            </p:stCondLst>
                            <p:childTnLst>
                              <p:par>
                                <p:cTn id="39" presetID="22" presetClass="entr" presetSubtype="8"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6" grpId="0"/>
      <p:bldP spid="28" grpId="0"/>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教学过程</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AutoShape 7"/>
          <p:cNvSpPr>
            <a:spLocks noChangeArrowheads="1"/>
          </p:cNvSpPr>
          <p:nvPr/>
        </p:nvSpPr>
        <p:spPr bwMode="auto">
          <a:xfrm>
            <a:off x="1247957" y="1738852"/>
            <a:ext cx="1670356" cy="1670356"/>
          </a:xfrm>
          <a:prstGeom prst="diamond">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endParaRPr lang="es-ES" altLang="en-US" sz="2175">
              <a:solidFill>
                <a:srgbClr val="000000"/>
              </a:solidFill>
              <a:latin typeface="Arial" panose="020B0604020202020204" pitchFamily="34" charset="0"/>
              <a:ea typeface="微软雅黑" panose="020B0503020204020204" pitchFamily="34" charset="-122"/>
              <a:cs typeface="ヒラギノ角ゴ ProN W3"/>
              <a:sym typeface="Arial" panose="020B0604020202020204" pitchFamily="34" charset="0"/>
            </a:endParaRPr>
          </a:p>
        </p:txBody>
      </p:sp>
      <p:sp>
        <p:nvSpPr>
          <p:cNvPr id="10" name="AutoShape 8"/>
          <p:cNvSpPr>
            <a:spLocks noChangeArrowheads="1"/>
          </p:cNvSpPr>
          <p:nvPr/>
        </p:nvSpPr>
        <p:spPr bwMode="auto">
          <a:xfrm>
            <a:off x="2918313" y="1738852"/>
            <a:ext cx="1671546" cy="1670356"/>
          </a:xfrm>
          <a:prstGeom prst="diamond">
            <a:avLst/>
          </a:prstGeom>
          <a:solidFill>
            <a:srgbClr val="E71F19"/>
          </a:solidFill>
          <a:ln>
            <a:noFill/>
          </a:ln>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endParaRPr lang="es-ES" altLang="en-US" sz="2175">
              <a:solidFill>
                <a:srgbClr val="000000"/>
              </a:solidFill>
              <a:latin typeface="Arial" panose="020B0604020202020204" pitchFamily="34" charset="0"/>
              <a:ea typeface="微软雅黑" panose="020B0503020204020204" pitchFamily="34" charset="-122"/>
              <a:cs typeface="ヒラギノ角ゴ ProN W3"/>
              <a:sym typeface="Arial" panose="020B0604020202020204" pitchFamily="34" charset="0"/>
            </a:endParaRPr>
          </a:p>
        </p:txBody>
      </p:sp>
      <p:sp>
        <p:nvSpPr>
          <p:cNvPr id="11" name="AutoShape 9"/>
          <p:cNvSpPr>
            <a:spLocks noChangeArrowheads="1"/>
          </p:cNvSpPr>
          <p:nvPr/>
        </p:nvSpPr>
        <p:spPr bwMode="auto">
          <a:xfrm>
            <a:off x="4577954" y="1738852"/>
            <a:ext cx="1671546" cy="1670356"/>
          </a:xfrm>
          <a:prstGeom prst="diamond">
            <a:avLst/>
          </a:prstGeom>
          <a:solidFill>
            <a:srgbClr val="62AB71"/>
          </a:solidFill>
          <a:ln w="25400" cap="flat" cmpd="sng" algn="ctr">
            <a:noFill/>
            <a:prstDash val="solid"/>
          </a:ln>
          <a:effectLst/>
        </p:spPr>
        <p:txBody>
          <a:bodyPr rot="0" spcFirstLastPara="0" vertOverflow="overflow" horzOverflow="overflow" vert="horz" wrap="square" lIns="68563" tIns="34281" rIns="68563" bIns="34281" numCol="1" spcCol="0" rtlCol="0" fromWordArt="0" anchor="ctr" anchorCtr="0" forceAA="0" compatLnSpc="1">
            <a:noAutofit/>
          </a:bodyPr>
          <a:lstStyle/>
          <a:p>
            <a:pPr algn="ctr">
              <a:lnSpc>
                <a:spcPct val="130000"/>
              </a:lnSpc>
            </a:pPr>
            <a:endParaRPr lang="es-ES" altLang="en-US" sz="1425"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AutoShape 10"/>
          <p:cNvSpPr>
            <a:spLocks noChangeArrowheads="1"/>
          </p:cNvSpPr>
          <p:nvPr/>
        </p:nvSpPr>
        <p:spPr bwMode="auto">
          <a:xfrm>
            <a:off x="6249499" y="1728138"/>
            <a:ext cx="1670354" cy="1670354"/>
          </a:xfrm>
          <a:prstGeom prst="diamond">
            <a:avLst/>
          </a:prstGeom>
          <a:blipFill dpi="0" rotWithShape="1">
            <a:blip r:embed="rId4"/>
            <a:srcRect/>
            <a:stretch>
              <a:fillRect/>
            </a:stretch>
          </a:blipFill>
          <a:ln>
            <a:noFill/>
          </a:ln>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endParaRPr lang="es-ES" altLang="en-US" sz="2175">
              <a:solidFill>
                <a:srgbClr val="000000"/>
              </a:solidFill>
              <a:latin typeface="Arial" panose="020B0604020202020204" pitchFamily="34" charset="0"/>
              <a:ea typeface="微软雅黑" panose="020B0503020204020204" pitchFamily="34" charset="-122"/>
              <a:cs typeface="ヒラギノ角ゴ ProN W3"/>
              <a:sym typeface="Arial" panose="020B0604020202020204" pitchFamily="34" charset="0"/>
            </a:endParaRPr>
          </a:p>
        </p:txBody>
      </p:sp>
      <p:sp>
        <p:nvSpPr>
          <p:cNvPr id="13" name="AutoShape 11"/>
          <p:cNvSpPr>
            <a:spLocks noChangeArrowheads="1"/>
          </p:cNvSpPr>
          <p:nvPr/>
        </p:nvSpPr>
        <p:spPr bwMode="auto">
          <a:xfrm>
            <a:off x="2076587" y="2710349"/>
            <a:ext cx="1670356" cy="1670356"/>
          </a:xfrm>
          <a:prstGeom prst="diamond">
            <a:avLst/>
          </a:prstGeom>
          <a:solidFill>
            <a:srgbClr val="71C3E3"/>
          </a:solidFill>
          <a:ln w="25400" cap="flat" cmpd="sng" algn="ctr">
            <a:noFill/>
            <a:prstDash val="solid"/>
          </a:ln>
          <a:effectLst/>
        </p:spPr>
        <p:txBody>
          <a:bodyPr rot="0" spcFirstLastPara="0" vertOverflow="overflow" horzOverflow="overflow" vert="horz" wrap="square" lIns="68563" tIns="34281" rIns="68563" bIns="34281" numCol="1" spcCol="0" rtlCol="0" fromWordArt="0" anchor="ctr" anchorCtr="0" forceAA="0" compatLnSpc="1">
            <a:noAutofit/>
          </a:bodyPr>
          <a:lstStyle/>
          <a:p>
            <a:pPr algn="ctr">
              <a:lnSpc>
                <a:spcPct val="130000"/>
              </a:lnSpc>
            </a:pPr>
            <a:endParaRPr lang="es-ES" altLang="en-US" sz="1425"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AutoShape 12"/>
          <p:cNvSpPr>
            <a:spLocks noChangeArrowheads="1"/>
          </p:cNvSpPr>
          <p:nvPr/>
        </p:nvSpPr>
        <p:spPr bwMode="auto">
          <a:xfrm>
            <a:off x="3746943" y="2710349"/>
            <a:ext cx="1671546" cy="1670356"/>
          </a:xfrm>
          <a:prstGeom prst="diamond">
            <a:avLst/>
          </a:prstGeom>
          <a:blipFill dpi="0" rotWithShape="1">
            <a:blip r:embed="rId5"/>
            <a:srcRect/>
            <a:stretch>
              <a:fillRect/>
            </a:stretch>
          </a:blipFill>
          <a:ln>
            <a:noFill/>
          </a:ln>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endParaRPr lang="es-ES" altLang="en-US" sz="2175">
              <a:solidFill>
                <a:srgbClr val="000000"/>
              </a:solidFill>
              <a:latin typeface="Arial" panose="020B0604020202020204" pitchFamily="34" charset="0"/>
              <a:ea typeface="微软雅黑" panose="020B0503020204020204" pitchFamily="34" charset="-122"/>
              <a:cs typeface="ヒラギノ角ゴ ProN W3"/>
              <a:sym typeface="Arial" panose="020B0604020202020204" pitchFamily="34" charset="0"/>
            </a:endParaRPr>
          </a:p>
        </p:txBody>
      </p:sp>
      <p:sp>
        <p:nvSpPr>
          <p:cNvPr id="15" name="AutoShape 13"/>
          <p:cNvSpPr>
            <a:spLocks noChangeArrowheads="1"/>
          </p:cNvSpPr>
          <p:nvPr/>
        </p:nvSpPr>
        <p:spPr bwMode="auto">
          <a:xfrm>
            <a:off x="5406583" y="2710349"/>
            <a:ext cx="1671546" cy="1670356"/>
          </a:xfrm>
          <a:prstGeom prst="diamond">
            <a:avLst/>
          </a:prstGeom>
          <a:solidFill>
            <a:srgbClr val="FFC000"/>
          </a:solidFill>
          <a:ln>
            <a:noFill/>
          </a:ln>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endParaRPr lang="es-ES" altLang="en-US" sz="2175">
              <a:solidFill>
                <a:srgbClr val="000000"/>
              </a:solidFill>
              <a:latin typeface="Arial" panose="020B0604020202020204" pitchFamily="34" charset="0"/>
              <a:ea typeface="微软雅黑" panose="020B0503020204020204" pitchFamily="34" charset="-122"/>
              <a:cs typeface="ヒラギノ角ゴ ProN W3"/>
              <a:sym typeface="Arial" panose="020B0604020202020204" pitchFamily="34" charset="0"/>
            </a:endParaRPr>
          </a:p>
        </p:txBody>
      </p:sp>
      <p:sp>
        <p:nvSpPr>
          <p:cNvPr id="16" name="AutoShape 10"/>
          <p:cNvSpPr/>
          <p:nvPr/>
        </p:nvSpPr>
        <p:spPr bwMode="auto">
          <a:xfrm>
            <a:off x="2748063" y="3121864"/>
            <a:ext cx="350025" cy="291688"/>
          </a:xfrm>
          <a:custGeom>
            <a:avLst/>
            <a:gdLst>
              <a:gd name="T0" fmla="*/ 466725 w 21600"/>
              <a:gd name="T1" fmla="*/ 169263 h 21579"/>
              <a:gd name="T2" fmla="*/ 458471 w 21600"/>
              <a:gd name="T3" fmla="*/ 192802 h 21579"/>
              <a:gd name="T4" fmla="*/ 437836 w 21600"/>
              <a:gd name="T5" fmla="*/ 205977 h 21579"/>
              <a:gd name="T6" fmla="*/ 437836 w 21600"/>
              <a:gd name="T7" fmla="*/ 299395 h 21579"/>
              <a:gd name="T8" fmla="*/ 426319 w 21600"/>
              <a:gd name="T9" fmla="*/ 326737 h 21579"/>
              <a:gd name="T10" fmla="*/ 398855 w 21600"/>
              <a:gd name="T11" fmla="*/ 338111 h 21579"/>
              <a:gd name="T12" fmla="*/ 357326 w 21600"/>
              <a:gd name="T13" fmla="*/ 304676 h 21579"/>
              <a:gd name="T14" fmla="*/ 305013 w 21600"/>
              <a:gd name="T15" fmla="*/ 274955 h 21579"/>
              <a:gd name="T16" fmla="*/ 247407 w 21600"/>
              <a:gd name="T17" fmla="*/ 251776 h 21579"/>
              <a:gd name="T18" fmla="*/ 189910 w 21600"/>
              <a:gd name="T19" fmla="*/ 239141 h 21579"/>
              <a:gd name="T20" fmla="*/ 172191 w 21600"/>
              <a:gd name="T21" fmla="*/ 249253 h 21579"/>
              <a:gd name="T22" fmla="*/ 162814 w 21600"/>
              <a:gd name="T23" fmla="*/ 265060 h 21579"/>
              <a:gd name="T24" fmla="*/ 162295 w 21600"/>
              <a:gd name="T25" fmla="*/ 282939 h 21579"/>
              <a:gd name="T26" fmla="*/ 171716 w 21600"/>
              <a:gd name="T27" fmla="*/ 299395 h 21579"/>
              <a:gd name="T28" fmla="*/ 165882 w 21600"/>
              <a:gd name="T29" fmla="*/ 318537 h 21579"/>
              <a:gd name="T30" fmla="*/ 171068 w 21600"/>
              <a:gd name="T31" fmla="*/ 335353 h 21579"/>
              <a:gd name="T32" fmla="*/ 183622 w 21600"/>
              <a:gd name="T33" fmla="*/ 350908 h 21579"/>
              <a:gd name="T34" fmla="*/ 200324 w 21600"/>
              <a:gd name="T35" fmla="*/ 365723 h 21579"/>
              <a:gd name="T36" fmla="*/ 182714 w 21600"/>
              <a:gd name="T37" fmla="*/ 382341 h 21579"/>
              <a:gd name="T38" fmla="*/ 155834 w 21600"/>
              <a:gd name="T39" fmla="*/ 388794 h 21579"/>
              <a:gd name="T40" fmla="*/ 127852 w 21600"/>
              <a:gd name="T41" fmla="*/ 386144 h 21579"/>
              <a:gd name="T42" fmla="*/ 106374 w 21600"/>
              <a:gd name="T43" fmla="*/ 375096 h 21579"/>
              <a:gd name="T44" fmla="*/ 96219 w 21600"/>
              <a:gd name="T45" fmla="*/ 343464 h 21579"/>
              <a:gd name="T46" fmla="*/ 87122 w 21600"/>
              <a:gd name="T47" fmla="*/ 310444 h 21579"/>
              <a:gd name="T48" fmla="*/ 83578 w 21600"/>
              <a:gd name="T49" fmla="*/ 275423 h 21579"/>
              <a:gd name="T50" fmla="*/ 89672 w 21600"/>
              <a:gd name="T51" fmla="*/ 237087 h 21579"/>
              <a:gd name="T52" fmla="*/ 38980 w 21600"/>
              <a:gd name="T53" fmla="*/ 237087 h 21579"/>
              <a:gd name="T54" fmla="*/ 11538 w 21600"/>
              <a:gd name="T55" fmla="*/ 225713 h 21579"/>
              <a:gd name="T56" fmla="*/ 0 w 21600"/>
              <a:gd name="T57" fmla="*/ 198101 h 21579"/>
              <a:gd name="T58" fmla="*/ 0 w 21600"/>
              <a:gd name="T59" fmla="*/ 140118 h 21579"/>
              <a:gd name="T60" fmla="*/ 11366 w 21600"/>
              <a:gd name="T61" fmla="*/ 112559 h 21579"/>
              <a:gd name="T62" fmla="*/ 38980 w 21600"/>
              <a:gd name="T63" fmla="*/ 101024 h 21579"/>
              <a:gd name="T64" fmla="*/ 165363 w 21600"/>
              <a:gd name="T65" fmla="*/ 101024 h 21579"/>
              <a:gd name="T66" fmla="*/ 227420 w 21600"/>
              <a:gd name="T67" fmla="*/ 92571 h 21579"/>
              <a:gd name="T68" fmla="*/ 291941 w 21600"/>
              <a:gd name="T69" fmla="*/ 69825 h 21579"/>
              <a:gd name="T70" fmla="*/ 351621 w 21600"/>
              <a:gd name="T71" fmla="*/ 37346 h 21579"/>
              <a:gd name="T72" fmla="*/ 398855 w 21600"/>
              <a:gd name="T73" fmla="*/ 0 h 21579"/>
              <a:gd name="T74" fmla="*/ 426319 w 21600"/>
              <a:gd name="T75" fmla="*/ 11427 h 21579"/>
              <a:gd name="T76" fmla="*/ 437836 w 21600"/>
              <a:gd name="T77" fmla="*/ 39040 h 21579"/>
              <a:gd name="T78" fmla="*/ 437836 w 21600"/>
              <a:gd name="T79" fmla="*/ 132187 h 21579"/>
              <a:gd name="T80" fmla="*/ 458471 w 21600"/>
              <a:gd name="T81" fmla="*/ 145471 h 21579"/>
              <a:gd name="T82" fmla="*/ 466725 w 21600"/>
              <a:gd name="T83" fmla="*/ 169263 h 21579"/>
              <a:gd name="T84" fmla="*/ 398855 w 21600"/>
              <a:gd name="T85" fmla="*/ 51458 h 21579"/>
              <a:gd name="T86" fmla="*/ 356807 w 21600"/>
              <a:gd name="T87" fmla="*/ 80242 h 21579"/>
              <a:gd name="T88" fmla="*/ 308557 w 21600"/>
              <a:gd name="T89" fmla="*/ 105152 h 21579"/>
              <a:gd name="T90" fmla="*/ 256656 w 21600"/>
              <a:gd name="T91" fmla="*/ 124780 h 21579"/>
              <a:gd name="T92" fmla="*/ 204343 w 21600"/>
              <a:gd name="T93" fmla="*/ 137054 h 21579"/>
              <a:gd name="T94" fmla="*/ 204343 w 21600"/>
              <a:gd name="T95" fmla="*/ 201381 h 21579"/>
              <a:gd name="T96" fmla="*/ 256656 w 21600"/>
              <a:gd name="T97" fmla="*/ 213800 h 21579"/>
              <a:gd name="T98" fmla="*/ 308557 w 21600"/>
              <a:gd name="T99" fmla="*/ 233536 h 21579"/>
              <a:gd name="T100" fmla="*/ 357066 w 21600"/>
              <a:gd name="T101" fmla="*/ 258607 h 21579"/>
              <a:gd name="T102" fmla="*/ 398855 w 21600"/>
              <a:gd name="T103" fmla="*/ 286959 h 21579"/>
              <a:gd name="T104" fmla="*/ 398855 w 21600"/>
              <a:gd name="T105" fmla="*/ 51458 h 21579"/>
              <a:gd name="T106" fmla="*/ 398855 w 21600"/>
              <a:gd name="T107" fmla="*/ 51458 h 2157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579">
                <a:moveTo>
                  <a:pt x="21600" y="9391"/>
                </a:moveTo>
                <a:cubicBezTo>
                  <a:pt x="21600" y="9887"/>
                  <a:pt x="21473" y="10321"/>
                  <a:pt x="21218" y="10697"/>
                </a:cubicBezTo>
                <a:cubicBezTo>
                  <a:pt x="20964" y="11073"/>
                  <a:pt x="20648" y="11313"/>
                  <a:pt x="20263" y="11428"/>
                </a:cubicBezTo>
                <a:lnTo>
                  <a:pt x="20263" y="16611"/>
                </a:lnTo>
                <a:cubicBezTo>
                  <a:pt x="20263" y="17201"/>
                  <a:pt x="20087" y="17708"/>
                  <a:pt x="19730" y="18128"/>
                </a:cubicBezTo>
                <a:cubicBezTo>
                  <a:pt x="19375" y="18551"/>
                  <a:pt x="18951" y="18759"/>
                  <a:pt x="18459" y="18759"/>
                </a:cubicBezTo>
                <a:cubicBezTo>
                  <a:pt x="17928" y="18122"/>
                  <a:pt x="17286" y="17506"/>
                  <a:pt x="16537" y="16904"/>
                </a:cubicBezTo>
                <a:cubicBezTo>
                  <a:pt x="15786" y="16305"/>
                  <a:pt x="14980" y="15757"/>
                  <a:pt x="14116" y="15255"/>
                </a:cubicBezTo>
                <a:cubicBezTo>
                  <a:pt x="13254" y="14756"/>
                  <a:pt x="12363" y="14325"/>
                  <a:pt x="11450" y="13969"/>
                </a:cubicBezTo>
                <a:cubicBezTo>
                  <a:pt x="10537" y="13614"/>
                  <a:pt x="9648" y="13380"/>
                  <a:pt x="8789" y="13268"/>
                </a:cubicBezTo>
                <a:cubicBezTo>
                  <a:pt x="8453" y="13379"/>
                  <a:pt x="8179" y="13564"/>
                  <a:pt x="7969" y="13829"/>
                </a:cubicBezTo>
                <a:cubicBezTo>
                  <a:pt x="7758" y="14093"/>
                  <a:pt x="7614" y="14386"/>
                  <a:pt x="7535" y="14706"/>
                </a:cubicBezTo>
                <a:cubicBezTo>
                  <a:pt x="7457" y="15029"/>
                  <a:pt x="7450" y="15361"/>
                  <a:pt x="7511" y="15698"/>
                </a:cubicBezTo>
                <a:cubicBezTo>
                  <a:pt x="7575" y="16036"/>
                  <a:pt x="7719" y="16341"/>
                  <a:pt x="7947" y="16611"/>
                </a:cubicBezTo>
                <a:cubicBezTo>
                  <a:pt x="7751" y="16992"/>
                  <a:pt x="7660" y="17347"/>
                  <a:pt x="7677" y="17673"/>
                </a:cubicBezTo>
                <a:cubicBezTo>
                  <a:pt x="7692" y="17993"/>
                  <a:pt x="7773" y="18307"/>
                  <a:pt x="7917" y="18606"/>
                </a:cubicBezTo>
                <a:cubicBezTo>
                  <a:pt x="8059" y="18909"/>
                  <a:pt x="8255" y="19193"/>
                  <a:pt x="8498" y="19469"/>
                </a:cubicBezTo>
                <a:cubicBezTo>
                  <a:pt x="8737" y="19745"/>
                  <a:pt x="8997" y="20021"/>
                  <a:pt x="9271" y="20291"/>
                </a:cubicBezTo>
                <a:cubicBezTo>
                  <a:pt x="9114" y="20696"/>
                  <a:pt x="8843" y="21001"/>
                  <a:pt x="8456" y="21213"/>
                </a:cubicBezTo>
                <a:cubicBezTo>
                  <a:pt x="8069" y="21424"/>
                  <a:pt x="7655" y="21541"/>
                  <a:pt x="7212" y="21571"/>
                </a:cubicBezTo>
                <a:cubicBezTo>
                  <a:pt x="6772" y="21600"/>
                  <a:pt x="6341" y="21550"/>
                  <a:pt x="5917" y="21424"/>
                </a:cubicBezTo>
                <a:cubicBezTo>
                  <a:pt x="5496" y="21295"/>
                  <a:pt x="5163" y="21092"/>
                  <a:pt x="4923" y="20811"/>
                </a:cubicBezTo>
                <a:cubicBezTo>
                  <a:pt x="4781" y="20241"/>
                  <a:pt x="4625" y="19657"/>
                  <a:pt x="4453" y="19056"/>
                </a:cubicBezTo>
                <a:cubicBezTo>
                  <a:pt x="4282" y="18454"/>
                  <a:pt x="4140" y="17843"/>
                  <a:pt x="4032" y="17224"/>
                </a:cubicBezTo>
                <a:cubicBezTo>
                  <a:pt x="3922" y="16599"/>
                  <a:pt x="3868" y="15953"/>
                  <a:pt x="3868" y="15281"/>
                </a:cubicBezTo>
                <a:cubicBezTo>
                  <a:pt x="3868" y="14615"/>
                  <a:pt x="3961" y="13905"/>
                  <a:pt x="4150" y="13154"/>
                </a:cubicBezTo>
                <a:lnTo>
                  <a:pt x="1804" y="13154"/>
                </a:lnTo>
                <a:cubicBezTo>
                  <a:pt x="1312" y="13154"/>
                  <a:pt x="889" y="12945"/>
                  <a:pt x="534" y="12523"/>
                </a:cubicBezTo>
                <a:cubicBezTo>
                  <a:pt x="176" y="12100"/>
                  <a:pt x="0" y="11592"/>
                  <a:pt x="0" y="10991"/>
                </a:cubicBezTo>
                <a:lnTo>
                  <a:pt x="0" y="7774"/>
                </a:lnTo>
                <a:cubicBezTo>
                  <a:pt x="0" y="7184"/>
                  <a:pt x="176" y="6677"/>
                  <a:pt x="526" y="6245"/>
                </a:cubicBezTo>
                <a:cubicBezTo>
                  <a:pt x="879" y="5820"/>
                  <a:pt x="1305" y="5605"/>
                  <a:pt x="1804" y="5605"/>
                </a:cubicBezTo>
                <a:lnTo>
                  <a:pt x="7653" y="5605"/>
                </a:lnTo>
                <a:cubicBezTo>
                  <a:pt x="8551" y="5605"/>
                  <a:pt x="9509" y="5450"/>
                  <a:pt x="10525" y="5136"/>
                </a:cubicBezTo>
                <a:cubicBezTo>
                  <a:pt x="11541" y="4822"/>
                  <a:pt x="12537" y="4399"/>
                  <a:pt x="13511" y="3874"/>
                </a:cubicBezTo>
                <a:cubicBezTo>
                  <a:pt x="14488" y="3343"/>
                  <a:pt x="15409" y="2744"/>
                  <a:pt x="16273" y="2072"/>
                </a:cubicBezTo>
                <a:cubicBezTo>
                  <a:pt x="17135" y="1406"/>
                  <a:pt x="17864" y="713"/>
                  <a:pt x="18459" y="0"/>
                </a:cubicBezTo>
                <a:cubicBezTo>
                  <a:pt x="18951" y="0"/>
                  <a:pt x="19375" y="214"/>
                  <a:pt x="19730" y="634"/>
                </a:cubicBezTo>
                <a:cubicBezTo>
                  <a:pt x="20087" y="1057"/>
                  <a:pt x="20263" y="1567"/>
                  <a:pt x="20263" y="2166"/>
                </a:cubicBezTo>
                <a:lnTo>
                  <a:pt x="20263" y="7334"/>
                </a:lnTo>
                <a:cubicBezTo>
                  <a:pt x="20648" y="7446"/>
                  <a:pt x="20963" y="7692"/>
                  <a:pt x="21218" y="8071"/>
                </a:cubicBezTo>
                <a:cubicBezTo>
                  <a:pt x="21473" y="8455"/>
                  <a:pt x="21600" y="8895"/>
                  <a:pt x="21600" y="9391"/>
                </a:cubicBezTo>
                <a:moveTo>
                  <a:pt x="18459" y="2855"/>
                </a:moveTo>
                <a:cubicBezTo>
                  <a:pt x="17864" y="3407"/>
                  <a:pt x="17215" y="3941"/>
                  <a:pt x="16513" y="4452"/>
                </a:cubicBezTo>
                <a:cubicBezTo>
                  <a:pt x="15810" y="4963"/>
                  <a:pt x="15066" y="5423"/>
                  <a:pt x="14280" y="5834"/>
                </a:cubicBezTo>
                <a:cubicBezTo>
                  <a:pt x="13494" y="6245"/>
                  <a:pt x="12694" y="6609"/>
                  <a:pt x="11878" y="6923"/>
                </a:cubicBezTo>
                <a:cubicBezTo>
                  <a:pt x="11061" y="7237"/>
                  <a:pt x="10255" y="7463"/>
                  <a:pt x="9457" y="7604"/>
                </a:cubicBezTo>
                <a:lnTo>
                  <a:pt x="9457" y="11173"/>
                </a:lnTo>
                <a:cubicBezTo>
                  <a:pt x="10255" y="11325"/>
                  <a:pt x="11061" y="11554"/>
                  <a:pt x="11878" y="11862"/>
                </a:cubicBezTo>
                <a:cubicBezTo>
                  <a:pt x="12694" y="12170"/>
                  <a:pt x="13494" y="12537"/>
                  <a:pt x="14280" y="12957"/>
                </a:cubicBezTo>
                <a:cubicBezTo>
                  <a:pt x="15066" y="13379"/>
                  <a:pt x="15813" y="13843"/>
                  <a:pt x="16525" y="14348"/>
                </a:cubicBezTo>
                <a:cubicBezTo>
                  <a:pt x="17235" y="14856"/>
                  <a:pt x="17881" y="15381"/>
                  <a:pt x="18459" y="15921"/>
                </a:cubicBezTo>
                <a:lnTo>
                  <a:pt x="18459" y="2855"/>
                </a:lnTo>
                <a:close/>
                <a:moveTo>
                  <a:pt x="18459" y="2855"/>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a:lnSpc>
                <a:spcPct val="130000"/>
              </a:lnSpc>
            </a:pPr>
            <a:endParaRPr lang="zh-CN" altLang="en-US" sz="1425">
              <a:latin typeface="Arial" panose="020B0604020202020204" pitchFamily="34" charset="0"/>
              <a:ea typeface="微软雅黑" panose="020B0503020204020204" pitchFamily="34" charset="-122"/>
              <a:sym typeface="Arial" panose="020B0604020202020204" pitchFamily="34" charset="0"/>
            </a:endParaRPr>
          </a:p>
        </p:txBody>
      </p:sp>
      <p:sp>
        <p:nvSpPr>
          <p:cNvPr id="17" name="Rectangle 21"/>
          <p:cNvSpPr>
            <a:spLocks noChangeArrowheads="1"/>
          </p:cNvSpPr>
          <p:nvPr/>
        </p:nvSpPr>
        <p:spPr bwMode="auto">
          <a:xfrm>
            <a:off x="2554946" y="3498050"/>
            <a:ext cx="712447"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990" b="1">
                <a:solidFill>
                  <a:srgbClr val="FFFFFF"/>
                </a:solidFill>
                <a:latin typeface="Arial" panose="020B0604020202020204" pitchFamily="34" charset="0"/>
                <a:ea typeface="微软雅黑" panose="020B0503020204020204" pitchFamily="34" charset="-122"/>
                <a:sym typeface="Arial" panose="020B0604020202020204" pitchFamily="34" charset="0"/>
              </a:rPr>
              <a:t>01</a:t>
            </a:r>
            <a:endParaRPr lang="en-US" sz="199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AutoShape 8"/>
          <p:cNvSpPr/>
          <p:nvPr/>
        </p:nvSpPr>
        <p:spPr bwMode="auto">
          <a:xfrm>
            <a:off x="3567168" y="2245613"/>
            <a:ext cx="391694" cy="266685"/>
          </a:xfrm>
          <a:custGeom>
            <a:avLst/>
            <a:gdLst>
              <a:gd name="T0" fmla="*/ 449095 w 21600"/>
              <a:gd name="T1" fmla="*/ 156201 h 21600"/>
              <a:gd name="T2" fmla="*/ 455745 w 21600"/>
              <a:gd name="T3" fmla="*/ 122962 h 21600"/>
              <a:gd name="T4" fmla="*/ 332668 w 21600"/>
              <a:gd name="T5" fmla="*/ 0 h 21600"/>
              <a:gd name="T6" fmla="*/ 242840 w 21600"/>
              <a:gd name="T7" fmla="*/ 59826 h 21600"/>
              <a:gd name="T8" fmla="*/ 153035 w 21600"/>
              <a:gd name="T9" fmla="*/ 26588 h 21600"/>
              <a:gd name="T10" fmla="*/ 66543 w 21600"/>
              <a:gd name="T11" fmla="*/ 132938 h 21600"/>
              <a:gd name="T12" fmla="*/ 69856 w 21600"/>
              <a:gd name="T13" fmla="*/ 156201 h 21600"/>
              <a:gd name="T14" fmla="*/ 0 w 21600"/>
              <a:gd name="T15" fmla="*/ 252575 h 21600"/>
              <a:gd name="T16" fmla="*/ 103128 w 21600"/>
              <a:gd name="T17" fmla="*/ 355600 h 21600"/>
              <a:gd name="T18" fmla="*/ 419160 w 21600"/>
              <a:gd name="T19" fmla="*/ 355600 h 21600"/>
              <a:gd name="T20" fmla="*/ 522288 w 21600"/>
              <a:gd name="T21" fmla="*/ 252575 h 21600"/>
              <a:gd name="T22" fmla="*/ 449095 w 21600"/>
              <a:gd name="T23" fmla="*/ 156201 h 21600"/>
              <a:gd name="T24" fmla="*/ 399212 w 21600"/>
              <a:gd name="T25" fmla="*/ 335663 h 21600"/>
              <a:gd name="T26" fmla="*/ 262812 w 21600"/>
              <a:gd name="T27" fmla="*/ 335663 h 21600"/>
              <a:gd name="T28" fmla="*/ 345967 w 21600"/>
              <a:gd name="T29" fmla="*/ 252575 h 21600"/>
              <a:gd name="T30" fmla="*/ 342655 w 21600"/>
              <a:gd name="T31" fmla="*/ 242598 h 21600"/>
              <a:gd name="T32" fmla="*/ 306046 w 21600"/>
              <a:gd name="T33" fmla="*/ 242598 h 21600"/>
              <a:gd name="T34" fmla="*/ 306046 w 21600"/>
              <a:gd name="T35" fmla="*/ 225987 h 21600"/>
              <a:gd name="T36" fmla="*/ 306046 w 21600"/>
              <a:gd name="T37" fmla="*/ 122962 h 21600"/>
              <a:gd name="T38" fmla="*/ 299397 w 21600"/>
              <a:gd name="T39" fmla="*/ 119636 h 21600"/>
              <a:gd name="T40" fmla="*/ 212905 w 21600"/>
              <a:gd name="T41" fmla="*/ 119636 h 21600"/>
              <a:gd name="T42" fmla="*/ 206255 w 21600"/>
              <a:gd name="T43" fmla="*/ 126287 h 21600"/>
              <a:gd name="T44" fmla="*/ 206255 w 21600"/>
              <a:gd name="T45" fmla="*/ 225987 h 21600"/>
              <a:gd name="T46" fmla="*/ 206255 w 21600"/>
              <a:gd name="T47" fmla="*/ 242598 h 21600"/>
              <a:gd name="T48" fmla="*/ 169671 w 21600"/>
              <a:gd name="T49" fmla="*/ 242598 h 21600"/>
              <a:gd name="T50" fmla="*/ 169671 w 21600"/>
              <a:gd name="T51" fmla="*/ 252575 h 21600"/>
              <a:gd name="T52" fmla="*/ 252826 w 21600"/>
              <a:gd name="T53" fmla="*/ 335663 h 21600"/>
              <a:gd name="T54" fmla="*/ 126413 w 21600"/>
              <a:gd name="T55" fmla="*/ 335663 h 21600"/>
              <a:gd name="T56" fmla="*/ 36584 w 21600"/>
              <a:gd name="T57" fmla="*/ 249249 h 21600"/>
              <a:gd name="T58" fmla="*/ 96478 w 21600"/>
              <a:gd name="T59" fmla="*/ 166161 h 21600"/>
              <a:gd name="T60" fmla="*/ 93141 w 21600"/>
              <a:gd name="T61" fmla="*/ 146224 h 21600"/>
              <a:gd name="T62" fmla="*/ 169671 w 21600"/>
              <a:gd name="T63" fmla="*/ 56501 h 21600"/>
              <a:gd name="T64" fmla="*/ 249489 w 21600"/>
              <a:gd name="T65" fmla="*/ 99700 h 21600"/>
              <a:gd name="T66" fmla="*/ 326019 w 21600"/>
              <a:gd name="T67" fmla="*/ 36564 h 21600"/>
              <a:gd name="T68" fmla="*/ 425810 w 21600"/>
              <a:gd name="T69" fmla="*/ 139573 h 21600"/>
              <a:gd name="T70" fmla="*/ 422497 w 21600"/>
              <a:gd name="T71" fmla="*/ 166161 h 21600"/>
              <a:gd name="T72" fmla="*/ 489016 w 21600"/>
              <a:gd name="T73" fmla="*/ 249249 h 21600"/>
              <a:gd name="T74" fmla="*/ 399212 w 21600"/>
              <a:gd name="T75" fmla="*/ 335663 h 21600"/>
              <a:gd name="T76" fmla="*/ 399212 w 21600"/>
              <a:gd name="T77" fmla="*/ 335663 h 216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00" h="21600">
                <a:moveTo>
                  <a:pt x="18573" y="9488"/>
                </a:moveTo>
                <a:cubicBezTo>
                  <a:pt x="18711" y="8882"/>
                  <a:pt x="18848" y="8075"/>
                  <a:pt x="18848" y="7469"/>
                </a:cubicBezTo>
                <a:cubicBezTo>
                  <a:pt x="18848" y="3432"/>
                  <a:pt x="16510" y="0"/>
                  <a:pt x="13758" y="0"/>
                </a:cubicBezTo>
                <a:cubicBezTo>
                  <a:pt x="10456" y="0"/>
                  <a:pt x="10043" y="3634"/>
                  <a:pt x="10043" y="3634"/>
                </a:cubicBezTo>
                <a:cubicBezTo>
                  <a:pt x="10043" y="3634"/>
                  <a:pt x="8668" y="1211"/>
                  <a:pt x="6329" y="1615"/>
                </a:cubicBezTo>
                <a:cubicBezTo>
                  <a:pt x="4127" y="2221"/>
                  <a:pt x="2752" y="5047"/>
                  <a:pt x="2752" y="8075"/>
                </a:cubicBezTo>
                <a:cubicBezTo>
                  <a:pt x="2752" y="8478"/>
                  <a:pt x="2752" y="9084"/>
                  <a:pt x="2889" y="9488"/>
                </a:cubicBezTo>
                <a:cubicBezTo>
                  <a:pt x="1238" y="10295"/>
                  <a:pt x="0" y="12718"/>
                  <a:pt x="0" y="15342"/>
                </a:cubicBezTo>
                <a:cubicBezTo>
                  <a:pt x="0" y="18774"/>
                  <a:pt x="1926" y="21600"/>
                  <a:pt x="4265" y="21600"/>
                </a:cubicBezTo>
                <a:cubicBezTo>
                  <a:pt x="17335" y="21600"/>
                  <a:pt x="17335" y="21600"/>
                  <a:pt x="17335" y="21600"/>
                </a:cubicBezTo>
                <a:cubicBezTo>
                  <a:pt x="19674" y="21600"/>
                  <a:pt x="21600" y="18774"/>
                  <a:pt x="21600" y="15342"/>
                </a:cubicBezTo>
                <a:cubicBezTo>
                  <a:pt x="21600" y="12516"/>
                  <a:pt x="20362" y="10295"/>
                  <a:pt x="18573" y="9488"/>
                </a:cubicBezTo>
                <a:close/>
                <a:moveTo>
                  <a:pt x="16510" y="20389"/>
                </a:moveTo>
                <a:cubicBezTo>
                  <a:pt x="10869" y="20389"/>
                  <a:pt x="10869" y="20389"/>
                  <a:pt x="10869" y="20389"/>
                </a:cubicBezTo>
                <a:cubicBezTo>
                  <a:pt x="11282" y="19581"/>
                  <a:pt x="14308" y="15342"/>
                  <a:pt x="14308" y="15342"/>
                </a:cubicBezTo>
                <a:cubicBezTo>
                  <a:pt x="14308" y="15342"/>
                  <a:pt x="14721" y="14736"/>
                  <a:pt x="14171" y="14736"/>
                </a:cubicBezTo>
                <a:cubicBezTo>
                  <a:pt x="13620" y="14736"/>
                  <a:pt x="12657" y="14736"/>
                  <a:pt x="12657" y="14736"/>
                </a:cubicBezTo>
                <a:cubicBezTo>
                  <a:pt x="12657" y="14736"/>
                  <a:pt x="12657" y="14333"/>
                  <a:pt x="12657" y="13727"/>
                </a:cubicBezTo>
                <a:cubicBezTo>
                  <a:pt x="12657" y="12112"/>
                  <a:pt x="12657" y="8882"/>
                  <a:pt x="12657" y="7469"/>
                </a:cubicBezTo>
                <a:cubicBezTo>
                  <a:pt x="12657" y="7469"/>
                  <a:pt x="12657" y="7267"/>
                  <a:pt x="12382" y="7267"/>
                </a:cubicBezTo>
                <a:cubicBezTo>
                  <a:pt x="12107" y="7267"/>
                  <a:pt x="9218" y="7267"/>
                  <a:pt x="8805" y="7267"/>
                </a:cubicBezTo>
                <a:cubicBezTo>
                  <a:pt x="8530" y="7267"/>
                  <a:pt x="8530" y="7671"/>
                  <a:pt x="8530" y="7671"/>
                </a:cubicBezTo>
                <a:cubicBezTo>
                  <a:pt x="8530" y="8882"/>
                  <a:pt x="8530" y="12112"/>
                  <a:pt x="8530" y="13727"/>
                </a:cubicBezTo>
                <a:cubicBezTo>
                  <a:pt x="8530" y="14333"/>
                  <a:pt x="8530" y="14736"/>
                  <a:pt x="8530" y="14736"/>
                </a:cubicBezTo>
                <a:cubicBezTo>
                  <a:pt x="8530" y="14736"/>
                  <a:pt x="7429" y="14736"/>
                  <a:pt x="7017" y="14736"/>
                </a:cubicBezTo>
                <a:cubicBezTo>
                  <a:pt x="6604" y="14736"/>
                  <a:pt x="7017" y="15342"/>
                  <a:pt x="7017" y="15342"/>
                </a:cubicBezTo>
                <a:cubicBezTo>
                  <a:pt x="10456" y="20389"/>
                  <a:pt x="10456" y="20389"/>
                  <a:pt x="10456" y="20389"/>
                </a:cubicBezTo>
                <a:cubicBezTo>
                  <a:pt x="5228" y="20389"/>
                  <a:pt x="5228" y="20389"/>
                  <a:pt x="5228" y="20389"/>
                </a:cubicBezTo>
                <a:cubicBezTo>
                  <a:pt x="3164" y="20389"/>
                  <a:pt x="1513" y="17966"/>
                  <a:pt x="1513" y="15140"/>
                </a:cubicBezTo>
                <a:cubicBezTo>
                  <a:pt x="1513" y="12718"/>
                  <a:pt x="2614" y="10901"/>
                  <a:pt x="3990" y="10093"/>
                </a:cubicBezTo>
                <a:cubicBezTo>
                  <a:pt x="3852" y="9690"/>
                  <a:pt x="3852" y="9286"/>
                  <a:pt x="3852" y="8882"/>
                </a:cubicBezTo>
                <a:cubicBezTo>
                  <a:pt x="3852" y="6460"/>
                  <a:pt x="5090" y="4037"/>
                  <a:pt x="7017" y="3432"/>
                </a:cubicBezTo>
                <a:cubicBezTo>
                  <a:pt x="9080" y="3230"/>
                  <a:pt x="10318" y="6056"/>
                  <a:pt x="10318" y="6056"/>
                </a:cubicBezTo>
                <a:cubicBezTo>
                  <a:pt x="10318" y="6056"/>
                  <a:pt x="10594" y="2221"/>
                  <a:pt x="13483" y="2221"/>
                </a:cubicBezTo>
                <a:cubicBezTo>
                  <a:pt x="15822" y="2221"/>
                  <a:pt x="17610" y="5047"/>
                  <a:pt x="17610" y="8478"/>
                </a:cubicBezTo>
                <a:cubicBezTo>
                  <a:pt x="17610" y="9084"/>
                  <a:pt x="17610" y="9690"/>
                  <a:pt x="17473" y="10093"/>
                </a:cubicBezTo>
                <a:cubicBezTo>
                  <a:pt x="18986" y="10699"/>
                  <a:pt x="20224" y="12718"/>
                  <a:pt x="20224" y="15140"/>
                </a:cubicBezTo>
                <a:cubicBezTo>
                  <a:pt x="20224" y="17966"/>
                  <a:pt x="18573" y="20389"/>
                  <a:pt x="16510" y="20389"/>
                </a:cubicBezTo>
                <a:close/>
                <a:moveTo>
                  <a:pt x="16510" y="20389"/>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a:lnSpc>
                <a:spcPct val="130000"/>
              </a:lnSpc>
            </a:pPr>
            <a:endParaRPr lang="zh-CN" altLang="en-US" sz="1425">
              <a:latin typeface="Arial" panose="020B0604020202020204" pitchFamily="34" charset="0"/>
              <a:ea typeface="微软雅黑" panose="020B0503020204020204" pitchFamily="34" charset="-122"/>
              <a:sym typeface="Arial" panose="020B0604020202020204" pitchFamily="34" charset="0"/>
            </a:endParaRPr>
          </a:p>
        </p:txBody>
      </p:sp>
      <p:sp>
        <p:nvSpPr>
          <p:cNvPr id="19" name="Rectangle 21"/>
          <p:cNvSpPr>
            <a:spLocks noChangeArrowheads="1"/>
          </p:cNvSpPr>
          <p:nvPr/>
        </p:nvSpPr>
        <p:spPr bwMode="auto">
          <a:xfrm>
            <a:off x="3376432" y="2564651"/>
            <a:ext cx="712447"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990" b="1" dirty="0">
                <a:solidFill>
                  <a:srgbClr val="FFFFFF"/>
                </a:solidFill>
                <a:latin typeface="Arial" panose="020B0604020202020204" pitchFamily="34" charset="0"/>
                <a:ea typeface="微软雅黑" panose="020B0503020204020204" pitchFamily="34" charset="-122"/>
                <a:sym typeface="Arial" panose="020B0604020202020204" pitchFamily="34" charset="0"/>
              </a:rPr>
              <a:t>02</a:t>
            </a:r>
            <a:endParaRPr lang="en-US" sz="199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AutoShape 21"/>
          <p:cNvSpPr/>
          <p:nvPr/>
        </p:nvSpPr>
        <p:spPr bwMode="auto">
          <a:xfrm>
            <a:off x="5287527" y="2263471"/>
            <a:ext cx="328594" cy="273829"/>
          </a:xfrm>
          <a:custGeom>
            <a:avLst/>
            <a:gdLst>
              <a:gd name="T0" fmla="*/ 432795 w 21600"/>
              <a:gd name="T1" fmla="*/ 242301 h 21600"/>
              <a:gd name="T2" fmla="*/ 438150 w 21600"/>
              <a:gd name="T3" fmla="*/ 346598 h 21600"/>
              <a:gd name="T4" fmla="*/ 420076 w 21600"/>
              <a:gd name="T5" fmla="*/ 365125 h 21600"/>
              <a:gd name="T6" fmla="*/ 315711 w 21600"/>
              <a:gd name="T7" fmla="*/ 359817 h 21600"/>
              <a:gd name="T8" fmla="*/ 310681 w 21600"/>
              <a:gd name="T9" fmla="*/ 255520 h 21600"/>
              <a:gd name="T10" fmla="*/ 328572 w 21600"/>
              <a:gd name="T11" fmla="*/ 236993 h 21600"/>
              <a:gd name="T12" fmla="*/ 360845 w 21600"/>
              <a:gd name="T13" fmla="*/ 200633 h 21600"/>
              <a:gd name="T14" fmla="*/ 232727 w 21600"/>
              <a:gd name="T15" fmla="*/ 196119 h 21600"/>
              <a:gd name="T16" fmla="*/ 264797 w 21600"/>
              <a:gd name="T17" fmla="*/ 236993 h 21600"/>
              <a:gd name="T18" fmla="*/ 282870 w 21600"/>
              <a:gd name="T19" fmla="*/ 255520 h 21600"/>
              <a:gd name="T20" fmla="*/ 277515 w 21600"/>
              <a:gd name="T21" fmla="*/ 359817 h 21600"/>
              <a:gd name="T22" fmla="*/ 173292 w 21600"/>
              <a:gd name="T23" fmla="*/ 365125 h 21600"/>
              <a:gd name="T24" fmla="*/ 155219 w 21600"/>
              <a:gd name="T25" fmla="*/ 346598 h 21600"/>
              <a:gd name="T26" fmla="*/ 160533 w 21600"/>
              <a:gd name="T27" fmla="*/ 242301 h 21600"/>
              <a:gd name="T28" fmla="*/ 205363 w 21600"/>
              <a:gd name="T29" fmla="*/ 236993 h 21600"/>
              <a:gd name="T30" fmla="*/ 82275 w 21600"/>
              <a:gd name="T31" fmla="*/ 196119 h 21600"/>
              <a:gd name="T32" fmla="*/ 77508 w 21600"/>
              <a:gd name="T33" fmla="*/ 236993 h 21600"/>
              <a:gd name="T34" fmla="*/ 122804 w 21600"/>
              <a:gd name="T35" fmla="*/ 242301 h 21600"/>
              <a:gd name="T36" fmla="*/ 128118 w 21600"/>
              <a:gd name="T37" fmla="*/ 346598 h 21600"/>
              <a:gd name="T38" fmla="*/ 109578 w 21600"/>
              <a:gd name="T39" fmla="*/ 365125 h 21600"/>
              <a:gd name="T40" fmla="*/ 5315 w 21600"/>
              <a:gd name="T41" fmla="*/ 359817 h 21600"/>
              <a:gd name="T42" fmla="*/ 0 w 21600"/>
              <a:gd name="T43" fmla="*/ 255520 h 21600"/>
              <a:gd name="T44" fmla="*/ 18520 w 21600"/>
              <a:gd name="T45" fmla="*/ 236993 h 21600"/>
              <a:gd name="T46" fmla="*/ 50144 w 21600"/>
              <a:gd name="T47" fmla="*/ 200633 h 21600"/>
              <a:gd name="T48" fmla="*/ 82234 w 21600"/>
              <a:gd name="T49" fmla="*/ 169006 h 21600"/>
              <a:gd name="T50" fmla="*/ 205322 w 21600"/>
              <a:gd name="T51" fmla="*/ 127642 h 21600"/>
              <a:gd name="T52" fmla="*/ 160493 w 21600"/>
              <a:gd name="T53" fmla="*/ 122520 h 21600"/>
              <a:gd name="T54" fmla="*/ 155178 w 21600"/>
              <a:gd name="T55" fmla="*/ 18020 h 21600"/>
              <a:gd name="T56" fmla="*/ 173252 w 21600"/>
              <a:gd name="T57" fmla="*/ 0 h 21600"/>
              <a:gd name="T58" fmla="*/ 277475 w 21600"/>
              <a:gd name="T59" fmla="*/ 5308 h 21600"/>
              <a:gd name="T60" fmla="*/ 282830 w 21600"/>
              <a:gd name="T61" fmla="*/ 109605 h 21600"/>
              <a:gd name="T62" fmla="*/ 264756 w 21600"/>
              <a:gd name="T63" fmla="*/ 127642 h 21600"/>
              <a:gd name="T64" fmla="*/ 232686 w 21600"/>
              <a:gd name="T65" fmla="*/ 169006 h 21600"/>
              <a:gd name="T66" fmla="*/ 378371 w 21600"/>
              <a:gd name="T67" fmla="*/ 178151 h 21600"/>
              <a:gd name="T68" fmla="*/ 387905 w 21600"/>
              <a:gd name="T69" fmla="*/ 236993 h 21600"/>
              <a:gd name="T70" fmla="*/ 420076 w 21600"/>
              <a:gd name="T71" fmla="*/ 236993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20709" y="14020"/>
                </a:moveTo>
                <a:cubicBezTo>
                  <a:pt x="20951" y="14020"/>
                  <a:pt x="21162" y="14126"/>
                  <a:pt x="21336" y="14334"/>
                </a:cubicBezTo>
                <a:cubicBezTo>
                  <a:pt x="21512" y="14549"/>
                  <a:pt x="21600" y="14810"/>
                  <a:pt x="21600" y="15116"/>
                </a:cubicBezTo>
                <a:lnTo>
                  <a:pt x="21600" y="20504"/>
                </a:lnTo>
                <a:cubicBezTo>
                  <a:pt x="21600" y="20816"/>
                  <a:pt x="21512" y="21071"/>
                  <a:pt x="21336" y="21286"/>
                </a:cubicBezTo>
                <a:cubicBezTo>
                  <a:pt x="21162" y="21494"/>
                  <a:pt x="20951" y="21600"/>
                  <a:pt x="20709" y="21600"/>
                </a:cubicBezTo>
                <a:lnTo>
                  <a:pt x="16198" y="21600"/>
                </a:lnTo>
                <a:cubicBezTo>
                  <a:pt x="15940" y="21600"/>
                  <a:pt x="15730" y="21494"/>
                  <a:pt x="15564" y="21286"/>
                </a:cubicBezTo>
                <a:cubicBezTo>
                  <a:pt x="15400" y="21071"/>
                  <a:pt x="15316" y="20816"/>
                  <a:pt x="15316" y="20504"/>
                </a:cubicBezTo>
                <a:lnTo>
                  <a:pt x="15316" y="15116"/>
                </a:lnTo>
                <a:cubicBezTo>
                  <a:pt x="15316" y="14810"/>
                  <a:pt x="15400" y="14549"/>
                  <a:pt x="15571" y="14334"/>
                </a:cubicBezTo>
                <a:cubicBezTo>
                  <a:pt x="15737" y="14126"/>
                  <a:pt x="15945" y="14020"/>
                  <a:pt x="16198" y="14020"/>
                </a:cubicBezTo>
                <a:lnTo>
                  <a:pt x="17789" y="14020"/>
                </a:lnTo>
                <a:lnTo>
                  <a:pt x="17789" y="11869"/>
                </a:lnTo>
                <a:cubicBezTo>
                  <a:pt x="17789" y="11699"/>
                  <a:pt x="17708" y="11611"/>
                  <a:pt x="17544" y="11602"/>
                </a:cubicBezTo>
                <a:lnTo>
                  <a:pt x="11473" y="11602"/>
                </a:lnTo>
                <a:lnTo>
                  <a:pt x="11473" y="14020"/>
                </a:lnTo>
                <a:lnTo>
                  <a:pt x="13054" y="14020"/>
                </a:lnTo>
                <a:cubicBezTo>
                  <a:pt x="13297" y="14020"/>
                  <a:pt x="13507" y="14126"/>
                  <a:pt x="13681" y="14334"/>
                </a:cubicBezTo>
                <a:cubicBezTo>
                  <a:pt x="13857" y="14549"/>
                  <a:pt x="13945" y="14810"/>
                  <a:pt x="13945" y="15116"/>
                </a:cubicBezTo>
                <a:lnTo>
                  <a:pt x="13945" y="20504"/>
                </a:lnTo>
                <a:cubicBezTo>
                  <a:pt x="13945" y="20816"/>
                  <a:pt x="13857" y="21071"/>
                  <a:pt x="13681" y="21286"/>
                </a:cubicBezTo>
                <a:cubicBezTo>
                  <a:pt x="13507" y="21494"/>
                  <a:pt x="13297" y="21600"/>
                  <a:pt x="13054" y="21600"/>
                </a:cubicBezTo>
                <a:lnTo>
                  <a:pt x="8543" y="21600"/>
                </a:lnTo>
                <a:cubicBezTo>
                  <a:pt x="8298" y="21600"/>
                  <a:pt x="8090" y="21494"/>
                  <a:pt x="7914" y="21286"/>
                </a:cubicBezTo>
                <a:cubicBezTo>
                  <a:pt x="7740" y="21071"/>
                  <a:pt x="7652" y="20816"/>
                  <a:pt x="7652" y="20504"/>
                </a:cubicBezTo>
                <a:lnTo>
                  <a:pt x="7652" y="15116"/>
                </a:lnTo>
                <a:cubicBezTo>
                  <a:pt x="7652" y="14810"/>
                  <a:pt x="7740" y="14549"/>
                  <a:pt x="7914" y="14334"/>
                </a:cubicBezTo>
                <a:cubicBezTo>
                  <a:pt x="8090" y="14126"/>
                  <a:pt x="8298" y="14020"/>
                  <a:pt x="8543" y="14020"/>
                </a:cubicBezTo>
                <a:lnTo>
                  <a:pt x="10124" y="14020"/>
                </a:lnTo>
                <a:lnTo>
                  <a:pt x="10124" y="11602"/>
                </a:lnTo>
                <a:lnTo>
                  <a:pt x="4056" y="11602"/>
                </a:lnTo>
                <a:cubicBezTo>
                  <a:pt x="3902" y="11602"/>
                  <a:pt x="3821" y="11690"/>
                  <a:pt x="3821" y="11869"/>
                </a:cubicBezTo>
                <a:lnTo>
                  <a:pt x="3821" y="14020"/>
                </a:lnTo>
                <a:lnTo>
                  <a:pt x="5402" y="14020"/>
                </a:lnTo>
                <a:cubicBezTo>
                  <a:pt x="5662" y="14020"/>
                  <a:pt x="5875" y="14126"/>
                  <a:pt x="6054" y="14334"/>
                </a:cubicBezTo>
                <a:cubicBezTo>
                  <a:pt x="6230" y="14549"/>
                  <a:pt x="6316" y="14810"/>
                  <a:pt x="6316" y="15116"/>
                </a:cubicBezTo>
                <a:lnTo>
                  <a:pt x="6316" y="20504"/>
                </a:lnTo>
                <a:cubicBezTo>
                  <a:pt x="6316" y="20816"/>
                  <a:pt x="6230" y="21071"/>
                  <a:pt x="6054" y="21286"/>
                </a:cubicBezTo>
                <a:cubicBezTo>
                  <a:pt x="5877" y="21494"/>
                  <a:pt x="5664" y="21600"/>
                  <a:pt x="5402" y="21600"/>
                </a:cubicBezTo>
                <a:lnTo>
                  <a:pt x="913" y="21600"/>
                </a:lnTo>
                <a:cubicBezTo>
                  <a:pt x="658" y="21600"/>
                  <a:pt x="441" y="21494"/>
                  <a:pt x="262" y="21286"/>
                </a:cubicBezTo>
                <a:cubicBezTo>
                  <a:pt x="88" y="21071"/>
                  <a:pt x="0" y="20816"/>
                  <a:pt x="0" y="20504"/>
                </a:cubicBezTo>
                <a:lnTo>
                  <a:pt x="0" y="15116"/>
                </a:lnTo>
                <a:cubicBezTo>
                  <a:pt x="0" y="14810"/>
                  <a:pt x="88" y="14549"/>
                  <a:pt x="262" y="14334"/>
                </a:cubicBezTo>
                <a:cubicBezTo>
                  <a:pt x="438" y="14126"/>
                  <a:pt x="656" y="14020"/>
                  <a:pt x="913" y="14020"/>
                </a:cubicBezTo>
                <a:lnTo>
                  <a:pt x="2472" y="14020"/>
                </a:lnTo>
                <a:lnTo>
                  <a:pt x="2472" y="11869"/>
                </a:lnTo>
                <a:cubicBezTo>
                  <a:pt x="2472" y="11352"/>
                  <a:pt x="2629" y="10912"/>
                  <a:pt x="2942" y="10544"/>
                </a:cubicBezTo>
                <a:cubicBezTo>
                  <a:pt x="3253" y="10180"/>
                  <a:pt x="3623" y="9998"/>
                  <a:pt x="4054" y="9998"/>
                </a:cubicBezTo>
                <a:lnTo>
                  <a:pt x="10122" y="9998"/>
                </a:lnTo>
                <a:lnTo>
                  <a:pt x="10122" y="7551"/>
                </a:lnTo>
                <a:lnTo>
                  <a:pt x="8541" y="7551"/>
                </a:lnTo>
                <a:cubicBezTo>
                  <a:pt x="8296" y="7551"/>
                  <a:pt x="8088" y="7451"/>
                  <a:pt x="7912" y="7248"/>
                </a:cubicBezTo>
                <a:cubicBezTo>
                  <a:pt x="7738" y="7045"/>
                  <a:pt x="7650" y="6790"/>
                  <a:pt x="7650" y="6484"/>
                </a:cubicBezTo>
                <a:lnTo>
                  <a:pt x="7650" y="1066"/>
                </a:lnTo>
                <a:cubicBezTo>
                  <a:pt x="7650" y="776"/>
                  <a:pt x="7738" y="523"/>
                  <a:pt x="7912" y="314"/>
                </a:cubicBezTo>
                <a:cubicBezTo>
                  <a:pt x="8088" y="103"/>
                  <a:pt x="8296" y="0"/>
                  <a:pt x="8541" y="0"/>
                </a:cubicBezTo>
                <a:lnTo>
                  <a:pt x="13052" y="0"/>
                </a:lnTo>
                <a:cubicBezTo>
                  <a:pt x="13294" y="0"/>
                  <a:pt x="13505" y="103"/>
                  <a:pt x="13679" y="314"/>
                </a:cubicBezTo>
                <a:cubicBezTo>
                  <a:pt x="13855" y="523"/>
                  <a:pt x="13943" y="776"/>
                  <a:pt x="13943" y="1066"/>
                </a:cubicBezTo>
                <a:lnTo>
                  <a:pt x="13943" y="6484"/>
                </a:lnTo>
                <a:cubicBezTo>
                  <a:pt x="13943" y="6790"/>
                  <a:pt x="13855" y="7045"/>
                  <a:pt x="13679" y="7248"/>
                </a:cubicBezTo>
                <a:cubicBezTo>
                  <a:pt x="13505" y="7451"/>
                  <a:pt x="13294" y="7551"/>
                  <a:pt x="13052" y="7551"/>
                </a:cubicBezTo>
                <a:lnTo>
                  <a:pt x="11471" y="7551"/>
                </a:lnTo>
                <a:lnTo>
                  <a:pt x="11471" y="9998"/>
                </a:lnTo>
                <a:lnTo>
                  <a:pt x="17541" y="9998"/>
                </a:lnTo>
                <a:cubicBezTo>
                  <a:pt x="17970" y="9998"/>
                  <a:pt x="18339" y="10177"/>
                  <a:pt x="18653" y="10539"/>
                </a:cubicBezTo>
                <a:cubicBezTo>
                  <a:pt x="18966" y="10900"/>
                  <a:pt x="19123" y="11344"/>
                  <a:pt x="19123" y="11869"/>
                </a:cubicBezTo>
                <a:lnTo>
                  <a:pt x="19123" y="14020"/>
                </a:lnTo>
                <a:lnTo>
                  <a:pt x="20709" y="14020"/>
                </a:lnTo>
                <a:close/>
                <a:moveTo>
                  <a:pt x="20709" y="14020"/>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a:lnSpc>
                <a:spcPct val="130000"/>
              </a:lnSpc>
            </a:pPr>
            <a:endParaRPr lang="zh-CN" altLang="en-US" sz="1425">
              <a:latin typeface="Arial" panose="020B0604020202020204" pitchFamily="34" charset="0"/>
              <a:ea typeface="微软雅黑" panose="020B0503020204020204" pitchFamily="34" charset="-122"/>
              <a:sym typeface="Arial" panose="020B0604020202020204" pitchFamily="34" charset="0"/>
            </a:endParaRPr>
          </a:p>
        </p:txBody>
      </p:sp>
      <p:sp>
        <p:nvSpPr>
          <p:cNvPr id="25" name="AutoShape 16"/>
          <p:cNvSpPr/>
          <p:nvPr/>
        </p:nvSpPr>
        <p:spPr bwMode="auto">
          <a:xfrm>
            <a:off x="6123301" y="3253438"/>
            <a:ext cx="302402" cy="292878"/>
          </a:xfrm>
          <a:custGeom>
            <a:avLst/>
            <a:gdLst>
              <a:gd name="T0" fmla="*/ 375933 w 21600"/>
              <a:gd name="T1" fmla="*/ 0 h 21600"/>
              <a:gd name="T2" fmla="*/ 27292 w 21600"/>
              <a:gd name="T3" fmla="*/ 0 h 21600"/>
              <a:gd name="T4" fmla="*/ 0 w 21600"/>
              <a:gd name="T5" fmla="*/ 27680 h 21600"/>
              <a:gd name="T6" fmla="*/ 0 w 21600"/>
              <a:gd name="T7" fmla="*/ 279822 h 21600"/>
              <a:gd name="T8" fmla="*/ 27292 w 21600"/>
              <a:gd name="T9" fmla="*/ 307502 h 21600"/>
              <a:gd name="T10" fmla="*/ 160693 w 21600"/>
              <a:gd name="T11" fmla="*/ 307502 h 21600"/>
              <a:gd name="T12" fmla="*/ 118242 w 21600"/>
              <a:gd name="T13" fmla="*/ 362845 h 21600"/>
              <a:gd name="T14" fmla="*/ 118242 w 21600"/>
              <a:gd name="T15" fmla="*/ 390525 h 21600"/>
              <a:gd name="T16" fmla="*/ 160693 w 21600"/>
              <a:gd name="T17" fmla="*/ 390525 h 21600"/>
              <a:gd name="T18" fmla="*/ 242532 w 21600"/>
              <a:gd name="T19" fmla="*/ 390525 h 21600"/>
              <a:gd name="T20" fmla="*/ 281959 w 21600"/>
              <a:gd name="T21" fmla="*/ 390525 h 21600"/>
              <a:gd name="T22" fmla="*/ 281959 w 21600"/>
              <a:gd name="T23" fmla="*/ 362845 h 21600"/>
              <a:gd name="T24" fmla="*/ 242532 w 21600"/>
              <a:gd name="T25" fmla="*/ 307502 h 21600"/>
              <a:gd name="T26" fmla="*/ 375933 w 21600"/>
              <a:gd name="T27" fmla="*/ 307502 h 21600"/>
              <a:gd name="T28" fmla="*/ 403225 w 21600"/>
              <a:gd name="T29" fmla="*/ 279822 h 21600"/>
              <a:gd name="T30" fmla="*/ 403225 w 21600"/>
              <a:gd name="T31" fmla="*/ 27680 h 21600"/>
              <a:gd name="T32" fmla="*/ 375933 w 21600"/>
              <a:gd name="T33" fmla="*/ 0 h 21600"/>
              <a:gd name="T34" fmla="*/ 178875 w 21600"/>
              <a:gd name="T35" fmla="*/ 273675 h 21600"/>
              <a:gd name="T36" fmla="*/ 203125 w 21600"/>
              <a:gd name="T37" fmla="*/ 252142 h 21600"/>
              <a:gd name="T38" fmla="*/ 227374 w 21600"/>
              <a:gd name="T39" fmla="*/ 273675 h 21600"/>
              <a:gd name="T40" fmla="*/ 203125 w 21600"/>
              <a:gd name="T41" fmla="*/ 298282 h 21600"/>
              <a:gd name="T42" fmla="*/ 178875 w 21600"/>
              <a:gd name="T43" fmla="*/ 273675 h 21600"/>
              <a:gd name="T44" fmla="*/ 372908 w 21600"/>
              <a:gd name="T45" fmla="*/ 242921 h 21600"/>
              <a:gd name="T46" fmla="*/ 27292 w 21600"/>
              <a:gd name="T47" fmla="*/ 242921 h 21600"/>
              <a:gd name="T48" fmla="*/ 27292 w 21600"/>
              <a:gd name="T49" fmla="*/ 30754 h 21600"/>
              <a:gd name="T50" fmla="*/ 372908 w 21600"/>
              <a:gd name="T51" fmla="*/ 30754 h 21600"/>
              <a:gd name="T52" fmla="*/ 372908 w 21600"/>
              <a:gd name="T53" fmla="*/ 242921 h 21600"/>
              <a:gd name="T54" fmla="*/ 372908 w 21600"/>
              <a:gd name="T55" fmla="*/ 242921 h 216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600" h="21600">
                <a:moveTo>
                  <a:pt x="20138" y="0"/>
                </a:moveTo>
                <a:cubicBezTo>
                  <a:pt x="1462" y="0"/>
                  <a:pt x="1462" y="0"/>
                  <a:pt x="1462" y="0"/>
                </a:cubicBezTo>
                <a:cubicBezTo>
                  <a:pt x="650" y="0"/>
                  <a:pt x="0" y="680"/>
                  <a:pt x="0" y="1531"/>
                </a:cubicBezTo>
                <a:cubicBezTo>
                  <a:pt x="0" y="15477"/>
                  <a:pt x="0" y="15477"/>
                  <a:pt x="0" y="15477"/>
                </a:cubicBezTo>
                <a:cubicBezTo>
                  <a:pt x="0" y="16328"/>
                  <a:pt x="650" y="17008"/>
                  <a:pt x="1462" y="17008"/>
                </a:cubicBezTo>
                <a:cubicBezTo>
                  <a:pt x="8608" y="17008"/>
                  <a:pt x="8608" y="17008"/>
                  <a:pt x="8608" y="17008"/>
                </a:cubicBezTo>
                <a:cubicBezTo>
                  <a:pt x="8608" y="17008"/>
                  <a:pt x="8932" y="20069"/>
                  <a:pt x="6334" y="20069"/>
                </a:cubicBezTo>
                <a:cubicBezTo>
                  <a:pt x="6334" y="21600"/>
                  <a:pt x="6334" y="21600"/>
                  <a:pt x="6334" y="21600"/>
                </a:cubicBezTo>
                <a:cubicBezTo>
                  <a:pt x="8608" y="21600"/>
                  <a:pt x="8608" y="21600"/>
                  <a:pt x="8608" y="21600"/>
                </a:cubicBezTo>
                <a:cubicBezTo>
                  <a:pt x="12992" y="21600"/>
                  <a:pt x="12992" y="21600"/>
                  <a:pt x="12992" y="21600"/>
                </a:cubicBezTo>
                <a:cubicBezTo>
                  <a:pt x="15104" y="21600"/>
                  <a:pt x="15104" y="21600"/>
                  <a:pt x="15104" y="21600"/>
                </a:cubicBezTo>
                <a:cubicBezTo>
                  <a:pt x="15104" y="20069"/>
                  <a:pt x="15104" y="20069"/>
                  <a:pt x="15104" y="20069"/>
                </a:cubicBezTo>
                <a:cubicBezTo>
                  <a:pt x="12505" y="20069"/>
                  <a:pt x="12992" y="17008"/>
                  <a:pt x="12992" y="17008"/>
                </a:cubicBezTo>
                <a:cubicBezTo>
                  <a:pt x="20138" y="17008"/>
                  <a:pt x="20138" y="17008"/>
                  <a:pt x="20138" y="17008"/>
                </a:cubicBezTo>
                <a:cubicBezTo>
                  <a:pt x="20950" y="17008"/>
                  <a:pt x="21600" y="16328"/>
                  <a:pt x="21600" y="15477"/>
                </a:cubicBezTo>
                <a:cubicBezTo>
                  <a:pt x="21600" y="1531"/>
                  <a:pt x="21600" y="1531"/>
                  <a:pt x="21600" y="1531"/>
                </a:cubicBezTo>
                <a:cubicBezTo>
                  <a:pt x="21600" y="680"/>
                  <a:pt x="20950" y="0"/>
                  <a:pt x="20138" y="0"/>
                </a:cubicBezTo>
                <a:close/>
                <a:moveTo>
                  <a:pt x="9582" y="15137"/>
                </a:moveTo>
                <a:cubicBezTo>
                  <a:pt x="9582" y="14457"/>
                  <a:pt x="10232" y="13946"/>
                  <a:pt x="10881" y="13946"/>
                </a:cubicBezTo>
                <a:cubicBezTo>
                  <a:pt x="11531" y="13946"/>
                  <a:pt x="12180" y="14457"/>
                  <a:pt x="12180" y="15137"/>
                </a:cubicBezTo>
                <a:cubicBezTo>
                  <a:pt x="12180" y="15817"/>
                  <a:pt x="11531" y="16498"/>
                  <a:pt x="10881" y="16498"/>
                </a:cubicBezTo>
                <a:cubicBezTo>
                  <a:pt x="10232" y="16498"/>
                  <a:pt x="9582" y="15817"/>
                  <a:pt x="9582" y="15137"/>
                </a:cubicBezTo>
                <a:close/>
                <a:moveTo>
                  <a:pt x="19976" y="13436"/>
                </a:moveTo>
                <a:cubicBezTo>
                  <a:pt x="1462" y="13436"/>
                  <a:pt x="1462" y="13436"/>
                  <a:pt x="1462" y="13436"/>
                </a:cubicBezTo>
                <a:cubicBezTo>
                  <a:pt x="1462" y="1701"/>
                  <a:pt x="1462" y="1701"/>
                  <a:pt x="1462" y="1701"/>
                </a:cubicBezTo>
                <a:cubicBezTo>
                  <a:pt x="19976" y="1701"/>
                  <a:pt x="19976" y="1701"/>
                  <a:pt x="19976" y="1701"/>
                </a:cubicBezTo>
                <a:lnTo>
                  <a:pt x="19976" y="13436"/>
                </a:lnTo>
                <a:close/>
                <a:moveTo>
                  <a:pt x="19976" y="13436"/>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a:lnSpc>
                <a:spcPct val="130000"/>
              </a:lnSpc>
            </a:pPr>
            <a:endParaRPr lang="zh-CN" altLang="en-US" sz="1425">
              <a:latin typeface="Arial" panose="020B0604020202020204" pitchFamily="34" charset="0"/>
              <a:ea typeface="微软雅黑" panose="020B0503020204020204" pitchFamily="34" charset="-122"/>
              <a:sym typeface="Arial" panose="020B0604020202020204" pitchFamily="34" charset="0"/>
            </a:endParaRPr>
          </a:p>
        </p:txBody>
      </p:sp>
      <p:sp>
        <p:nvSpPr>
          <p:cNvPr id="26" name="Rectangle 21"/>
          <p:cNvSpPr>
            <a:spLocks noChangeArrowheads="1"/>
          </p:cNvSpPr>
          <p:nvPr/>
        </p:nvSpPr>
        <p:spPr bwMode="auto">
          <a:xfrm>
            <a:off x="5099378" y="2564651"/>
            <a:ext cx="713225"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990" b="1" dirty="0">
                <a:solidFill>
                  <a:srgbClr val="FFFFFF"/>
                </a:solidFill>
                <a:latin typeface="Arial" panose="020B0604020202020204" pitchFamily="34" charset="0"/>
                <a:ea typeface="微软雅黑" panose="020B0503020204020204" pitchFamily="34" charset="-122"/>
                <a:sym typeface="Arial" panose="020B0604020202020204" pitchFamily="34" charset="0"/>
              </a:rPr>
              <a:t>03</a:t>
            </a:r>
            <a:endParaRPr lang="en-US" sz="199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Rectangle 21"/>
          <p:cNvSpPr>
            <a:spLocks noChangeArrowheads="1"/>
          </p:cNvSpPr>
          <p:nvPr/>
        </p:nvSpPr>
        <p:spPr bwMode="auto">
          <a:xfrm>
            <a:off x="5925420" y="3533187"/>
            <a:ext cx="712447"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990" b="1" dirty="0">
                <a:solidFill>
                  <a:srgbClr val="FFFFFF"/>
                </a:solidFill>
                <a:latin typeface="Arial" panose="020B0604020202020204" pitchFamily="34" charset="0"/>
                <a:ea typeface="微软雅黑" panose="020B0503020204020204" pitchFamily="34" charset="-122"/>
                <a:sym typeface="Arial" panose="020B0604020202020204" pitchFamily="34" charset="0"/>
              </a:rPr>
              <a:t>04</a:t>
            </a:r>
            <a:endParaRPr lang="en-US" sz="199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TextBox 23"/>
          <p:cNvSpPr txBox="1"/>
          <p:nvPr/>
        </p:nvSpPr>
        <p:spPr>
          <a:xfrm>
            <a:off x="673980" y="3929116"/>
            <a:ext cx="1727524"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9" name="TextBox 24"/>
          <p:cNvSpPr txBox="1"/>
          <p:nvPr/>
        </p:nvSpPr>
        <p:spPr>
          <a:xfrm>
            <a:off x="673979" y="3703865"/>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endParaRPr lang="zh-CN" altLang="en-US" sz="1140" dirty="0">
              <a:solidFill>
                <a:schemeClr val="tx1">
                  <a:lumMod val="65000"/>
                  <a:lumOff val="35000"/>
                </a:schemeClr>
              </a:solidFill>
              <a:ea typeface="微软雅黑" panose="020B0503020204020204" pitchFamily="34" charset="-122"/>
            </a:endParaRPr>
          </a:p>
        </p:txBody>
      </p:sp>
      <p:sp>
        <p:nvSpPr>
          <p:cNvPr id="30" name="TextBox 23"/>
          <p:cNvSpPr txBox="1"/>
          <p:nvPr/>
        </p:nvSpPr>
        <p:spPr>
          <a:xfrm>
            <a:off x="2231339" y="1216821"/>
            <a:ext cx="1727524"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1" name="TextBox 24"/>
          <p:cNvSpPr txBox="1"/>
          <p:nvPr/>
        </p:nvSpPr>
        <p:spPr>
          <a:xfrm>
            <a:off x="2231339" y="991571"/>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endParaRPr lang="zh-CN" altLang="en-US" sz="1140" dirty="0">
              <a:solidFill>
                <a:schemeClr val="tx1">
                  <a:lumMod val="65000"/>
                  <a:lumOff val="35000"/>
                </a:schemeClr>
              </a:solidFill>
              <a:ea typeface="微软雅黑" panose="020B0503020204020204" pitchFamily="34" charset="-122"/>
            </a:endParaRPr>
          </a:p>
        </p:txBody>
      </p:sp>
      <p:sp>
        <p:nvSpPr>
          <p:cNvPr id="32" name="TextBox 23"/>
          <p:cNvSpPr txBox="1"/>
          <p:nvPr/>
        </p:nvSpPr>
        <p:spPr>
          <a:xfrm>
            <a:off x="4674651" y="1189728"/>
            <a:ext cx="1727524"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3" name="TextBox 24"/>
          <p:cNvSpPr txBox="1"/>
          <p:nvPr/>
        </p:nvSpPr>
        <p:spPr>
          <a:xfrm>
            <a:off x="4709545" y="981443"/>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endParaRPr lang="zh-CN" altLang="en-US" sz="1140" dirty="0">
              <a:solidFill>
                <a:schemeClr val="tx1">
                  <a:lumMod val="65000"/>
                  <a:lumOff val="35000"/>
                </a:schemeClr>
              </a:solidFill>
              <a:ea typeface="微软雅黑" panose="020B0503020204020204" pitchFamily="34" charset="-122"/>
            </a:endParaRPr>
          </a:p>
        </p:txBody>
      </p:sp>
      <p:sp>
        <p:nvSpPr>
          <p:cNvPr id="34" name="TextBox 23"/>
          <p:cNvSpPr txBox="1"/>
          <p:nvPr/>
        </p:nvSpPr>
        <p:spPr>
          <a:xfrm>
            <a:off x="7017202" y="3837588"/>
            <a:ext cx="1727524"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5" name="TextBox 24"/>
          <p:cNvSpPr txBox="1"/>
          <p:nvPr/>
        </p:nvSpPr>
        <p:spPr>
          <a:xfrm>
            <a:off x="7052096" y="3629303"/>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endParaRPr lang="zh-CN" altLang="en-US" sz="1140" dirty="0">
              <a:solidFill>
                <a:schemeClr val="tx1">
                  <a:lumMod val="65000"/>
                  <a:lumOff val="35000"/>
                </a:schemeClr>
              </a:solidFill>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800" decel="100000"/>
                                        <p:tgtEl>
                                          <p:spTgt spid="13"/>
                                        </p:tgtEl>
                                      </p:cBhvr>
                                    </p:animEffect>
                                    <p:anim calcmode="lin" valueType="num">
                                      <p:cBhvr>
                                        <p:cTn id="24" dur="800" decel="100000" fill="hold"/>
                                        <p:tgtEl>
                                          <p:spTgt spid="13"/>
                                        </p:tgtEl>
                                        <p:attrNameLst>
                                          <p:attrName>style.rotation</p:attrName>
                                        </p:attrNameLst>
                                      </p:cBhvr>
                                      <p:tavLst>
                                        <p:tav tm="0">
                                          <p:val>
                                            <p:fltVal val="-90"/>
                                          </p:val>
                                        </p:tav>
                                        <p:tav tm="100000">
                                          <p:val>
                                            <p:fltVal val="0"/>
                                          </p:val>
                                        </p:tav>
                                      </p:tavLst>
                                    </p:anim>
                                    <p:anim calcmode="lin" valueType="num">
                                      <p:cBhvr>
                                        <p:cTn id="25" dur="800" decel="100000" fill="hold"/>
                                        <p:tgtEl>
                                          <p:spTgt spid="13"/>
                                        </p:tgtEl>
                                        <p:attrNameLst>
                                          <p:attrName>ppt_x</p:attrName>
                                        </p:attrNameLst>
                                      </p:cBhvr>
                                      <p:tavLst>
                                        <p:tav tm="0">
                                          <p:val>
                                            <p:strVal val="#ppt_x+0.4"/>
                                          </p:val>
                                        </p:tav>
                                        <p:tav tm="100000">
                                          <p:val>
                                            <p:strVal val="#ppt_x-0.05"/>
                                          </p:val>
                                        </p:tav>
                                      </p:tavLst>
                                    </p:anim>
                                    <p:anim calcmode="lin" valueType="num">
                                      <p:cBhvr>
                                        <p:cTn id="26" dur="800" decel="100000" fill="hold"/>
                                        <p:tgtEl>
                                          <p:spTgt spid="1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800" decel="100000"/>
                                        <p:tgtEl>
                                          <p:spTgt spid="16"/>
                                        </p:tgtEl>
                                      </p:cBhvr>
                                    </p:animEffect>
                                    <p:anim calcmode="lin" valueType="num">
                                      <p:cBhvr>
                                        <p:cTn id="34" dur="800" decel="100000" fill="hold"/>
                                        <p:tgtEl>
                                          <p:spTgt spid="16"/>
                                        </p:tgtEl>
                                        <p:attrNameLst>
                                          <p:attrName>style.rotation</p:attrName>
                                        </p:attrNameLst>
                                      </p:cBhvr>
                                      <p:tavLst>
                                        <p:tav tm="0">
                                          <p:val>
                                            <p:fltVal val="-90"/>
                                          </p:val>
                                        </p:tav>
                                        <p:tav tm="100000">
                                          <p:val>
                                            <p:fltVal val="0"/>
                                          </p:val>
                                        </p:tav>
                                      </p:tavLst>
                                    </p:anim>
                                    <p:anim calcmode="lin" valueType="num">
                                      <p:cBhvr>
                                        <p:cTn id="35" dur="800" decel="100000" fill="hold"/>
                                        <p:tgtEl>
                                          <p:spTgt spid="16"/>
                                        </p:tgtEl>
                                        <p:attrNameLst>
                                          <p:attrName>ppt_x</p:attrName>
                                        </p:attrNameLst>
                                      </p:cBhvr>
                                      <p:tavLst>
                                        <p:tav tm="0">
                                          <p:val>
                                            <p:strVal val="#ppt_x+0.4"/>
                                          </p:val>
                                        </p:tav>
                                        <p:tav tm="100000">
                                          <p:val>
                                            <p:strVal val="#ppt_x-0.05"/>
                                          </p:val>
                                        </p:tav>
                                      </p:tavLst>
                                    </p:anim>
                                    <p:anim calcmode="lin" valueType="num">
                                      <p:cBhvr>
                                        <p:cTn id="36" dur="800" decel="100000" fill="hold"/>
                                        <p:tgtEl>
                                          <p:spTgt spid="16"/>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800" decel="100000"/>
                                        <p:tgtEl>
                                          <p:spTgt spid="17"/>
                                        </p:tgtEl>
                                      </p:cBhvr>
                                    </p:animEffect>
                                    <p:anim calcmode="lin" valueType="num">
                                      <p:cBhvr>
                                        <p:cTn id="44" dur="800" decel="100000" fill="hold"/>
                                        <p:tgtEl>
                                          <p:spTgt spid="17"/>
                                        </p:tgtEl>
                                        <p:attrNameLst>
                                          <p:attrName>style.rotation</p:attrName>
                                        </p:attrNameLst>
                                      </p:cBhvr>
                                      <p:tavLst>
                                        <p:tav tm="0">
                                          <p:val>
                                            <p:fltVal val="-90"/>
                                          </p:val>
                                        </p:tav>
                                        <p:tav tm="100000">
                                          <p:val>
                                            <p:fltVal val="0"/>
                                          </p:val>
                                        </p:tav>
                                      </p:tavLst>
                                    </p:anim>
                                    <p:anim calcmode="lin" valueType="num">
                                      <p:cBhvr>
                                        <p:cTn id="45" dur="800" decel="100000" fill="hold"/>
                                        <p:tgtEl>
                                          <p:spTgt spid="17"/>
                                        </p:tgtEl>
                                        <p:attrNameLst>
                                          <p:attrName>ppt_x</p:attrName>
                                        </p:attrNameLst>
                                      </p:cBhvr>
                                      <p:tavLst>
                                        <p:tav tm="0">
                                          <p:val>
                                            <p:strVal val="#ppt_x+0.4"/>
                                          </p:val>
                                        </p:tav>
                                        <p:tav tm="100000">
                                          <p:val>
                                            <p:strVal val="#ppt_x-0.05"/>
                                          </p:val>
                                        </p:tav>
                                      </p:tavLst>
                                    </p:anim>
                                    <p:anim calcmode="lin" valueType="num">
                                      <p:cBhvr>
                                        <p:cTn id="46" dur="800" decel="100000" fill="hold"/>
                                        <p:tgtEl>
                                          <p:spTgt spid="17"/>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800" decel="100000"/>
                                        <p:tgtEl>
                                          <p:spTgt spid="10"/>
                                        </p:tgtEl>
                                      </p:cBhvr>
                                    </p:animEffect>
                                    <p:anim calcmode="lin" valueType="num">
                                      <p:cBhvr>
                                        <p:cTn id="54" dur="800" decel="100000" fill="hold"/>
                                        <p:tgtEl>
                                          <p:spTgt spid="10"/>
                                        </p:tgtEl>
                                        <p:attrNameLst>
                                          <p:attrName>style.rotation</p:attrName>
                                        </p:attrNameLst>
                                      </p:cBhvr>
                                      <p:tavLst>
                                        <p:tav tm="0">
                                          <p:val>
                                            <p:fltVal val="-90"/>
                                          </p:val>
                                        </p:tav>
                                        <p:tav tm="100000">
                                          <p:val>
                                            <p:fltVal val="0"/>
                                          </p:val>
                                        </p:tav>
                                      </p:tavLst>
                                    </p:anim>
                                    <p:anim calcmode="lin" valueType="num">
                                      <p:cBhvr>
                                        <p:cTn id="55" dur="800" decel="100000" fill="hold"/>
                                        <p:tgtEl>
                                          <p:spTgt spid="10"/>
                                        </p:tgtEl>
                                        <p:attrNameLst>
                                          <p:attrName>ppt_x</p:attrName>
                                        </p:attrNameLst>
                                      </p:cBhvr>
                                      <p:tavLst>
                                        <p:tav tm="0">
                                          <p:val>
                                            <p:strVal val="#ppt_x+0.4"/>
                                          </p:val>
                                        </p:tav>
                                        <p:tav tm="100000">
                                          <p:val>
                                            <p:strVal val="#ppt_x-0.05"/>
                                          </p:val>
                                        </p:tav>
                                      </p:tavLst>
                                    </p:anim>
                                    <p:anim calcmode="lin" valueType="num">
                                      <p:cBhvr>
                                        <p:cTn id="56" dur="800" decel="100000" fill="hold"/>
                                        <p:tgtEl>
                                          <p:spTgt spid="10"/>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0"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800" decel="100000"/>
                                        <p:tgtEl>
                                          <p:spTgt spid="18"/>
                                        </p:tgtEl>
                                      </p:cBhvr>
                                    </p:animEffect>
                                    <p:anim calcmode="lin" valueType="num">
                                      <p:cBhvr>
                                        <p:cTn id="64" dur="800" decel="100000" fill="hold"/>
                                        <p:tgtEl>
                                          <p:spTgt spid="18"/>
                                        </p:tgtEl>
                                        <p:attrNameLst>
                                          <p:attrName>style.rotation</p:attrName>
                                        </p:attrNameLst>
                                      </p:cBhvr>
                                      <p:tavLst>
                                        <p:tav tm="0">
                                          <p:val>
                                            <p:fltVal val="-90"/>
                                          </p:val>
                                        </p:tav>
                                        <p:tav tm="100000">
                                          <p:val>
                                            <p:fltVal val="0"/>
                                          </p:val>
                                        </p:tav>
                                      </p:tavLst>
                                    </p:anim>
                                    <p:anim calcmode="lin" valueType="num">
                                      <p:cBhvr>
                                        <p:cTn id="65" dur="800" decel="100000" fill="hold"/>
                                        <p:tgtEl>
                                          <p:spTgt spid="18"/>
                                        </p:tgtEl>
                                        <p:attrNameLst>
                                          <p:attrName>ppt_x</p:attrName>
                                        </p:attrNameLst>
                                      </p:cBhvr>
                                      <p:tavLst>
                                        <p:tav tm="0">
                                          <p:val>
                                            <p:strVal val="#ppt_x+0.4"/>
                                          </p:val>
                                        </p:tav>
                                        <p:tav tm="100000">
                                          <p:val>
                                            <p:strVal val="#ppt_x-0.05"/>
                                          </p:val>
                                        </p:tav>
                                      </p:tavLst>
                                    </p:anim>
                                    <p:anim calcmode="lin" valueType="num">
                                      <p:cBhvr>
                                        <p:cTn id="66" dur="800" decel="100000" fill="hold"/>
                                        <p:tgtEl>
                                          <p:spTgt spid="18"/>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0"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800" decel="100000"/>
                                        <p:tgtEl>
                                          <p:spTgt spid="19"/>
                                        </p:tgtEl>
                                      </p:cBhvr>
                                    </p:animEffect>
                                    <p:anim calcmode="lin" valueType="num">
                                      <p:cBhvr>
                                        <p:cTn id="74" dur="800" decel="100000" fill="hold"/>
                                        <p:tgtEl>
                                          <p:spTgt spid="19"/>
                                        </p:tgtEl>
                                        <p:attrNameLst>
                                          <p:attrName>style.rotation</p:attrName>
                                        </p:attrNameLst>
                                      </p:cBhvr>
                                      <p:tavLst>
                                        <p:tav tm="0">
                                          <p:val>
                                            <p:fltVal val="-90"/>
                                          </p:val>
                                        </p:tav>
                                        <p:tav tm="100000">
                                          <p:val>
                                            <p:fltVal val="0"/>
                                          </p:val>
                                        </p:tav>
                                      </p:tavLst>
                                    </p:anim>
                                    <p:anim calcmode="lin" valueType="num">
                                      <p:cBhvr>
                                        <p:cTn id="75" dur="800" decel="100000" fill="hold"/>
                                        <p:tgtEl>
                                          <p:spTgt spid="19"/>
                                        </p:tgtEl>
                                        <p:attrNameLst>
                                          <p:attrName>ppt_x</p:attrName>
                                        </p:attrNameLst>
                                      </p:cBhvr>
                                      <p:tavLst>
                                        <p:tav tm="0">
                                          <p:val>
                                            <p:strVal val="#ppt_x+0.4"/>
                                          </p:val>
                                        </p:tav>
                                        <p:tav tm="100000">
                                          <p:val>
                                            <p:strVal val="#ppt_x-0.05"/>
                                          </p:val>
                                        </p:tav>
                                      </p:tavLst>
                                    </p:anim>
                                    <p:anim calcmode="lin" valueType="num">
                                      <p:cBhvr>
                                        <p:cTn id="76" dur="800" decel="100000" fill="hold"/>
                                        <p:tgtEl>
                                          <p:spTgt spid="19"/>
                                        </p:tgtEl>
                                        <p:attrNameLst>
                                          <p:attrName>ppt_y</p:attrName>
                                        </p:attrNameLst>
                                      </p:cBhvr>
                                      <p:tavLst>
                                        <p:tav tm="0">
                                          <p:val>
                                            <p:strVal val="#ppt_y-0.4"/>
                                          </p:val>
                                        </p:tav>
                                        <p:tav tm="100000">
                                          <p:val>
                                            <p:strVal val="#ppt_y+0.1"/>
                                          </p:val>
                                        </p:tav>
                                      </p:tavLst>
                                    </p:anim>
                                    <p:anim calcmode="lin" valueType="num">
                                      <p:cBhvr>
                                        <p:cTn id="77"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78"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0" presetClass="entr" presetSubtype="0" fill="hold" grpId="0" nodeType="click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800" decel="100000"/>
                                        <p:tgtEl>
                                          <p:spTgt spid="11"/>
                                        </p:tgtEl>
                                      </p:cBhvr>
                                    </p:animEffect>
                                    <p:anim calcmode="lin" valueType="num">
                                      <p:cBhvr>
                                        <p:cTn id="84" dur="800" decel="100000" fill="hold"/>
                                        <p:tgtEl>
                                          <p:spTgt spid="11"/>
                                        </p:tgtEl>
                                        <p:attrNameLst>
                                          <p:attrName>style.rotation</p:attrName>
                                        </p:attrNameLst>
                                      </p:cBhvr>
                                      <p:tavLst>
                                        <p:tav tm="0">
                                          <p:val>
                                            <p:fltVal val="-90"/>
                                          </p:val>
                                        </p:tav>
                                        <p:tav tm="100000">
                                          <p:val>
                                            <p:fltVal val="0"/>
                                          </p:val>
                                        </p:tav>
                                      </p:tavLst>
                                    </p:anim>
                                    <p:anim calcmode="lin" valueType="num">
                                      <p:cBhvr>
                                        <p:cTn id="85" dur="800" decel="100000" fill="hold"/>
                                        <p:tgtEl>
                                          <p:spTgt spid="11"/>
                                        </p:tgtEl>
                                        <p:attrNameLst>
                                          <p:attrName>ppt_x</p:attrName>
                                        </p:attrNameLst>
                                      </p:cBhvr>
                                      <p:tavLst>
                                        <p:tav tm="0">
                                          <p:val>
                                            <p:strVal val="#ppt_x+0.4"/>
                                          </p:val>
                                        </p:tav>
                                        <p:tav tm="100000">
                                          <p:val>
                                            <p:strVal val="#ppt_x-0.05"/>
                                          </p:val>
                                        </p:tav>
                                      </p:tavLst>
                                    </p:anim>
                                    <p:anim calcmode="lin" valueType="num">
                                      <p:cBhvr>
                                        <p:cTn id="86" dur="800" decel="100000" fill="hold"/>
                                        <p:tgtEl>
                                          <p:spTgt spid="11"/>
                                        </p:tgtEl>
                                        <p:attrNameLst>
                                          <p:attrName>ppt_y</p:attrName>
                                        </p:attrNameLst>
                                      </p:cBhvr>
                                      <p:tavLst>
                                        <p:tav tm="0">
                                          <p:val>
                                            <p:strVal val="#ppt_y-0.4"/>
                                          </p:val>
                                        </p:tav>
                                        <p:tav tm="100000">
                                          <p:val>
                                            <p:strVal val="#ppt_y+0.1"/>
                                          </p:val>
                                        </p:tav>
                                      </p:tavLst>
                                    </p:anim>
                                    <p:anim calcmode="lin" valueType="num">
                                      <p:cBhvr>
                                        <p:cTn id="87"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88"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0" presetClass="entr" presetSubtype="0" fill="hold" grpId="0" nodeType="click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fade">
                                      <p:cBhvr>
                                        <p:cTn id="93" dur="800" decel="100000"/>
                                        <p:tgtEl>
                                          <p:spTgt spid="24"/>
                                        </p:tgtEl>
                                      </p:cBhvr>
                                    </p:animEffect>
                                    <p:anim calcmode="lin" valueType="num">
                                      <p:cBhvr>
                                        <p:cTn id="94" dur="800" decel="100000" fill="hold"/>
                                        <p:tgtEl>
                                          <p:spTgt spid="24"/>
                                        </p:tgtEl>
                                        <p:attrNameLst>
                                          <p:attrName>style.rotation</p:attrName>
                                        </p:attrNameLst>
                                      </p:cBhvr>
                                      <p:tavLst>
                                        <p:tav tm="0">
                                          <p:val>
                                            <p:fltVal val="-90"/>
                                          </p:val>
                                        </p:tav>
                                        <p:tav tm="100000">
                                          <p:val>
                                            <p:fltVal val="0"/>
                                          </p:val>
                                        </p:tav>
                                      </p:tavLst>
                                    </p:anim>
                                    <p:anim calcmode="lin" valueType="num">
                                      <p:cBhvr>
                                        <p:cTn id="95" dur="800" decel="100000" fill="hold"/>
                                        <p:tgtEl>
                                          <p:spTgt spid="24"/>
                                        </p:tgtEl>
                                        <p:attrNameLst>
                                          <p:attrName>ppt_x</p:attrName>
                                        </p:attrNameLst>
                                      </p:cBhvr>
                                      <p:tavLst>
                                        <p:tav tm="0">
                                          <p:val>
                                            <p:strVal val="#ppt_x+0.4"/>
                                          </p:val>
                                        </p:tav>
                                        <p:tav tm="100000">
                                          <p:val>
                                            <p:strVal val="#ppt_x-0.05"/>
                                          </p:val>
                                        </p:tav>
                                      </p:tavLst>
                                    </p:anim>
                                    <p:anim calcmode="lin" valueType="num">
                                      <p:cBhvr>
                                        <p:cTn id="96" dur="800" decel="100000" fill="hold"/>
                                        <p:tgtEl>
                                          <p:spTgt spid="24"/>
                                        </p:tgtEl>
                                        <p:attrNameLst>
                                          <p:attrName>ppt_y</p:attrName>
                                        </p:attrNameLst>
                                      </p:cBhvr>
                                      <p:tavLst>
                                        <p:tav tm="0">
                                          <p:val>
                                            <p:strVal val="#ppt_y-0.4"/>
                                          </p:val>
                                        </p:tav>
                                        <p:tav tm="100000">
                                          <p:val>
                                            <p:strVal val="#ppt_y+0.1"/>
                                          </p:val>
                                        </p:tav>
                                      </p:tavLst>
                                    </p:anim>
                                    <p:anim calcmode="lin" valueType="num">
                                      <p:cBhvr>
                                        <p:cTn id="97"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98"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0" presetClass="entr" presetSubtype="0" fill="hold" grpId="0"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fade">
                                      <p:cBhvr>
                                        <p:cTn id="103" dur="800" decel="100000"/>
                                        <p:tgtEl>
                                          <p:spTgt spid="26"/>
                                        </p:tgtEl>
                                      </p:cBhvr>
                                    </p:animEffect>
                                    <p:anim calcmode="lin" valueType="num">
                                      <p:cBhvr>
                                        <p:cTn id="104" dur="800" decel="100000" fill="hold"/>
                                        <p:tgtEl>
                                          <p:spTgt spid="26"/>
                                        </p:tgtEl>
                                        <p:attrNameLst>
                                          <p:attrName>style.rotation</p:attrName>
                                        </p:attrNameLst>
                                      </p:cBhvr>
                                      <p:tavLst>
                                        <p:tav tm="0">
                                          <p:val>
                                            <p:fltVal val="-90"/>
                                          </p:val>
                                        </p:tav>
                                        <p:tav tm="100000">
                                          <p:val>
                                            <p:fltVal val="0"/>
                                          </p:val>
                                        </p:tav>
                                      </p:tavLst>
                                    </p:anim>
                                    <p:anim calcmode="lin" valueType="num">
                                      <p:cBhvr>
                                        <p:cTn id="105" dur="800" decel="100000" fill="hold"/>
                                        <p:tgtEl>
                                          <p:spTgt spid="26"/>
                                        </p:tgtEl>
                                        <p:attrNameLst>
                                          <p:attrName>ppt_x</p:attrName>
                                        </p:attrNameLst>
                                      </p:cBhvr>
                                      <p:tavLst>
                                        <p:tav tm="0">
                                          <p:val>
                                            <p:strVal val="#ppt_x+0.4"/>
                                          </p:val>
                                        </p:tav>
                                        <p:tav tm="100000">
                                          <p:val>
                                            <p:strVal val="#ppt_x-0.05"/>
                                          </p:val>
                                        </p:tav>
                                      </p:tavLst>
                                    </p:anim>
                                    <p:anim calcmode="lin" valueType="num">
                                      <p:cBhvr>
                                        <p:cTn id="106" dur="800" decel="100000" fill="hold"/>
                                        <p:tgtEl>
                                          <p:spTgt spid="26"/>
                                        </p:tgtEl>
                                        <p:attrNameLst>
                                          <p:attrName>ppt_y</p:attrName>
                                        </p:attrNameLst>
                                      </p:cBhvr>
                                      <p:tavLst>
                                        <p:tav tm="0">
                                          <p:val>
                                            <p:strVal val="#ppt_y-0.4"/>
                                          </p:val>
                                        </p:tav>
                                        <p:tav tm="100000">
                                          <p:val>
                                            <p:strVal val="#ppt_y+0.1"/>
                                          </p:val>
                                        </p:tav>
                                      </p:tavLst>
                                    </p:anim>
                                    <p:anim calcmode="lin" valueType="num">
                                      <p:cBhvr>
                                        <p:cTn id="107"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108"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30" presetClass="entr" presetSubtype="0" fill="hold" grpId="0" nodeType="click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fade">
                                      <p:cBhvr>
                                        <p:cTn id="113" dur="800" decel="100000"/>
                                        <p:tgtEl>
                                          <p:spTgt spid="15"/>
                                        </p:tgtEl>
                                      </p:cBhvr>
                                    </p:animEffect>
                                    <p:anim calcmode="lin" valueType="num">
                                      <p:cBhvr>
                                        <p:cTn id="114" dur="800" decel="100000" fill="hold"/>
                                        <p:tgtEl>
                                          <p:spTgt spid="15"/>
                                        </p:tgtEl>
                                        <p:attrNameLst>
                                          <p:attrName>style.rotation</p:attrName>
                                        </p:attrNameLst>
                                      </p:cBhvr>
                                      <p:tavLst>
                                        <p:tav tm="0">
                                          <p:val>
                                            <p:fltVal val="-90"/>
                                          </p:val>
                                        </p:tav>
                                        <p:tav tm="100000">
                                          <p:val>
                                            <p:fltVal val="0"/>
                                          </p:val>
                                        </p:tav>
                                      </p:tavLst>
                                    </p:anim>
                                    <p:anim calcmode="lin" valueType="num">
                                      <p:cBhvr>
                                        <p:cTn id="115" dur="800" decel="100000" fill="hold"/>
                                        <p:tgtEl>
                                          <p:spTgt spid="15"/>
                                        </p:tgtEl>
                                        <p:attrNameLst>
                                          <p:attrName>ppt_x</p:attrName>
                                        </p:attrNameLst>
                                      </p:cBhvr>
                                      <p:tavLst>
                                        <p:tav tm="0">
                                          <p:val>
                                            <p:strVal val="#ppt_x+0.4"/>
                                          </p:val>
                                        </p:tav>
                                        <p:tav tm="100000">
                                          <p:val>
                                            <p:strVal val="#ppt_x-0.05"/>
                                          </p:val>
                                        </p:tav>
                                      </p:tavLst>
                                    </p:anim>
                                    <p:anim calcmode="lin" valueType="num">
                                      <p:cBhvr>
                                        <p:cTn id="116" dur="800" decel="100000" fill="hold"/>
                                        <p:tgtEl>
                                          <p:spTgt spid="15"/>
                                        </p:tgtEl>
                                        <p:attrNameLst>
                                          <p:attrName>ppt_y</p:attrName>
                                        </p:attrNameLst>
                                      </p:cBhvr>
                                      <p:tavLst>
                                        <p:tav tm="0">
                                          <p:val>
                                            <p:strVal val="#ppt_y-0.4"/>
                                          </p:val>
                                        </p:tav>
                                        <p:tav tm="100000">
                                          <p:val>
                                            <p:strVal val="#ppt_y+0.1"/>
                                          </p:val>
                                        </p:tav>
                                      </p:tavLst>
                                    </p:anim>
                                    <p:anim calcmode="lin" valueType="num">
                                      <p:cBhvr>
                                        <p:cTn id="117"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18"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30" presetClass="entr" presetSubtype="0" fill="hold" grpId="0" nodeType="clickEffect">
                                  <p:stCondLst>
                                    <p:cond delay="0"/>
                                  </p:stCondLst>
                                  <p:childTnLst>
                                    <p:set>
                                      <p:cBhvr>
                                        <p:cTn id="122" dur="1" fill="hold">
                                          <p:stCondLst>
                                            <p:cond delay="0"/>
                                          </p:stCondLst>
                                        </p:cTn>
                                        <p:tgtEl>
                                          <p:spTgt spid="25"/>
                                        </p:tgtEl>
                                        <p:attrNameLst>
                                          <p:attrName>style.visibility</p:attrName>
                                        </p:attrNameLst>
                                      </p:cBhvr>
                                      <p:to>
                                        <p:strVal val="visible"/>
                                      </p:to>
                                    </p:set>
                                    <p:animEffect transition="in" filter="fade">
                                      <p:cBhvr>
                                        <p:cTn id="123" dur="800" decel="100000"/>
                                        <p:tgtEl>
                                          <p:spTgt spid="25"/>
                                        </p:tgtEl>
                                      </p:cBhvr>
                                    </p:animEffect>
                                    <p:anim calcmode="lin" valueType="num">
                                      <p:cBhvr>
                                        <p:cTn id="124" dur="800" decel="100000" fill="hold"/>
                                        <p:tgtEl>
                                          <p:spTgt spid="25"/>
                                        </p:tgtEl>
                                        <p:attrNameLst>
                                          <p:attrName>style.rotation</p:attrName>
                                        </p:attrNameLst>
                                      </p:cBhvr>
                                      <p:tavLst>
                                        <p:tav tm="0">
                                          <p:val>
                                            <p:fltVal val="-90"/>
                                          </p:val>
                                        </p:tav>
                                        <p:tav tm="100000">
                                          <p:val>
                                            <p:fltVal val="0"/>
                                          </p:val>
                                        </p:tav>
                                      </p:tavLst>
                                    </p:anim>
                                    <p:anim calcmode="lin" valueType="num">
                                      <p:cBhvr>
                                        <p:cTn id="125" dur="800" decel="100000" fill="hold"/>
                                        <p:tgtEl>
                                          <p:spTgt spid="25"/>
                                        </p:tgtEl>
                                        <p:attrNameLst>
                                          <p:attrName>ppt_x</p:attrName>
                                        </p:attrNameLst>
                                      </p:cBhvr>
                                      <p:tavLst>
                                        <p:tav tm="0">
                                          <p:val>
                                            <p:strVal val="#ppt_x+0.4"/>
                                          </p:val>
                                        </p:tav>
                                        <p:tav tm="100000">
                                          <p:val>
                                            <p:strVal val="#ppt_x-0.05"/>
                                          </p:val>
                                        </p:tav>
                                      </p:tavLst>
                                    </p:anim>
                                    <p:anim calcmode="lin" valueType="num">
                                      <p:cBhvr>
                                        <p:cTn id="126" dur="800" decel="100000" fill="hold"/>
                                        <p:tgtEl>
                                          <p:spTgt spid="25"/>
                                        </p:tgtEl>
                                        <p:attrNameLst>
                                          <p:attrName>ppt_y</p:attrName>
                                        </p:attrNameLst>
                                      </p:cBhvr>
                                      <p:tavLst>
                                        <p:tav tm="0">
                                          <p:val>
                                            <p:strVal val="#ppt_y-0.4"/>
                                          </p:val>
                                        </p:tav>
                                        <p:tav tm="100000">
                                          <p:val>
                                            <p:strVal val="#ppt_y+0.1"/>
                                          </p:val>
                                        </p:tav>
                                      </p:tavLst>
                                    </p:anim>
                                    <p:anim calcmode="lin" valueType="num">
                                      <p:cBhvr>
                                        <p:cTn id="127"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128"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30" presetClass="entr" presetSubtype="0" fill="hold" grpId="0" nodeType="clickEffect">
                                  <p:stCondLst>
                                    <p:cond delay="0"/>
                                  </p:stCondLst>
                                  <p:childTnLst>
                                    <p:set>
                                      <p:cBhvr>
                                        <p:cTn id="132" dur="1" fill="hold">
                                          <p:stCondLst>
                                            <p:cond delay="0"/>
                                          </p:stCondLst>
                                        </p:cTn>
                                        <p:tgtEl>
                                          <p:spTgt spid="27"/>
                                        </p:tgtEl>
                                        <p:attrNameLst>
                                          <p:attrName>style.visibility</p:attrName>
                                        </p:attrNameLst>
                                      </p:cBhvr>
                                      <p:to>
                                        <p:strVal val="visible"/>
                                      </p:to>
                                    </p:set>
                                    <p:animEffect transition="in" filter="fade">
                                      <p:cBhvr>
                                        <p:cTn id="133" dur="800" decel="100000"/>
                                        <p:tgtEl>
                                          <p:spTgt spid="27"/>
                                        </p:tgtEl>
                                      </p:cBhvr>
                                    </p:animEffect>
                                    <p:anim calcmode="lin" valueType="num">
                                      <p:cBhvr>
                                        <p:cTn id="134" dur="800" decel="100000" fill="hold"/>
                                        <p:tgtEl>
                                          <p:spTgt spid="27"/>
                                        </p:tgtEl>
                                        <p:attrNameLst>
                                          <p:attrName>style.rotation</p:attrName>
                                        </p:attrNameLst>
                                      </p:cBhvr>
                                      <p:tavLst>
                                        <p:tav tm="0">
                                          <p:val>
                                            <p:fltVal val="-90"/>
                                          </p:val>
                                        </p:tav>
                                        <p:tav tm="100000">
                                          <p:val>
                                            <p:fltVal val="0"/>
                                          </p:val>
                                        </p:tav>
                                      </p:tavLst>
                                    </p:anim>
                                    <p:anim calcmode="lin" valueType="num">
                                      <p:cBhvr>
                                        <p:cTn id="135" dur="800" decel="100000" fill="hold"/>
                                        <p:tgtEl>
                                          <p:spTgt spid="27"/>
                                        </p:tgtEl>
                                        <p:attrNameLst>
                                          <p:attrName>ppt_x</p:attrName>
                                        </p:attrNameLst>
                                      </p:cBhvr>
                                      <p:tavLst>
                                        <p:tav tm="0">
                                          <p:val>
                                            <p:strVal val="#ppt_x+0.4"/>
                                          </p:val>
                                        </p:tav>
                                        <p:tav tm="100000">
                                          <p:val>
                                            <p:strVal val="#ppt_x-0.05"/>
                                          </p:val>
                                        </p:tav>
                                      </p:tavLst>
                                    </p:anim>
                                    <p:anim calcmode="lin" valueType="num">
                                      <p:cBhvr>
                                        <p:cTn id="136" dur="800" decel="100000" fill="hold"/>
                                        <p:tgtEl>
                                          <p:spTgt spid="27"/>
                                        </p:tgtEl>
                                        <p:attrNameLst>
                                          <p:attrName>ppt_y</p:attrName>
                                        </p:attrNameLst>
                                      </p:cBhvr>
                                      <p:tavLst>
                                        <p:tav tm="0">
                                          <p:val>
                                            <p:strVal val="#ppt_y-0.4"/>
                                          </p:val>
                                        </p:tav>
                                        <p:tav tm="100000">
                                          <p:val>
                                            <p:strVal val="#ppt_y+0.1"/>
                                          </p:val>
                                        </p:tav>
                                      </p:tavLst>
                                    </p:anim>
                                    <p:anim calcmode="lin" valueType="num">
                                      <p:cBhvr>
                                        <p:cTn id="137"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138"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9"/>
                                        </p:tgtEl>
                                        <p:attrNameLst>
                                          <p:attrName>style.visibility</p:attrName>
                                        </p:attrNameLst>
                                      </p:cBhvr>
                                      <p:to>
                                        <p:strVal val="visible"/>
                                      </p:to>
                                    </p:set>
                                    <p:animEffect transition="in" filter="fade">
                                      <p:cBhvr>
                                        <p:cTn id="143" dur="1000"/>
                                        <p:tgtEl>
                                          <p:spTgt spid="9"/>
                                        </p:tgtEl>
                                      </p:cBhvr>
                                    </p:animEffect>
                                    <p:anim calcmode="lin" valueType="num">
                                      <p:cBhvr>
                                        <p:cTn id="144" dur="1000" fill="hold"/>
                                        <p:tgtEl>
                                          <p:spTgt spid="9"/>
                                        </p:tgtEl>
                                        <p:attrNameLst>
                                          <p:attrName>ppt_x</p:attrName>
                                        </p:attrNameLst>
                                      </p:cBhvr>
                                      <p:tavLst>
                                        <p:tav tm="0">
                                          <p:val>
                                            <p:strVal val="#ppt_x"/>
                                          </p:val>
                                        </p:tav>
                                        <p:tav tm="100000">
                                          <p:val>
                                            <p:strVal val="#ppt_x"/>
                                          </p:val>
                                        </p:tav>
                                      </p:tavLst>
                                    </p:anim>
                                    <p:anim calcmode="lin" valueType="num">
                                      <p:cBhvr>
                                        <p:cTn id="1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42" presetClass="entr" presetSubtype="0" fill="hold" grpId="0" nodeType="clickEffect">
                                  <p:stCondLst>
                                    <p:cond delay="0"/>
                                  </p:stCondLst>
                                  <p:childTnLst>
                                    <p:set>
                                      <p:cBhvr>
                                        <p:cTn id="149" dur="1" fill="hold">
                                          <p:stCondLst>
                                            <p:cond delay="0"/>
                                          </p:stCondLst>
                                        </p:cTn>
                                        <p:tgtEl>
                                          <p:spTgt spid="14"/>
                                        </p:tgtEl>
                                        <p:attrNameLst>
                                          <p:attrName>style.visibility</p:attrName>
                                        </p:attrNameLst>
                                      </p:cBhvr>
                                      <p:to>
                                        <p:strVal val="visible"/>
                                      </p:to>
                                    </p:set>
                                    <p:animEffect transition="in" filter="fade">
                                      <p:cBhvr>
                                        <p:cTn id="150" dur="1000"/>
                                        <p:tgtEl>
                                          <p:spTgt spid="14"/>
                                        </p:tgtEl>
                                      </p:cBhvr>
                                    </p:animEffect>
                                    <p:anim calcmode="lin" valueType="num">
                                      <p:cBhvr>
                                        <p:cTn id="151" dur="1000" fill="hold"/>
                                        <p:tgtEl>
                                          <p:spTgt spid="14"/>
                                        </p:tgtEl>
                                        <p:attrNameLst>
                                          <p:attrName>ppt_x</p:attrName>
                                        </p:attrNameLst>
                                      </p:cBhvr>
                                      <p:tavLst>
                                        <p:tav tm="0">
                                          <p:val>
                                            <p:strVal val="#ppt_x"/>
                                          </p:val>
                                        </p:tav>
                                        <p:tav tm="100000">
                                          <p:val>
                                            <p:strVal val="#ppt_x"/>
                                          </p:val>
                                        </p:tav>
                                      </p:tavLst>
                                    </p:anim>
                                    <p:anim calcmode="lin" valueType="num">
                                      <p:cBhvr>
                                        <p:cTn id="15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42" presetClass="entr" presetSubtype="0" fill="hold" grpId="0" nodeType="clickEffect">
                                  <p:stCondLst>
                                    <p:cond delay="0"/>
                                  </p:stCondLst>
                                  <p:childTnLst>
                                    <p:set>
                                      <p:cBhvr>
                                        <p:cTn id="156" dur="1" fill="hold">
                                          <p:stCondLst>
                                            <p:cond delay="0"/>
                                          </p:stCondLst>
                                        </p:cTn>
                                        <p:tgtEl>
                                          <p:spTgt spid="12"/>
                                        </p:tgtEl>
                                        <p:attrNameLst>
                                          <p:attrName>style.visibility</p:attrName>
                                        </p:attrNameLst>
                                      </p:cBhvr>
                                      <p:to>
                                        <p:strVal val="visible"/>
                                      </p:to>
                                    </p:set>
                                    <p:animEffect transition="in" filter="fade">
                                      <p:cBhvr>
                                        <p:cTn id="157" dur="1000"/>
                                        <p:tgtEl>
                                          <p:spTgt spid="12"/>
                                        </p:tgtEl>
                                      </p:cBhvr>
                                    </p:animEffect>
                                    <p:anim calcmode="lin" valueType="num">
                                      <p:cBhvr>
                                        <p:cTn id="158" dur="1000" fill="hold"/>
                                        <p:tgtEl>
                                          <p:spTgt spid="12"/>
                                        </p:tgtEl>
                                        <p:attrNameLst>
                                          <p:attrName>ppt_x</p:attrName>
                                        </p:attrNameLst>
                                      </p:cBhvr>
                                      <p:tavLst>
                                        <p:tav tm="0">
                                          <p:val>
                                            <p:strVal val="#ppt_x"/>
                                          </p:val>
                                        </p:tav>
                                        <p:tav tm="100000">
                                          <p:val>
                                            <p:strVal val="#ppt_x"/>
                                          </p:val>
                                        </p:tav>
                                      </p:tavLst>
                                    </p:anim>
                                    <p:anim calcmode="lin" valueType="num">
                                      <p:cBhvr>
                                        <p:cTn id="15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2" presetClass="entr" presetSubtype="9" fill="hold" grpId="0" nodeType="clickEffect">
                                  <p:stCondLst>
                                    <p:cond delay="0"/>
                                  </p:stCondLst>
                                  <p:iterate type="lt">
                                    <p:tmPct val="10000"/>
                                  </p:iterate>
                                  <p:childTnLst>
                                    <p:set>
                                      <p:cBhvr>
                                        <p:cTn id="163" dur="1" fill="hold">
                                          <p:stCondLst>
                                            <p:cond delay="0"/>
                                          </p:stCondLst>
                                        </p:cTn>
                                        <p:tgtEl>
                                          <p:spTgt spid="28">
                                            <p:txEl>
                                              <p:pRg st="0" end="0"/>
                                            </p:txEl>
                                          </p:spTgt>
                                        </p:tgtEl>
                                        <p:attrNameLst>
                                          <p:attrName>style.visibility</p:attrName>
                                        </p:attrNameLst>
                                      </p:cBhvr>
                                      <p:to>
                                        <p:strVal val="visible"/>
                                      </p:to>
                                    </p:set>
                                    <p:anim calcmode="lin" valueType="num">
                                      <p:cBhvr additive="base">
                                        <p:cTn id="164" dur="5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165" dur="500" fill="hold"/>
                                        <p:tgtEl>
                                          <p:spTgt spid="28">
                                            <p:txEl>
                                              <p:pRg st="0" end="0"/>
                                            </p:txEl>
                                          </p:spTgt>
                                        </p:tgtEl>
                                        <p:attrNameLst>
                                          <p:attrName>ppt_y</p:attrName>
                                        </p:attrNameLst>
                                      </p:cBhvr>
                                      <p:tavLst>
                                        <p:tav tm="0">
                                          <p:val>
                                            <p:strVal val="0-#ppt_h/2"/>
                                          </p:val>
                                        </p:tav>
                                        <p:tav tm="100000">
                                          <p:val>
                                            <p:strVal val="#ppt_y"/>
                                          </p:val>
                                        </p:tav>
                                      </p:tavLst>
                                    </p:anim>
                                  </p:childTnLst>
                                </p:cTn>
                              </p:par>
                              <p:par>
                                <p:cTn id="166" presetID="2" presetClass="entr" presetSubtype="9" fill="hold" grpId="0" nodeType="withEffect">
                                  <p:stCondLst>
                                    <p:cond delay="0"/>
                                  </p:stCondLst>
                                  <p:iterate type="lt">
                                    <p:tmPct val="10000"/>
                                  </p:iterate>
                                  <p:childTnLst>
                                    <p:set>
                                      <p:cBhvr>
                                        <p:cTn id="167" dur="1" fill="hold">
                                          <p:stCondLst>
                                            <p:cond delay="0"/>
                                          </p:stCondLst>
                                        </p:cTn>
                                        <p:tgtEl>
                                          <p:spTgt spid="29">
                                            <p:txEl>
                                              <p:pRg st="0" end="0"/>
                                            </p:txEl>
                                          </p:spTgt>
                                        </p:tgtEl>
                                        <p:attrNameLst>
                                          <p:attrName>style.visibility</p:attrName>
                                        </p:attrNameLst>
                                      </p:cBhvr>
                                      <p:to>
                                        <p:strVal val="visible"/>
                                      </p:to>
                                    </p:set>
                                    <p:anim calcmode="lin" valueType="num">
                                      <p:cBhvr additive="base">
                                        <p:cTn id="168" dur="500" fill="hold"/>
                                        <p:tgtEl>
                                          <p:spTgt spid="29">
                                            <p:txEl>
                                              <p:pRg st="0" end="0"/>
                                            </p:txEl>
                                          </p:spTgt>
                                        </p:tgtEl>
                                        <p:attrNameLst>
                                          <p:attrName>ppt_x</p:attrName>
                                        </p:attrNameLst>
                                      </p:cBhvr>
                                      <p:tavLst>
                                        <p:tav tm="0">
                                          <p:val>
                                            <p:strVal val="0-#ppt_w/2"/>
                                          </p:val>
                                        </p:tav>
                                        <p:tav tm="100000">
                                          <p:val>
                                            <p:strVal val="#ppt_x"/>
                                          </p:val>
                                        </p:tav>
                                      </p:tavLst>
                                    </p:anim>
                                    <p:anim calcmode="lin" valueType="num">
                                      <p:cBhvr additive="base">
                                        <p:cTn id="169" dur="500" fill="hold"/>
                                        <p:tgtEl>
                                          <p:spTgt spid="2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2" presetClass="entr" presetSubtype="9" fill="hold" grpId="0" nodeType="clickEffect">
                                  <p:stCondLst>
                                    <p:cond delay="0"/>
                                  </p:stCondLst>
                                  <p:iterate type="lt">
                                    <p:tmPct val="10000"/>
                                  </p:iterate>
                                  <p:childTnLst>
                                    <p:set>
                                      <p:cBhvr>
                                        <p:cTn id="173" dur="1" fill="hold">
                                          <p:stCondLst>
                                            <p:cond delay="0"/>
                                          </p:stCondLst>
                                        </p:cTn>
                                        <p:tgtEl>
                                          <p:spTgt spid="30">
                                            <p:txEl>
                                              <p:pRg st="0" end="0"/>
                                            </p:txEl>
                                          </p:spTgt>
                                        </p:tgtEl>
                                        <p:attrNameLst>
                                          <p:attrName>style.visibility</p:attrName>
                                        </p:attrNameLst>
                                      </p:cBhvr>
                                      <p:to>
                                        <p:strVal val="visible"/>
                                      </p:to>
                                    </p:set>
                                    <p:anim calcmode="lin" valueType="num">
                                      <p:cBhvr additive="base">
                                        <p:cTn id="174" dur="500" fill="hold"/>
                                        <p:tgtEl>
                                          <p:spTgt spid="30">
                                            <p:txEl>
                                              <p:pRg st="0" end="0"/>
                                            </p:txEl>
                                          </p:spTgt>
                                        </p:tgtEl>
                                        <p:attrNameLst>
                                          <p:attrName>ppt_x</p:attrName>
                                        </p:attrNameLst>
                                      </p:cBhvr>
                                      <p:tavLst>
                                        <p:tav tm="0">
                                          <p:val>
                                            <p:strVal val="0-#ppt_w/2"/>
                                          </p:val>
                                        </p:tav>
                                        <p:tav tm="100000">
                                          <p:val>
                                            <p:strVal val="#ppt_x"/>
                                          </p:val>
                                        </p:tav>
                                      </p:tavLst>
                                    </p:anim>
                                    <p:anim calcmode="lin" valueType="num">
                                      <p:cBhvr additive="base">
                                        <p:cTn id="175" dur="500" fill="hold"/>
                                        <p:tgtEl>
                                          <p:spTgt spid="30">
                                            <p:txEl>
                                              <p:pRg st="0" end="0"/>
                                            </p:txEl>
                                          </p:spTgt>
                                        </p:tgtEl>
                                        <p:attrNameLst>
                                          <p:attrName>ppt_y</p:attrName>
                                        </p:attrNameLst>
                                      </p:cBhvr>
                                      <p:tavLst>
                                        <p:tav tm="0">
                                          <p:val>
                                            <p:strVal val="0-#ppt_h/2"/>
                                          </p:val>
                                        </p:tav>
                                        <p:tav tm="100000">
                                          <p:val>
                                            <p:strVal val="#ppt_y"/>
                                          </p:val>
                                        </p:tav>
                                      </p:tavLst>
                                    </p:anim>
                                  </p:childTnLst>
                                </p:cTn>
                              </p:par>
                              <p:par>
                                <p:cTn id="176" presetID="2" presetClass="entr" presetSubtype="9" fill="hold" grpId="0" nodeType="withEffect">
                                  <p:stCondLst>
                                    <p:cond delay="0"/>
                                  </p:stCondLst>
                                  <p:iterate type="lt">
                                    <p:tmPct val="10000"/>
                                  </p:iterate>
                                  <p:childTnLst>
                                    <p:set>
                                      <p:cBhvr>
                                        <p:cTn id="177" dur="1" fill="hold">
                                          <p:stCondLst>
                                            <p:cond delay="0"/>
                                          </p:stCondLst>
                                        </p:cTn>
                                        <p:tgtEl>
                                          <p:spTgt spid="31">
                                            <p:txEl>
                                              <p:pRg st="0" end="0"/>
                                            </p:txEl>
                                          </p:spTgt>
                                        </p:tgtEl>
                                        <p:attrNameLst>
                                          <p:attrName>style.visibility</p:attrName>
                                        </p:attrNameLst>
                                      </p:cBhvr>
                                      <p:to>
                                        <p:strVal val="visible"/>
                                      </p:to>
                                    </p:set>
                                    <p:anim calcmode="lin" valueType="num">
                                      <p:cBhvr additive="base">
                                        <p:cTn id="178" dur="500" fill="hold"/>
                                        <p:tgtEl>
                                          <p:spTgt spid="31">
                                            <p:txEl>
                                              <p:pRg st="0" end="0"/>
                                            </p:txEl>
                                          </p:spTgt>
                                        </p:tgtEl>
                                        <p:attrNameLst>
                                          <p:attrName>ppt_x</p:attrName>
                                        </p:attrNameLst>
                                      </p:cBhvr>
                                      <p:tavLst>
                                        <p:tav tm="0">
                                          <p:val>
                                            <p:strVal val="0-#ppt_w/2"/>
                                          </p:val>
                                        </p:tav>
                                        <p:tav tm="100000">
                                          <p:val>
                                            <p:strVal val="#ppt_x"/>
                                          </p:val>
                                        </p:tav>
                                      </p:tavLst>
                                    </p:anim>
                                    <p:anim calcmode="lin" valueType="num">
                                      <p:cBhvr additive="base">
                                        <p:cTn id="179" dur="500" fill="hold"/>
                                        <p:tgtEl>
                                          <p:spTgt spid="3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80" fill="hold">
                      <p:stCondLst>
                        <p:cond delay="indefinite"/>
                      </p:stCondLst>
                      <p:childTnLst>
                        <p:par>
                          <p:cTn id="181" fill="hold">
                            <p:stCondLst>
                              <p:cond delay="0"/>
                            </p:stCondLst>
                            <p:childTnLst>
                              <p:par>
                                <p:cTn id="182" presetID="2" presetClass="entr" presetSubtype="9" fill="hold" grpId="0" nodeType="clickEffect">
                                  <p:stCondLst>
                                    <p:cond delay="0"/>
                                  </p:stCondLst>
                                  <p:iterate type="lt">
                                    <p:tmPct val="10000"/>
                                  </p:iterate>
                                  <p:childTnLst>
                                    <p:set>
                                      <p:cBhvr>
                                        <p:cTn id="183" dur="1" fill="hold">
                                          <p:stCondLst>
                                            <p:cond delay="0"/>
                                          </p:stCondLst>
                                        </p:cTn>
                                        <p:tgtEl>
                                          <p:spTgt spid="32">
                                            <p:txEl>
                                              <p:pRg st="0" end="0"/>
                                            </p:txEl>
                                          </p:spTgt>
                                        </p:tgtEl>
                                        <p:attrNameLst>
                                          <p:attrName>style.visibility</p:attrName>
                                        </p:attrNameLst>
                                      </p:cBhvr>
                                      <p:to>
                                        <p:strVal val="visible"/>
                                      </p:to>
                                    </p:set>
                                    <p:anim calcmode="lin" valueType="num">
                                      <p:cBhvr additive="base">
                                        <p:cTn id="184"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185" dur="500" fill="hold"/>
                                        <p:tgtEl>
                                          <p:spTgt spid="32">
                                            <p:txEl>
                                              <p:pRg st="0" end="0"/>
                                            </p:txEl>
                                          </p:spTgt>
                                        </p:tgtEl>
                                        <p:attrNameLst>
                                          <p:attrName>ppt_y</p:attrName>
                                        </p:attrNameLst>
                                      </p:cBhvr>
                                      <p:tavLst>
                                        <p:tav tm="0">
                                          <p:val>
                                            <p:strVal val="0-#ppt_h/2"/>
                                          </p:val>
                                        </p:tav>
                                        <p:tav tm="100000">
                                          <p:val>
                                            <p:strVal val="#ppt_y"/>
                                          </p:val>
                                        </p:tav>
                                      </p:tavLst>
                                    </p:anim>
                                  </p:childTnLst>
                                </p:cTn>
                              </p:par>
                              <p:par>
                                <p:cTn id="186" presetID="2" presetClass="entr" presetSubtype="9" fill="hold" grpId="0" nodeType="withEffect">
                                  <p:stCondLst>
                                    <p:cond delay="0"/>
                                  </p:stCondLst>
                                  <p:iterate type="lt">
                                    <p:tmPct val="10000"/>
                                  </p:iterate>
                                  <p:childTnLst>
                                    <p:set>
                                      <p:cBhvr>
                                        <p:cTn id="187" dur="1" fill="hold">
                                          <p:stCondLst>
                                            <p:cond delay="0"/>
                                          </p:stCondLst>
                                        </p:cTn>
                                        <p:tgtEl>
                                          <p:spTgt spid="33">
                                            <p:txEl>
                                              <p:pRg st="0" end="0"/>
                                            </p:txEl>
                                          </p:spTgt>
                                        </p:tgtEl>
                                        <p:attrNameLst>
                                          <p:attrName>style.visibility</p:attrName>
                                        </p:attrNameLst>
                                      </p:cBhvr>
                                      <p:to>
                                        <p:strVal val="visible"/>
                                      </p:to>
                                    </p:set>
                                    <p:anim calcmode="lin" valueType="num">
                                      <p:cBhvr additive="base">
                                        <p:cTn id="188" dur="500" fill="hold"/>
                                        <p:tgtEl>
                                          <p:spTgt spid="33">
                                            <p:txEl>
                                              <p:pRg st="0" end="0"/>
                                            </p:txEl>
                                          </p:spTgt>
                                        </p:tgtEl>
                                        <p:attrNameLst>
                                          <p:attrName>ppt_x</p:attrName>
                                        </p:attrNameLst>
                                      </p:cBhvr>
                                      <p:tavLst>
                                        <p:tav tm="0">
                                          <p:val>
                                            <p:strVal val="0-#ppt_w/2"/>
                                          </p:val>
                                        </p:tav>
                                        <p:tav tm="100000">
                                          <p:val>
                                            <p:strVal val="#ppt_x"/>
                                          </p:val>
                                        </p:tav>
                                      </p:tavLst>
                                    </p:anim>
                                    <p:anim calcmode="lin" valueType="num">
                                      <p:cBhvr additive="base">
                                        <p:cTn id="189" dur="500" fill="hold"/>
                                        <p:tgtEl>
                                          <p:spTgt spid="3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9" fill="hold" grpId="0" nodeType="clickEffect">
                                  <p:stCondLst>
                                    <p:cond delay="0"/>
                                  </p:stCondLst>
                                  <p:iterate type="lt">
                                    <p:tmPct val="10000"/>
                                  </p:iterate>
                                  <p:childTnLst>
                                    <p:set>
                                      <p:cBhvr>
                                        <p:cTn id="193" dur="1" fill="hold">
                                          <p:stCondLst>
                                            <p:cond delay="0"/>
                                          </p:stCondLst>
                                        </p:cTn>
                                        <p:tgtEl>
                                          <p:spTgt spid="34">
                                            <p:txEl>
                                              <p:pRg st="0" end="0"/>
                                            </p:txEl>
                                          </p:spTgt>
                                        </p:tgtEl>
                                        <p:attrNameLst>
                                          <p:attrName>style.visibility</p:attrName>
                                        </p:attrNameLst>
                                      </p:cBhvr>
                                      <p:to>
                                        <p:strVal val="visible"/>
                                      </p:to>
                                    </p:set>
                                    <p:anim calcmode="lin" valueType="num">
                                      <p:cBhvr additive="base">
                                        <p:cTn id="194"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195" dur="500" fill="hold"/>
                                        <p:tgtEl>
                                          <p:spTgt spid="34">
                                            <p:txEl>
                                              <p:pRg st="0" end="0"/>
                                            </p:txEl>
                                          </p:spTgt>
                                        </p:tgtEl>
                                        <p:attrNameLst>
                                          <p:attrName>ppt_y</p:attrName>
                                        </p:attrNameLst>
                                      </p:cBhvr>
                                      <p:tavLst>
                                        <p:tav tm="0">
                                          <p:val>
                                            <p:strVal val="0-#ppt_h/2"/>
                                          </p:val>
                                        </p:tav>
                                        <p:tav tm="100000">
                                          <p:val>
                                            <p:strVal val="#ppt_y"/>
                                          </p:val>
                                        </p:tav>
                                      </p:tavLst>
                                    </p:anim>
                                  </p:childTnLst>
                                </p:cTn>
                              </p:par>
                              <p:par>
                                <p:cTn id="196" presetID="2" presetClass="entr" presetSubtype="9" fill="hold" grpId="0" nodeType="withEffect">
                                  <p:stCondLst>
                                    <p:cond delay="0"/>
                                  </p:stCondLst>
                                  <p:iterate type="lt">
                                    <p:tmPct val="10000"/>
                                  </p:iterate>
                                  <p:childTnLst>
                                    <p:set>
                                      <p:cBhvr>
                                        <p:cTn id="197" dur="1" fill="hold">
                                          <p:stCondLst>
                                            <p:cond delay="0"/>
                                          </p:stCondLst>
                                        </p:cTn>
                                        <p:tgtEl>
                                          <p:spTgt spid="35">
                                            <p:txEl>
                                              <p:pRg st="0" end="0"/>
                                            </p:txEl>
                                          </p:spTgt>
                                        </p:tgtEl>
                                        <p:attrNameLst>
                                          <p:attrName>style.visibility</p:attrName>
                                        </p:attrNameLst>
                                      </p:cBhvr>
                                      <p:to>
                                        <p:strVal val="visible"/>
                                      </p:to>
                                    </p:set>
                                    <p:anim calcmode="lin" valueType="num">
                                      <p:cBhvr additive="base">
                                        <p:cTn id="198" dur="500" fill="hold"/>
                                        <p:tgtEl>
                                          <p:spTgt spid="35">
                                            <p:txEl>
                                              <p:pRg st="0" end="0"/>
                                            </p:txEl>
                                          </p:spTgt>
                                        </p:tgtEl>
                                        <p:attrNameLst>
                                          <p:attrName>ppt_x</p:attrName>
                                        </p:attrNameLst>
                                      </p:cBhvr>
                                      <p:tavLst>
                                        <p:tav tm="0">
                                          <p:val>
                                            <p:strVal val="0-#ppt_w/2"/>
                                          </p:val>
                                        </p:tav>
                                        <p:tav tm="100000">
                                          <p:val>
                                            <p:strVal val="#ppt_x"/>
                                          </p:val>
                                        </p:tav>
                                      </p:tavLst>
                                    </p:anim>
                                    <p:anim calcmode="lin" valueType="num">
                                      <p:cBhvr additive="base">
                                        <p:cTn id="199" dur="500" fill="hold"/>
                                        <p:tgtEl>
                                          <p:spTgt spid="3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P spid="13" grpId="0" animBg="1"/>
      <p:bldP spid="14" grpId="0" animBg="1"/>
      <p:bldP spid="15" grpId="0" animBg="1"/>
      <p:bldP spid="16" grpId="0" animBg="1"/>
      <p:bldP spid="17" grpId="0"/>
      <p:bldP spid="18" grpId="0" animBg="1"/>
      <p:bldP spid="19" grpId="0"/>
      <p:bldP spid="24" grpId="0" animBg="1"/>
      <p:bldP spid="25" grpId="0" animBg="1"/>
      <p:bldP spid="26" grpId="0"/>
      <p:bldP spid="27" grpId="0"/>
      <p:bldP spid="28" grpId="0" build="p"/>
      <p:bldP spid="29" grpId="0" build="p"/>
      <p:bldP spid="30" grpId="0" build="p"/>
      <p:bldP spid="31" grpId="0" build="p"/>
      <p:bldP spid="32" grpId="0" build="p"/>
      <p:bldP spid="33" grpId="0" build="p"/>
      <p:bldP spid="34" grpId="0" build="p"/>
      <p:bldP spid="35"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00475" y="1674270"/>
            <a:ext cx="5343525" cy="3470818"/>
          </a:xfrm>
          <a:prstGeom prst="rect">
            <a:avLst/>
          </a:prstGeom>
        </p:spPr>
      </p:pic>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1716"/>
            <a:ext cx="6953601" cy="3043372"/>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5316" y="1102769"/>
            <a:ext cx="2895606" cy="1143002"/>
          </a:xfrm>
          <a:prstGeom prst="rect">
            <a:avLst/>
          </a:prstGeom>
        </p:spPr>
      </p:pic>
      <p:sp>
        <p:nvSpPr>
          <p:cNvPr id="21" name="矩形 20"/>
          <p:cNvSpPr/>
          <p:nvPr/>
        </p:nvSpPr>
        <p:spPr>
          <a:xfrm>
            <a:off x="3396838" y="1521969"/>
            <a:ext cx="5259823" cy="615553"/>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4000" b="1" smtClean="0">
                <a:solidFill>
                  <a:srgbClr val="E71F19"/>
                </a:solidFill>
                <a:latin typeface="微软雅黑" panose="020B0503020204020204" pitchFamily="34" charset="-122"/>
                <a:ea typeface="微软雅黑" panose="020B0503020204020204" pitchFamily="34" charset="-122"/>
              </a:rPr>
              <a:t>教学反思</a:t>
            </a:r>
            <a:endParaRPr lang="zh-CN" altLang="en-US" sz="4000" b="1" dirty="0">
              <a:solidFill>
                <a:srgbClr val="E71F19"/>
              </a:solidFill>
              <a:latin typeface="微软雅黑" panose="020B0503020204020204" pitchFamily="34" charset="-122"/>
              <a:ea typeface="微软雅黑" panose="020B0503020204020204" pitchFamily="34" charset="-122"/>
            </a:endParaRPr>
          </a:p>
        </p:txBody>
      </p:sp>
      <p:sp>
        <p:nvSpPr>
          <p:cNvPr id="22" name="TextBox 25"/>
          <p:cNvSpPr txBox="1"/>
          <p:nvPr/>
        </p:nvSpPr>
        <p:spPr>
          <a:xfrm>
            <a:off x="2635562" y="2469693"/>
            <a:ext cx="1109085" cy="323037"/>
          </a:xfrm>
          <a:prstGeom prst="rect">
            <a:avLst/>
          </a:prstGeom>
          <a:noFill/>
        </p:spPr>
        <p:txBody>
          <a:bodyPr wrap="square" rtlCol="0">
            <a:spAutoFit/>
          </a:bodyPr>
          <a:lstStyle/>
          <a:p>
            <a:pPr defTabSz="685165" fontAlgn="base">
              <a:spcBef>
                <a:spcPct val="0"/>
              </a:spcBef>
              <a:spcAft>
                <a:spcPct val="0"/>
              </a:spcAft>
              <a:defRPr/>
            </a:pPr>
            <a:r>
              <a:rPr lang="zh-CN" altLang="en-US" sz="1500" smtClean="0">
                <a:solidFill>
                  <a:prstClr val="black">
                    <a:lumMod val="75000"/>
                    <a:lumOff val="25000"/>
                  </a:prstClr>
                </a:solidFill>
                <a:latin typeface="微软雅黑" panose="020B0503020204020204" pitchFamily="34" charset="-122"/>
                <a:ea typeface="微软雅黑" panose="020B0503020204020204" pitchFamily="34" charset="-122"/>
              </a:rPr>
              <a:t>课程分析</a:t>
            </a:r>
            <a:endPar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3" name="TextBox 26"/>
          <p:cNvSpPr txBox="1"/>
          <p:nvPr/>
        </p:nvSpPr>
        <p:spPr>
          <a:xfrm>
            <a:off x="4238500" y="2469693"/>
            <a:ext cx="1206665" cy="323037"/>
          </a:xfrm>
          <a:prstGeom prst="rect">
            <a:avLst/>
          </a:prstGeom>
          <a:noFill/>
          <a:ln w="9525">
            <a:noFill/>
          </a:ln>
        </p:spPr>
        <p:txBody>
          <a:bodyPr>
            <a:spAutoFit/>
          </a:bodyPr>
          <a:lstStyle/>
          <a:p>
            <a:pPr defTabSz="685165" fontAlgn="base">
              <a:spcBef>
                <a:spcPct val="0"/>
              </a:spcBef>
              <a:spcAft>
                <a:spcPct val="0"/>
              </a:spcAft>
            </a:pPr>
            <a:r>
              <a:rPr lang="zh-CN" altLang="en-US" sz="1500" smtClean="0">
                <a:solidFill>
                  <a:prstClr val="black">
                    <a:lumMod val="75000"/>
                    <a:lumOff val="25000"/>
                  </a:prstClr>
                </a:solidFill>
                <a:latin typeface="微软雅黑" panose="020B0503020204020204" pitchFamily="34" charset="-122"/>
                <a:ea typeface="微软雅黑" panose="020B0503020204020204" pitchFamily="34" charset="-122"/>
              </a:rPr>
              <a:t>内容分析</a:t>
            </a:r>
            <a:endPar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4" name="Freeform 21"/>
          <p:cNvSpPr>
            <a:spLocks noEditPoints="1"/>
          </p:cNvSpPr>
          <p:nvPr/>
        </p:nvSpPr>
        <p:spPr>
          <a:xfrm>
            <a:off x="2423742"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3506"/>
              </a:cxn>
              <a:cxn ang="0">
                <a:pos x="153865" y="113506"/>
              </a:cxn>
              <a:cxn ang="0">
                <a:pos x="153865" y="40129"/>
              </a:cxn>
              <a:cxn ang="0">
                <a:pos x="112835" y="40129"/>
              </a:cxn>
              <a:cxn ang="0">
                <a:pos x="112835" y="113506"/>
              </a:cxn>
              <a:cxn ang="0">
                <a:pos x="39891" y="113506"/>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prstClr val="black">
                  <a:lumMod val="75000"/>
                  <a:lumOff val="25000"/>
                </a:prstClr>
              </a:solidFill>
            </a:endParaRPr>
          </a:p>
        </p:txBody>
      </p:sp>
      <p:sp>
        <p:nvSpPr>
          <p:cNvPr id="25" name="Freeform 22"/>
          <p:cNvSpPr>
            <a:spLocks noEditPoints="1"/>
          </p:cNvSpPr>
          <p:nvPr/>
        </p:nvSpPr>
        <p:spPr>
          <a:xfrm>
            <a:off x="4015968"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prstClr val="black">
                  <a:lumMod val="75000"/>
                  <a:lumOff val="25000"/>
                </a:prstClr>
              </a:solidFill>
            </a:endParaRPr>
          </a:p>
        </p:txBody>
      </p:sp>
      <p:sp>
        <p:nvSpPr>
          <p:cNvPr id="26" name="TextBox 13"/>
          <p:cNvSpPr txBox="1"/>
          <p:nvPr/>
        </p:nvSpPr>
        <p:spPr>
          <a:xfrm>
            <a:off x="5896177" y="2469693"/>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smtClean="0">
                <a:solidFill>
                  <a:prstClr val="black">
                    <a:lumMod val="75000"/>
                    <a:lumOff val="25000"/>
                  </a:prstClr>
                </a:solidFill>
                <a:latin typeface="微软雅黑" panose="020B0503020204020204" pitchFamily="34" charset="-122"/>
                <a:ea typeface="微软雅黑" panose="020B0503020204020204" pitchFamily="34" charset="-122"/>
              </a:rPr>
              <a:t>教学重点</a:t>
            </a:r>
            <a:endPar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7" name="Freeform 22"/>
          <p:cNvSpPr>
            <a:spLocks noEditPoints="1"/>
          </p:cNvSpPr>
          <p:nvPr/>
        </p:nvSpPr>
        <p:spPr>
          <a:xfrm>
            <a:off x="5672456"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prstClr val="black">
                  <a:lumMod val="75000"/>
                  <a:lumOff val="25000"/>
                </a:prstClr>
              </a:solidFill>
            </a:endParaRPr>
          </a:p>
        </p:txBody>
      </p:sp>
      <p:sp>
        <p:nvSpPr>
          <p:cNvPr id="28" name="TextBox 13"/>
          <p:cNvSpPr txBox="1"/>
          <p:nvPr/>
        </p:nvSpPr>
        <p:spPr>
          <a:xfrm>
            <a:off x="2633188" y="2858699"/>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smtClean="0">
                <a:solidFill>
                  <a:prstClr val="black">
                    <a:lumMod val="75000"/>
                    <a:lumOff val="25000"/>
                  </a:prstClr>
                </a:solidFill>
                <a:latin typeface="微软雅黑" panose="020B0503020204020204" pitchFamily="34" charset="-122"/>
                <a:ea typeface="微软雅黑" panose="020B0503020204020204" pitchFamily="34" charset="-122"/>
              </a:rPr>
              <a:t>学情分析</a:t>
            </a:r>
            <a:endPar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9" name="Freeform 22"/>
          <p:cNvSpPr>
            <a:spLocks noEditPoints="1"/>
          </p:cNvSpPr>
          <p:nvPr/>
        </p:nvSpPr>
        <p:spPr>
          <a:xfrm>
            <a:off x="2428517" y="2907489"/>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prstClr val="black">
                  <a:lumMod val="75000"/>
                  <a:lumOff val="25000"/>
                </a:prstClr>
              </a:solidFill>
            </a:endParaRPr>
          </a:p>
        </p:txBody>
      </p:sp>
      <p:sp>
        <p:nvSpPr>
          <p:cNvPr id="30" name="TextBox 13"/>
          <p:cNvSpPr txBox="1"/>
          <p:nvPr/>
        </p:nvSpPr>
        <p:spPr>
          <a:xfrm>
            <a:off x="4238500" y="2858699"/>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smtClean="0">
                <a:solidFill>
                  <a:prstClr val="black">
                    <a:lumMod val="75000"/>
                    <a:lumOff val="25000"/>
                  </a:prstClr>
                </a:solidFill>
                <a:latin typeface="微软雅黑" panose="020B0503020204020204" pitchFamily="34" charset="-122"/>
                <a:ea typeface="微软雅黑" panose="020B0503020204020204" pitchFamily="34" charset="-122"/>
              </a:rPr>
              <a:t>教学难点</a:t>
            </a:r>
            <a:endPar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1" name="Freeform 22"/>
          <p:cNvSpPr>
            <a:spLocks noEditPoints="1"/>
          </p:cNvSpPr>
          <p:nvPr/>
        </p:nvSpPr>
        <p:spPr>
          <a:xfrm>
            <a:off x="4024304" y="2907489"/>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prstClr val="black">
                  <a:lumMod val="75000"/>
                  <a:lumOff val="2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par>
                          <p:cTn id="17" fill="hold">
                            <p:stCondLst>
                              <p:cond delay="1279"/>
                            </p:stCondLst>
                            <p:childTnLst>
                              <p:par>
                                <p:cTn id="18" presetID="2" presetClass="entr" presetSubtype="12"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1+#ppt_h/2"/>
                                          </p:val>
                                        </p:tav>
                                        <p:tav tm="100000">
                                          <p:val>
                                            <p:strVal val="#ppt_y"/>
                                          </p:val>
                                        </p:tav>
                                      </p:tavLst>
                                    </p:anim>
                                  </p:childTnLst>
                                </p:cTn>
                              </p:par>
                              <p:par>
                                <p:cTn id="22" presetID="2" presetClass="entr" presetSubtype="12" fill="hold" nodeType="withEffect">
                                  <p:stCondLst>
                                    <p:cond delay="10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0-#ppt_w/2"/>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par>
                                <p:cTn id="26" presetID="2" presetClass="entr" presetSubtype="12" fill="hold" nodeType="withEffect">
                                  <p:stCondLst>
                                    <p:cond delay="10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0-#ppt_w/2"/>
                                          </p:val>
                                        </p:tav>
                                        <p:tav tm="100000">
                                          <p:val>
                                            <p:strVal val="#ppt_x"/>
                                          </p:val>
                                        </p:tav>
                                      </p:tavLst>
                                    </p:anim>
                                    <p:anim calcmode="lin" valueType="num">
                                      <p:cBhvr additive="base">
                                        <p:cTn id="29" dur="500" fill="hold"/>
                                        <p:tgtEl>
                                          <p:spTgt spid="27"/>
                                        </p:tgtEl>
                                        <p:attrNameLst>
                                          <p:attrName>ppt_y</p:attrName>
                                        </p:attrNameLst>
                                      </p:cBhvr>
                                      <p:tavLst>
                                        <p:tav tm="0">
                                          <p:val>
                                            <p:strVal val="1+#ppt_h/2"/>
                                          </p:val>
                                        </p:tav>
                                        <p:tav tm="100000">
                                          <p:val>
                                            <p:strVal val="#ppt_y"/>
                                          </p:val>
                                        </p:tav>
                                      </p:tavLst>
                                    </p:anim>
                                  </p:childTnLst>
                                </p:cTn>
                              </p:par>
                              <p:par>
                                <p:cTn id="30" presetID="2" presetClass="entr" presetSubtype="12" fill="hold" nodeType="withEffect">
                                  <p:stCondLst>
                                    <p:cond delay="10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0-#ppt_w/2"/>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par>
                                <p:cTn id="34" presetID="2" presetClass="entr" presetSubtype="12" fill="hold" nodeType="withEffect">
                                  <p:stCondLst>
                                    <p:cond delay="1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1+#ppt_h/2"/>
                                          </p:val>
                                        </p:tav>
                                        <p:tav tm="100000">
                                          <p:val>
                                            <p:strVal val="#ppt_y"/>
                                          </p:val>
                                        </p:tav>
                                      </p:tavLst>
                                    </p:anim>
                                  </p:childTnLst>
                                </p:cTn>
                              </p:par>
                            </p:childTnLst>
                          </p:cTn>
                        </p:par>
                        <p:par>
                          <p:cTn id="38" fill="hold">
                            <p:stCondLst>
                              <p:cond delay="1779"/>
                            </p:stCondLst>
                            <p:childTnLst>
                              <p:par>
                                <p:cTn id="39" presetID="22" presetClass="entr" presetSubtype="8"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6" grpId="0"/>
      <p:bldP spid="28" grpId="0"/>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教学反思</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任意多边形 23"/>
          <p:cNvSpPr>
            <a:spLocks noChangeArrowheads="1"/>
          </p:cNvSpPr>
          <p:nvPr/>
        </p:nvSpPr>
        <p:spPr bwMode="auto">
          <a:xfrm>
            <a:off x="4458246" y="4453991"/>
            <a:ext cx="288925" cy="690304"/>
          </a:xfrm>
          <a:custGeom>
            <a:avLst/>
            <a:gdLst>
              <a:gd name="T0" fmla="*/ 96678 w 288032"/>
              <a:gd name="T1" fmla="*/ 0 h 553620"/>
              <a:gd name="T2" fmla="*/ 194042 w 288032"/>
              <a:gd name="T3" fmla="*/ 0 h 553620"/>
              <a:gd name="T4" fmla="*/ 290720 w 288032"/>
              <a:gd name="T5" fmla="*/ 554875 h 553620"/>
              <a:gd name="T6" fmla="*/ 0 w 288032"/>
              <a:gd name="T7" fmla="*/ 554875 h 553620"/>
              <a:gd name="T8" fmla="*/ 0 60000 65536"/>
              <a:gd name="T9" fmla="*/ 0 60000 65536"/>
              <a:gd name="T10" fmla="*/ 0 60000 65536"/>
              <a:gd name="T11" fmla="*/ 0 60000 65536"/>
              <a:gd name="T12" fmla="*/ 0 w 288032"/>
              <a:gd name="T13" fmla="*/ 0 h 553620"/>
              <a:gd name="T14" fmla="*/ 288032 w 288032"/>
              <a:gd name="T15" fmla="*/ 553620 h 553620"/>
            </a:gdLst>
            <a:ahLst/>
            <a:cxnLst>
              <a:cxn ang="T8">
                <a:pos x="T0" y="T1"/>
              </a:cxn>
              <a:cxn ang="T9">
                <a:pos x="T2" y="T3"/>
              </a:cxn>
              <a:cxn ang="T10">
                <a:pos x="T4" y="T5"/>
              </a:cxn>
              <a:cxn ang="T11">
                <a:pos x="T6" y="T7"/>
              </a:cxn>
            </a:cxnLst>
            <a:rect l="T12" t="T13" r="T14" b="T15"/>
            <a:pathLst>
              <a:path w="288032" h="553620">
                <a:moveTo>
                  <a:pt x="95784" y="0"/>
                </a:moveTo>
                <a:lnTo>
                  <a:pt x="192248" y="0"/>
                </a:lnTo>
                <a:lnTo>
                  <a:pt x="288032" y="553620"/>
                </a:lnTo>
                <a:lnTo>
                  <a:pt x="0" y="553620"/>
                </a:lnTo>
                <a:lnTo>
                  <a:pt x="95784" y="0"/>
                </a:lnTo>
                <a:close/>
              </a:path>
            </a:pathLst>
          </a:custGeom>
          <a:solidFill>
            <a:srgbClr val="71C3E3"/>
          </a:solidFill>
          <a:ln>
            <a:noFill/>
          </a:ln>
        </p:spPr>
        <p:txBody>
          <a:bodyPr anchor="ctr"/>
          <a:lstStyle/>
          <a:p>
            <a:endParaRPr lang="zh-CN" altLang="en-US" sz="1050" dirty="0">
              <a:ea typeface="微软雅黑" panose="020B0503020204020204" pitchFamily="34" charset="-122"/>
            </a:endParaRPr>
          </a:p>
        </p:txBody>
      </p:sp>
      <p:grpSp>
        <p:nvGrpSpPr>
          <p:cNvPr id="10" name="Group 6"/>
          <p:cNvGrpSpPr/>
          <p:nvPr/>
        </p:nvGrpSpPr>
        <p:grpSpPr bwMode="auto">
          <a:xfrm rot="-744809">
            <a:off x="1362621" y="4139666"/>
            <a:ext cx="6480175" cy="288925"/>
            <a:chOff x="0" y="0"/>
            <a:chExt cx="6480000" cy="288000"/>
          </a:xfrm>
        </p:grpSpPr>
        <p:sp>
          <p:nvSpPr>
            <p:cNvPr id="11" name="矩形 7"/>
            <p:cNvSpPr>
              <a:spLocks noChangeArrowheads="1"/>
            </p:cNvSpPr>
            <p:nvPr/>
          </p:nvSpPr>
          <p:spPr bwMode="auto">
            <a:xfrm>
              <a:off x="0" y="71992"/>
              <a:ext cx="6480000" cy="144016"/>
            </a:xfrm>
            <a:prstGeom prst="rect">
              <a:avLst/>
            </a:prstGeom>
            <a:solidFill>
              <a:srgbClr val="71C3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p:sp>
          <p:nvSpPr>
            <p:cNvPr id="12" name="椭圆 8"/>
            <p:cNvSpPr>
              <a:spLocks noChangeArrowheads="1"/>
            </p:cNvSpPr>
            <p:nvPr/>
          </p:nvSpPr>
          <p:spPr bwMode="auto">
            <a:xfrm>
              <a:off x="3095984" y="0"/>
              <a:ext cx="288000" cy="288000"/>
            </a:xfrm>
            <a:prstGeom prst="ellipse">
              <a:avLst/>
            </a:prstGeom>
            <a:solidFill>
              <a:srgbClr val="71C3E3"/>
            </a:solidFill>
            <a:ln w="38100">
              <a:solidFill>
                <a:srgbClr val="F8EAE1"/>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p:grpSp>
      <p:sp>
        <p:nvSpPr>
          <p:cNvPr id="13" name="TextBox 15"/>
          <p:cNvSpPr>
            <a:spLocks noChangeArrowheads="1"/>
          </p:cNvSpPr>
          <p:nvPr/>
        </p:nvSpPr>
        <p:spPr bwMode="auto">
          <a:xfrm rot="-709074">
            <a:off x="1210411" y="4024461"/>
            <a:ext cx="15696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3600" b="1" dirty="0">
                <a:solidFill>
                  <a:srgbClr val="E71F19"/>
                </a:solidFill>
                <a:sym typeface="Impact" panose="020B0806030902050204" pitchFamily="34" charset="0"/>
              </a:rPr>
              <a:t>关键字</a:t>
            </a:r>
            <a:endParaRPr lang="zh-CN" altLang="en-US" sz="3600" b="1" dirty="0">
              <a:solidFill>
                <a:srgbClr val="E71F19"/>
              </a:solidFill>
              <a:sym typeface="Impact" panose="020B0806030902050204" pitchFamily="34" charset="0"/>
            </a:endParaRPr>
          </a:p>
        </p:txBody>
      </p:sp>
      <p:sp>
        <p:nvSpPr>
          <p:cNvPr id="14" name="TextBox 45"/>
          <p:cNvSpPr>
            <a:spLocks noChangeArrowheads="1"/>
          </p:cNvSpPr>
          <p:nvPr/>
        </p:nvSpPr>
        <p:spPr bwMode="auto">
          <a:xfrm rot="-709074">
            <a:off x="6219767" y="2959249"/>
            <a:ext cx="15696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3600" b="1" dirty="0">
                <a:solidFill>
                  <a:srgbClr val="62AB71"/>
                </a:solidFill>
                <a:sym typeface="Impact" panose="020B0806030902050204" pitchFamily="34" charset="0"/>
              </a:rPr>
              <a:t>关键字</a:t>
            </a:r>
            <a:endParaRPr lang="zh-CN" altLang="en-US" sz="3600" b="1" dirty="0">
              <a:solidFill>
                <a:srgbClr val="62AB71"/>
              </a:solidFill>
              <a:sym typeface="Impact" panose="020B0806030902050204" pitchFamily="34" charset="0"/>
            </a:endParaRPr>
          </a:p>
        </p:txBody>
      </p:sp>
      <p:grpSp>
        <p:nvGrpSpPr>
          <p:cNvPr id="15" name="Group 11"/>
          <p:cNvGrpSpPr/>
          <p:nvPr/>
        </p:nvGrpSpPr>
        <p:grpSpPr bwMode="auto">
          <a:xfrm>
            <a:off x="1118146" y="1932261"/>
            <a:ext cx="2593975" cy="1466855"/>
            <a:chOff x="0" y="-174063"/>
            <a:chExt cx="2594714" cy="1467327"/>
          </a:xfrm>
        </p:grpSpPr>
        <p:sp>
          <p:nvSpPr>
            <p:cNvPr id="16" name="矩形 46"/>
            <p:cNvSpPr>
              <a:spLocks noChangeArrowheads="1"/>
            </p:cNvSpPr>
            <p:nvPr/>
          </p:nvSpPr>
          <p:spPr bwMode="auto">
            <a:xfrm>
              <a:off x="0" y="-174063"/>
              <a:ext cx="1904560" cy="3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600" b="1" dirty="0">
                  <a:solidFill>
                    <a:schemeClr val="tx1">
                      <a:lumMod val="75000"/>
                      <a:lumOff val="25000"/>
                    </a:schemeClr>
                  </a:solidFill>
                  <a:sym typeface="微软雅黑" panose="020B0503020204020204" pitchFamily="34" charset="-122"/>
                </a:rPr>
                <a:t>添加主题</a:t>
              </a:r>
              <a:endParaRPr lang="zh-CN" altLang="en-US" sz="1800" dirty="0">
                <a:solidFill>
                  <a:schemeClr val="tx1">
                    <a:lumMod val="75000"/>
                    <a:lumOff val="25000"/>
                  </a:schemeClr>
                </a:solidFill>
                <a:latin typeface="Arial" panose="020B0604020202020204" pitchFamily="34" charset="0"/>
              </a:endParaRPr>
            </a:p>
          </p:txBody>
        </p:sp>
        <p:sp>
          <p:nvSpPr>
            <p:cNvPr id="17" name="矩形 47"/>
            <p:cNvSpPr>
              <a:spLocks noChangeArrowheads="1"/>
            </p:cNvSpPr>
            <p:nvPr/>
          </p:nvSpPr>
          <p:spPr bwMode="auto">
            <a:xfrm>
              <a:off x="0" y="90611"/>
              <a:ext cx="2594714" cy="101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ts val="1800"/>
                </a:lnSpc>
                <a:spcBef>
                  <a:spcPct val="0"/>
                </a:spcBef>
                <a:buNone/>
              </a:pPr>
              <a:r>
                <a:rPr lang="zh-CN" altLang="en-US" sz="1100" dirty="0">
                  <a:solidFill>
                    <a:schemeClr val="tx1">
                      <a:lumMod val="75000"/>
                      <a:lumOff val="25000"/>
                    </a:schemeClr>
                  </a:solidFill>
                  <a:sym typeface="微软雅黑" panose="020B0503020204020204" pitchFamily="34" charset="-122"/>
                </a:rPr>
                <a:t>在此录入上述图片的描述说明，在此录入上述图片的描述说明，在此录入上述图片的描述说明，在此录入上述图片的描述说明。</a:t>
              </a:r>
              <a:endParaRPr lang="zh-CN" altLang="en-US" sz="1100" dirty="0">
                <a:solidFill>
                  <a:schemeClr val="tx1">
                    <a:lumMod val="75000"/>
                    <a:lumOff val="25000"/>
                  </a:schemeClr>
                </a:solidFill>
                <a:sym typeface="微软雅黑" panose="020B0503020204020204" pitchFamily="34" charset="-122"/>
              </a:endParaRPr>
            </a:p>
          </p:txBody>
        </p:sp>
        <p:sp>
          <p:nvSpPr>
            <p:cNvPr id="18" name="等腰三角形 1"/>
            <p:cNvSpPr>
              <a:spLocks noChangeAspect="1" noChangeArrowheads="1"/>
            </p:cNvSpPr>
            <p:nvPr/>
          </p:nvSpPr>
          <p:spPr bwMode="auto">
            <a:xfrm flipV="1">
              <a:off x="862280" y="1138091"/>
              <a:ext cx="180000" cy="155173"/>
            </a:xfrm>
            <a:prstGeom prst="triangle">
              <a:avLst>
                <a:gd name="adj" fmla="val 50000"/>
              </a:avLst>
            </a:prstGeom>
            <a:solidFill>
              <a:srgbClr val="E71F1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3BBE"/>
                </a:solidFill>
                <a:sym typeface="微软雅黑" panose="020B0503020204020204" pitchFamily="34" charset="-122"/>
              </a:endParaRPr>
            </a:p>
          </p:txBody>
        </p:sp>
      </p:grpSp>
      <p:grpSp>
        <p:nvGrpSpPr>
          <p:cNvPr id="19" name="Group 15"/>
          <p:cNvGrpSpPr/>
          <p:nvPr/>
        </p:nvGrpSpPr>
        <p:grpSpPr bwMode="auto">
          <a:xfrm>
            <a:off x="5896521" y="1120435"/>
            <a:ext cx="2593975" cy="1263650"/>
            <a:chOff x="0" y="0"/>
            <a:chExt cx="2594714" cy="1263610"/>
          </a:xfrm>
        </p:grpSpPr>
        <p:sp>
          <p:nvSpPr>
            <p:cNvPr id="24" name="矩形 48"/>
            <p:cNvSpPr>
              <a:spLocks noChangeArrowheads="1"/>
            </p:cNvSpPr>
            <p:nvPr/>
          </p:nvSpPr>
          <p:spPr bwMode="auto">
            <a:xfrm>
              <a:off x="0" y="0"/>
              <a:ext cx="1904560" cy="33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600" b="1" dirty="0">
                  <a:solidFill>
                    <a:schemeClr val="tx1">
                      <a:lumMod val="75000"/>
                      <a:lumOff val="25000"/>
                    </a:schemeClr>
                  </a:solidFill>
                  <a:sym typeface="微软雅黑" panose="020B0503020204020204" pitchFamily="34" charset="-122"/>
                </a:rPr>
                <a:t>添加主题</a:t>
              </a:r>
              <a:endParaRPr lang="zh-CN" altLang="en-US" sz="1800" dirty="0">
                <a:solidFill>
                  <a:schemeClr val="tx1">
                    <a:lumMod val="75000"/>
                    <a:lumOff val="25000"/>
                  </a:schemeClr>
                </a:solidFill>
                <a:latin typeface="Arial" panose="020B0604020202020204" pitchFamily="34" charset="0"/>
              </a:endParaRPr>
            </a:p>
          </p:txBody>
        </p:sp>
        <p:sp>
          <p:nvSpPr>
            <p:cNvPr id="25" name="矩形 49"/>
            <p:cNvSpPr>
              <a:spLocks noChangeArrowheads="1"/>
            </p:cNvSpPr>
            <p:nvPr/>
          </p:nvSpPr>
          <p:spPr bwMode="auto">
            <a:xfrm>
              <a:off x="0" y="264679"/>
              <a:ext cx="2594714" cy="78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ts val="1800"/>
                </a:lnSpc>
                <a:spcBef>
                  <a:spcPct val="0"/>
                </a:spcBef>
                <a:buNone/>
              </a:pPr>
              <a:r>
                <a:rPr lang="zh-CN" altLang="en-US" sz="1100" dirty="0">
                  <a:solidFill>
                    <a:schemeClr val="tx1">
                      <a:lumMod val="75000"/>
                      <a:lumOff val="25000"/>
                    </a:schemeClr>
                  </a:solidFill>
                  <a:sym typeface="微软雅黑" panose="020B0503020204020204" pitchFamily="34" charset="-122"/>
                </a:rPr>
                <a:t>在此录入上述图片的描述说明，在此录入上述图片的描述说明，在此录入上述图片的描述说明。</a:t>
              </a:r>
              <a:endParaRPr lang="zh-CN" altLang="en-US" sz="1100" dirty="0">
                <a:solidFill>
                  <a:schemeClr val="tx1">
                    <a:lumMod val="75000"/>
                    <a:lumOff val="25000"/>
                  </a:schemeClr>
                </a:solidFill>
                <a:sym typeface="微软雅黑" panose="020B0503020204020204" pitchFamily="34" charset="-122"/>
              </a:endParaRPr>
            </a:p>
          </p:txBody>
        </p:sp>
        <p:sp>
          <p:nvSpPr>
            <p:cNvPr id="26" name="等腰三角形 18"/>
            <p:cNvSpPr>
              <a:spLocks noChangeAspect="1" noChangeArrowheads="1"/>
            </p:cNvSpPr>
            <p:nvPr/>
          </p:nvSpPr>
          <p:spPr bwMode="auto">
            <a:xfrm flipV="1">
              <a:off x="862280" y="1108437"/>
              <a:ext cx="180000" cy="155173"/>
            </a:xfrm>
            <a:prstGeom prst="triangle">
              <a:avLst>
                <a:gd name="adj" fmla="val 50000"/>
              </a:avLst>
            </a:prstGeom>
            <a:solidFill>
              <a:srgbClr val="62AB7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chemeClr val="tx1">
                    <a:lumMod val="75000"/>
                    <a:lumOff val="25000"/>
                  </a:schemeClr>
                </a:solidFill>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par>
                                <p:cTn id="39" presetID="42" presetClass="path" presetSubtype="0" autoRev="1" fill="hold" grpId="1" nodeType="withEffect">
                                  <p:stCondLst>
                                    <p:cond delay="1500"/>
                                  </p:stCondLst>
                                  <p:childTnLst>
                                    <p:animMotion origin="layout" path="M -0.00169 -0.22963 L 8.33333E-7 4.44444E-6 " pathEditMode="relative" rAng="0" ptsTypes="AA">
                                      <p:cBhvr>
                                        <p:cTn id="40" dur="750" spd="-100000" fill="hold"/>
                                        <p:tgtEl>
                                          <p:spTgt spid="13"/>
                                        </p:tgtEl>
                                        <p:attrNameLst>
                                          <p:attrName>ppt_x</p:attrName>
                                          <p:attrName>ppt_y</p:attrName>
                                        </p:attrNameLst>
                                      </p:cBhvr>
                                      <p:rCtr x="78" y="11481"/>
                                    </p:animMotion>
                                  </p:childTnLst>
                                </p:cTn>
                              </p:par>
                              <p:par>
                                <p:cTn id="41" presetID="42" presetClass="path" presetSubtype="0" autoRev="1" fill="hold" grpId="1" nodeType="withEffect">
                                  <p:stCondLst>
                                    <p:cond delay="1500"/>
                                  </p:stCondLst>
                                  <p:childTnLst>
                                    <p:animMotion origin="layout" path="M 4.375E-6 -1.11111E-6 L 4.375E-6 0.16134 " pathEditMode="relative" rAng="0" ptsTypes="AA">
                                      <p:cBhvr>
                                        <p:cTn id="42" dur="750" fill="hold"/>
                                        <p:tgtEl>
                                          <p:spTgt spid="14"/>
                                        </p:tgtEl>
                                        <p:attrNameLst>
                                          <p:attrName>ppt_x</p:attrName>
                                          <p:attrName>ppt_y</p:attrName>
                                        </p:attrNameLst>
                                      </p:cBhvr>
                                      <p:rCtr x="0" y="8056"/>
                                    </p:animMotion>
                                  </p:childTnLst>
                                </p:cTn>
                              </p:par>
                              <p:par>
                                <p:cTn id="43" presetID="8" presetClass="emph" presetSubtype="0" fill="hold" nodeType="withEffect">
                                  <p:stCondLst>
                                    <p:cond delay="1500"/>
                                  </p:stCondLst>
                                  <p:childTnLst>
                                    <p:animRot by="1440000">
                                      <p:cBhvr>
                                        <p:cTn id="44" dur="750" fill="hold"/>
                                        <p:tgtEl>
                                          <p:spTgt spid="10"/>
                                        </p:tgtEl>
                                        <p:attrNameLst>
                                          <p:attrName>r</p:attrName>
                                        </p:attrNameLst>
                                      </p:cBhvr>
                                    </p:animRot>
                                  </p:childTnLst>
                                </p:cTn>
                              </p:par>
                              <p:par>
                                <p:cTn id="45" presetID="8" presetClass="emph" presetSubtype="0" fill="hold" nodeType="withEffect">
                                  <p:stCondLst>
                                    <p:cond delay="2250"/>
                                  </p:stCondLst>
                                  <p:childTnLst>
                                    <p:animRot by="-1440000">
                                      <p:cBhvr>
                                        <p:cTn id="46" dur="750" fill="hold"/>
                                        <p:tgtEl>
                                          <p:spTgt spid="10"/>
                                        </p:tgtEl>
                                        <p:attrNameLst>
                                          <p:attrName>r</p:attrName>
                                        </p:attrNameLst>
                                      </p:cBhvr>
                                    </p:animRot>
                                  </p:childTnLst>
                                </p:cTn>
                              </p:par>
                            </p:childTnLst>
                          </p:cTn>
                        </p:par>
                        <p:par>
                          <p:cTn id="47" fill="hold">
                            <p:stCondLst>
                              <p:cond delay="2500"/>
                            </p:stCondLst>
                            <p:childTnLst>
                              <p:par>
                                <p:cTn id="48" presetID="22" presetClass="entr" presetSubtype="1"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up)">
                                      <p:cBhvr>
                                        <p:cTn id="50" dur="750"/>
                                        <p:tgtEl>
                                          <p:spTgt spid="15"/>
                                        </p:tgtEl>
                                      </p:cBhvr>
                                    </p:animEffect>
                                  </p:childTnLst>
                                </p:cTn>
                              </p:par>
                            </p:childTnLst>
                          </p:cTn>
                        </p:par>
                        <p:par>
                          <p:cTn id="51" fill="hold">
                            <p:stCondLst>
                              <p:cond delay="3500"/>
                            </p:stCondLst>
                            <p:childTnLst>
                              <p:par>
                                <p:cTn id="52" presetID="22" presetClass="entr" presetSubtype="1" fill="hold"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up)">
                                      <p:cBhvr>
                                        <p:cTn id="5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3" grpId="0"/>
      <p:bldP spid="13" grpId="1"/>
      <p:bldP spid="14" grpId="0"/>
      <p:bldP spid="1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教学反思</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19"/>
          <p:cNvGrpSpPr/>
          <p:nvPr/>
        </p:nvGrpSpPr>
        <p:grpSpPr>
          <a:xfrm>
            <a:off x="973469" y="1939886"/>
            <a:ext cx="7308060" cy="1099348"/>
            <a:chOff x="1212082" y="2089253"/>
            <a:chExt cx="5401827" cy="812594"/>
          </a:xfrm>
          <a:solidFill>
            <a:srgbClr val="FF9400"/>
          </a:solidFill>
        </p:grpSpPr>
        <p:sp>
          <p:nvSpPr>
            <p:cNvPr id="10" name="Freeform 15"/>
            <p:cNvSpPr>
              <a:spLocks noChangeAspect="1"/>
            </p:cNvSpPr>
            <p:nvPr/>
          </p:nvSpPr>
          <p:spPr>
            <a:xfrm>
              <a:off x="5166109" y="2089253"/>
              <a:ext cx="1447800" cy="812594"/>
            </a:xfrm>
            <a:custGeom>
              <a:avLst/>
              <a:gdLst>
                <a:gd name="connsiteX0" fmla="*/ 723900 w 1447800"/>
                <a:gd name="connsiteY0" fmla="*/ 0 h 812594"/>
                <a:gd name="connsiteX1" fmla="*/ 782950 w 1447800"/>
                <a:gd name="connsiteY1" fmla="*/ 2982 h 812594"/>
                <a:gd name="connsiteX2" fmla="*/ 1447800 w 1447800"/>
                <a:gd name="connsiteY2" fmla="*/ 739727 h 812594"/>
                <a:gd name="connsiteX3" fmla="*/ 1446025 w 1447800"/>
                <a:gd name="connsiteY3" fmla="*/ 739727 h 812594"/>
                <a:gd name="connsiteX4" fmla="*/ 1447800 w 1447800"/>
                <a:gd name="connsiteY4" fmla="*/ 744013 h 812594"/>
                <a:gd name="connsiteX5" fmla="*/ 1379220 w 1447800"/>
                <a:gd name="connsiteY5" fmla="*/ 812593 h 812594"/>
                <a:gd name="connsiteX6" fmla="*/ 1310640 w 1447800"/>
                <a:gd name="connsiteY6" fmla="*/ 744013 h 812594"/>
                <a:gd name="connsiteX7" fmla="*/ 1312415 w 1447800"/>
                <a:gd name="connsiteY7" fmla="*/ 739727 h 812594"/>
                <a:gd name="connsiteX8" fmla="*/ 1309234 w 1447800"/>
                <a:gd name="connsiteY8" fmla="*/ 739727 h 812594"/>
                <a:gd name="connsiteX9" fmla="*/ 1309430 w 1447800"/>
                <a:gd name="connsiteY9" fmla="*/ 737778 h 812594"/>
                <a:gd name="connsiteX10" fmla="*/ 827039 w 1447800"/>
                <a:gd name="connsiteY10" fmla="*/ 145904 h 812594"/>
                <a:gd name="connsiteX11" fmla="*/ 723900 w 1447800"/>
                <a:gd name="connsiteY11" fmla="*/ 135507 h 812594"/>
                <a:gd name="connsiteX12" fmla="*/ 723900 w 1447800"/>
                <a:gd name="connsiteY12" fmla="*/ 135508 h 812594"/>
                <a:gd name="connsiteX13" fmla="*/ 620761 w 1447800"/>
                <a:gd name="connsiteY13" fmla="*/ 145905 h 812594"/>
                <a:gd name="connsiteX14" fmla="*/ 138370 w 1447800"/>
                <a:gd name="connsiteY14" fmla="*/ 737779 h 812594"/>
                <a:gd name="connsiteX15" fmla="*/ 138566 w 1447800"/>
                <a:gd name="connsiteY15" fmla="*/ 739728 h 812594"/>
                <a:gd name="connsiteX16" fmla="*/ 135385 w 1447800"/>
                <a:gd name="connsiteY16" fmla="*/ 739728 h 812594"/>
                <a:gd name="connsiteX17" fmla="*/ 137160 w 1447800"/>
                <a:gd name="connsiteY17" fmla="*/ 744014 h 812594"/>
                <a:gd name="connsiteX18" fmla="*/ 68580 w 1447800"/>
                <a:gd name="connsiteY18" fmla="*/ 812594 h 812594"/>
                <a:gd name="connsiteX19" fmla="*/ 0 w 1447800"/>
                <a:gd name="connsiteY19" fmla="*/ 744014 h 812594"/>
                <a:gd name="connsiteX20" fmla="*/ 1775 w 1447800"/>
                <a:gd name="connsiteY20" fmla="*/ 739728 h 812594"/>
                <a:gd name="connsiteX21" fmla="*/ 0 w 1447800"/>
                <a:gd name="connsiteY21" fmla="*/ 739728 h 812594"/>
                <a:gd name="connsiteX22" fmla="*/ 664850 w 1447800"/>
                <a:gd name="connsiteY22" fmla="*/ 2983 h 812594"/>
                <a:gd name="connsiteX23" fmla="*/ 723900 w 1447800"/>
                <a:gd name="connsiteY23" fmla="*/ 1 h 8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7800" h="812594">
                  <a:moveTo>
                    <a:pt x="723900" y="0"/>
                  </a:moveTo>
                  <a:lnTo>
                    <a:pt x="782950" y="2982"/>
                  </a:lnTo>
                  <a:cubicBezTo>
                    <a:pt x="1156386" y="40906"/>
                    <a:pt x="1447800" y="356285"/>
                    <a:pt x="1447800" y="739727"/>
                  </a:cubicBezTo>
                  <a:lnTo>
                    <a:pt x="1446025" y="739727"/>
                  </a:lnTo>
                  <a:lnTo>
                    <a:pt x="1447800" y="744013"/>
                  </a:lnTo>
                  <a:cubicBezTo>
                    <a:pt x="1447800" y="781889"/>
                    <a:pt x="1417096" y="812593"/>
                    <a:pt x="1379220" y="812593"/>
                  </a:cubicBezTo>
                  <a:cubicBezTo>
                    <a:pt x="1341344" y="812593"/>
                    <a:pt x="1310640" y="781889"/>
                    <a:pt x="1310640" y="744013"/>
                  </a:cubicBezTo>
                  <a:lnTo>
                    <a:pt x="1312415" y="739727"/>
                  </a:lnTo>
                  <a:lnTo>
                    <a:pt x="1309234" y="739727"/>
                  </a:lnTo>
                  <a:lnTo>
                    <a:pt x="1309430" y="737778"/>
                  </a:lnTo>
                  <a:cubicBezTo>
                    <a:pt x="1309430" y="445824"/>
                    <a:pt x="1102339" y="202239"/>
                    <a:pt x="827039" y="145904"/>
                  </a:cubicBezTo>
                  <a:lnTo>
                    <a:pt x="723900" y="135507"/>
                  </a:lnTo>
                  <a:lnTo>
                    <a:pt x="723900" y="135508"/>
                  </a:lnTo>
                  <a:lnTo>
                    <a:pt x="620761" y="145905"/>
                  </a:lnTo>
                  <a:cubicBezTo>
                    <a:pt x="345461" y="202240"/>
                    <a:pt x="138370" y="445825"/>
                    <a:pt x="138370" y="737779"/>
                  </a:cubicBezTo>
                  <a:lnTo>
                    <a:pt x="138566" y="739728"/>
                  </a:lnTo>
                  <a:lnTo>
                    <a:pt x="135385" y="739728"/>
                  </a:lnTo>
                  <a:lnTo>
                    <a:pt x="137160" y="744014"/>
                  </a:lnTo>
                  <a:cubicBezTo>
                    <a:pt x="137160" y="781890"/>
                    <a:pt x="106456" y="812594"/>
                    <a:pt x="68580" y="812594"/>
                  </a:cubicBezTo>
                  <a:cubicBezTo>
                    <a:pt x="30704" y="812594"/>
                    <a:pt x="0" y="781890"/>
                    <a:pt x="0" y="744014"/>
                  </a:cubicBezTo>
                  <a:lnTo>
                    <a:pt x="1775" y="739728"/>
                  </a:lnTo>
                  <a:lnTo>
                    <a:pt x="0" y="739728"/>
                  </a:lnTo>
                  <a:cubicBezTo>
                    <a:pt x="0" y="356286"/>
                    <a:pt x="291414" y="40907"/>
                    <a:pt x="664850" y="2983"/>
                  </a:cubicBezTo>
                  <a:lnTo>
                    <a:pt x="723900" y="1"/>
                  </a:lnTo>
                  <a:close/>
                </a:path>
              </a:pathLst>
            </a:cu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6"/>
            <p:cNvSpPr>
              <a:spLocks noChangeAspect="1"/>
            </p:cNvSpPr>
            <p:nvPr/>
          </p:nvSpPr>
          <p:spPr>
            <a:xfrm>
              <a:off x="3848100" y="2089253"/>
              <a:ext cx="1447800" cy="812594"/>
            </a:xfrm>
            <a:custGeom>
              <a:avLst/>
              <a:gdLst>
                <a:gd name="connsiteX0" fmla="*/ 723900 w 1447800"/>
                <a:gd name="connsiteY0" fmla="*/ 0 h 812594"/>
                <a:gd name="connsiteX1" fmla="*/ 782950 w 1447800"/>
                <a:gd name="connsiteY1" fmla="*/ 2982 h 812594"/>
                <a:gd name="connsiteX2" fmla="*/ 1447800 w 1447800"/>
                <a:gd name="connsiteY2" fmla="*/ 739727 h 812594"/>
                <a:gd name="connsiteX3" fmla="*/ 1446025 w 1447800"/>
                <a:gd name="connsiteY3" fmla="*/ 739727 h 812594"/>
                <a:gd name="connsiteX4" fmla="*/ 1447800 w 1447800"/>
                <a:gd name="connsiteY4" fmla="*/ 744013 h 812594"/>
                <a:gd name="connsiteX5" fmla="*/ 1379220 w 1447800"/>
                <a:gd name="connsiteY5" fmla="*/ 812593 h 812594"/>
                <a:gd name="connsiteX6" fmla="*/ 1310640 w 1447800"/>
                <a:gd name="connsiteY6" fmla="*/ 744013 h 812594"/>
                <a:gd name="connsiteX7" fmla="*/ 1312415 w 1447800"/>
                <a:gd name="connsiteY7" fmla="*/ 739727 h 812594"/>
                <a:gd name="connsiteX8" fmla="*/ 1309234 w 1447800"/>
                <a:gd name="connsiteY8" fmla="*/ 739727 h 812594"/>
                <a:gd name="connsiteX9" fmla="*/ 1309430 w 1447800"/>
                <a:gd name="connsiteY9" fmla="*/ 737778 h 812594"/>
                <a:gd name="connsiteX10" fmla="*/ 827039 w 1447800"/>
                <a:gd name="connsiteY10" fmla="*/ 145904 h 812594"/>
                <a:gd name="connsiteX11" fmla="*/ 723900 w 1447800"/>
                <a:gd name="connsiteY11" fmla="*/ 135507 h 812594"/>
                <a:gd name="connsiteX12" fmla="*/ 723900 w 1447800"/>
                <a:gd name="connsiteY12" fmla="*/ 135508 h 812594"/>
                <a:gd name="connsiteX13" fmla="*/ 620761 w 1447800"/>
                <a:gd name="connsiteY13" fmla="*/ 145905 h 812594"/>
                <a:gd name="connsiteX14" fmla="*/ 138370 w 1447800"/>
                <a:gd name="connsiteY14" fmla="*/ 737779 h 812594"/>
                <a:gd name="connsiteX15" fmla="*/ 138566 w 1447800"/>
                <a:gd name="connsiteY15" fmla="*/ 739728 h 812594"/>
                <a:gd name="connsiteX16" fmla="*/ 135385 w 1447800"/>
                <a:gd name="connsiteY16" fmla="*/ 739728 h 812594"/>
                <a:gd name="connsiteX17" fmla="*/ 137160 w 1447800"/>
                <a:gd name="connsiteY17" fmla="*/ 744014 h 812594"/>
                <a:gd name="connsiteX18" fmla="*/ 68580 w 1447800"/>
                <a:gd name="connsiteY18" fmla="*/ 812594 h 812594"/>
                <a:gd name="connsiteX19" fmla="*/ 0 w 1447800"/>
                <a:gd name="connsiteY19" fmla="*/ 744014 h 812594"/>
                <a:gd name="connsiteX20" fmla="*/ 1775 w 1447800"/>
                <a:gd name="connsiteY20" fmla="*/ 739728 h 812594"/>
                <a:gd name="connsiteX21" fmla="*/ 0 w 1447800"/>
                <a:gd name="connsiteY21" fmla="*/ 739728 h 812594"/>
                <a:gd name="connsiteX22" fmla="*/ 664850 w 1447800"/>
                <a:gd name="connsiteY22" fmla="*/ 2983 h 812594"/>
                <a:gd name="connsiteX23" fmla="*/ 723900 w 1447800"/>
                <a:gd name="connsiteY23" fmla="*/ 1 h 8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7800" h="812594">
                  <a:moveTo>
                    <a:pt x="723900" y="0"/>
                  </a:moveTo>
                  <a:lnTo>
                    <a:pt x="782950" y="2982"/>
                  </a:lnTo>
                  <a:cubicBezTo>
                    <a:pt x="1156386" y="40906"/>
                    <a:pt x="1447800" y="356285"/>
                    <a:pt x="1447800" y="739727"/>
                  </a:cubicBezTo>
                  <a:lnTo>
                    <a:pt x="1446025" y="739727"/>
                  </a:lnTo>
                  <a:lnTo>
                    <a:pt x="1447800" y="744013"/>
                  </a:lnTo>
                  <a:cubicBezTo>
                    <a:pt x="1447800" y="781889"/>
                    <a:pt x="1417096" y="812593"/>
                    <a:pt x="1379220" y="812593"/>
                  </a:cubicBezTo>
                  <a:cubicBezTo>
                    <a:pt x="1341344" y="812593"/>
                    <a:pt x="1310640" y="781889"/>
                    <a:pt x="1310640" y="744013"/>
                  </a:cubicBezTo>
                  <a:lnTo>
                    <a:pt x="1312415" y="739727"/>
                  </a:lnTo>
                  <a:lnTo>
                    <a:pt x="1309234" y="739727"/>
                  </a:lnTo>
                  <a:lnTo>
                    <a:pt x="1309430" y="737778"/>
                  </a:lnTo>
                  <a:cubicBezTo>
                    <a:pt x="1309430" y="445824"/>
                    <a:pt x="1102339" y="202239"/>
                    <a:pt x="827039" y="145904"/>
                  </a:cubicBezTo>
                  <a:lnTo>
                    <a:pt x="723900" y="135507"/>
                  </a:lnTo>
                  <a:lnTo>
                    <a:pt x="723900" y="135508"/>
                  </a:lnTo>
                  <a:lnTo>
                    <a:pt x="620761" y="145905"/>
                  </a:lnTo>
                  <a:cubicBezTo>
                    <a:pt x="345461" y="202240"/>
                    <a:pt x="138370" y="445825"/>
                    <a:pt x="138370" y="737779"/>
                  </a:cubicBezTo>
                  <a:lnTo>
                    <a:pt x="138566" y="739728"/>
                  </a:lnTo>
                  <a:lnTo>
                    <a:pt x="135385" y="739728"/>
                  </a:lnTo>
                  <a:lnTo>
                    <a:pt x="137160" y="744014"/>
                  </a:lnTo>
                  <a:cubicBezTo>
                    <a:pt x="137160" y="781890"/>
                    <a:pt x="106456" y="812594"/>
                    <a:pt x="68580" y="812594"/>
                  </a:cubicBezTo>
                  <a:cubicBezTo>
                    <a:pt x="30704" y="812594"/>
                    <a:pt x="0" y="781890"/>
                    <a:pt x="0" y="744014"/>
                  </a:cubicBezTo>
                  <a:lnTo>
                    <a:pt x="1775" y="739728"/>
                  </a:lnTo>
                  <a:lnTo>
                    <a:pt x="0" y="739728"/>
                  </a:lnTo>
                  <a:cubicBezTo>
                    <a:pt x="0" y="356286"/>
                    <a:pt x="291414" y="40907"/>
                    <a:pt x="664850" y="2983"/>
                  </a:cubicBezTo>
                  <a:lnTo>
                    <a:pt x="723900" y="1"/>
                  </a:lnTo>
                  <a:close/>
                </a:path>
              </a:pathLst>
            </a:custGeom>
            <a:solidFill>
              <a:srgbClr val="62AB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7"/>
            <p:cNvSpPr>
              <a:spLocks noChangeAspect="1"/>
            </p:cNvSpPr>
            <p:nvPr/>
          </p:nvSpPr>
          <p:spPr>
            <a:xfrm>
              <a:off x="2530091" y="2089253"/>
              <a:ext cx="1447800" cy="812594"/>
            </a:xfrm>
            <a:custGeom>
              <a:avLst/>
              <a:gdLst>
                <a:gd name="connsiteX0" fmla="*/ 723900 w 1447800"/>
                <a:gd name="connsiteY0" fmla="*/ 0 h 812594"/>
                <a:gd name="connsiteX1" fmla="*/ 782950 w 1447800"/>
                <a:gd name="connsiteY1" fmla="*/ 2982 h 812594"/>
                <a:gd name="connsiteX2" fmla="*/ 1447800 w 1447800"/>
                <a:gd name="connsiteY2" fmla="*/ 739727 h 812594"/>
                <a:gd name="connsiteX3" fmla="*/ 1446025 w 1447800"/>
                <a:gd name="connsiteY3" fmla="*/ 739727 h 812594"/>
                <a:gd name="connsiteX4" fmla="*/ 1447800 w 1447800"/>
                <a:gd name="connsiteY4" fmla="*/ 744013 h 812594"/>
                <a:gd name="connsiteX5" fmla="*/ 1379220 w 1447800"/>
                <a:gd name="connsiteY5" fmla="*/ 812593 h 812594"/>
                <a:gd name="connsiteX6" fmla="*/ 1310640 w 1447800"/>
                <a:gd name="connsiteY6" fmla="*/ 744013 h 812594"/>
                <a:gd name="connsiteX7" fmla="*/ 1312415 w 1447800"/>
                <a:gd name="connsiteY7" fmla="*/ 739727 h 812594"/>
                <a:gd name="connsiteX8" fmla="*/ 1309234 w 1447800"/>
                <a:gd name="connsiteY8" fmla="*/ 739727 h 812594"/>
                <a:gd name="connsiteX9" fmla="*/ 1309430 w 1447800"/>
                <a:gd name="connsiteY9" fmla="*/ 737778 h 812594"/>
                <a:gd name="connsiteX10" fmla="*/ 827039 w 1447800"/>
                <a:gd name="connsiteY10" fmla="*/ 145904 h 812594"/>
                <a:gd name="connsiteX11" fmla="*/ 723900 w 1447800"/>
                <a:gd name="connsiteY11" fmla="*/ 135507 h 812594"/>
                <a:gd name="connsiteX12" fmla="*/ 723900 w 1447800"/>
                <a:gd name="connsiteY12" fmla="*/ 135508 h 812594"/>
                <a:gd name="connsiteX13" fmla="*/ 620761 w 1447800"/>
                <a:gd name="connsiteY13" fmla="*/ 145905 h 812594"/>
                <a:gd name="connsiteX14" fmla="*/ 138370 w 1447800"/>
                <a:gd name="connsiteY14" fmla="*/ 737779 h 812594"/>
                <a:gd name="connsiteX15" fmla="*/ 138566 w 1447800"/>
                <a:gd name="connsiteY15" fmla="*/ 739728 h 812594"/>
                <a:gd name="connsiteX16" fmla="*/ 135385 w 1447800"/>
                <a:gd name="connsiteY16" fmla="*/ 739728 h 812594"/>
                <a:gd name="connsiteX17" fmla="*/ 137160 w 1447800"/>
                <a:gd name="connsiteY17" fmla="*/ 744014 h 812594"/>
                <a:gd name="connsiteX18" fmla="*/ 68580 w 1447800"/>
                <a:gd name="connsiteY18" fmla="*/ 812594 h 812594"/>
                <a:gd name="connsiteX19" fmla="*/ 0 w 1447800"/>
                <a:gd name="connsiteY19" fmla="*/ 744014 h 812594"/>
                <a:gd name="connsiteX20" fmla="*/ 1775 w 1447800"/>
                <a:gd name="connsiteY20" fmla="*/ 739728 h 812594"/>
                <a:gd name="connsiteX21" fmla="*/ 0 w 1447800"/>
                <a:gd name="connsiteY21" fmla="*/ 739728 h 812594"/>
                <a:gd name="connsiteX22" fmla="*/ 664850 w 1447800"/>
                <a:gd name="connsiteY22" fmla="*/ 2983 h 812594"/>
                <a:gd name="connsiteX23" fmla="*/ 723900 w 1447800"/>
                <a:gd name="connsiteY23" fmla="*/ 1 h 8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7800" h="812594">
                  <a:moveTo>
                    <a:pt x="723900" y="0"/>
                  </a:moveTo>
                  <a:lnTo>
                    <a:pt x="782950" y="2982"/>
                  </a:lnTo>
                  <a:cubicBezTo>
                    <a:pt x="1156386" y="40906"/>
                    <a:pt x="1447800" y="356285"/>
                    <a:pt x="1447800" y="739727"/>
                  </a:cubicBezTo>
                  <a:lnTo>
                    <a:pt x="1446025" y="739727"/>
                  </a:lnTo>
                  <a:lnTo>
                    <a:pt x="1447800" y="744013"/>
                  </a:lnTo>
                  <a:cubicBezTo>
                    <a:pt x="1447800" y="781889"/>
                    <a:pt x="1417096" y="812593"/>
                    <a:pt x="1379220" y="812593"/>
                  </a:cubicBezTo>
                  <a:cubicBezTo>
                    <a:pt x="1341344" y="812593"/>
                    <a:pt x="1310640" y="781889"/>
                    <a:pt x="1310640" y="744013"/>
                  </a:cubicBezTo>
                  <a:lnTo>
                    <a:pt x="1312415" y="739727"/>
                  </a:lnTo>
                  <a:lnTo>
                    <a:pt x="1309234" y="739727"/>
                  </a:lnTo>
                  <a:lnTo>
                    <a:pt x="1309430" y="737778"/>
                  </a:lnTo>
                  <a:cubicBezTo>
                    <a:pt x="1309430" y="445824"/>
                    <a:pt x="1102339" y="202239"/>
                    <a:pt x="827039" y="145904"/>
                  </a:cubicBezTo>
                  <a:lnTo>
                    <a:pt x="723900" y="135507"/>
                  </a:lnTo>
                  <a:lnTo>
                    <a:pt x="723900" y="135508"/>
                  </a:lnTo>
                  <a:lnTo>
                    <a:pt x="620761" y="145905"/>
                  </a:lnTo>
                  <a:cubicBezTo>
                    <a:pt x="345461" y="202240"/>
                    <a:pt x="138370" y="445825"/>
                    <a:pt x="138370" y="737779"/>
                  </a:cubicBezTo>
                  <a:lnTo>
                    <a:pt x="138566" y="739728"/>
                  </a:lnTo>
                  <a:lnTo>
                    <a:pt x="135385" y="739728"/>
                  </a:lnTo>
                  <a:lnTo>
                    <a:pt x="137160" y="744014"/>
                  </a:lnTo>
                  <a:cubicBezTo>
                    <a:pt x="137160" y="781890"/>
                    <a:pt x="106456" y="812594"/>
                    <a:pt x="68580" y="812594"/>
                  </a:cubicBezTo>
                  <a:cubicBezTo>
                    <a:pt x="30704" y="812594"/>
                    <a:pt x="0" y="781890"/>
                    <a:pt x="0" y="744014"/>
                  </a:cubicBezTo>
                  <a:lnTo>
                    <a:pt x="1775" y="739728"/>
                  </a:lnTo>
                  <a:lnTo>
                    <a:pt x="0" y="739728"/>
                  </a:lnTo>
                  <a:cubicBezTo>
                    <a:pt x="0" y="356286"/>
                    <a:pt x="291414" y="40907"/>
                    <a:pt x="664850" y="2983"/>
                  </a:cubicBezTo>
                  <a:lnTo>
                    <a:pt x="723900" y="1"/>
                  </a:lnTo>
                  <a:close/>
                </a:path>
              </a:pathLst>
            </a:custGeom>
            <a:solidFill>
              <a:srgbClr val="E71F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8"/>
            <p:cNvSpPr>
              <a:spLocks noChangeAspect="1"/>
            </p:cNvSpPr>
            <p:nvPr/>
          </p:nvSpPr>
          <p:spPr>
            <a:xfrm>
              <a:off x="1212082" y="2089253"/>
              <a:ext cx="1447800" cy="812594"/>
            </a:xfrm>
            <a:custGeom>
              <a:avLst/>
              <a:gdLst>
                <a:gd name="connsiteX0" fmla="*/ 723900 w 1447800"/>
                <a:gd name="connsiteY0" fmla="*/ 0 h 812594"/>
                <a:gd name="connsiteX1" fmla="*/ 782950 w 1447800"/>
                <a:gd name="connsiteY1" fmla="*/ 2982 h 812594"/>
                <a:gd name="connsiteX2" fmla="*/ 1447800 w 1447800"/>
                <a:gd name="connsiteY2" fmla="*/ 739727 h 812594"/>
                <a:gd name="connsiteX3" fmla="*/ 1446025 w 1447800"/>
                <a:gd name="connsiteY3" fmla="*/ 739727 h 812594"/>
                <a:gd name="connsiteX4" fmla="*/ 1447800 w 1447800"/>
                <a:gd name="connsiteY4" fmla="*/ 744013 h 812594"/>
                <a:gd name="connsiteX5" fmla="*/ 1379220 w 1447800"/>
                <a:gd name="connsiteY5" fmla="*/ 812593 h 812594"/>
                <a:gd name="connsiteX6" fmla="*/ 1310640 w 1447800"/>
                <a:gd name="connsiteY6" fmla="*/ 744013 h 812594"/>
                <a:gd name="connsiteX7" fmla="*/ 1312415 w 1447800"/>
                <a:gd name="connsiteY7" fmla="*/ 739727 h 812594"/>
                <a:gd name="connsiteX8" fmla="*/ 1309234 w 1447800"/>
                <a:gd name="connsiteY8" fmla="*/ 739727 h 812594"/>
                <a:gd name="connsiteX9" fmla="*/ 1309430 w 1447800"/>
                <a:gd name="connsiteY9" fmla="*/ 737778 h 812594"/>
                <a:gd name="connsiteX10" fmla="*/ 827039 w 1447800"/>
                <a:gd name="connsiteY10" fmla="*/ 145904 h 812594"/>
                <a:gd name="connsiteX11" fmla="*/ 723900 w 1447800"/>
                <a:gd name="connsiteY11" fmla="*/ 135507 h 812594"/>
                <a:gd name="connsiteX12" fmla="*/ 723900 w 1447800"/>
                <a:gd name="connsiteY12" fmla="*/ 135508 h 812594"/>
                <a:gd name="connsiteX13" fmla="*/ 620761 w 1447800"/>
                <a:gd name="connsiteY13" fmla="*/ 145905 h 812594"/>
                <a:gd name="connsiteX14" fmla="*/ 138370 w 1447800"/>
                <a:gd name="connsiteY14" fmla="*/ 737779 h 812594"/>
                <a:gd name="connsiteX15" fmla="*/ 138566 w 1447800"/>
                <a:gd name="connsiteY15" fmla="*/ 739728 h 812594"/>
                <a:gd name="connsiteX16" fmla="*/ 135385 w 1447800"/>
                <a:gd name="connsiteY16" fmla="*/ 739728 h 812594"/>
                <a:gd name="connsiteX17" fmla="*/ 137160 w 1447800"/>
                <a:gd name="connsiteY17" fmla="*/ 744014 h 812594"/>
                <a:gd name="connsiteX18" fmla="*/ 68580 w 1447800"/>
                <a:gd name="connsiteY18" fmla="*/ 812594 h 812594"/>
                <a:gd name="connsiteX19" fmla="*/ 0 w 1447800"/>
                <a:gd name="connsiteY19" fmla="*/ 744014 h 812594"/>
                <a:gd name="connsiteX20" fmla="*/ 1775 w 1447800"/>
                <a:gd name="connsiteY20" fmla="*/ 739728 h 812594"/>
                <a:gd name="connsiteX21" fmla="*/ 0 w 1447800"/>
                <a:gd name="connsiteY21" fmla="*/ 739728 h 812594"/>
                <a:gd name="connsiteX22" fmla="*/ 664850 w 1447800"/>
                <a:gd name="connsiteY22" fmla="*/ 2983 h 812594"/>
                <a:gd name="connsiteX23" fmla="*/ 723900 w 1447800"/>
                <a:gd name="connsiteY23" fmla="*/ 1 h 8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7800" h="812594">
                  <a:moveTo>
                    <a:pt x="723900" y="0"/>
                  </a:moveTo>
                  <a:lnTo>
                    <a:pt x="782950" y="2982"/>
                  </a:lnTo>
                  <a:cubicBezTo>
                    <a:pt x="1156386" y="40906"/>
                    <a:pt x="1447800" y="356285"/>
                    <a:pt x="1447800" y="739727"/>
                  </a:cubicBezTo>
                  <a:lnTo>
                    <a:pt x="1446025" y="739727"/>
                  </a:lnTo>
                  <a:lnTo>
                    <a:pt x="1447800" y="744013"/>
                  </a:lnTo>
                  <a:cubicBezTo>
                    <a:pt x="1447800" y="781889"/>
                    <a:pt x="1417096" y="812593"/>
                    <a:pt x="1379220" y="812593"/>
                  </a:cubicBezTo>
                  <a:cubicBezTo>
                    <a:pt x="1341344" y="812593"/>
                    <a:pt x="1310640" y="781889"/>
                    <a:pt x="1310640" y="744013"/>
                  </a:cubicBezTo>
                  <a:lnTo>
                    <a:pt x="1312415" y="739727"/>
                  </a:lnTo>
                  <a:lnTo>
                    <a:pt x="1309234" y="739727"/>
                  </a:lnTo>
                  <a:lnTo>
                    <a:pt x="1309430" y="737778"/>
                  </a:lnTo>
                  <a:cubicBezTo>
                    <a:pt x="1309430" y="445824"/>
                    <a:pt x="1102339" y="202239"/>
                    <a:pt x="827039" y="145904"/>
                  </a:cubicBezTo>
                  <a:lnTo>
                    <a:pt x="723900" y="135507"/>
                  </a:lnTo>
                  <a:lnTo>
                    <a:pt x="723900" y="135508"/>
                  </a:lnTo>
                  <a:lnTo>
                    <a:pt x="620761" y="145905"/>
                  </a:lnTo>
                  <a:cubicBezTo>
                    <a:pt x="345461" y="202240"/>
                    <a:pt x="138370" y="445825"/>
                    <a:pt x="138370" y="737779"/>
                  </a:cubicBezTo>
                  <a:lnTo>
                    <a:pt x="138566" y="739728"/>
                  </a:lnTo>
                  <a:lnTo>
                    <a:pt x="135385" y="739728"/>
                  </a:lnTo>
                  <a:lnTo>
                    <a:pt x="137160" y="744014"/>
                  </a:lnTo>
                  <a:cubicBezTo>
                    <a:pt x="137160" y="781890"/>
                    <a:pt x="106456" y="812594"/>
                    <a:pt x="68580" y="812594"/>
                  </a:cubicBezTo>
                  <a:cubicBezTo>
                    <a:pt x="30704" y="812594"/>
                    <a:pt x="0" y="781890"/>
                    <a:pt x="0" y="744014"/>
                  </a:cubicBezTo>
                  <a:lnTo>
                    <a:pt x="1775" y="739728"/>
                  </a:lnTo>
                  <a:lnTo>
                    <a:pt x="0" y="739728"/>
                  </a:lnTo>
                  <a:cubicBezTo>
                    <a:pt x="0" y="356286"/>
                    <a:pt x="291414" y="40907"/>
                    <a:pt x="664850" y="2983"/>
                  </a:cubicBezTo>
                  <a:lnTo>
                    <a:pt x="723900" y="1"/>
                  </a:lnTo>
                  <a:close/>
                </a:path>
              </a:pathLst>
            </a:custGeom>
            <a:solidFill>
              <a:srgbClr val="71C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Oval 20"/>
          <p:cNvSpPr>
            <a:spLocks noChangeAspect="1"/>
          </p:cNvSpPr>
          <p:nvPr/>
        </p:nvSpPr>
        <p:spPr>
          <a:xfrm>
            <a:off x="1633479" y="1640855"/>
            <a:ext cx="679434" cy="691369"/>
          </a:xfrm>
          <a:prstGeom prst="ellipse">
            <a:avLst/>
          </a:prstGeom>
          <a:solidFill>
            <a:srgbClr val="71C3E3"/>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90" dirty="0">
                <a:solidFill>
                  <a:schemeClr val="bg1"/>
                </a:solidFill>
                <a:latin typeface="Arial" panose="020B0604020202020204" pitchFamily="34" charset="0"/>
                <a:cs typeface="Arial" panose="020B0604020202020204" pitchFamily="34" charset="0"/>
              </a:rPr>
              <a:t>01</a:t>
            </a:r>
            <a:endParaRPr lang="en-US" sz="1990" dirty="0">
              <a:solidFill>
                <a:schemeClr val="bg1"/>
              </a:solidFill>
              <a:latin typeface="Arial" panose="020B0604020202020204" pitchFamily="34" charset="0"/>
              <a:cs typeface="Arial" panose="020B0604020202020204" pitchFamily="34" charset="0"/>
            </a:endParaRPr>
          </a:p>
        </p:txBody>
      </p:sp>
      <p:sp>
        <p:nvSpPr>
          <p:cNvPr id="15" name="Oval 21"/>
          <p:cNvSpPr>
            <a:spLocks noChangeAspect="1"/>
          </p:cNvSpPr>
          <p:nvPr/>
        </p:nvSpPr>
        <p:spPr>
          <a:xfrm>
            <a:off x="3467167" y="1640855"/>
            <a:ext cx="679434" cy="691369"/>
          </a:xfrm>
          <a:prstGeom prst="ellipse">
            <a:avLst/>
          </a:prstGeom>
          <a:solidFill>
            <a:srgbClr val="E71F19"/>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90" dirty="0">
                <a:solidFill>
                  <a:schemeClr val="bg1"/>
                </a:solidFill>
                <a:latin typeface="Arial" panose="020B0604020202020204" pitchFamily="34" charset="0"/>
                <a:cs typeface="Arial" panose="020B0604020202020204" pitchFamily="34" charset="0"/>
              </a:rPr>
              <a:t>02</a:t>
            </a:r>
            <a:endParaRPr lang="en-US" sz="1990" dirty="0">
              <a:solidFill>
                <a:schemeClr val="bg1"/>
              </a:solidFill>
              <a:latin typeface="Arial" panose="020B0604020202020204" pitchFamily="34" charset="0"/>
              <a:cs typeface="Arial" panose="020B0604020202020204" pitchFamily="34" charset="0"/>
            </a:endParaRPr>
          </a:p>
        </p:txBody>
      </p:sp>
      <p:sp>
        <p:nvSpPr>
          <p:cNvPr id="16" name="Oval 22"/>
          <p:cNvSpPr>
            <a:spLocks noChangeAspect="1"/>
          </p:cNvSpPr>
          <p:nvPr/>
        </p:nvSpPr>
        <p:spPr>
          <a:xfrm>
            <a:off x="5251597" y="1640855"/>
            <a:ext cx="679434" cy="691369"/>
          </a:xfrm>
          <a:prstGeom prst="ellipse">
            <a:avLst/>
          </a:prstGeom>
          <a:solidFill>
            <a:srgbClr val="62AB7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90" dirty="0">
                <a:solidFill>
                  <a:schemeClr val="bg1"/>
                </a:solidFill>
                <a:latin typeface="Arial" panose="020B0604020202020204" pitchFamily="34" charset="0"/>
                <a:cs typeface="Arial" panose="020B0604020202020204" pitchFamily="34" charset="0"/>
              </a:rPr>
              <a:t>03</a:t>
            </a:r>
            <a:endParaRPr lang="en-US" sz="1990" dirty="0">
              <a:solidFill>
                <a:schemeClr val="bg1"/>
              </a:solidFill>
              <a:latin typeface="Arial" panose="020B0604020202020204" pitchFamily="34" charset="0"/>
              <a:cs typeface="Arial" panose="020B0604020202020204" pitchFamily="34" charset="0"/>
            </a:endParaRPr>
          </a:p>
        </p:txBody>
      </p:sp>
      <p:sp>
        <p:nvSpPr>
          <p:cNvPr id="17" name="Oval 23"/>
          <p:cNvSpPr>
            <a:spLocks noChangeAspect="1"/>
          </p:cNvSpPr>
          <p:nvPr/>
        </p:nvSpPr>
        <p:spPr>
          <a:xfrm>
            <a:off x="7023797" y="1640855"/>
            <a:ext cx="679434" cy="691369"/>
          </a:xfrm>
          <a:prstGeom prst="ellipse">
            <a:avLst/>
          </a:prstGeom>
          <a:solidFill>
            <a:srgbClr val="FFC00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90" dirty="0">
                <a:solidFill>
                  <a:schemeClr val="bg1"/>
                </a:solidFill>
                <a:latin typeface="Arial" panose="020B0604020202020204" pitchFamily="34" charset="0"/>
                <a:cs typeface="Arial" panose="020B0604020202020204" pitchFamily="34" charset="0"/>
              </a:rPr>
              <a:t>04</a:t>
            </a:r>
            <a:endParaRPr lang="en-US" sz="1990" dirty="0">
              <a:solidFill>
                <a:schemeClr val="bg1"/>
              </a:solidFill>
              <a:latin typeface="Arial" panose="020B0604020202020204" pitchFamily="34" charset="0"/>
              <a:cs typeface="Arial" panose="020B0604020202020204" pitchFamily="34" charset="0"/>
            </a:endParaRPr>
          </a:p>
        </p:txBody>
      </p:sp>
      <p:sp>
        <p:nvSpPr>
          <p:cNvPr id="18" name="TextBox 23"/>
          <p:cNvSpPr txBox="1"/>
          <p:nvPr/>
        </p:nvSpPr>
        <p:spPr>
          <a:xfrm>
            <a:off x="869159" y="3311569"/>
            <a:ext cx="1792198"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19" name="TextBox 24"/>
          <p:cNvSpPr txBox="1"/>
          <p:nvPr/>
        </p:nvSpPr>
        <p:spPr>
          <a:xfrm>
            <a:off x="869158" y="3070819"/>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endParaRPr lang="zh-CN" altLang="en-US" sz="1140" dirty="0">
              <a:solidFill>
                <a:schemeClr val="tx1">
                  <a:lumMod val="65000"/>
                  <a:lumOff val="35000"/>
                </a:schemeClr>
              </a:solidFill>
              <a:ea typeface="微软雅黑" panose="020B0503020204020204" pitchFamily="34" charset="-122"/>
            </a:endParaRPr>
          </a:p>
        </p:txBody>
      </p:sp>
      <p:sp>
        <p:nvSpPr>
          <p:cNvPr id="24" name="TextBox 23"/>
          <p:cNvSpPr txBox="1"/>
          <p:nvPr/>
        </p:nvSpPr>
        <p:spPr>
          <a:xfrm>
            <a:off x="2910191" y="3311569"/>
            <a:ext cx="1792198"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25" name="TextBox 24"/>
          <p:cNvSpPr txBox="1"/>
          <p:nvPr/>
        </p:nvSpPr>
        <p:spPr>
          <a:xfrm>
            <a:off x="2910190" y="3070819"/>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endParaRPr lang="zh-CN" altLang="en-US" sz="1140" dirty="0">
              <a:solidFill>
                <a:schemeClr val="tx1">
                  <a:lumMod val="65000"/>
                  <a:lumOff val="35000"/>
                </a:schemeClr>
              </a:solidFill>
              <a:ea typeface="微软雅黑" panose="020B0503020204020204" pitchFamily="34" charset="-122"/>
            </a:endParaRPr>
          </a:p>
        </p:txBody>
      </p:sp>
      <p:sp>
        <p:nvSpPr>
          <p:cNvPr id="26" name="TextBox 23"/>
          <p:cNvSpPr txBox="1"/>
          <p:nvPr/>
        </p:nvSpPr>
        <p:spPr>
          <a:xfrm>
            <a:off x="4815755" y="3311569"/>
            <a:ext cx="1792198"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27" name="TextBox 24"/>
          <p:cNvSpPr txBox="1"/>
          <p:nvPr/>
        </p:nvSpPr>
        <p:spPr>
          <a:xfrm>
            <a:off x="4815754" y="3070819"/>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endParaRPr lang="zh-CN" altLang="en-US" sz="1140" dirty="0">
              <a:solidFill>
                <a:schemeClr val="tx1">
                  <a:lumMod val="65000"/>
                  <a:lumOff val="35000"/>
                </a:schemeClr>
              </a:solidFill>
              <a:ea typeface="微软雅黑" panose="020B0503020204020204" pitchFamily="34" charset="-122"/>
            </a:endParaRPr>
          </a:p>
        </p:txBody>
      </p:sp>
      <p:sp>
        <p:nvSpPr>
          <p:cNvPr id="28" name="TextBox 23"/>
          <p:cNvSpPr txBox="1"/>
          <p:nvPr/>
        </p:nvSpPr>
        <p:spPr>
          <a:xfrm>
            <a:off x="6856786" y="3311569"/>
            <a:ext cx="1792198"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29" name="TextBox 24"/>
          <p:cNvSpPr txBox="1"/>
          <p:nvPr/>
        </p:nvSpPr>
        <p:spPr>
          <a:xfrm>
            <a:off x="6856785" y="3070819"/>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endParaRPr lang="zh-CN" altLang="en-US" sz="1140" dirty="0">
              <a:solidFill>
                <a:schemeClr val="tx1">
                  <a:lumMod val="65000"/>
                  <a:lumOff val="35000"/>
                </a:schemeClr>
              </a:solidFill>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2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edge">
                                      <p:cBhvr>
                                        <p:cTn id="21" dur="2000"/>
                                        <p:tgtEl>
                                          <p:spTgt spid="9"/>
                                        </p:tgtEl>
                                      </p:cBhvr>
                                    </p:animEffect>
                                  </p:child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childTnLst>
                          </p:cTn>
                        </p:par>
                        <p:par>
                          <p:cTn id="47" fill="hold">
                            <p:stCondLst>
                              <p:cond delay="1500"/>
                            </p:stCondLst>
                            <p:childTnLst>
                              <p:par>
                                <p:cTn id="48" presetID="12" presetClass="entr" presetSubtype="4"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p:tgtEl>
                                          <p:spTgt spid="18"/>
                                        </p:tgtEl>
                                        <p:attrNameLst>
                                          <p:attrName>ppt_y</p:attrName>
                                        </p:attrNameLst>
                                      </p:cBhvr>
                                      <p:tavLst>
                                        <p:tav tm="0">
                                          <p:val>
                                            <p:strVal val="#ppt_y+#ppt_h*1.125000"/>
                                          </p:val>
                                        </p:tav>
                                        <p:tav tm="100000">
                                          <p:val>
                                            <p:strVal val="#ppt_y"/>
                                          </p:val>
                                        </p:tav>
                                      </p:tavLst>
                                    </p:anim>
                                    <p:animEffect transition="in" filter="wipe(up)">
                                      <p:cBhvr>
                                        <p:cTn id="51" dur="500"/>
                                        <p:tgtEl>
                                          <p:spTgt spid="18"/>
                                        </p:tgtEl>
                                      </p:cBhvr>
                                    </p:animEffect>
                                  </p:childTnLst>
                                </p:cTn>
                              </p:par>
                              <p:par>
                                <p:cTn id="52" presetID="12" presetClass="entr" presetSubtype="1"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p:tgtEl>
                                          <p:spTgt spid="19"/>
                                        </p:tgtEl>
                                        <p:attrNameLst>
                                          <p:attrName>ppt_y</p:attrName>
                                        </p:attrNameLst>
                                      </p:cBhvr>
                                      <p:tavLst>
                                        <p:tav tm="0">
                                          <p:val>
                                            <p:strVal val="#ppt_y-#ppt_h*1.125000"/>
                                          </p:val>
                                        </p:tav>
                                        <p:tav tm="100000">
                                          <p:val>
                                            <p:strVal val="#ppt_y"/>
                                          </p:val>
                                        </p:tav>
                                      </p:tavLst>
                                    </p:anim>
                                    <p:animEffect transition="in" filter="wipe(down)">
                                      <p:cBhvr>
                                        <p:cTn id="55" dur="500"/>
                                        <p:tgtEl>
                                          <p:spTgt spid="19"/>
                                        </p:tgtEl>
                                      </p:cBhvr>
                                    </p:animEffect>
                                  </p:childTnLst>
                                </p:cTn>
                              </p:par>
                            </p:childTnLst>
                          </p:cTn>
                        </p:par>
                        <p:par>
                          <p:cTn id="56" fill="hold">
                            <p:stCondLst>
                              <p:cond delay="2000"/>
                            </p:stCondLst>
                            <p:childTnLst>
                              <p:par>
                                <p:cTn id="57" presetID="12" presetClass="entr" presetSubtype="4"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p:tgtEl>
                                          <p:spTgt spid="24"/>
                                        </p:tgtEl>
                                        <p:attrNameLst>
                                          <p:attrName>ppt_y</p:attrName>
                                        </p:attrNameLst>
                                      </p:cBhvr>
                                      <p:tavLst>
                                        <p:tav tm="0">
                                          <p:val>
                                            <p:strVal val="#ppt_y+#ppt_h*1.125000"/>
                                          </p:val>
                                        </p:tav>
                                        <p:tav tm="100000">
                                          <p:val>
                                            <p:strVal val="#ppt_y"/>
                                          </p:val>
                                        </p:tav>
                                      </p:tavLst>
                                    </p:anim>
                                    <p:animEffect transition="in" filter="wipe(up)">
                                      <p:cBhvr>
                                        <p:cTn id="60" dur="500"/>
                                        <p:tgtEl>
                                          <p:spTgt spid="24"/>
                                        </p:tgtEl>
                                      </p:cBhvr>
                                    </p:animEffect>
                                  </p:childTnLst>
                                </p:cTn>
                              </p:par>
                              <p:par>
                                <p:cTn id="61" presetID="12" presetClass="entr" presetSubtype="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p:tgtEl>
                                          <p:spTgt spid="25"/>
                                        </p:tgtEl>
                                        <p:attrNameLst>
                                          <p:attrName>ppt_y</p:attrName>
                                        </p:attrNameLst>
                                      </p:cBhvr>
                                      <p:tavLst>
                                        <p:tav tm="0">
                                          <p:val>
                                            <p:strVal val="#ppt_y-#ppt_h*1.125000"/>
                                          </p:val>
                                        </p:tav>
                                        <p:tav tm="100000">
                                          <p:val>
                                            <p:strVal val="#ppt_y"/>
                                          </p:val>
                                        </p:tav>
                                      </p:tavLst>
                                    </p:anim>
                                    <p:animEffect transition="in" filter="wipe(down)">
                                      <p:cBhvr>
                                        <p:cTn id="64" dur="500"/>
                                        <p:tgtEl>
                                          <p:spTgt spid="25"/>
                                        </p:tgtEl>
                                      </p:cBhvr>
                                    </p:animEffect>
                                  </p:childTnLst>
                                </p:cTn>
                              </p:par>
                            </p:childTnLst>
                          </p:cTn>
                        </p:par>
                        <p:par>
                          <p:cTn id="65" fill="hold">
                            <p:stCondLst>
                              <p:cond delay="2500"/>
                            </p:stCondLst>
                            <p:childTnLst>
                              <p:par>
                                <p:cTn id="66" presetID="12" presetClass="entr" presetSubtype="4" fill="hold" grpId="0" nodeType="after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additive="base">
                                        <p:cTn id="68" dur="500"/>
                                        <p:tgtEl>
                                          <p:spTgt spid="26"/>
                                        </p:tgtEl>
                                        <p:attrNameLst>
                                          <p:attrName>ppt_y</p:attrName>
                                        </p:attrNameLst>
                                      </p:cBhvr>
                                      <p:tavLst>
                                        <p:tav tm="0">
                                          <p:val>
                                            <p:strVal val="#ppt_y+#ppt_h*1.125000"/>
                                          </p:val>
                                        </p:tav>
                                        <p:tav tm="100000">
                                          <p:val>
                                            <p:strVal val="#ppt_y"/>
                                          </p:val>
                                        </p:tav>
                                      </p:tavLst>
                                    </p:anim>
                                    <p:animEffect transition="in" filter="wipe(up)">
                                      <p:cBhvr>
                                        <p:cTn id="69" dur="500"/>
                                        <p:tgtEl>
                                          <p:spTgt spid="26"/>
                                        </p:tgtEl>
                                      </p:cBhvr>
                                    </p:animEffect>
                                  </p:childTnLst>
                                </p:cTn>
                              </p:par>
                              <p:par>
                                <p:cTn id="70" presetID="12" presetClass="entr" presetSubtype="1"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p:tgtEl>
                                          <p:spTgt spid="27"/>
                                        </p:tgtEl>
                                        <p:attrNameLst>
                                          <p:attrName>ppt_y</p:attrName>
                                        </p:attrNameLst>
                                      </p:cBhvr>
                                      <p:tavLst>
                                        <p:tav tm="0">
                                          <p:val>
                                            <p:strVal val="#ppt_y-#ppt_h*1.125000"/>
                                          </p:val>
                                        </p:tav>
                                        <p:tav tm="100000">
                                          <p:val>
                                            <p:strVal val="#ppt_y"/>
                                          </p:val>
                                        </p:tav>
                                      </p:tavLst>
                                    </p:anim>
                                    <p:animEffect transition="in" filter="wipe(down)">
                                      <p:cBhvr>
                                        <p:cTn id="73" dur="500"/>
                                        <p:tgtEl>
                                          <p:spTgt spid="27"/>
                                        </p:tgtEl>
                                      </p:cBhvr>
                                    </p:animEffect>
                                  </p:childTnLst>
                                </p:cTn>
                              </p:par>
                            </p:childTnLst>
                          </p:cTn>
                        </p:par>
                        <p:par>
                          <p:cTn id="74" fill="hold">
                            <p:stCondLst>
                              <p:cond delay="3000"/>
                            </p:stCondLst>
                            <p:childTnLst>
                              <p:par>
                                <p:cTn id="75" presetID="12" presetClass="entr" presetSubtype="4" fill="hold" grpId="0" nodeType="after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additive="base">
                                        <p:cTn id="77" dur="500"/>
                                        <p:tgtEl>
                                          <p:spTgt spid="28"/>
                                        </p:tgtEl>
                                        <p:attrNameLst>
                                          <p:attrName>ppt_y</p:attrName>
                                        </p:attrNameLst>
                                      </p:cBhvr>
                                      <p:tavLst>
                                        <p:tav tm="0">
                                          <p:val>
                                            <p:strVal val="#ppt_y+#ppt_h*1.125000"/>
                                          </p:val>
                                        </p:tav>
                                        <p:tav tm="100000">
                                          <p:val>
                                            <p:strVal val="#ppt_y"/>
                                          </p:val>
                                        </p:tav>
                                      </p:tavLst>
                                    </p:anim>
                                    <p:animEffect transition="in" filter="wipe(up)">
                                      <p:cBhvr>
                                        <p:cTn id="78" dur="500"/>
                                        <p:tgtEl>
                                          <p:spTgt spid="28"/>
                                        </p:tgtEl>
                                      </p:cBhvr>
                                    </p:animEffect>
                                  </p:childTnLst>
                                </p:cTn>
                              </p:par>
                              <p:par>
                                <p:cTn id="79" presetID="12" presetClass="entr" presetSubtype="1"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 calcmode="lin" valueType="num">
                                      <p:cBhvr additive="base">
                                        <p:cTn id="81" dur="500"/>
                                        <p:tgtEl>
                                          <p:spTgt spid="29"/>
                                        </p:tgtEl>
                                        <p:attrNameLst>
                                          <p:attrName>ppt_y</p:attrName>
                                        </p:attrNameLst>
                                      </p:cBhvr>
                                      <p:tavLst>
                                        <p:tav tm="0">
                                          <p:val>
                                            <p:strVal val="#ppt_y-#ppt_h*1.125000"/>
                                          </p:val>
                                        </p:tav>
                                        <p:tav tm="100000">
                                          <p:val>
                                            <p:strVal val="#ppt_y"/>
                                          </p:val>
                                        </p:tav>
                                      </p:tavLst>
                                    </p:anim>
                                    <p:animEffect transition="in" filter="wipe(down)">
                                      <p:cBhvr>
                                        <p:cTn id="8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15" grpId="0" animBg="1"/>
      <p:bldP spid="16" grpId="0" animBg="1"/>
      <p:bldP spid="17" grpId="0" animBg="1"/>
      <p:bldP spid="18" grpId="0"/>
      <p:bldP spid="19" grpId="0"/>
      <p:bldP spid="24" grpId="0"/>
      <p:bldP spid="25" grpId="0"/>
      <p:bldP spid="26" grpId="0"/>
      <p:bldP spid="27" grpId="0"/>
      <p:bldP spid="28"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教学反思</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矩形 8"/>
          <p:cNvSpPr/>
          <p:nvPr/>
        </p:nvSpPr>
        <p:spPr>
          <a:xfrm>
            <a:off x="4356808" y="1084028"/>
            <a:ext cx="3940107" cy="324872"/>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dirty="0">
              <a:solidFill>
                <a:schemeClr val="lt1"/>
              </a:solidFill>
            </a:endParaRPr>
          </a:p>
        </p:txBody>
      </p:sp>
      <p:sp>
        <p:nvSpPr>
          <p:cNvPr id="10" name="矩形 9"/>
          <p:cNvSpPr/>
          <p:nvPr/>
        </p:nvSpPr>
        <p:spPr>
          <a:xfrm>
            <a:off x="4356808" y="2353765"/>
            <a:ext cx="3940107" cy="323681"/>
          </a:xfrm>
          <a:prstGeom prst="rect">
            <a:avLst/>
          </a:prstGeom>
          <a:solidFill>
            <a:srgbClr val="E71F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dirty="0"/>
          </a:p>
        </p:txBody>
      </p:sp>
      <p:sp>
        <p:nvSpPr>
          <p:cNvPr id="11" name="矩形 10"/>
          <p:cNvSpPr/>
          <p:nvPr/>
        </p:nvSpPr>
        <p:spPr>
          <a:xfrm>
            <a:off x="4356808" y="3734171"/>
            <a:ext cx="3940107" cy="323681"/>
          </a:xfrm>
          <a:prstGeom prst="rect">
            <a:avLst/>
          </a:prstGeom>
          <a:solidFill>
            <a:srgbClr val="62AB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dirty="0">
              <a:solidFill>
                <a:schemeClr val="lt1"/>
              </a:solidFill>
            </a:endParaRPr>
          </a:p>
        </p:txBody>
      </p:sp>
      <p:sp>
        <p:nvSpPr>
          <p:cNvPr id="12" name="TextBox 7"/>
          <p:cNvSpPr txBox="1"/>
          <p:nvPr/>
        </p:nvSpPr>
        <p:spPr>
          <a:xfrm>
            <a:off x="4356808" y="1084029"/>
            <a:ext cx="3292745" cy="323037"/>
          </a:xfrm>
          <a:prstGeom prst="rect">
            <a:avLst/>
          </a:prstGeom>
          <a:solidFill>
            <a:srgbClr val="FFC000"/>
          </a:solidFill>
        </p:spPr>
        <p:txBody>
          <a:bodyPr wrap="square" rtlCol="0">
            <a:spAutoFit/>
          </a:bodyPr>
          <a:lstStyle/>
          <a:p>
            <a:pPr defTabSz="685165" rtl="0">
              <a:defRPr/>
            </a:pPr>
            <a:r>
              <a:rPr lang="zh-CN" altLang="en-US" sz="1500" dirty="0">
                <a:solidFill>
                  <a:schemeClr val="bg1"/>
                </a:solidFill>
                <a:latin typeface="微软雅黑" panose="020B0503020204020204" pitchFamily="34" charset="-122"/>
                <a:ea typeface="微软雅黑" panose="020B0503020204020204" pitchFamily="34" charset="-122"/>
              </a:rPr>
              <a:t>执行力有所增强</a:t>
            </a:r>
            <a:endParaRPr lang="en-US" altLang="zh-CN" sz="1500" dirty="0">
              <a:solidFill>
                <a:schemeClr val="bg1"/>
              </a:solidFill>
              <a:latin typeface="微软雅黑" panose="020B0503020204020204" pitchFamily="34" charset="-122"/>
              <a:ea typeface="微软雅黑" panose="020B0503020204020204" pitchFamily="34" charset="-122"/>
            </a:endParaRPr>
          </a:p>
        </p:txBody>
      </p:sp>
      <p:sp>
        <p:nvSpPr>
          <p:cNvPr id="13" name="Freeform 6"/>
          <p:cNvSpPr/>
          <p:nvPr/>
        </p:nvSpPr>
        <p:spPr>
          <a:xfrm>
            <a:off x="4033127" y="1097119"/>
            <a:ext cx="254661" cy="291551"/>
          </a:xfrm>
          <a:custGeom>
            <a:avLst/>
            <a:gdLst/>
            <a:ahLst/>
            <a:cxnLst>
              <a:cxn ang="0">
                <a:pos x="0" y="194850"/>
              </a:cxn>
              <a:cxn ang="0">
                <a:pos x="169480" y="97425"/>
              </a:cxn>
              <a:cxn ang="0">
                <a:pos x="339726" y="0"/>
              </a:cxn>
              <a:cxn ang="0">
                <a:pos x="339726" y="194850"/>
              </a:cxn>
              <a:cxn ang="0">
                <a:pos x="339726" y="388938"/>
              </a:cxn>
              <a:cxn ang="0">
                <a:pos x="169480" y="292274"/>
              </a:cxn>
              <a:cxn ang="0">
                <a:pos x="0" y="194850"/>
              </a:cxn>
            </a:cxnLst>
            <a:rect l="0" t="0" r="0" b="0"/>
            <a:pathLst>
              <a:path w="443" h="511">
                <a:moveTo>
                  <a:pt x="0" y="256"/>
                </a:moveTo>
                <a:lnTo>
                  <a:pt x="221" y="128"/>
                </a:lnTo>
                <a:lnTo>
                  <a:pt x="443" y="0"/>
                </a:lnTo>
                <a:lnTo>
                  <a:pt x="443" y="256"/>
                </a:lnTo>
                <a:lnTo>
                  <a:pt x="443" y="511"/>
                </a:lnTo>
                <a:lnTo>
                  <a:pt x="221" y="384"/>
                </a:lnTo>
                <a:lnTo>
                  <a:pt x="0" y="256"/>
                </a:lnTo>
                <a:close/>
              </a:path>
            </a:pathLst>
          </a:cu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lt1"/>
              </a:solidFill>
            </a:endParaRPr>
          </a:p>
        </p:txBody>
      </p:sp>
      <p:sp>
        <p:nvSpPr>
          <p:cNvPr id="14" name="Freeform 6"/>
          <p:cNvSpPr/>
          <p:nvPr/>
        </p:nvSpPr>
        <p:spPr>
          <a:xfrm>
            <a:off x="4033127" y="2365665"/>
            <a:ext cx="254661" cy="291551"/>
          </a:xfrm>
          <a:custGeom>
            <a:avLst/>
            <a:gdLst/>
            <a:ahLst/>
            <a:cxnLst>
              <a:cxn ang="0">
                <a:pos x="0" y="194850"/>
              </a:cxn>
              <a:cxn ang="0">
                <a:pos x="169480" y="97425"/>
              </a:cxn>
              <a:cxn ang="0">
                <a:pos x="339726" y="0"/>
              </a:cxn>
              <a:cxn ang="0">
                <a:pos x="339726" y="194850"/>
              </a:cxn>
              <a:cxn ang="0">
                <a:pos x="339726" y="388938"/>
              </a:cxn>
              <a:cxn ang="0">
                <a:pos x="169480" y="292274"/>
              </a:cxn>
              <a:cxn ang="0">
                <a:pos x="0" y="194850"/>
              </a:cxn>
            </a:cxnLst>
            <a:rect l="0" t="0" r="0" b="0"/>
            <a:pathLst>
              <a:path w="443" h="511">
                <a:moveTo>
                  <a:pt x="0" y="256"/>
                </a:moveTo>
                <a:lnTo>
                  <a:pt x="221" y="128"/>
                </a:lnTo>
                <a:lnTo>
                  <a:pt x="443" y="0"/>
                </a:lnTo>
                <a:lnTo>
                  <a:pt x="443" y="256"/>
                </a:lnTo>
                <a:lnTo>
                  <a:pt x="443" y="511"/>
                </a:lnTo>
                <a:lnTo>
                  <a:pt x="221" y="384"/>
                </a:lnTo>
                <a:lnTo>
                  <a:pt x="0" y="256"/>
                </a:lnTo>
                <a:close/>
              </a:path>
            </a:pathLst>
          </a:custGeom>
          <a:solidFill>
            <a:srgbClr val="E71F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lt1"/>
              </a:solidFill>
            </a:endParaRPr>
          </a:p>
        </p:txBody>
      </p:sp>
      <p:sp>
        <p:nvSpPr>
          <p:cNvPr id="15" name="Freeform 6"/>
          <p:cNvSpPr/>
          <p:nvPr/>
        </p:nvSpPr>
        <p:spPr>
          <a:xfrm>
            <a:off x="4033127" y="3736551"/>
            <a:ext cx="254661" cy="291551"/>
          </a:xfrm>
          <a:custGeom>
            <a:avLst/>
            <a:gdLst/>
            <a:ahLst/>
            <a:cxnLst>
              <a:cxn ang="0">
                <a:pos x="0" y="194850"/>
              </a:cxn>
              <a:cxn ang="0">
                <a:pos x="169480" y="97425"/>
              </a:cxn>
              <a:cxn ang="0">
                <a:pos x="339726" y="0"/>
              </a:cxn>
              <a:cxn ang="0">
                <a:pos x="339726" y="194850"/>
              </a:cxn>
              <a:cxn ang="0">
                <a:pos x="339726" y="388938"/>
              </a:cxn>
              <a:cxn ang="0">
                <a:pos x="169480" y="292274"/>
              </a:cxn>
              <a:cxn ang="0">
                <a:pos x="0" y="194850"/>
              </a:cxn>
            </a:cxnLst>
            <a:rect l="0" t="0" r="0" b="0"/>
            <a:pathLst>
              <a:path w="443" h="511">
                <a:moveTo>
                  <a:pt x="0" y="256"/>
                </a:moveTo>
                <a:lnTo>
                  <a:pt x="221" y="128"/>
                </a:lnTo>
                <a:lnTo>
                  <a:pt x="443" y="0"/>
                </a:lnTo>
                <a:lnTo>
                  <a:pt x="443" y="256"/>
                </a:lnTo>
                <a:lnTo>
                  <a:pt x="443" y="511"/>
                </a:lnTo>
                <a:lnTo>
                  <a:pt x="221" y="384"/>
                </a:lnTo>
                <a:lnTo>
                  <a:pt x="0" y="256"/>
                </a:lnTo>
                <a:close/>
              </a:path>
            </a:pathLst>
          </a:custGeom>
          <a:solidFill>
            <a:srgbClr val="62AB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lt1"/>
              </a:solidFill>
            </a:endParaRPr>
          </a:p>
        </p:txBody>
      </p:sp>
      <p:sp>
        <p:nvSpPr>
          <p:cNvPr id="16" name="TextBox 11"/>
          <p:cNvSpPr txBox="1"/>
          <p:nvPr/>
        </p:nvSpPr>
        <p:spPr>
          <a:xfrm>
            <a:off x="4356808" y="2363285"/>
            <a:ext cx="3292745" cy="323037"/>
          </a:xfrm>
          <a:prstGeom prst="rect">
            <a:avLst/>
          </a:prstGeom>
          <a:solidFill>
            <a:srgbClr val="E71F19"/>
          </a:solidFill>
        </p:spPr>
        <p:txBody>
          <a:bodyPr wrap="square" rtlCol="0">
            <a:spAutoFit/>
          </a:bodyPr>
          <a:lstStyle/>
          <a:p>
            <a:pPr defTabSz="685165" rtl="0">
              <a:defRPr/>
            </a:pPr>
            <a:r>
              <a:rPr lang="zh-CN" altLang="en-US" sz="1500" dirty="0">
                <a:solidFill>
                  <a:schemeClr val="bg1"/>
                </a:solidFill>
                <a:latin typeface="微软雅黑" panose="020B0503020204020204" pitchFamily="34" charset="-122"/>
                <a:ea typeface="微软雅黑" panose="020B0503020204020204" pitchFamily="34" charset="-122"/>
              </a:rPr>
              <a:t>放牧式管理有所改善</a:t>
            </a:r>
            <a:endParaRPr lang="en-US" altLang="zh-CN" sz="1500" dirty="0">
              <a:solidFill>
                <a:schemeClr val="bg1"/>
              </a:solidFill>
              <a:latin typeface="微软雅黑" panose="020B0503020204020204" pitchFamily="34" charset="-122"/>
              <a:ea typeface="微软雅黑" panose="020B0503020204020204" pitchFamily="34" charset="-122"/>
            </a:endParaRPr>
          </a:p>
        </p:txBody>
      </p:sp>
      <p:sp>
        <p:nvSpPr>
          <p:cNvPr id="17" name="TextBox 12"/>
          <p:cNvSpPr txBox="1"/>
          <p:nvPr/>
        </p:nvSpPr>
        <p:spPr>
          <a:xfrm>
            <a:off x="4356808" y="3734171"/>
            <a:ext cx="3292745" cy="323037"/>
          </a:xfrm>
          <a:prstGeom prst="rect">
            <a:avLst/>
          </a:prstGeom>
          <a:solidFill>
            <a:srgbClr val="62AB71"/>
          </a:solidFill>
        </p:spPr>
        <p:txBody>
          <a:bodyPr wrap="square" rtlCol="0">
            <a:spAutoFit/>
          </a:bodyPr>
          <a:lstStyle/>
          <a:p>
            <a:pPr defTabSz="685165" rtl="0">
              <a:defRPr/>
            </a:pPr>
            <a:r>
              <a:rPr lang="zh-CN" altLang="en-US" sz="1500" dirty="0">
                <a:solidFill>
                  <a:schemeClr val="bg1"/>
                </a:solidFill>
                <a:latin typeface="微软雅黑" panose="020B0503020204020204" pitchFamily="34" charset="-122"/>
                <a:ea typeface="微软雅黑" panose="020B0503020204020204" pitchFamily="34" charset="-122"/>
              </a:rPr>
              <a:t>积极性有所提高</a:t>
            </a:r>
            <a:endParaRPr lang="en-US" altLang="zh-CN" sz="1500" dirty="0">
              <a:solidFill>
                <a:schemeClr val="bg1"/>
              </a:solidFill>
              <a:latin typeface="微软雅黑" panose="020B0503020204020204" pitchFamily="34" charset="-122"/>
              <a:ea typeface="微软雅黑" panose="020B0503020204020204" pitchFamily="34" charset="-122"/>
            </a:endParaRPr>
          </a:p>
        </p:txBody>
      </p:sp>
      <p:sp>
        <p:nvSpPr>
          <p:cNvPr id="18" name="TextBox 13"/>
          <p:cNvSpPr txBox="1"/>
          <p:nvPr/>
        </p:nvSpPr>
        <p:spPr>
          <a:xfrm>
            <a:off x="4354428" y="1408900"/>
            <a:ext cx="3942487" cy="403828"/>
          </a:xfrm>
          <a:prstGeom prst="rect">
            <a:avLst/>
          </a:prstGeom>
          <a:noFill/>
          <a:ln w="9525">
            <a:noFill/>
          </a:ln>
        </p:spPr>
        <p:txBody>
          <a:bodyPr>
            <a:spAutoFit/>
          </a:bodyPr>
          <a:lstStyle/>
          <a:p>
            <a:pPr lvl="0" eaLnBrk="1" hangingPunct="1"/>
            <a:r>
              <a:rPr lang="zh-CN" altLang="en-US" sz="1010" dirty="0">
                <a:latin typeface="微软雅黑" panose="020B0503020204020204" pitchFamily="34" charset="-122"/>
                <a:ea typeface="微软雅黑" panose="020B0503020204020204" pitchFamily="34" charset="-122"/>
              </a:rPr>
              <a:t>坚持“让能干事者有机会、干成事者有舞台”的原则，进行一系列人事改革，团队的执行力，积极性均有所提高。</a:t>
            </a:r>
            <a:endParaRPr lang="zh-CN" altLang="en-US" sz="1010" dirty="0">
              <a:latin typeface="微软雅黑" panose="020B0503020204020204" pitchFamily="34" charset="-122"/>
              <a:ea typeface="微软雅黑" panose="020B0503020204020204" pitchFamily="34" charset="-122"/>
            </a:endParaRPr>
          </a:p>
        </p:txBody>
      </p:sp>
      <p:sp>
        <p:nvSpPr>
          <p:cNvPr id="19" name="TextBox 14"/>
          <p:cNvSpPr txBox="1"/>
          <p:nvPr/>
        </p:nvSpPr>
        <p:spPr>
          <a:xfrm>
            <a:off x="4354428" y="2796446"/>
            <a:ext cx="3942487" cy="403828"/>
          </a:xfrm>
          <a:prstGeom prst="rect">
            <a:avLst/>
          </a:prstGeom>
          <a:noFill/>
          <a:ln w="9525">
            <a:noFill/>
          </a:ln>
        </p:spPr>
        <p:txBody>
          <a:bodyPr>
            <a:spAutoFit/>
          </a:bodyPr>
          <a:lstStyle/>
          <a:p>
            <a:pPr lvl="0" eaLnBrk="1" hangingPunct="1"/>
            <a:r>
              <a:rPr lang="zh-CN" altLang="en-US" sz="1010" dirty="0">
                <a:latin typeface="微软雅黑" panose="020B0503020204020204" pitchFamily="34" charset="-122"/>
                <a:ea typeface="微软雅黑" panose="020B0503020204020204" pitchFamily="34" charset="-122"/>
              </a:rPr>
              <a:t>强化考核，严明纪律，精细化管理，销售人员的“放牧式”现象基本消除，营销团队的管理加强。</a:t>
            </a:r>
            <a:endParaRPr lang="zh-CN" altLang="en-US" sz="1010" dirty="0">
              <a:latin typeface="微软雅黑" panose="020B0503020204020204" pitchFamily="34" charset="-122"/>
              <a:ea typeface="微软雅黑" panose="020B0503020204020204" pitchFamily="34" charset="-122"/>
            </a:endParaRPr>
          </a:p>
        </p:txBody>
      </p:sp>
      <p:sp>
        <p:nvSpPr>
          <p:cNvPr id="24" name="TextBox 15"/>
          <p:cNvSpPr txBox="1"/>
          <p:nvPr/>
        </p:nvSpPr>
        <p:spPr>
          <a:xfrm>
            <a:off x="4354428" y="4147102"/>
            <a:ext cx="3942487" cy="403828"/>
          </a:xfrm>
          <a:prstGeom prst="rect">
            <a:avLst/>
          </a:prstGeom>
          <a:noFill/>
          <a:ln w="9525">
            <a:noFill/>
          </a:ln>
        </p:spPr>
        <p:txBody>
          <a:bodyPr>
            <a:spAutoFit/>
          </a:bodyPr>
          <a:lstStyle/>
          <a:p>
            <a:pPr lvl="0" eaLnBrk="1" hangingPunct="1"/>
            <a:r>
              <a:rPr lang="zh-CN" altLang="en-US" sz="1010" dirty="0">
                <a:latin typeface="微软雅黑" panose="020B0503020204020204" pitchFamily="34" charset="-122"/>
                <a:ea typeface="微软雅黑" panose="020B0503020204020204" pitchFamily="34" charset="-122"/>
              </a:rPr>
              <a:t>待遇方面，基本消费了“大锅饭现象”，薪资待遇的挑战性增强，标准更科学合理。</a:t>
            </a:r>
            <a:endParaRPr lang="zh-CN" altLang="en-US" sz="1010" dirty="0">
              <a:latin typeface="微软雅黑" panose="020B0503020204020204" pitchFamily="34" charset="-122"/>
              <a:ea typeface="微软雅黑" panose="020B0503020204020204" pitchFamily="34" charset="-122"/>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111" y="1377281"/>
            <a:ext cx="3520035" cy="2919249"/>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 presetClass="entr" presetSubtype="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6"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1+#ppt_w/2"/>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1"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49" presetClass="path" presetSubtype="0" accel="50000" decel="50000" fill="hold" nodeType="withEffect">
                                  <p:stCondLst>
                                    <p:cond delay="0"/>
                                  </p:stCondLst>
                                  <p:childTnLst>
                                    <p:animMotion origin="layout" path="M -4.72222E-6 -2.1012E-6 L 0.09011 -2.1012E-6 " pathEditMode="relative" rAng="0" ptsTypes="AA">
                                      <p:cBhvr>
                                        <p:cTn id="36" dur="500" spd="-100000" fill="hold"/>
                                        <p:tgtEl>
                                          <p:spTgt spid="13"/>
                                        </p:tgtEl>
                                        <p:attrNameLst>
                                          <p:attrName>ppt_x</p:attrName>
                                          <p:attrName>ppt_y</p:attrName>
                                        </p:attrNameLst>
                                      </p:cBhvr>
                                      <p:rCtr x="4497" y="0"/>
                                    </p:animMotion>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49" presetClass="path" presetSubtype="0" accel="50000" decel="50000" fill="hold" nodeType="withEffect">
                                  <p:stCondLst>
                                    <p:cond delay="0"/>
                                  </p:stCondLst>
                                  <p:childTnLst>
                                    <p:animMotion origin="layout" path="M -4.72222E-6 -9.50324E-7 L 0.09011 -9.50324E-7 " pathEditMode="relative" rAng="0" ptsTypes="AA">
                                      <p:cBhvr>
                                        <p:cTn id="40" dur="500" spd="-100000" fill="hold"/>
                                        <p:tgtEl>
                                          <p:spTgt spid="14"/>
                                        </p:tgtEl>
                                        <p:attrNameLst>
                                          <p:attrName>ppt_x</p:attrName>
                                          <p:attrName>ppt_y</p:attrName>
                                        </p:attrNameLst>
                                      </p:cBhvr>
                                      <p:rCtr x="4497" y="0"/>
                                    </p:animMotion>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49" presetClass="path" presetSubtype="0" accel="50000" decel="50000" fill="hold" nodeType="withEffect">
                                  <p:stCondLst>
                                    <p:cond delay="0"/>
                                  </p:stCondLst>
                                  <p:childTnLst>
                                    <p:animMotion origin="layout" path="M -4.72222E-6 3.20889E-6 L 0.09011 3.20889E-6 " pathEditMode="relative" rAng="0" ptsTypes="AA">
                                      <p:cBhvr>
                                        <p:cTn id="44" dur="500" spd="-100000" fill="hold"/>
                                        <p:tgtEl>
                                          <p:spTgt spid="15"/>
                                        </p:tgtEl>
                                        <p:attrNameLst>
                                          <p:attrName>ppt_x</p:attrName>
                                          <p:attrName>ppt_y</p:attrName>
                                        </p:attrNameLst>
                                      </p:cBhvr>
                                      <p:rCtr x="4497" y="0"/>
                                    </p:animMotion>
                                  </p:childTnLst>
                                </p:cTn>
                              </p:par>
                            </p:childTnLst>
                          </p:cTn>
                        </p:par>
                        <p:par>
                          <p:cTn id="45" fill="hold">
                            <p:stCondLst>
                              <p:cond delay="2000"/>
                            </p:stCondLst>
                            <p:childTnLst>
                              <p:par>
                                <p:cTn id="46" presetID="22" presetClass="entr" presetSubtype="8"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par>
                          <p:cTn id="55" fill="hold">
                            <p:stCondLst>
                              <p:cond delay="2500"/>
                            </p:stCondLst>
                            <p:childTnLst>
                              <p:par>
                                <p:cTn id="56" presetID="22" presetClass="entr" presetSubtype="1"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up)">
                                      <p:cBhvr>
                                        <p:cTn id="58" dur="500"/>
                                        <p:tgtEl>
                                          <p:spTgt spid="18"/>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up)">
                                      <p:cBhvr>
                                        <p:cTn id="61" dur="500"/>
                                        <p:tgtEl>
                                          <p:spTgt spid="19"/>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up)">
                                      <p:cBhvr>
                                        <p:cTn id="64" dur="500"/>
                                        <p:tgtEl>
                                          <p:spTgt spid="24"/>
                                        </p:tgtEl>
                                      </p:cBhvr>
                                    </p:animEffect>
                                  </p:childTnLst>
                                </p:cTn>
                              </p:par>
                            </p:childTnLst>
                          </p:cTn>
                        </p:par>
                        <p:par>
                          <p:cTn id="65" fill="hold">
                            <p:stCondLst>
                              <p:cond delay="3000"/>
                            </p:stCondLst>
                            <p:childTnLst>
                              <p:par>
                                <p:cTn id="66" presetID="42" presetClass="entr" presetSubtype="0"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anim calcmode="lin" valueType="num">
                                      <p:cBhvr>
                                        <p:cTn id="69" dur="500" fill="hold"/>
                                        <p:tgtEl>
                                          <p:spTgt spid="25"/>
                                        </p:tgtEl>
                                        <p:attrNameLst>
                                          <p:attrName>ppt_x</p:attrName>
                                        </p:attrNameLst>
                                      </p:cBhvr>
                                      <p:tavLst>
                                        <p:tav tm="0">
                                          <p:val>
                                            <p:strVal val="#ppt_x"/>
                                          </p:val>
                                        </p:tav>
                                        <p:tav tm="100000">
                                          <p:val>
                                            <p:strVal val="#ppt_x"/>
                                          </p:val>
                                        </p:tav>
                                      </p:tavLst>
                                    </p:anim>
                                    <p:anim calcmode="lin" valueType="num">
                                      <p:cBhvr>
                                        <p:cTn id="70"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P spid="16" grpId="0" animBg="1"/>
      <p:bldP spid="17" grpId="0" animBg="1"/>
      <p:bldP spid="18" grpId="0"/>
      <p:bldP spid="19"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教学反思</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 name="Straight Connector 5"/>
          <p:cNvCxnSpPr/>
          <p:nvPr/>
        </p:nvCxnSpPr>
        <p:spPr>
          <a:xfrm>
            <a:off x="3124280" y="2250885"/>
            <a:ext cx="801644"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7"/>
          <p:cNvCxnSpPr/>
          <p:nvPr/>
        </p:nvCxnSpPr>
        <p:spPr>
          <a:xfrm>
            <a:off x="5141882" y="2250885"/>
            <a:ext cx="792119"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grpSp>
        <p:nvGrpSpPr>
          <p:cNvPr id="11" name="组合 10"/>
          <p:cNvGrpSpPr/>
          <p:nvPr/>
        </p:nvGrpSpPr>
        <p:grpSpPr>
          <a:xfrm>
            <a:off x="1143188" y="2060396"/>
            <a:ext cx="1295329" cy="365105"/>
            <a:chOff x="1607608" y="3504711"/>
            <a:chExt cx="1821556" cy="513429"/>
          </a:xfrm>
        </p:grpSpPr>
        <p:cxnSp>
          <p:nvCxnSpPr>
            <p:cNvPr id="12" name="Straight Connector 25"/>
            <p:cNvCxnSpPr/>
            <p:nvPr/>
          </p:nvCxnSpPr>
          <p:spPr>
            <a:xfrm>
              <a:off x="1607608" y="3772586"/>
              <a:ext cx="1821556"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26"/>
            <p:cNvCxnSpPr/>
            <p:nvPr/>
          </p:nvCxnSpPr>
          <p:spPr>
            <a:xfrm>
              <a:off x="1607608" y="3504711"/>
              <a:ext cx="0" cy="513429"/>
            </a:xfrm>
            <a:prstGeom prst="line">
              <a:avLst/>
            </a:prstGeom>
            <a:ln w="9525" cmpd="sng">
              <a:solidFill>
                <a:srgbClr val="404040"/>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6638812" y="2060396"/>
            <a:ext cx="1295329" cy="365105"/>
            <a:chOff x="9335829" y="3504711"/>
            <a:chExt cx="1821556" cy="513429"/>
          </a:xfrm>
        </p:grpSpPr>
        <p:cxnSp>
          <p:nvCxnSpPr>
            <p:cNvPr id="15" name="Straight Connector 27"/>
            <p:cNvCxnSpPr/>
            <p:nvPr/>
          </p:nvCxnSpPr>
          <p:spPr>
            <a:xfrm>
              <a:off x="9335829" y="3772586"/>
              <a:ext cx="1821556"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28"/>
            <p:cNvCxnSpPr/>
            <p:nvPr/>
          </p:nvCxnSpPr>
          <p:spPr>
            <a:xfrm>
              <a:off x="11143991" y="3504711"/>
              <a:ext cx="0" cy="513429"/>
            </a:xfrm>
            <a:prstGeom prst="line">
              <a:avLst/>
            </a:prstGeom>
            <a:ln w="9525" cmpd="sng">
              <a:solidFill>
                <a:srgbClr val="404040"/>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3925925" y="1530199"/>
            <a:ext cx="1215958" cy="1411211"/>
            <a:chOff x="5520831" y="2759122"/>
            <a:chExt cx="1709941" cy="1984515"/>
          </a:xfrm>
          <a:solidFill>
            <a:srgbClr val="FF6F67"/>
          </a:solidFill>
        </p:grpSpPr>
        <p:sp>
          <p:nvSpPr>
            <p:cNvPr id="18" name="Hexagon 4"/>
            <p:cNvSpPr/>
            <p:nvPr/>
          </p:nvSpPr>
          <p:spPr>
            <a:xfrm rot="5400000">
              <a:off x="5383544" y="2896409"/>
              <a:ext cx="1984515" cy="1709941"/>
            </a:xfrm>
            <a:prstGeom prst="hexagon">
              <a:avLst/>
            </a:prstGeom>
            <a:solidFill>
              <a:srgbClr val="62AB7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a:solidFill>
                  <a:srgbClr val="00B0F0"/>
                </a:solidFill>
                <a:latin typeface="Signika" pitchFamily="2" charset="0"/>
                <a:cs typeface="Arial" panose="020B0604020202020204" pitchFamily="34" charset="0"/>
              </a:endParaRPr>
            </a:p>
          </p:txBody>
        </p:sp>
        <p:sp>
          <p:nvSpPr>
            <p:cNvPr id="19" name="Rectangle 35"/>
            <p:cNvSpPr>
              <a:spLocks noChangeArrowheads="1"/>
            </p:cNvSpPr>
            <p:nvPr/>
          </p:nvSpPr>
          <p:spPr bwMode="auto">
            <a:xfrm>
              <a:off x="5770848" y="3399556"/>
              <a:ext cx="1245623" cy="129843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zh-CN" altLang="en-US" dirty="0">
                  <a:solidFill>
                    <a:schemeClr val="bg1"/>
                  </a:solidFill>
                  <a:ea typeface="微软雅黑" panose="020B0503020204020204" pitchFamily="34" charset="-122"/>
                </a:rPr>
                <a:t>请替换文字内容</a:t>
              </a:r>
              <a:endParaRPr lang="zh-CN" altLang="en-US" dirty="0">
                <a:solidFill>
                  <a:schemeClr val="bg1"/>
                </a:solidFill>
                <a:ea typeface="微软雅黑" panose="020B0503020204020204" pitchFamily="34" charset="-122"/>
              </a:endParaRPr>
            </a:p>
          </p:txBody>
        </p:sp>
      </p:grpSp>
      <p:grpSp>
        <p:nvGrpSpPr>
          <p:cNvPr id="24" name="组合 23"/>
          <p:cNvGrpSpPr/>
          <p:nvPr/>
        </p:nvGrpSpPr>
        <p:grpSpPr>
          <a:xfrm>
            <a:off x="914600" y="1225416"/>
            <a:ext cx="503211" cy="538133"/>
            <a:chOff x="1286157" y="2330521"/>
            <a:chExt cx="707640" cy="756750"/>
          </a:xfrm>
          <a:solidFill>
            <a:srgbClr val="4E9F42"/>
          </a:solidFill>
        </p:grpSpPr>
        <p:sp>
          <p:nvSpPr>
            <p:cNvPr id="25" name="Hexagon 9"/>
            <p:cNvSpPr/>
            <p:nvPr/>
          </p:nvSpPr>
          <p:spPr>
            <a:xfrm rot="5400000">
              <a:off x="1261602" y="2355076"/>
              <a:ext cx="756750" cy="707640"/>
            </a:xfrm>
            <a:prstGeom prst="hexagon">
              <a:avLst/>
            </a:prstGeom>
            <a:solidFill>
              <a:srgbClr val="E71F19"/>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a:solidFill>
                  <a:srgbClr val="262626"/>
                </a:solidFill>
                <a:cs typeface="Arial" panose="020B0604020202020204" pitchFamily="34" charset="0"/>
              </a:endParaRPr>
            </a:p>
          </p:txBody>
        </p:sp>
        <p:pic>
          <p:nvPicPr>
            <p:cNvPr id="26" name="Picture 29" descr="hear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6794" y="2493480"/>
              <a:ext cx="404045" cy="40627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7" name="组合 26"/>
          <p:cNvGrpSpPr/>
          <p:nvPr/>
        </p:nvGrpSpPr>
        <p:grpSpPr>
          <a:xfrm>
            <a:off x="914600" y="2596941"/>
            <a:ext cx="503211" cy="538133"/>
            <a:chOff x="1286157" y="4259228"/>
            <a:chExt cx="707640" cy="756750"/>
          </a:xfrm>
          <a:solidFill>
            <a:srgbClr val="4E9F42"/>
          </a:solidFill>
        </p:grpSpPr>
        <p:sp>
          <p:nvSpPr>
            <p:cNvPr id="28" name="Hexagon 31"/>
            <p:cNvSpPr/>
            <p:nvPr/>
          </p:nvSpPr>
          <p:spPr>
            <a:xfrm rot="5400000">
              <a:off x="1261602" y="4283783"/>
              <a:ext cx="756750" cy="707640"/>
            </a:xfrm>
            <a:prstGeom prst="hexagon">
              <a:avLst/>
            </a:prstGeom>
            <a:solidFill>
              <a:srgbClr val="E71F19"/>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a:solidFill>
                  <a:srgbClr val="262626"/>
                </a:solidFill>
                <a:cs typeface="Arial" panose="020B0604020202020204" pitchFamily="34" charset="0"/>
              </a:endParaRPr>
            </a:p>
          </p:txBody>
        </p:sp>
        <p:pic>
          <p:nvPicPr>
            <p:cNvPr id="29" name="Picture 30" descr="plan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3308" y="4433347"/>
              <a:ext cx="468783" cy="4687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0" name="组合 29"/>
          <p:cNvGrpSpPr/>
          <p:nvPr/>
        </p:nvGrpSpPr>
        <p:grpSpPr>
          <a:xfrm>
            <a:off x="2428993" y="1911179"/>
            <a:ext cx="704811" cy="752434"/>
            <a:chOff x="3415770" y="3294875"/>
            <a:chExt cx="991141" cy="1058110"/>
          </a:xfrm>
          <a:solidFill>
            <a:srgbClr val="FF8A80"/>
          </a:solidFill>
        </p:grpSpPr>
        <p:sp>
          <p:nvSpPr>
            <p:cNvPr id="31" name="Hexagon 6"/>
            <p:cNvSpPr/>
            <p:nvPr/>
          </p:nvSpPr>
          <p:spPr>
            <a:xfrm rot="5400000">
              <a:off x="3382286" y="3328359"/>
              <a:ext cx="1058110" cy="991141"/>
            </a:xfrm>
            <a:prstGeom prst="hexagon">
              <a:avLst/>
            </a:prstGeom>
            <a:solidFill>
              <a:srgbClr val="FFC000"/>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a:solidFill>
                  <a:srgbClr val="262626"/>
                </a:solidFill>
                <a:cs typeface="Arial" panose="020B0604020202020204" pitchFamily="34" charset="0"/>
              </a:endParaRPr>
            </a:p>
          </p:txBody>
        </p:sp>
        <p:pic>
          <p:nvPicPr>
            <p:cNvPr id="32" name="Picture 32" descr="gift.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9093" y="3571680"/>
              <a:ext cx="504500" cy="50673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3" name="组合 32"/>
          <p:cNvGrpSpPr/>
          <p:nvPr/>
        </p:nvGrpSpPr>
        <p:grpSpPr>
          <a:xfrm>
            <a:off x="5934000" y="1911179"/>
            <a:ext cx="704811" cy="752434"/>
            <a:chOff x="8344687" y="3294875"/>
            <a:chExt cx="991141" cy="1058110"/>
          </a:xfrm>
          <a:solidFill>
            <a:srgbClr val="FFD237"/>
          </a:solidFill>
        </p:grpSpPr>
        <p:sp>
          <p:nvSpPr>
            <p:cNvPr id="34" name="Hexagon 8"/>
            <p:cNvSpPr/>
            <p:nvPr/>
          </p:nvSpPr>
          <p:spPr>
            <a:xfrm rot="5400000">
              <a:off x="8311203" y="3328359"/>
              <a:ext cx="1058110" cy="991141"/>
            </a:xfrm>
            <a:prstGeom prst="hexagon">
              <a:avLst/>
            </a:prstGeom>
            <a:solidFill>
              <a:srgbClr val="FFC000"/>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a:solidFill>
                  <a:srgbClr val="262626"/>
                </a:solidFill>
                <a:cs typeface="Arial" panose="020B0604020202020204" pitchFamily="34" charset="0"/>
              </a:endParaRPr>
            </a:p>
          </p:txBody>
        </p:sp>
        <p:pic>
          <p:nvPicPr>
            <p:cNvPr id="35" name="Picture 37" descr="setting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61222" y="3547125"/>
              <a:ext cx="558075" cy="55584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6" name="组合 35"/>
          <p:cNvGrpSpPr/>
          <p:nvPr/>
        </p:nvGrpSpPr>
        <p:grpSpPr>
          <a:xfrm>
            <a:off x="7696028" y="1225416"/>
            <a:ext cx="503211" cy="538133"/>
            <a:chOff x="10822540" y="2330521"/>
            <a:chExt cx="707640" cy="756750"/>
          </a:xfrm>
          <a:solidFill>
            <a:srgbClr val="4E9F42"/>
          </a:solidFill>
        </p:grpSpPr>
        <p:sp>
          <p:nvSpPr>
            <p:cNvPr id="37" name="Hexagon 11"/>
            <p:cNvSpPr/>
            <p:nvPr/>
          </p:nvSpPr>
          <p:spPr>
            <a:xfrm rot="5400000">
              <a:off x="10797985" y="2355076"/>
              <a:ext cx="756750" cy="707640"/>
            </a:xfrm>
            <a:prstGeom prst="hexagon">
              <a:avLst/>
            </a:prstGeom>
            <a:solidFill>
              <a:srgbClr val="71C3E3"/>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a:solidFill>
                  <a:srgbClr val="262626"/>
                </a:solidFill>
                <a:cs typeface="Arial" panose="020B0604020202020204" pitchFamily="34" charset="0"/>
              </a:endParaRPr>
            </a:p>
          </p:txBody>
        </p:sp>
        <p:pic>
          <p:nvPicPr>
            <p:cNvPr id="38" name="Picture 38" descr="comment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974336" y="2506874"/>
              <a:ext cx="404047" cy="40404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9" name="组合 38"/>
          <p:cNvGrpSpPr/>
          <p:nvPr/>
        </p:nvGrpSpPr>
        <p:grpSpPr>
          <a:xfrm>
            <a:off x="7676979" y="2596941"/>
            <a:ext cx="503211" cy="538133"/>
            <a:chOff x="10795752" y="4259228"/>
            <a:chExt cx="707640" cy="756750"/>
          </a:xfrm>
          <a:solidFill>
            <a:srgbClr val="4E9F42"/>
          </a:solidFill>
        </p:grpSpPr>
        <p:sp>
          <p:nvSpPr>
            <p:cNvPr id="40" name="Hexagon 12"/>
            <p:cNvSpPr/>
            <p:nvPr/>
          </p:nvSpPr>
          <p:spPr>
            <a:xfrm rot="5400000">
              <a:off x="10771197" y="4283783"/>
              <a:ext cx="756750" cy="707640"/>
            </a:xfrm>
            <a:prstGeom prst="hexagon">
              <a:avLst/>
            </a:prstGeom>
            <a:solidFill>
              <a:srgbClr val="71C3E3"/>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a:solidFill>
                  <a:srgbClr val="262626"/>
                </a:solidFill>
                <a:cs typeface="Arial" panose="020B0604020202020204" pitchFamily="34" charset="0"/>
              </a:endParaRPr>
            </a:p>
          </p:txBody>
        </p:sp>
        <p:pic>
          <p:nvPicPr>
            <p:cNvPr id="41" name="Picture 39" descr="portfolio.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936388" y="4422186"/>
              <a:ext cx="428601" cy="42860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2" name="TextBox 23"/>
          <p:cNvSpPr txBox="1"/>
          <p:nvPr/>
        </p:nvSpPr>
        <p:spPr>
          <a:xfrm>
            <a:off x="776012" y="3593717"/>
            <a:ext cx="1678434"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43" name="TextBox 24"/>
          <p:cNvSpPr txBox="1"/>
          <p:nvPr/>
        </p:nvSpPr>
        <p:spPr>
          <a:xfrm>
            <a:off x="776012" y="3306515"/>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endParaRPr lang="zh-CN" altLang="en-US" sz="1140" dirty="0">
              <a:solidFill>
                <a:schemeClr val="tx1">
                  <a:lumMod val="65000"/>
                  <a:lumOff val="35000"/>
                </a:schemeClr>
              </a:solidFill>
              <a:ea typeface="微软雅黑" panose="020B0503020204020204" pitchFamily="34" charset="-122"/>
            </a:endParaRPr>
          </a:p>
        </p:txBody>
      </p:sp>
      <p:sp>
        <p:nvSpPr>
          <p:cNvPr id="44" name="TextBox 23"/>
          <p:cNvSpPr txBox="1"/>
          <p:nvPr/>
        </p:nvSpPr>
        <p:spPr>
          <a:xfrm>
            <a:off x="3705444" y="3593717"/>
            <a:ext cx="1678434"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45" name="TextBox 24"/>
          <p:cNvSpPr txBox="1"/>
          <p:nvPr/>
        </p:nvSpPr>
        <p:spPr>
          <a:xfrm>
            <a:off x="3705443" y="3306515"/>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endParaRPr lang="zh-CN" altLang="en-US" sz="1140" dirty="0">
              <a:solidFill>
                <a:schemeClr val="tx1">
                  <a:lumMod val="65000"/>
                  <a:lumOff val="35000"/>
                </a:schemeClr>
              </a:solidFill>
              <a:ea typeface="微软雅黑" panose="020B0503020204020204" pitchFamily="34" charset="-122"/>
            </a:endParaRPr>
          </a:p>
        </p:txBody>
      </p:sp>
      <p:sp>
        <p:nvSpPr>
          <p:cNvPr id="46" name="TextBox 23"/>
          <p:cNvSpPr txBox="1"/>
          <p:nvPr/>
        </p:nvSpPr>
        <p:spPr>
          <a:xfrm>
            <a:off x="6246717" y="3593717"/>
            <a:ext cx="1678434"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47" name="TextBox 24"/>
          <p:cNvSpPr txBox="1"/>
          <p:nvPr/>
        </p:nvSpPr>
        <p:spPr>
          <a:xfrm>
            <a:off x="6246716" y="3306515"/>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endParaRPr lang="zh-CN" altLang="en-US" sz="1140" dirty="0">
              <a:solidFill>
                <a:schemeClr val="tx1">
                  <a:lumMod val="65000"/>
                  <a:lumOff val="35000"/>
                </a:schemeClr>
              </a:solidFill>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31"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 calcmode="lin" valueType="num">
                                      <p:cBhvr>
                                        <p:cTn id="29" dur="500" fill="hold"/>
                                        <p:tgtEl>
                                          <p:spTgt spid="24"/>
                                        </p:tgtEl>
                                        <p:attrNameLst>
                                          <p:attrName>style.rotation</p:attrName>
                                        </p:attrNameLst>
                                      </p:cBhvr>
                                      <p:tavLst>
                                        <p:tav tm="0">
                                          <p:val>
                                            <p:fltVal val="90"/>
                                          </p:val>
                                        </p:tav>
                                        <p:tav tm="100000">
                                          <p:val>
                                            <p:fltVal val="0"/>
                                          </p:val>
                                        </p:tav>
                                      </p:tavLst>
                                    </p:anim>
                                    <p:animEffect transition="in" filter="fade">
                                      <p:cBhvr>
                                        <p:cTn id="30" dur="500"/>
                                        <p:tgtEl>
                                          <p:spTgt spid="24"/>
                                        </p:tgtEl>
                                      </p:cBhvr>
                                    </p:animEffect>
                                  </p:childTnLst>
                                </p:cTn>
                              </p:par>
                              <p:par>
                                <p:cTn id="31" presetID="3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 calcmode="lin" valueType="num">
                                      <p:cBhvr>
                                        <p:cTn id="35" dur="500" fill="hold"/>
                                        <p:tgtEl>
                                          <p:spTgt spid="27"/>
                                        </p:tgtEl>
                                        <p:attrNameLst>
                                          <p:attrName>style.rotation</p:attrName>
                                        </p:attrNameLst>
                                      </p:cBhvr>
                                      <p:tavLst>
                                        <p:tav tm="0">
                                          <p:val>
                                            <p:fltVal val="90"/>
                                          </p:val>
                                        </p:tav>
                                        <p:tav tm="100000">
                                          <p:val>
                                            <p:fltVal val="0"/>
                                          </p:val>
                                        </p:tav>
                                      </p:tavLst>
                                    </p:anim>
                                    <p:animEffect transition="in" filter="fade">
                                      <p:cBhvr>
                                        <p:cTn id="36" dur="500"/>
                                        <p:tgtEl>
                                          <p:spTgt spid="27"/>
                                        </p:tgtEl>
                                      </p:cBhvr>
                                    </p:animEffect>
                                  </p:childTnLst>
                                </p:cTn>
                              </p:par>
                            </p:childTnLst>
                          </p:cTn>
                        </p:par>
                        <p:par>
                          <p:cTn id="37" fill="hold">
                            <p:stCondLst>
                              <p:cond delay="2500"/>
                            </p:stCondLst>
                            <p:childTnLst>
                              <p:par>
                                <p:cTn id="38" presetID="31" presetClass="entr" presetSubtype="0"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p:cTn id="40" dur="500" fill="hold"/>
                                        <p:tgtEl>
                                          <p:spTgt spid="30"/>
                                        </p:tgtEl>
                                        <p:attrNameLst>
                                          <p:attrName>ppt_w</p:attrName>
                                        </p:attrNameLst>
                                      </p:cBhvr>
                                      <p:tavLst>
                                        <p:tav tm="0">
                                          <p:val>
                                            <p:fltVal val="0"/>
                                          </p:val>
                                        </p:tav>
                                        <p:tav tm="100000">
                                          <p:val>
                                            <p:strVal val="#ppt_w"/>
                                          </p:val>
                                        </p:tav>
                                      </p:tavLst>
                                    </p:anim>
                                    <p:anim calcmode="lin" valueType="num">
                                      <p:cBhvr>
                                        <p:cTn id="41" dur="500" fill="hold"/>
                                        <p:tgtEl>
                                          <p:spTgt spid="30"/>
                                        </p:tgtEl>
                                        <p:attrNameLst>
                                          <p:attrName>ppt_h</p:attrName>
                                        </p:attrNameLst>
                                      </p:cBhvr>
                                      <p:tavLst>
                                        <p:tav tm="0">
                                          <p:val>
                                            <p:fltVal val="0"/>
                                          </p:val>
                                        </p:tav>
                                        <p:tav tm="100000">
                                          <p:val>
                                            <p:strVal val="#ppt_h"/>
                                          </p:val>
                                        </p:tav>
                                      </p:tavLst>
                                    </p:anim>
                                    <p:anim calcmode="lin" valueType="num">
                                      <p:cBhvr>
                                        <p:cTn id="42" dur="500" fill="hold"/>
                                        <p:tgtEl>
                                          <p:spTgt spid="30"/>
                                        </p:tgtEl>
                                        <p:attrNameLst>
                                          <p:attrName>style.rotation</p:attrName>
                                        </p:attrNameLst>
                                      </p:cBhvr>
                                      <p:tavLst>
                                        <p:tav tm="0">
                                          <p:val>
                                            <p:fltVal val="90"/>
                                          </p:val>
                                        </p:tav>
                                        <p:tav tm="100000">
                                          <p:val>
                                            <p:fltVal val="0"/>
                                          </p:val>
                                        </p:tav>
                                      </p:tavLst>
                                    </p:anim>
                                    <p:animEffect transition="in" filter="fade">
                                      <p:cBhvr>
                                        <p:cTn id="43" dur="500"/>
                                        <p:tgtEl>
                                          <p:spTgt spid="30"/>
                                        </p:tgtEl>
                                      </p:cBhvr>
                                    </p:animEffect>
                                  </p:childTnLst>
                                </p:cTn>
                              </p:par>
                            </p:childTnLst>
                          </p:cTn>
                        </p:par>
                        <p:par>
                          <p:cTn id="44" fill="hold">
                            <p:stCondLst>
                              <p:cond delay="3000"/>
                            </p:stCondLst>
                            <p:childTnLst>
                              <p:par>
                                <p:cTn id="45" presetID="2" presetClass="entr" presetSubtype="8"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0-#ppt_w/2"/>
                                          </p:val>
                                        </p:tav>
                                        <p:tav tm="100000">
                                          <p:val>
                                            <p:strVal val="#ppt_x"/>
                                          </p:val>
                                        </p:tav>
                                      </p:tavLst>
                                    </p:anim>
                                    <p:anim calcmode="lin" valueType="num">
                                      <p:cBhvr additive="base">
                                        <p:cTn id="48" dur="500" fill="hold"/>
                                        <p:tgtEl>
                                          <p:spTgt spid="9"/>
                                        </p:tgtEl>
                                        <p:attrNameLst>
                                          <p:attrName>ppt_y</p:attrName>
                                        </p:attrNameLst>
                                      </p:cBhvr>
                                      <p:tavLst>
                                        <p:tav tm="0">
                                          <p:val>
                                            <p:strVal val="#ppt_y"/>
                                          </p:val>
                                        </p:tav>
                                        <p:tav tm="100000">
                                          <p:val>
                                            <p:strVal val="#ppt_y"/>
                                          </p:val>
                                        </p:tav>
                                      </p:tavLst>
                                    </p:anim>
                                  </p:childTnLst>
                                </p:cTn>
                              </p:par>
                            </p:childTnLst>
                          </p:cTn>
                        </p:par>
                        <p:par>
                          <p:cTn id="49" fill="hold">
                            <p:stCondLst>
                              <p:cond delay="3500"/>
                            </p:stCondLst>
                            <p:childTnLst>
                              <p:par>
                                <p:cTn id="50" presetID="31"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 calcmode="lin" valueType="num">
                                      <p:cBhvr>
                                        <p:cTn id="54" dur="500" fill="hold"/>
                                        <p:tgtEl>
                                          <p:spTgt spid="17"/>
                                        </p:tgtEl>
                                        <p:attrNameLst>
                                          <p:attrName>style.rotation</p:attrName>
                                        </p:attrNameLst>
                                      </p:cBhvr>
                                      <p:tavLst>
                                        <p:tav tm="0">
                                          <p:val>
                                            <p:fltVal val="90"/>
                                          </p:val>
                                        </p:tav>
                                        <p:tav tm="100000">
                                          <p:val>
                                            <p:fltVal val="0"/>
                                          </p:val>
                                        </p:tav>
                                      </p:tavLst>
                                    </p:anim>
                                    <p:animEffect transition="in" filter="fade">
                                      <p:cBhvr>
                                        <p:cTn id="55" dur="500"/>
                                        <p:tgtEl>
                                          <p:spTgt spid="17"/>
                                        </p:tgtEl>
                                      </p:cBhvr>
                                    </p:animEffect>
                                  </p:childTnLst>
                                </p:cTn>
                              </p:par>
                            </p:childTnLst>
                          </p:cTn>
                        </p:par>
                        <p:par>
                          <p:cTn id="56" fill="hold">
                            <p:stCondLst>
                              <p:cond delay="4000"/>
                            </p:stCondLst>
                            <p:childTnLst>
                              <p:par>
                                <p:cTn id="57" presetID="2" presetClass="entr" presetSubtype="8"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0-#ppt_w/2"/>
                                          </p:val>
                                        </p:tav>
                                        <p:tav tm="100000">
                                          <p:val>
                                            <p:strVal val="#ppt_x"/>
                                          </p:val>
                                        </p:tav>
                                      </p:tavLst>
                                    </p:anim>
                                    <p:anim calcmode="lin" valueType="num">
                                      <p:cBhvr additive="base">
                                        <p:cTn id="60" dur="500" fill="hold"/>
                                        <p:tgtEl>
                                          <p:spTgt spid="10"/>
                                        </p:tgtEl>
                                        <p:attrNameLst>
                                          <p:attrName>ppt_y</p:attrName>
                                        </p:attrNameLst>
                                      </p:cBhvr>
                                      <p:tavLst>
                                        <p:tav tm="0">
                                          <p:val>
                                            <p:strVal val="#ppt_y"/>
                                          </p:val>
                                        </p:tav>
                                        <p:tav tm="100000">
                                          <p:val>
                                            <p:strVal val="#ppt_y"/>
                                          </p:val>
                                        </p:tav>
                                      </p:tavLst>
                                    </p:anim>
                                  </p:childTnLst>
                                </p:cTn>
                              </p:par>
                            </p:childTnLst>
                          </p:cTn>
                        </p:par>
                        <p:par>
                          <p:cTn id="61" fill="hold">
                            <p:stCondLst>
                              <p:cond delay="4500"/>
                            </p:stCondLst>
                            <p:childTnLst>
                              <p:par>
                                <p:cTn id="62" presetID="31" presetClass="entr" presetSubtype="0" fill="hold" nodeType="after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 calcmode="lin" valueType="num">
                                      <p:cBhvr>
                                        <p:cTn id="66" dur="500" fill="hold"/>
                                        <p:tgtEl>
                                          <p:spTgt spid="33"/>
                                        </p:tgtEl>
                                        <p:attrNameLst>
                                          <p:attrName>style.rotation</p:attrName>
                                        </p:attrNameLst>
                                      </p:cBhvr>
                                      <p:tavLst>
                                        <p:tav tm="0">
                                          <p:val>
                                            <p:fltVal val="90"/>
                                          </p:val>
                                        </p:tav>
                                        <p:tav tm="100000">
                                          <p:val>
                                            <p:fltVal val="0"/>
                                          </p:val>
                                        </p:tav>
                                      </p:tavLst>
                                    </p:anim>
                                    <p:animEffect transition="in" filter="fade">
                                      <p:cBhvr>
                                        <p:cTn id="67" dur="500"/>
                                        <p:tgtEl>
                                          <p:spTgt spid="33"/>
                                        </p:tgtEl>
                                      </p:cBhvr>
                                    </p:animEffect>
                                  </p:childTnLst>
                                </p:cTn>
                              </p:par>
                            </p:childTnLst>
                          </p:cTn>
                        </p:par>
                        <p:par>
                          <p:cTn id="68" fill="hold">
                            <p:stCondLst>
                              <p:cond delay="5000"/>
                            </p:stCondLst>
                            <p:childTnLst>
                              <p:par>
                                <p:cTn id="69" presetID="2" presetClass="entr" presetSubtype="8"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additive="base">
                                        <p:cTn id="71" dur="500" fill="hold"/>
                                        <p:tgtEl>
                                          <p:spTgt spid="14"/>
                                        </p:tgtEl>
                                        <p:attrNameLst>
                                          <p:attrName>ppt_x</p:attrName>
                                        </p:attrNameLst>
                                      </p:cBhvr>
                                      <p:tavLst>
                                        <p:tav tm="0">
                                          <p:val>
                                            <p:strVal val="0-#ppt_w/2"/>
                                          </p:val>
                                        </p:tav>
                                        <p:tav tm="100000">
                                          <p:val>
                                            <p:strVal val="#ppt_x"/>
                                          </p:val>
                                        </p:tav>
                                      </p:tavLst>
                                    </p:anim>
                                    <p:anim calcmode="lin" valueType="num">
                                      <p:cBhvr additive="base">
                                        <p:cTn id="72" dur="500" fill="hold"/>
                                        <p:tgtEl>
                                          <p:spTgt spid="14"/>
                                        </p:tgtEl>
                                        <p:attrNameLst>
                                          <p:attrName>ppt_y</p:attrName>
                                        </p:attrNameLst>
                                      </p:cBhvr>
                                      <p:tavLst>
                                        <p:tav tm="0">
                                          <p:val>
                                            <p:strVal val="#ppt_y"/>
                                          </p:val>
                                        </p:tav>
                                        <p:tav tm="100000">
                                          <p:val>
                                            <p:strVal val="#ppt_y"/>
                                          </p:val>
                                        </p:tav>
                                      </p:tavLst>
                                    </p:anim>
                                  </p:childTnLst>
                                </p:cTn>
                              </p:par>
                            </p:childTnLst>
                          </p:cTn>
                        </p:par>
                        <p:par>
                          <p:cTn id="73" fill="hold">
                            <p:stCondLst>
                              <p:cond delay="5500"/>
                            </p:stCondLst>
                            <p:childTnLst>
                              <p:par>
                                <p:cTn id="74" presetID="31" presetClass="entr" presetSubtype="0" fill="hold" nodeType="afterEffect">
                                  <p:stCondLst>
                                    <p:cond delay="0"/>
                                  </p:stCondLst>
                                  <p:childTnLst>
                                    <p:set>
                                      <p:cBhvr>
                                        <p:cTn id="75" dur="1" fill="hold">
                                          <p:stCondLst>
                                            <p:cond delay="0"/>
                                          </p:stCondLst>
                                        </p:cTn>
                                        <p:tgtEl>
                                          <p:spTgt spid="36"/>
                                        </p:tgtEl>
                                        <p:attrNameLst>
                                          <p:attrName>style.visibility</p:attrName>
                                        </p:attrNameLst>
                                      </p:cBhvr>
                                      <p:to>
                                        <p:strVal val="visible"/>
                                      </p:to>
                                    </p:set>
                                    <p:anim calcmode="lin" valueType="num">
                                      <p:cBhvr>
                                        <p:cTn id="76" dur="500" fill="hold"/>
                                        <p:tgtEl>
                                          <p:spTgt spid="36"/>
                                        </p:tgtEl>
                                        <p:attrNameLst>
                                          <p:attrName>ppt_w</p:attrName>
                                        </p:attrNameLst>
                                      </p:cBhvr>
                                      <p:tavLst>
                                        <p:tav tm="0">
                                          <p:val>
                                            <p:fltVal val="0"/>
                                          </p:val>
                                        </p:tav>
                                        <p:tav tm="100000">
                                          <p:val>
                                            <p:strVal val="#ppt_w"/>
                                          </p:val>
                                        </p:tav>
                                      </p:tavLst>
                                    </p:anim>
                                    <p:anim calcmode="lin" valueType="num">
                                      <p:cBhvr>
                                        <p:cTn id="77" dur="500" fill="hold"/>
                                        <p:tgtEl>
                                          <p:spTgt spid="36"/>
                                        </p:tgtEl>
                                        <p:attrNameLst>
                                          <p:attrName>ppt_h</p:attrName>
                                        </p:attrNameLst>
                                      </p:cBhvr>
                                      <p:tavLst>
                                        <p:tav tm="0">
                                          <p:val>
                                            <p:fltVal val="0"/>
                                          </p:val>
                                        </p:tav>
                                        <p:tav tm="100000">
                                          <p:val>
                                            <p:strVal val="#ppt_h"/>
                                          </p:val>
                                        </p:tav>
                                      </p:tavLst>
                                    </p:anim>
                                    <p:anim calcmode="lin" valueType="num">
                                      <p:cBhvr>
                                        <p:cTn id="78" dur="500" fill="hold"/>
                                        <p:tgtEl>
                                          <p:spTgt spid="36"/>
                                        </p:tgtEl>
                                        <p:attrNameLst>
                                          <p:attrName>style.rotation</p:attrName>
                                        </p:attrNameLst>
                                      </p:cBhvr>
                                      <p:tavLst>
                                        <p:tav tm="0">
                                          <p:val>
                                            <p:fltVal val="90"/>
                                          </p:val>
                                        </p:tav>
                                        <p:tav tm="100000">
                                          <p:val>
                                            <p:fltVal val="0"/>
                                          </p:val>
                                        </p:tav>
                                      </p:tavLst>
                                    </p:anim>
                                    <p:animEffect transition="in" filter="fade">
                                      <p:cBhvr>
                                        <p:cTn id="79" dur="500"/>
                                        <p:tgtEl>
                                          <p:spTgt spid="36"/>
                                        </p:tgtEl>
                                      </p:cBhvr>
                                    </p:animEffect>
                                  </p:childTnLst>
                                </p:cTn>
                              </p:par>
                              <p:par>
                                <p:cTn id="80" presetID="31"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anim calcmode="lin" valueType="num">
                                      <p:cBhvr>
                                        <p:cTn id="84" dur="500" fill="hold"/>
                                        <p:tgtEl>
                                          <p:spTgt spid="39"/>
                                        </p:tgtEl>
                                        <p:attrNameLst>
                                          <p:attrName>style.rotation</p:attrName>
                                        </p:attrNameLst>
                                      </p:cBhvr>
                                      <p:tavLst>
                                        <p:tav tm="0">
                                          <p:val>
                                            <p:fltVal val="90"/>
                                          </p:val>
                                        </p:tav>
                                        <p:tav tm="100000">
                                          <p:val>
                                            <p:fltVal val="0"/>
                                          </p:val>
                                        </p:tav>
                                      </p:tavLst>
                                    </p:anim>
                                    <p:animEffect transition="in" filter="fade">
                                      <p:cBhvr>
                                        <p:cTn id="85" dur="500"/>
                                        <p:tgtEl>
                                          <p:spTgt spid="39"/>
                                        </p:tgtEl>
                                      </p:cBhvr>
                                    </p:animEffect>
                                  </p:childTnLst>
                                </p:cTn>
                              </p:par>
                            </p:childTnLst>
                          </p:cTn>
                        </p:par>
                        <p:par>
                          <p:cTn id="86" fill="hold">
                            <p:stCondLst>
                              <p:cond delay="6000"/>
                            </p:stCondLst>
                            <p:childTnLst>
                              <p:par>
                                <p:cTn id="87" presetID="12" presetClass="entr" presetSubtype="4" fill="hold" grpId="0" nodeType="afterEffect">
                                  <p:stCondLst>
                                    <p:cond delay="0"/>
                                  </p:stCondLst>
                                  <p:childTnLst>
                                    <p:set>
                                      <p:cBhvr>
                                        <p:cTn id="88" dur="1" fill="hold">
                                          <p:stCondLst>
                                            <p:cond delay="0"/>
                                          </p:stCondLst>
                                        </p:cTn>
                                        <p:tgtEl>
                                          <p:spTgt spid="42"/>
                                        </p:tgtEl>
                                        <p:attrNameLst>
                                          <p:attrName>style.visibility</p:attrName>
                                        </p:attrNameLst>
                                      </p:cBhvr>
                                      <p:to>
                                        <p:strVal val="visible"/>
                                      </p:to>
                                    </p:set>
                                    <p:anim calcmode="lin" valueType="num">
                                      <p:cBhvr additive="base">
                                        <p:cTn id="89" dur="500"/>
                                        <p:tgtEl>
                                          <p:spTgt spid="42"/>
                                        </p:tgtEl>
                                        <p:attrNameLst>
                                          <p:attrName>ppt_y</p:attrName>
                                        </p:attrNameLst>
                                      </p:cBhvr>
                                      <p:tavLst>
                                        <p:tav tm="0">
                                          <p:val>
                                            <p:strVal val="#ppt_y+#ppt_h*1.125000"/>
                                          </p:val>
                                        </p:tav>
                                        <p:tav tm="100000">
                                          <p:val>
                                            <p:strVal val="#ppt_y"/>
                                          </p:val>
                                        </p:tav>
                                      </p:tavLst>
                                    </p:anim>
                                    <p:animEffect transition="in" filter="wipe(up)">
                                      <p:cBhvr>
                                        <p:cTn id="90" dur="500"/>
                                        <p:tgtEl>
                                          <p:spTgt spid="42"/>
                                        </p:tgtEl>
                                      </p:cBhvr>
                                    </p:animEffect>
                                  </p:childTnLst>
                                </p:cTn>
                              </p:par>
                              <p:par>
                                <p:cTn id="91" presetID="12" presetClass="entr" presetSubtype="1"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additive="base">
                                        <p:cTn id="93" dur="500"/>
                                        <p:tgtEl>
                                          <p:spTgt spid="43"/>
                                        </p:tgtEl>
                                        <p:attrNameLst>
                                          <p:attrName>ppt_y</p:attrName>
                                        </p:attrNameLst>
                                      </p:cBhvr>
                                      <p:tavLst>
                                        <p:tav tm="0">
                                          <p:val>
                                            <p:strVal val="#ppt_y-#ppt_h*1.125000"/>
                                          </p:val>
                                        </p:tav>
                                        <p:tav tm="100000">
                                          <p:val>
                                            <p:strVal val="#ppt_y"/>
                                          </p:val>
                                        </p:tav>
                                      </p:tavLst>
                                    </p:anim>
                                    <p:animEffect transition="in" filter="wipe(down)">
                                      <p:cBhvr>
                                        <p:cTn id="94" dur="500"/>
                                        <p:tgtEl>
                                          <p:spTgt spid="43"/>
                                        </p:tgtEl>
                                      </p:cBhvr>
                                    </p:animEffect>
                                  </p:childTnLst>
                                </p:cTn>
                              </p:par>
                            </p:childTnLst>
                          </p:cTn>
                        </p:par>
                        <p:par>
                          <p:cTn id="95" fill="hold">
                            <p:stCondLst>
                              <p:cond delay="6500"/>
                            </p:stCondLst>
                            <p:childTnLst>
                              <p:par>
                                <p:cTn id="96" presetID="12" presetClass="entr" presetSubtype="4" fill="hold" grpId="0" nodeType="afterEffect">
                                  <p:stCondLst>
                                    <p:cond delay="0"/>
                                  </p:stCondLst>
                                  <p:childTnLst>
                                    <p:set>
                                      <p:cBhvr>
                                        <p:cTn id="97" dur="1" fill="hold">
                                          <p:stCondLst>
                                            <p:cond delay="0"/>
                                          </p:stCondLst>
                                        </p:cTn>
                                        <p:tgtEl>
                                          <p:spTgt spid="44"/>
                                        </p:tgtEl>
                                        <p:attrNameLst>
                                          <p:attrName>style.visibility</p:attrName>
                                        </p:attrNameLst>
                                      </p:cBhvr>
                                      <p:to>
                                        <p:strVal val="visible"/>
                                      </p:to>
                                    </p:set>
                                    <p:anim calcmode="lin" valueType="num">
                                      <p:cBhvr additive="base">
                                        <p:cTn id="98" dur="500"/>
                                        <p:tgtEl>
                                          <p:spTgt spid="44"/>
                                        </p:tgtEl>
                                        <p:attrNameLst>
                                          <p:attrName>ppt_y</p:attrName>
                                        </p:attrNameLst>
                                      </p:cBhvr>
                                      <p:tavLst>
                                        <p:tav tm="0">
                                          <p:val>
                                            <p:strVal val="#ppt_y+#ppt_h*1.125000"/>
                                          </p:val>
                                        </p:tav>
                                        <p:tav tm="100000">
                                          <p:val>
                                            <p:strVal val="#ppt_y"/>
                                          </p:val>
                                        </p:tav>
                                      </p:tavLst>
                                    </p:anim>
                                    <p:animEffect transition="in" filter="wipe(up)">
                                      <p:cBhvr>
                                        <p:cTn id="99" dur="500"/>
                                        <p:tgtEl>
                                          <p:spTgt spid="44"/>
                                        </p:tgtEl>
                                      </p:cBhvr>
                                    </p:animEffect>
                                  </p:childTnLst>
                                </p:cTn>
                              </p:par>
                              <p:par>
                                <p:cTn id="100" presetID="12" presetClass="entr" presetSubtype="1" fill="hold" grpId="0" nodeType="withEffect">
                                  <p:stCondLst>
                                    <p:cond delay="0"/>
                                  </p:stCondLst>
                                  <p:childTnLst>
                                    <p:set>
                                      <p:cBhvr>
                                        <p:cTn id="101" dur="1" fill="hold">
                                          <p:stCondLst>
                                            <p:cond delay="0"/>
                                          </p:stCondLst>
                                        </p:cTn>
                                        <p:tgtEl>
                                          <p:spTgt spid="45"/>
                                        </p:tgtEl>
                                        <p:attrNameLst>
                                          <p:attrName>style.visibility</p:attrName>
                                        </p:attrNameLst>
                                      </p:cBhvr>
                                      <p:to>
                                        <p:strVal val="visible"/>
                                      </p:to>
                                    </p:set>
                                    <p:anim calcmode="lin" valueType="num">
                                      <p:cBhvr additive="base">
                                        <p:cTn id="102" dur="500"/>
                                        <p:tgtEl>
                                          <p:spTgt spid="45"/>
                                        </p:tgtEl>
                                        <p:attrNameLst>
                                          <p:attrName>ppt_y</p:attrName>
                                        </p:attrNameLst>
                                      </p:cBhvr>
                                      <p:tavLst>
                                        <p:tav tm="0">
                                          <p:val>
                                            <p:strVal val="#ppt_y-#ppt_h*1.125000"/>
                                          </p:val>
                                        </p:tav>
                                        <p:tav tm="100000">
                                          <p:val>
                                            <p:strVal val="#ppt_y"/>
                                          </p:val>
                                        </p:tav>
                                      </p:tavLst>
                                    </p:anim>
                                    <p:animEffect transition="in" filter="wipe(down)">
                                      <p:cBhvr>
                                        <p:cTn id="103" dur="500"/>
                                        <p:tgtEl>
                                          <p:spTgt spid="45"/>
                                        </p:tgtEl>
                                      </p:cBhvr>
                                    </p:animEffect>
                                  </p:childTnLst>
                                </p:cTn>
                              </p:par>
                            </p:childTnLst>
                          </p:cTn>
                        </p:par>
                        <p:par>
                          <p:cTn id="104" fill="hold">
                            <p:stCondLst>
                              <p:cond delay="7000"/>
                            </p:stCondLst>
                            <p:childTnLst>
                              <p:par>
                                <p:cTn id="105" presetID="12" presetClass="entr" presetSubtype="4" fill="hold" grpId="0" nodeType="afterEffect">
                                  <p:stCondLst>
                                    <p:cond delay="0"/>
                                  </p:stCondLst>
                                  <p:childTnLst>
                                    <p:set>
                                      <p:cBhvr>
                                        <p:cTn id="106" dur="1" fill="hold">
                                          <p:stCondLst>
                                            <p:cond delay="0"/>
                                          </p:stCondLst>
                                        </p:cTn>
                                        <p:tgtEl>
                                          <p:spTgt spid="46"/>
                                        </p:tgtEl>
                                        <p:attrNameLst>
                                          <p:attrName>style.visibility</p:attrName>
                                        </p:attrNameLst>
                                      </p:cBhvr>
                                      <p:to>
                                        <p:strVal val="visible"/>
                                      </p:to>
                                    </p:set>
                                    <p:anim calcmode="lin" valueType="num">
                                      <p:cBhvr additive="base">
                                        <p:cTn id="107" dur="500"/>
                                        <p:tgtEl>
                                          <p:spTgt spid="46"/>
                                        </p:tgtEl>
                                        <p:attrNameLst>
                                          <p:attrName>ppt_y</p:attrName>
                                        </p:attrNameLst>
                                      </p:cBhvr>
                                      <p:tavLst>
                                        <p:tav tm="0">
                                          <p:val>
                                            <p:strVal val="#ppt_y+#ppt_h*1.125000"/>
                                          </p:val>
                                        </p:tav>
                                        <p:tav tm="100000">
                                          <p:val>
                                            <p:strVal val="#ppt_y"/>
                                          </p:val>
                                        </p:tav>
                                      </p:tavLst>
                                    </p:anim>
                                    <p:animEffect transition="in" filter="wipe(up)">
                                      <p:cBhvr>
                                        <p:cTn id="108" dur="500"/>
                                        <p:tgtEl>
                                          <p:spTgt spid="46"/>
                                        </p:tgtEl>
                                      </p:cBhvr>
                                    </p:animEffect>
                                  </p:childTnLst>
                                </p:cTn>
                              </p:par>
                              <p:par>
                                <p:cTn id="109" presetID="12" presetClass="entr" presetSubtype="1"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additive="base">
                                        <p:cTn id="111" dur="500"/>
                                        <p:tgtEl>
                                          <p:spTgt spid="47"/>
                                        </p:tgtEl>
                                        <p:attrNameLst>
                                          <p:attrName>ppt_y</p:attrName>
                                        </p:attrNameLst>
                                      </p:cBhvr>
                                      <p:tavLst>
                                        <p:tav tm="0">
                                          <p:val>
                                            <p:strVal val="#ppt_y-#ppt_h*1.125000"/>
                                          </p:val>
                                        </p:tav>
                                        <p:tav tm="100000">
                                          <p:val>
                                            <p:strVal val="#ppt_y"/>
                                          </p:val>
                                        </p:tav>
                                      </p:tavLst>
                                    </p:anim>
                                    <p:animEffect transition="in" filter="wipe(down)">
                                      <p:cBhvr>
                                        <p:cTn id="1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2" grpId="0"/>
      <p:bldP spid="43" grpId="0"/>
      <p:bldP spid="44" grpId="0"/>
      <p:bldP spid="45" grpId="0"/>
      <p:bldP spid="46" grpId="0"/>
      <p:bldP spid="4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教学反思</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组合 8"/>
          <p:cNvGrpSpPr/>
          <p:nvPr/>
        </p:nvGrpSpPr>
        <p:grpSpPr>
          <a:xfrm>
            <a:off x="883577" y="1683930"/>
            <a:ext cx="2262561" cy="2762125"/>
            <a:chOff x="957524" y="1596571"/>
            <a:chExt cx="2468570" cy="3013620"/>
          </a:xfrm>
        </p:grpSpPr>
        <p:sp>
          <p:nvSpPr>
            <p:cNvPr id="10" name="任意多边形 9"/>
            <p:cNvSpPr/>
            <p:nvPr/>
          </p:nvSpPr>
          <p:spPr>
            <a:xfrm rot="2526481" flipH="1">
              <a:off x="957524" y="1596571"/>
              <a:ext cx="2358286" cy="3013620"/>
            </a:xfrm>
            <a:custGeom>
              <a:avLst/>
              <a:gdLst>
                <a:gd name="connsiteX0" fmla="*/ 2806420 w 3359925"/>
                <a:gd name="connsiteY0" fmla="*/ 433639 h 4294428"/>
                <a:gd name="connsiteX1" fmla="*/ 2926287 w 3359925"/>
                <a:gd name="connsiteY1" fmla="*/ 2806421 h 4294428"/>
                <a:gd name="connsiteX2" fmla="*/ 2238926 w 3359925"/>
                <a:gd name="connsiteY2" fmla="*/ 3264536 h 4294428"/>
                <a:gd name="connsiteX3" fmla="*/ 2110490 w 3359925"/>
                <a:gd name="connsiteY3" fmla="*/ 3302855 h 4294428"/>
                <a:gd name="connsiteX4" fmla="*/ 2110489 w 3359925"/>
                <a:gd name="connsiteY4" fmla="*/ 3957010 h 4294428"/>
                <a:gd name="connsiteX5" fmla="*/ 1773071 w 3359925"/>
                <a:gd name="connsiteY5" fmla="*/ 4294428 h 4294428"/>
                <a:gd name="connsiteX6" fmla="*/ 1773072 w 3359925"/>
                <a:gd name="connsiteY6" fmla="*/ 4294427 h 4294428"/>
                <a:gd name="connsiteX7" fmla="*/ 1435654 w 3359925"/>
                <a:gd name="connsiteY7" fmla="*/ 3957009 h 4294428"/>
                <a:gd name="connsiteX8" fmla="*/ 1435654 w 3359925"/>
                <a:gd name="connsiteY8" fmla="*/ 3341898 h 4294428"/>
                <a:gd name="connsiteX9" fmla="*/ 1283535 w 3359925"/>
                <a:gd name="connsiteY9" fmla="*/ 3312800 h 4294428"/>
                <a:gd name="connsiteX10" fmla="*/ 553505 w 3359925"/>
                <a:gd name="connsiteY10" fmla="*/ 2926288 h 4294428"/>
                <a:gd name="connsiteX11" fmla="*/ 433638 w 3359925"/>
                <a:gd name="connsiteY11" fmla="*/ 553506 h 4294428"/>
                <a:gd name="connsiteX12" fmla="*/ 2806420 w 3359925"/>
                <a:gd name="connsiteY12" fmla="*/ 433639 h 429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9925" h="4294428">
                  <a:moveTo>
                    <a:pt x="2806420" y="433639"/>
                  </a:moveTo>
                  <a:cubicBezTo>
                    <a:pt x="3494746" y="1055764"/>
                    <a:pt x="3548413" y="2118095"/>
                    <a:pt x="2926287" y="2806421"/>
                  </a:cubicBezTo>
                  <a:cubicBezTo>
                    <a:pt x="2731873" y="3021523"/>
                    <a:pt x="2494470" y="3174647"/>
                    <a:pt x="2238926" y="3264536"/>
                  </a:cubicBezTo>
                  <a:lnTo>
                    <a:pt x="2110490" y="3302855"/>
                  </a:lnTo>
                  <a:lnTo>
                    <a:pt x="2110489" y="3957010"/>
                  </a:lnTo>
                  <a:cubicBezTo>
                    <a:pt x="2110489" y="4143361"/>
                    <a:pt x="1959422" y="4294428"/>
                    <a:pt x="1773071" y="4294428"/>
                  </a:cubicBezTo>
                  <a:lnTo>
                    <a:pt x="1773072" y="4294427"/>
                  </a:lnTo>
                  <a:cubicBezTo>
                    <a:pt x="1586721" y="4294427"/>
                    <a:pt x="1435654" y="4143360"/>
                    <a:pt x="1435654" y="3957009"/>
                  </a:cubicBezTo>
                  <a:lnTo>
                    <a:pt x="1435654" y="3341898"/>
                  </a:lnTo>
                  <a:lnTo>
                    <a:pt x="1283535" y="3312800"/>
                  </a:lnTo>
                  <a:cubicBezTo>
                    <a:pt x="1020233" y="3249121"/>
                    <a:pt x="768607" y="3120702"/>
                    <a:pt x="553505" y="2926288"/>
                  </a:cubicBezTo>
                  <a:cubicBezTo>
                    <a:pt x="-134821" y="2304163"/>
                    <a:pt x="-188488" y="1241832"/>
                    <a:pt x="433638" y="553506"/>
                  </a:cubicBezTo>
                  <a:cubicBezTo>
                    <a:pt x="1055763" y="-134821"/>
                    <a:pt x="2118094" y="-188487"/>
                    <a:pt x="2806420" y="433639"/>
                  </a:cubicBezTo>
                  <a:close/>
                </a:path>
              </a:pathLst>
            </a:custGeom>
            <a:solidFill>
              <a:srgbClr val="81BC8B"/>
            </a:solidFill>
            <a:ln>
              <a:noFill/>
            </a:ln>
          </p:spPr>
          <p:style>
            <a:lnRef idx="2">
              <a:schemeClr val="accent1">
                <a:shade val="50000"/>
              </a:schemeClr>
            </a:lnRef>
            <a:fillRef idx="1">
              <a:schemeClr val="accent1"/>
            </a:fillRef>
            <a:effectRef idx="0">
              <a:schemeClr val="accent1"/>
            </a:effectRef>
            <a:fontRef idx="minor">
              <a:schemeClr val="lt1"/>
            </a:fontRef>
          </p:style>
          <p:txBody>
            <a:bodyPr lIns="123187" tIns="61594" rIns="123187" bIns="61594" anchor="ctr"/>
            <a:lstStyle/>
            <a:p>
              <a:pPr algn="ctr">
                <a:defRPr/>
              </a:pPr>
              <a:endParaRPr lang="zh-CN" altLang="en-US" sz="1800">
                <a:latin typeface="微软雅黑" panose="020B0503020204020204" pitchFamily="34" charset="-122"/>
                <a:ea typeface="微软雅黑" panose="020B0503020204020204" pitchFamily="34" charset="-122"/>
                <a:cs typeface="+mn-ea"/>
                <a:sym typeface="+mn-lt"/>
              </a:endParaRPr>
            </a:p>
          </p:txBody>
        </p:sp>
        <p:sp>
          <p:nvSpPr>
            <p:cNvPr id="11" name="椭圆 10"/>
            <p:cNvSpPr/>
            <p:nvPr/>
          </p:nvSpPr>
          <p:spPr>
            <a:xfrm flipH="1">
              <a:off x="1293945" y="1774825"/>
              <a:ext cx="2132149" cy="213125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3187" tIns="61594" rIns="123187" bIns="61594" anchor="ctr"/>
            <a:lstStyle/>
            <a:p>
              <a:pPr algn="ctr">
                <a:defRPr/>
              </a:pPr>
              <a:endParaRPr lang="zh-CN" altLang="en-US" sz="1800">
                <a:latin typeface="微软雅黑" panose="020B0503020204020204" pitchFamily="34" charset="-122"/>
                <a:ea typeface="微软雅黑" panose="020B0503020204020204" pitchFamily="34" charset="-122"/>
                <a:cs typeface="+mn-ea"/>
                <a:sym typeface="+mn-lt"/>
              </a:endParaRPr>
            </a:p>
          </p:txBody>
        </p:sp>
      </p:grpSp>
      <p:sp>
        <p:nvSpPr>
          <p:cNvPr id="12" name="椭圆 11"/>
          <p:cNvSpPr/>
          <p:nvPr/>
        </p:nvSpPr>
        <p:spPr>
          <a:xfrm>
            <a:off x="3707529" y="1089462"/>
            <a:ext cx="647280" cy="647280"/>
          </a:xfrm>
          <a:prstGeom prst="ellipse">
            <a:avLst/>
          </a:pr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1500">
                <a:solidFill>
                  <a:schemeClr val="bg1"/>
                </a:solidFill>
                <a:latin typeface="微软雅黑" panose="020B0503020204020204" pitchFamily="34" charset="-122"/>
                <a:ea typeface="微软雅黑" panose="020B0503020204020204" pitchFamily="34" charset="-122"/>
                <a:cs typeface="+mn-ea"/>
                <a:sym typeface="+mn-lt"/>
              </a:rPr>
              <a:t>销售岗位</a:t>
            </a:r>
            <a:endParaRPr lang="zh-CN" altLang="en-US" sz="15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3" name="椭圆 12"/>
          <p:cNvSpPr/>
          <p:nvPr/>
        </p:nvSpPr>
        <p:spPr>
          <a:xfrm>
            <a:off x="3707529" y="1988759"/>
            <a:ext cx="647280" cy="647280"/>
          </a:xfrm>
          <a:prstGeom prst="ellipse">
            <a:avLst/>
          </a:pr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1500">
                <a:solidFill>
                  <a:schemeClr val="bg1"/>
                </a:solidFill>
                <a:latin typeface="微软雅黑" panose="020B0503020204020204" pitchFamily="34" charset="-122"/>
                <a:ea typeface="微软雅黑" panose="020B0503020204020204" pitchFamily="34" charset="-122"/>
                <a:cs typeface="+mn-ea"/>
                <a:sym typeface="+mn-lt"/>
              </a:rPr>
              <a:t>客服岗位</a:t>
            </a:r>
            <a:endParaRPr lang="zh-CN" altLang="en-US" sz="15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4" name="椭圆 13"/>
          <p:cNvSpPr/>
          <p:nvPr/>
        </p:nvSpPr>
        <p:spPr>
          <a:xfrm>
            <a:off x="3707529" y="2888056"/>
            <a:ext cx="647280" cy="647280"/>
          </a:xfrm>
          <a:prstGeom prst="ellipse">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500">
                <a:solidFill>
                  <a:schemeClr val="bg1"/>
                </a:solidFill>
                <a:latin typeface="微软雅黑" panose="020B0503020204020204" pitchFamily="34" charset="-122"/>
                <a:ea typeface="微软雅黑" panose="020B0503020204020204" pitchFamily="34" charset="-122"/>
                <a:cs typeface="+mn-ea"/>
                <a:sym typeface="+mn-lt"/>
              </a:rPr>
              <a:t>IT</a:t>
            </a:r>
            <a:r>
              <a:rPr lang="zh-CN" altLang="en-US" sz="1500">
                <a:solidFill>
                  <a:schemeClr val="bg1"/>
                </a:solidFill>
                <a:latin typeface="微软雅黑" panose="020B0503020204020204" pitchFamily="34" charset="-122"/>
                <a:ea typeface="微软雅黑" panose="020B0503020204020204" pitchFamily="34" charset="-122"/>
                <a:cs typeface="+mn-ea"/>
                <a:sym typeface="+mn-lt"/>
              </a:rPr>
              <a:t>岗位</a:t>
            </a:r>
            <a:endParaRPr lang="zh-CN" altLang="en-US" sz="15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5" name="椭圆 14"/>
          <p:cNvSpPr/>
          <p:nvPr/>
        </p:nvSpPr>
        <p:spPr>
          <a:xfrm>
            <a:off x="3707529" y="3787354"/>
            <a:ext cx="647280" cy="6472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500">
                <a:solidFill>
                  <a:schemeClr val="bg1"/>
                </a:solidFill>
                <a:latin typeface="微软雅黑" panose="020B0503020204020204" pitchFamily="34" charset="-122"/>
                <a:ea typeface="微软雅黑" panose="020B0503020204020204" pitchFamily="34" charset="-122"/>
                <a:cs typeface="+mn-ea"/>
                <a:sym typeface="+mn-lt"/>
              </a:rPr>
              <a:t>JAVA</a:t>
            </a:r>
            <a:r>
              <a:rPr lang="zh-CN" altLang="en-US" sz="1500">
                <a:solidFill>
                  <a:schemeClr val="bg1"/>
                </a:solidFill>
                <a:latin typeface="微软雅黑" panose="020B0503020204020204" pitchFamily="34" charset="-122"/>
                <a:ea typeface="微软雅黑" panose="020B0503020204020204" pitchFamily="34" charset="-122"/>
                <a:cs typeface="+mn-ea"/>
                <a:sym typeface="+mn-lt"/>
              </a:rPr>
              <a:t>岗位</a:t>
            </a:r>
            <a:endParaRPr lang="zh-CN" altLang="en-US" sz="15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6" name="Rectangle 5">
            <a:hlinkClick r:id="rId3"/>
          </p:cNvPr>
          <p:cNvSpPr>
            <a:spLocks noChangeArrowheads="1"/>
          </p:cNvSpPr>
          <p:nvPr/>
        </p:nvSpPr>
        <p:spPr bwMode="gray">
          <a:xfrm>
            <a:off x="4478790" y="997770"/>
            <a:ext cx="3299937" cy="78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98987" rIns="131983" bIns="65991"/>
          <a:lstStyle>
            <a:lvl1pPr marL="190500" indent="-1905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spcBef>
                <a:spcPct val="0"/>
              </a:spcBef>
              <a:spcAft>
                <a:spcPct val="40000"/>
              </a:spcAft>
              <a:buClr>
                <a:schemeClr val="tx1"/>
              </a:buCl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根据需要添加适当的文字，一页的文字最好不要超过</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200</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字根据需要添加适当的文字</a:t>
            </a:r>
            <a:endParaRPr lang="en-US" altLang="zh-CN" sz="1200" noProof="1">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7" name="Rectangle 5">
            <a:hlinkClick r:id="rId3"/>
          </p:cNvPr>
          <p:cNvSpPr>
            <a:spLocks noChangeArrowheads="1"/>
          </p:cNvSpPr>
          <p:nvPr/>
        </p:nvSpPr>
        <p:spPr bwMode="gray">
          <a:xfrm>
            <a:off x="4478790" y="1918412"/>
            <a:ext cx="3299937" cy="78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98987" rIns="131983" bIns="65991"/>
          <a:lstStyle>
            <a:lvl1pPr marL="190500" indent="-1905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spcBef>
                <a:spcPct val="0"/>
              </a:spcBef>
              <a:spcAft>
                <a:spcPct val="40000"/>
              </a:spcAft>
              <a:buClr>
                <a:schemeClr val="tx1"/>
              </a:buCl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根据需要添加适当的文字，一页的文字最好不要超过</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200</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字根据需要添加适当的文字</a:t>
            </a:r>
            <a:endParaRPr lang="en-US" altLang="zh-CN" sz="1200" noProof="1">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8" name="Rectangle 5">
            <a:hlinkClick r:id="rId3"/>
          </p:cNvPr>
          <p:cNvSpPr>
            <a:spLocks noChangeArrowheads="1"/>
          </p:cNvSpPr>
          <p:nvPr/>
        </p:nvSpPr>
        <p:spPr bwMode="gray">
          <a:xfrm>
            <a:off x="4478790" y="2779736"/>
            <a:ext cx="3299937" cy="78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98987" rIns="131983" bIns="65991"/>
          <a:lstStyle>
            <a:lvl1pPr marL="190500" indent="-1905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spcBef>
                <a:spcPct val="0"/>
              </a:spcBef>
              <a:spcAft>
                <a:spcPct val="40000"/>
              </a:spcAft>
              <a:buClr>
                <a:schemeClr val="tx1"/>
              </a:buCl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根据需要添加适当的文字，一页的文字最好不要超过</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200</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字根据需要添加适当的文字</a:t>
            </a:r>
            <a:endParaRPr lang="en-US" altLang="zh-CN" sz="1200" noProof="1">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9" name="Rectangle 5">
            <a:hlinkClick r:id="rId3"/>
          </p:cNvPr>
          <p:cNvSpPr>
            <a:spLocks noChangeArrowheads="1"/>
          </p:cNvSpPr>
          <p:nvPr/>
        </p:nvSpPr>
        <p:spPr bwMode="gray">
          <a:xfrm>
            <a:off x="4478790" y="3717007"/>
            <a:ext cx="3299937" cy="78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98987" rIns="131983" bIns="65991"/>
          <a:lstStyle>
            <a:lvl1pPr marL="190500" indent="-1905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spcBef>
                <a:spcPct val="0"/>
              </a:spcBef>
              <a:spcAft>
                <a:spcPct val="40000"/>
              </a:spcAft>
              <a:buClr>
                <a:schemeClr val="tx1"/>
              </a:buCl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根据需要添加适当的文字，一页的文字最好不要超过</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200</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字根据需要添加适当的文字</a:t>
            </a:r>
            <a:endParaRPr lang="en-US" altLang="zh-CN" sz="1200" noProof="1">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2809" y="1856076"/>
            <a:ext cx="1504435" cy="19446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5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Scale>
                                      <p:cBhvr>
                                        <p:cTn id="2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9"/>
                                        </p:tgtEl>
                                        <p:attrNameLst>
                                          <p:attrName>ppt_x</p:attrName>
                                          <p:attrName>ppt_y</p:attrName>
                                        </p:attrNameLst>
                                      </p:cBhvr>
                                    </p:animMotion>
                                    <p:animEffect transition="in" filter="fade">
                                      <p:cBhvr>
                                        <p:cTn id="24" dur="1000"/>
                                        <p:tgtEl>
                                          <p:spTgt spid="9"/>
                                        </p:tgtEl>
                                      </p:cBhvr>
                                    </p:animEffect>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53" presetClass="entr" presetSubtype="16"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par>
                          <p:cTn id="37" fill="hold">
                            <p:stCondLst>
                              <p:cond delay="4000"/>
                            </p:stCondLst>
                            <p:childTnLst>
                              <p:par>
                                <p:cTn id="38" presetID="22" presetClass="entr" presetSubtype="8"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par>
                          <p:cTn id="41" fill="hold">
                            <p:stCondLst>
                              <p:cond delay="4500"/>
                            </p:stCondLst>
                            <p:childTnLst>
                              <p:par>
                                <p:cTn id="42" presetID="53" presetClass="entr" presetSubtype="16"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par>
                          <p:cTn id="47" fill="hold">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5500"/>
                            </p:stCondLst>
                            <p:childTnLst>
                              <p:par>
                                <p:cTn id="52" presetID="53" presetClass="entr" presetSubtype="16"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par>
                          <p:cTn id="57" fill="hold">
                            <p:stCondLst>
                              <p:cond delay="6000"/>
                            </p:stCondLst>
                            <p:childTnLst>
                              <p:par>
                                <p:cTn id="58" presetID="22" presetClass="entr" presetSubtype="8"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par>
                          <p:cTn id="61" fill="hold">
                            <p:stCondLst>
                              <p:cond delay="6500"/>
                            </p:stCondLst>
                            <p:childTnLst>
                              <p:par>
                                <p:cTn id="62" presetID="53" presetClass="entr" presetSubtype="16"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p:cTn id="64" dur="500" fill="hold"/>
                                        <p:tgtEl>
                                          <p:spTgt spid="15"/>
                                        </p:tgtEl>
                                        <p:attrNameLst>
                                          <p:attrName>ppt_w</p:attrName>
                                        </p:attrNameLst>
                                      </p:cBhvr>
                                      <p:tavLst>
                                        <p:tav tm="0">
                                          <p:val>
                                            <p:fltVal val="0"/>
                                          </p:val>
                                        </p:tav>
                                        <p:tav tm="100000">
                                          <p:val>
                                            <p:strVal val="#ppt_w"/>
                                          </p:val>
                                        </p:tav>
                                      </p:tavLst>
                                    </p:anim>
                                    <p:anim calcmode="lin" valueType="num">
                                      <p:cBhvr>
                                        <p:cTn id="65" dur="500" fill="hold"/>
                                        <p:tgtEl>
                                          <p:spTgt spid="15"/>
                                        </p:tgtEl>
                                        <p:attrNameLst>
                                          <p:attrName>ppt_h</p:attrName>
                                        </p:attrNameLst>
                                      </p:cBhvr>
                                      <p:tavLst>
                                        <p:tav tm="0">
                                          <p:val>
                                            <p:fltVal val="0"/>
                                          </p:val>
                                        </p:tav>
                                        <p:tav tm="100000">
                                          <p:val>
                                            <p:strVal val="#ppt_h"/>
                                          </p:val>
                                        </p:tav>
                                      </p:tavLst>
                                    </p:anim>
                                    <p:animEffect transition="in" filter="fade">
                                      <p:cBhvr>
                                        <p:cTn id="66" dur="500"/>
                                        <p:tgtEl>
                                          <p:spTgt spid="15"/>
                                        </p:tgtEl>
                                      </p:cBhvr>
                                    </p:animEffect>
                                  </p:childTnLst>
                                </p:cTn>
                              </p:par>
                            </p:childTnLst>
                          </p:cTn>
                        </p:par>
                        <p:par>
                          <p:cTn id="67" fill="hold">
                            <p:stCondLst>
                              <p:cond delay="7000"/>
                            </p:stCondLst>
                            <p:childTnLst>
                              <p:par>
                                <p:cTn id="68" presetID="22" presetClass="entr" presetSubtype="8"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left)">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3" grpId="0" animBg="1"/>
      <p:bldP spid="14" grpId="0" animBg="1"/>
      <p:bldP spid="15" grpId="0" animBg="1"/>
      <p:bldP spid="16" grpId="0"/>
      <p:bldP spid="17" grpId="0"/>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教学反思</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2380" y="1590075"/>
            <a:ext cx="3276600" cy="2412652"/>
          </a:xfrm>
          <a:prstGeom prst="rect">
            <a:avLst/>
          </a:prstGeom>
          <a:noFill/>
          <a:ln w="9525">
            <a:noFill/>
          </a:ln>
        </p:spPr>
      </p:pic>
      <p:sp>
        <p:nvSpPr>
          <p:cNvPr id="10" name="文本占位符 2"/>
          <p:cNvSpPr txBox="1"/>
          <p:nvPr/>
        </p:nvSpPr>
        <p:spPr>
          <a:xfrm>
            <a:off x="1517058" y="1739873"/>
            <a:ext cx="3330825" cy="646331"/>
          </a:xfrm>
          <a:prstGeom prst="rect">
            <a:avLst/>
          </a:prstGeom>
          <a:noFill/>
          <a:ln w="9525">
            <a:noFill/>
          </a:ln>
        </p:spPr>
        <p:txBody>
          <a:bodyPr>
            <a:spAutoFit/>
          </a:bodyPr>
          <a:lstStyle/>
          <a:p>
            <a:pPr lvl="0" algn="just" eaLnBrk="1" hangingPunct="1"/>
            <a:r>
              <a:rPr lang="zh-CN" altLang="en-US" sz="1200" dirty="0">
                <a:solidFill>
                  <a:srgbClr val="42494D"/>
                </a:solidFill>
                <a:latin typeface="微软雅黑" panose="020B0503020204020204" pitchFamily="34" charset="-122"/>
                <a:ea typeface="微软雅黑" panose="020B0503020204020204" pitchFamily="34" charset="-122"/>
              </a:rPr>
              <a:t>我们的职务的目的是为公司创造剩余价值、所以应当是员工主动帮老板分析问题，解决问题，把老板“藏到幕后”。</a:t>
            </a:r>
            <a:endParaRPr lang="zh-CN" altLang="en-US" sz="1200" dirty="0">
              <a:solidFill>
                <a:srgbClr val="42494D"/>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1133877" y="1798184"/>
            <a:ext cx="412932" cy="425786"/>
            <a:chOff x="890988" y="1767939"/>
            <a:chExt cx="551018" cy="568172"/>
          </a:xfrm>
        </p:grpSpPr>
        <p:sp>
          <p:nvSpPr>
            <p:cNvPr id="12" name="椭圆 6"/>
            <p:cNvSpPr/>
            <p:nvPr/>
          </p:nvSpPr>
          <p:spPr>
            <a:xfrm>
              <a:off x="890988" y="1767939"/>
              <a:ext cx="551018" cy="551018"/>
            </a:xfrm>
            <a:prstGeom prst="ellipse">
              <a:avLst/>
            </a:prstGeom>
            <a:solidFill>
              <a:srgbClr val="62AB71"/>
            </a:solidFill>
            <a:ln w="9525">
              <a:noFill/>
            </a:ln>
          </p:spPr>
          <p:txBody>
            <a:bodyPr/>
            <a:lstStyle/>
            <a:p>
              <a:pPr lvl="0" eaLnBrk="1" hangingPunct="1"/>
              <a:endParaRPr lang="zh-CN" altLang="en-US" sz="1010" dirty="0">
                <a:solidFill>
                  <a:schemeClr val="bg1"/>
                </a:solidFill>
              </a:endParaRPr>
            </a:p>
          </p:txBody>
        </p:sp>
        <p:sp>
          <p:nvSpPr>
            <p:cNvPr id="13" name="TextBox 7"/>
            <p:cNvSpPr txBox="1"/>
            <p:nvPr/>
          </p:nvSpPr>
          <p:spPr>
            <a:xfrm>
              <a:off x="952377" y="1781838"/>
              <a:ext cx="428240" cy="554273"/>
            </a:xfrm>
            <a:prstGeom prst="rect">
              <a:avLst/>
            </a:prstGeom>
            <a:noFill/>
          </p:spPr>
          <p:txBody>
            <a:bodyPr wrap="none" rtlCol="0">
              <a:spAutoFit/>
            </a:bodyPr>
            <a:lstStyle/>
            <a:p>
              <a:pPr algn="ctr" defTabSz="685165" rtl="0">
                <a:defRPr/>
              </a:pPr>
              <a:r>
                <a:rPr lang="en-US" altLang="zh-CN" sz="2100" b="1" dirty="0">
                  <a:solidFill>
                    <a:schemeClr val="bg1"/>
                  </a:solidFill>
                  <a:latin typeface="+mj-ea"/>
                  <a:ea typeface="+mj-ea"/>
                  <a:cs typeface="+mn-cs"/>
                </a:rPr>
                <a:t>1</a:t>
              </a:r>
              <a:endParaRPr lang="zh-CN" altLang="en-US" sz="2100" b="1" dirty="0">
                <a:solidFill>
                  <a:schemeClr val="bg1"/>
                </a:solidFill>
                <a:latin typeface="+mj-ea"/>
                <a:ea typeface="+mj-ea"/>
                <a:cs typeface="+mn-cs"/>
              </a:endParaRPr>
            </a:p>
          </p:txBody>
        </p:sp>
      </p:grpSp>
      <p:sp>
        <p:nvSpPr>
          <p:cNvPr id="14" name="文本占位符 2"/>
          <p:cNvSpPr txBox="1"/>
          <p:nvPr/>
        </p:nvSpPr>
        <p:spPr>
          <a:xfrm>
            <a:off x="1580913" y="2699943"/>
            <a:ext cx="3312974" cy="461665"/>
          </a:xfrm>
          <a:prstGeom prst="rect">
            <a:avLst/>
          </a:prstGeom>
          <a:noFill/>
          <a:ln w="9525">
            <a:noFill/>
          </a:ln>
        </p:spPr>
        <p:txBody>
          <a:bodyPr>
            <a:spAutoFit/>
          </a:bodyPr>
          <a:lstStyle/>
          <a:p>
            <a:pPr lvl="0" algn="just" eaLnBrk="1" hangingPunct="1"/>
            <a:r>
              <a:rPr lang="zh-CN" altLang="en-US" sz="1200" dirty="0">
                <a:latin typeface="微软雅黑" panose="020B0503020204020204" pitchFamily="34" charset="-122"/>
                <a:ea typeface="微软雅黑" panose="020B0503020204020204" pitchFamily="34" charset="-122"/>
              </a:rPr>
              <a:t>管理人员应当各司其职，主动为老板承提相应的责任。</a:t>
            </a:r>
            <a:endParaRPr lang="zh-CN" altLang="en-US" sz="1200" dirty="0">
              <a:latin typeface="微软雅黑" panose="020B0503020204020204" pitchFamily="34" charset="-122"/>
              <a:ea typeface="微软雅黑" panose="020B0503020204020204" pitchFamily="34" charset="-122"/>
            </a:endParaRPr>
          </a:p>
        </p:txBody>
      </p:sp>
      <p:grpSp>
        <p:nvGrpSpPr>
          <p:cNvPr id="15" name="组合 14"/>
          <p:cNvGrpSpPr/>
          <p:nvPr/>
        </p:nvGrpSpPr>
        <p:grpSpPr>
          <a:xfrm>
            <a:off x="1157130" y="2706421"/>
            <a:ext cx="412932" cy="425786"/>
            <a:chOff x="890988" y="1767939"/>
            <a:chExt cx="551018" cy="568170"/>
          </a:xfrm>
        </p:grpSpPr>
        <p:sp>
          <p:nvSpPr>
            <p:cNvPr id="16" name="椭圆 15"/>
            <p:cNvSpPr/>
            <p:nvPr/>
          </p:nvSpPr>
          <p:spPr bwMode="auto">
            <a:xfrm>
              <a:off x="890988" y="1767939"/>
              <a:ext cx="551018" cy="551018"/>
            </a:xfrm>
            <a:prstGeom prst="ellipse">
              <a:avLst/>
            </a:prstGeom>
            <a:solidFill>
              <a:srgbClr val="E71F19"/>
            </a:solidFill>
            <a:ln w="9525" cap="flat" cmpd="sng" algn="ctr">
              <a:noFill/>
              <a:prstDash val="solid"/>
              <a:round/>
              <a:headEnd type="none" w="med" len="med"/>
              <a:tailEnd type="none" w="med" len="med"/>
            </a:ln>
            <a:effectLst/>
          </p:spPr>
          <p:txBody>
            <a:bodyPr vert="horz" wrap="square" lIns="68544" tIns="34272" rIns="68544" bIns="34272" numCol="1" rtlCol="0" anchor="t" anchorCtr="0" compatLnSpc="1"/>
            <a:lstStyle/>
            <a:p>
              <a:pPr defTabSz="685165" rtl="0">
                <a:defRPr/>
              </a:pPr>
              <a:endParaRPr lang="zh-CN" altLang="en-US" sz="1350">
                <a:solidFill>
                  <a:schemeClr val="bg1"/>
                </a:solidFill>
                <a:cs typeface="+mn-cs"/>
              </a:endParaRPr>
            </a:p>
          </p:txBody>
        </p:sp>
        <p:sp>
          <p:nvSpPr>
            <p:cNvPr id="17" name="TextBox 11"/>
            <p:cNvSpPr txBox="1"/>
            <p:nvPr/>
          </p:nvSpPr>
          <p:spPr>
            <a:xfrm>
              <a:off x="952377" y="1781838"/>
              <a:ext cx="428240" cy="554271"/>
            </a:xfrm>
            <a:prstGeom prst="rect">
              <a:avLst/>
            </a:prstGeom>
            <a:noFill/>
          </p:spPr>
          <p:txBody>
            <a:bodyPr wrap="none" rtlCol="0">
              <a:spAutoFit/>
            </a:bodyPr>
            <a:lstStyle/>
            <a:p>
              <a:pPr algn="ctr" defTabSz="685165" rtl="0">
                <a:defRPr/>
              </a:pPr>
              <a:r>
                <a:rPr lang="en-US" altLang="zh-CN" sz="2100" b="1" dirty="0">
                  <a:solidFill>
                    <a:schemeClr val="bg1"/>
                  </a:solidFill>
                  <a:latin typeface="+mj-ea"/>
                  <a:ea typeface="+mj-ea"/>
                  <a:cs typeface="+mn-cs"/>
                </a:rPr>
                <a:t>2</a:t>
              </a:r>
              <a:endParaRPr lang="zh-CN" altLang="en-US" sz="2100" b="1" dirty="0">
                <a:solidFill>
                  <a:schemeClr val="bg1"/>
                </a:solidFill>
                <a:latin typeface="+mj-ea"/>
                <a:ea typeface="+mj-ea"/>
                <a:cs typeface="+mn-cs"/>
              </a:endParaRPr>
            </a:p>
          </p:txBody>
        </p:sp>
      </p:grpSp>
      <p:sp>
        <p:nvSpPr>
          <p:cNvPr id="18" name="文本占位符 2"/>
          <p:cNvSpPr txBox="1"/>
          <p:nvPr/>
        </p:nvSpPr>
        <p:spPr>
          <a:xfrm>
            <a:off x="1517058" y="3528592"/>
            <a:ext cx="3330825" cy="461665"/>
          </a:xfrm>
          <a:prstGeom prst="rect">
            <a:avLst/>
          </a:prstGeom>
          <a:noFill/>
          <a:ln w="9525">
            <a:noFill/>
          </a:ln>
        </p:spPr>
        <p:txBody>
          <a:bodyPr>
            <a:spAutoFit/>
          </a:bodyPr>
          <a:lstStyle/>
          <a:p>
            <a:pPr lvl="0" algn="just" eaLnBrk="1" hangingPunct="1"/>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制度制定后要落实到实处，如果制度执行难，要么是制度问题，要么是人的问题。</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1167981" y="3547811"/>
            <a:ext cx="412932" cy="425786"/>
            <a:chOff x="890988" y="1767939"/>
            <a:chExt cx="551018" cy="568172"/>
          </a:xfrm>
        </p:grpSpPr>
        <p:sp>
          <p:nvSpPr>
            <p:cNvPr id="24" name="椭圆 14"/>
            <p:cNvSpPr/>
            <p:nvPr/>
          </p:nvSpPr>
          <p:spPr>
            <a:xfrm>
              <a:off x="890988" y="1767939"/>
              <a:ext cx="551018" cy="551018"/>
            </a:xfrm>
            <a:prstGeom prst="ellipse">
              <a:avLst/>
            </a:prstGeom>
            <a:solidFill>
              <a:srgbClr val="71C3E3"/>
            </a:solidFill>
            <a:ln w="9525">
              <a:noFill/>
            </a:ln>
          </p:spPr>
          <p:txBody>
            <a:bodyPr/>
            <a:lstStyle/>
            <a:p>
              <a:pPr lvl="0" eaLnBrk="1" hangingPunct="1"/>
              <a:endParaRPr lang="zh-CN" altLang="en-US" sz="1010" dirty="0">
                <a:solidFill>
                  <a:schemeClr val="bg1"/>
                </a:solidFill>
              </a:endParaRPr>
            </a:p>
          </p:txBody>
        </p:sp>
        <p:sp>
          <p:nvSpPr>
            <p:cNvPr id="25" name="TextBox 15"/>
            <p:cNvSpPr txBox="1"/>
            <p:nvPr/>
          </p:nvSpPr>
          <p:spPr>
            <a:xfrm>
              <a:off x="952377" y="1781838"/>
              <a:ext cx="428240" cy="554273"/>
            </a:xfrm>
            <a:prstGeom prst="rect">
              <a:avLst/>
            </a:prstGeom>
            <a:noFill/>
          </p:spPr>
          <p:txBody>
            <a:bodyPr wrap="none" rtlCol="0">
              <a:spAutoFit/>
            </a:bodyPr>
            <a:lstStyle/>
            <a:p>
              <a:pPr algn="ctr" defTabSz="685165" rtl="0">
                <a:defRPr/>
              </a:pPr>
              <a:r>
                <a:rPr lang="en-US" altLang="zh-CN" sz="2100" b="1" dirty="0">
                  <a:solidFill>
                    <a:schemeClr val="bg1"/>
                  </a:solidFill>
                  <a:latin typeface="+mj-ea"/>
                  <a:ea typeface="+mj-ea"/>
                  <a:cs typeface="+mn-cs"/>
                </a:rPr>
                <a:t>3</a:t>
              </a:r>
              <a:endParaRPr lang="zh-CN" altLang="en-US" sz="2100" b="1" dirty="0">
                <a:solidFill>
                  <a:schemeClr val="bg1"/>
                </a:solidFill>
                <a:latin typeface="+mj-ea"/>
                <a:ea typeface="+mj-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par>
                          <p:cTn id="28" fill="hold">
                            <p:stCondLst>
                              <p:cond delay="2500"/>
                            </p:stCondLst>
                            <p:childTnLst>
                              <p:par>
                                <p:cTn id="29" presetID="2" presetClass="entr" presetSubtype="8"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par>
                          <p:cTn id="37" fill="hold">
                            <p:stCondLst>
                              <p:cond delay="3500"/>
                            </p:stCondLst>
                            <p:childTnLst>
                              <p:par>
                                <p:cTn id="38" presetID="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0-#ppt_w/2"/>
                                          </p:val>
                                        </p:tav>
                                        <p:tav tm="100000">
                                          <p:val>
                                            <p:strVal val="#ppt_x"/>
                                          </p:val>
                                        </p:tav>
                                      </p:tavLst>
                                    </p:anim>
                                    <p:anim calcmode="lin" valueType="num">
                                      <p:cBhvr additive="base">
                                        <p:cTn id="41" dur="500" fill="hold"/>
                                        <p:tgtEl>
                                          <p:spTgt spid="19"/>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22" presetClass="entr" presetSubtype="8"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1000" fill="hold"/>
                                        <p:tgtEl>
                                          <p:spTgt spid="9"/>
                                        </p:tgtEl>
                                        <p:attrNameLst>
                                          <p:attrName>ppt_w</p:attrName>
                                        </p:attrNameLst>
                                      </p:cBhvr>
                                      <p:tavLst>
                                        <p:tav tm="0">
                                          <p:val>
                                            <p:strVal val="#ppt_w*0.70"/>
                                          </p:val>
                                        </p:tav>
                                        <p:tav tm="100000">
                                          <p:val>
                                            <p:strVal val="#ppt_w"/>
                                          </p:val>
                                        </p:tav>
                                      </p:tavLst>
                                    </p:anim>
                                    <p:anim calcmode="lin" valueType="num">
                                      <p:cBhvr>
                                        <p:cTn id="51" dur="1000" fill="hold"/>
                                        <p:tgtEl>
                                          <p:spTgt spid="9"/>
                                        </p:tgtEl>
                                        <p:attrNameLst>
                                          <p:attrName>ppt_h</p:attrName>
                                        </p:attrNameLst>
                                      </p:cBhvr>
                                      <p:tavLst>
                                        <p:tav tm="0">
                                          <p:val>
                                            <p:strVal val="#ppt_h"/>
                                          </p:val>
                                        </p:tav>
                                        <p:tav tm="100000">
                                          <p:val>
                                            <p:strVal val="#ppt_h"/>
                                          </p:val>
                                        </p:tav>
                                      </p:tavLst>
                                    </p:anim>
                                    <p:animEffect transition="in" filter="fade">
                                      <p:cBhvr>
                                        <p:cTn id="5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4"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教学反思</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矩形 8"/>
          <p:cNvSpPr>
            <a:spLocks noChangeArrowheads="1"/>
          </p:cNvSpPr>
          <p:nvPr/>
        </p:nvSpPr>
        <p:spPr bwMode="auto">
          <a:xfrm>
            <a:off x="3556635" y="1846184"/>
            <a:ext cx="5076825" cy="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900">
                <a:solidFill>
                  <a:schemeClr val="tx1">
                    <a:lumMod val="75000"/>
                    <a:lumOff val="25000"/>
                  </a:schemeClr>
                </a:solidFill>
                <a:latin typeface="微软雅黑" panose="020B0503020204020204" pitchFamily="34" charset="-122"/>
                <a:ea typeface="微软雅黑" panose="020B0503020204020204" pitchFamily="34" charset="-122"/>
              </a:rPr>
              <a:t>我们工作室致力于专业</a:t>
            </a:r>
            <a:r>
              <a:rPr lang="en-US" altLang="zh-CN" sz="90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rPr>
              <a:t>模板的发布，课件及汇报</a:t>
            </a:r>
            <a:r>
              <a:rPr lang="en-US" altLang="zh-CN" sz="90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rPr>
              <a:t>的美化，并为您提供专业的</a:t>
            </a:r>
            <a:r>
              <a:rPr lang="en-US" altLang="zh-CN" sz="90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90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rPr>
              <a:t>让您的每一次亮相都信心澎湃。</a:t>
            </a:r>
            <a:endParaRPr lang="en-US" altLang="zh-CN" sz="900">
              <a:solidFill>
                <a:schemeClr val="tx1">
                  <a:lumMod val="75000"/>
                  <a:lumOff val="25000"/>
                </a:schemeClr>
              </a:solidFill>
              <a:latin typeface="微软雅黑" panose="020B0503020204020204" pitchFamily="34" charset="-122"/>
              <a:ea typeface="微软雅黑" panose="020B0503020204020204" pitchFamily="34" charset="-122"/>
            </a:endParaRPr>
          </a:p>
          <a:p>
            <a:pPr eaLnBrk="1" hangingPunct="1"/>
            <a:r>
              <a:rPr lang="zh-CN" altLang="en-US" sz="900">
                <a:solidFill>
                  <a:schemeClr val="tx1">
                    <a:lumMod val="75000"/>
                    <a:lumOff val="25000"/>
                  </a:schemeClr>
                </a:solidFill>
                <a:latin typeface="微软雅黑" panose="020B0503020204020204" pitchFamily="34" charset="-122"/>
                <a:ea typeface="微软雅黑" panose="020B0503020204020204" pitchFamily="34" charset="-122"/>
              </a:rPr>
              <a:t>我们工作室致力于专业</a:t>
            </a:r>
            <a:r>
              <a:rPr lang="en-US" altLang="zh-CN" sz="90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rPr>
              <a:t>模板的发布，课件及汇报</a:t>
            </a:r>
            <a:r>
              <a:rPr lang="en-US" altLang="zh-CN" sz="90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rPr>
              <a:t>的美化，并为您提供专业的</a:t>
            </a:r>
            <a:r>
              <a:rPr lang="en-US" altLang="zh-CN" sz="90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90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rPr>
              <a:t>让您的每一次亮相都信心澎湃。</a:t>
            </a:r>
            <a:endParaRPr lang="en-US" altLang="zh-CN" sz="9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文本框 9"/>
          <p:cNvSpPr txBox="1">
            <a:spLocks noChangeArrowheads="1"/>
          </p:cNvSpPr>
          <p:nvPr/>
        </p:nvSpPr>
        <p:spPr bwMode="auto">
          <a:xfrm>
            <a:off x="3556636" y="1311592"/>
            <a:ext cx="598885" cy="30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标题</a:t>
            </a:r>
            <a:endPar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文本框 6"/>
          <p:cNvSpPr txBox="1">
            <a:spLocks noChangeArrowheads="1"/>
          </p:cNvSpPr>
          <p:nvPr/>
        </p:nvSpPr>
        <p:spPr bwMode="auto">
          <a:xfrm>
            <a:off x="3556637" y="1568769"/>
            <a:ext cx="216482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添加您的副标题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文本框 7"/>
          <p:cNvSpPr txBox="1">
            <a:spLocks noChangeArrowheads="1"/>
          </p:cNvSpPr>
          <p:nvPr/>
        </p:nvSpPr>
        <p:spPr bwMode="auto">
          <a:xfrm>
            <a:off x="3856672" y="2859406"/>
            <a:ext cx="2026444" cy="346249"/>
          </a:xfrm>
          <a:prstGeom prst="rect">
            <a:avLst/>
          </a:prstGeom>
          <a:solidFill>
            <a:srgbClr val="71C3E3"/>
          </a:solidFill>
          <a:ln>
            <a:noFill/>
          </a:ln>
        </p:spPr>
        <p:txBody>
          <a:bodyPr wrap="square" lIns="68571" tIns="34286" rIns="68571" bIns="3428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solidFill>
                  <a:schemeClr val="bg1"/>
                </a:solidFill>
                <a:latin typeface="微软雅黑" panose="020B0503020204020204" pitchFamily="34" charset="-122"/>
                <a:ea typeface="微软雅黑" panose="020B0503020204020204" pitchFamily="34" charset="-122"/>
              </a:rPr>
              <a:t>点击添加您的文本</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3" name="文本框 8"/>
          <p:cNvSpPr txBox="1">
            <a:spLocks noChangeArrowheads="1"/>
          </p:cNvSpPr>
          <p:nvPr/>
        </p:nvSpPr>
        <p:spPr bwMode="auto">
          <a:xfrm>
            <a:off x="6684407" y="2859406"/>
            <a:ext cx="2027634" cy="346249"/>
          </a:xfrm>
          <a:prstGeom prst="rect">
            <a:avLst/>
          </a:prstGeom>
          <a:solidFill>
            <a:srgbClr val="E71F19"/>
          </a:solidFill>
          <a:ln>
            <a:noFill/>
          </a:ln>
        </p:spPr>
        <p:txBody>
          <a:bodyPr wrap="square" lIns="68571" tIns="34286" rIns="68571" bIns="3428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solidFill>
                  <a:schemeClr val="bg1"/>
                </a:solidFill>
                <a:latin typeface="微软雅黑" panose="020B0503020204020204" pitchFamily="34" charset="-122"/>
                <a:ea typeface="微软雅黑" panose="020B0503020204020204" pitchFamily="34" charset="-122"/>
              </a:rPr>
              <a:t>点击添加您的文本</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4" name="TextBox 35"/>
          <p:cNvSpPr txBox="1">
            <a:spLocks noChangeArrowheads="1"/>
          </p:cNvSpPr>
          <p:nvPr/>
        </p:nvSpPr>
        <p:spPr bwMode="auto">
          <a:xfrm>
            <a:off x="3856077" y="3250948"/>
            <a:ext cx="2103834" cy="76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我们工作室致力于专业</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模板的发布，课件及汇报</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的美化，并为您提供专业的</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让您的每一次亮相都信心澎湃。</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TextBox 35"/>
          <p:cNvSpPr txBox="1">
            <a:spLocks noChangeArrowheads="1"/>
          </p:cNvSpPr>
          <p:nvPr/>
        </p:nvSpPr>
        <p:spPr bwMode="auto">
          <a:xfrm>
            <a:off x="6684407" y="3250948"/>
            <a:ext cx="2103834" cy="76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我们工作室致力于专业</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模板的发布，课件及汇报</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的美化，并为您提供专业的</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让您的每一次亮相都信心澎湃。</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38367" y="1891729"/>
            <a:ext cx="2499263" cy="21209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1" presetClass="entr" presetSubtype="1"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1000"/>
                                        <p:tgtEl>
                                          <p:spTgt spid="16"/>
                                        </p:tgtEl>
                                      </p:cBhvr>
                                    </p:animEffect>
                                  </p:childTnLst>
                                </p:cTn>
                              </p:par>
                            </p:childTnLst>
                          </p:cTn>
                        </p:par>
                        <p:par>
                          <p:cTn id="23" fill="hold">
                            <p:stCondLst>
                              <p:cond delay="2500"/>
                            </p:stCondLst>
                            <p:childTnLst>
                              <p:par>
                                <p:cTn id="24" presetID="38" presetClass="entr" presetSubtype="0" accel="50000" fill="hold" grpId="0" nodeType="afterEffect">
                                  <p:stCondLst>
                                    <p:cond delay="0"/>
                                  </p:stCondLst>
                                  <p:iterate type="lt">
                                    <p:tmPct val="50000"/>
                                  </p:iterate>
                                  <p:childTnLst>
                                    <p:set>
                                      <p:cBhvr>
                                        <p:cTn id="25" dur="1" fill="hold">
                                          <p:stCondLst>
                                            <p:cond delay="0"/>
                                          </p:stCondLst>
                                        </p:cTn>
                                        <p:tgtEl>
                                          <p:spTgt spid="10"/>
                                        </p:tgtEl>
                                        <p:attrNameLst>
                                          <p:attrName>style.visibility</p:attrName>
                                        </p:attrNameLst>
                                      </p:cBhvr>
                                      <p:to>
                                        <p:strVal val="visible"/>
                                      </p:to>
                                    </p:set>
                                    <p:set>
                                      <p:cBhvr>
                                        <p:cTn id="26" dur="227" fill="hold">
                                          <p:stCondLst>
                                            <p:cond delay="0"/>
                                          </p:stCondLst>
                                        </p:cTn>
                                        <p:tgtEl>
                                          <p:spTgt spid="10"/>
                                        </p:tgtEl>
                                        <p:attrNameLst>
                                          <p:attrName>style.rotation</p:attrName>
                                        </p:attrNameLst>
                                      </p:cBhvr>
                                      <p:to>
                                        <p:strVal val="-45.0"/>
                                      </p:to>
                                    </p:set>
                                    <p:anim calcmode="lin" valueType="num">
                                      <p:cBhvr>
                                        <p:cTn id="27" dur="227" fill="hold">
                                          <p:stCondLst>
                                            <p:cond delay="227"/>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28" dur="227"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29" dur="78" decel="50000" autoRev="1" fill="hold">
                                          <p:stCondLst>
                                            <p:cond delay="227"/>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30" dur="68" fill="hold">
                                          <p:stCondLst>
                                            <p:cond delay="432"/>
                                          </p:stCondLst>
                                        </p:cTn>
                                        <p:tgtEl>
                                          <p:spTgt spid="10"/>
                                        </p:tgtEl>
                                        <p:attrNameLst>
                                          <p:attrName>ppt_y</p:attrName>
                                        </p:attrNameLst>
                                      </p:cBhvr>
                                      <p:tavLst>
                                        <p:tav tm="0">
                                          <p:val>
                                            <p:strVal val="#ppt_y-(0.354*#ppt_w-0.172*#ppt_h)"/>
                                          </p:val>
                                        </p:tav>
                                        <p:tav tm="100000">
                                          <p:val>
                                            <p:strVal val="#ppt_y"/>
                                          </p:val>
                                        </p:tav>
                                      </p:tavLst>
                                    </p:anim>
                                  </p:childTnLst>
                                </p:cTn>
                              </p:par>
                            </p:childTnLst>
                          </p:cTn>
                        </p:par>
                        <p:par>
                          <p:cTn id="31" fill="hold">
                            <p:stCondLst>
                              <p:cond delay="325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3750"/>
                            </p:stCondLst>
                            <p:childTnLst>
                              <p:par>
                                <p:cTn id="36" presetID="12" presetClass="entr" presetSubtype="4"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1000"/>
                                        <p:tgtEl>
                                          <p:spTgt spid="9"/>
                                        </p:tgtEl>
                                        <p:attrNameLst>
                                          <p:attrName>ppt_y</p:attrName>
                                        </p:attrNameLst>
                                      </p:cBhvr>
                                      <p:tavLst>
                                        <p:tav tm="0">
                                          <p:val>
                                            <p:strVal val="#ppt_y+#ppt_h*1.125000"/>
                                          </p:val>
                                        </p:tav>
                                        <p:tav tm="100000">
                                          <p:val>
                                            <p:strVal val="#ppt_y"/>
                                          </p:val>
                                        </p:tav>
                                      </p:tavLst>
                                    </p:anim>
                                    <p:animEffect transition="in" filter="wipe(up)">
                                      <p:cBhvr>
                                        <p:cTn id="39" dur="1000"/>
                                        <p:tgtEl>
                                          <p:spTgt spid="9"/>
                                        </p:tgtEl>
                                      </p:cBhvr>
                                    </p:animEffect>
                                  </p:childTnLst>
                                </p:cTn>
                              </p:par>
                            </p:childTnLst>
                          </p:cTn>
                        </p:par>
                        <p:par>
                          <p:cTn id="40" fill="hold">
                            <p:stCondLst>
                              <p:cond delay="4750"/>
                            </p:stCondLst>
                            <p:childTnLst>
                              <p:par>
                                <p:cTn id="41" presetID="2" presetClass="entr" presetSubtype="2"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1+#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childTnLst>
                          </p:cTn>
                        </p:par>
                        <p:par>
                          <p:cTn id="45" fill="hold">
                            <p:stCondLst>
                              <p:cond delay="5250"/>
                            </p:stCondLst>
                            <p:childTnLst>
                              <p:par>
                                <p:cTn id="46" presetID="2" presetClass="entr" presetSubtype="2"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childTnLst>
                          </p:cTn>
                        </p:par>
                        <p:par>
                          <p:cTn id="50" fill="hold">
                            <p:stCondLst>
                              <p:cond delay="5750"/>
                            </p:stCondLst>
                            <p:childTnLst>
                              <p:par>
                                <p:cTn id="51" presetID="42"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anim calcmode="lin" valueType="num">
                                      <p:cBhvr>
                                        <p:cTn id="54" dur="500" fill="hold"/>
                                        <p:tgtEl>
                                          <p:spTgt spid="14"/>
                                        </p:tgtEl>
                                        <p:attrNameLst>
                                          <p:attrName>ppt_x</p:attrName>
                                        </p:attrNameLst>
                                      </p:cBhvr>
                                      <p:tavLst>
                                        <p:tav tm="0">
                                          <p:val>
                                            <p:strVal val="#ppt_x"/>
                                          </p:val>
                                        </p:tav>
                                        <p:tav tm="100000">
                                          <p:val>
                                            <p:strVal val="#ppt_x"/>
                                          </p:val>
                                        </p:tav>
                                      </p:tavLst>
                                    </p:anim>
                                    <p:anim calcmode="lin" valueType="num">
                                      <p:cBhvr>
                                        <p:cTn id="55" dur="500" fill="hold"/>
                                        <p:tgtEl>
                                          <p:spTgt spid="14"/>
                                        </p:tgtEl>
                                        <p:attrNameLst>
                                          <p:attrName>ppt_y</p:attrName>
                                        </p:attrNameLst>
                                      </p:cBhvr>
                                      <p:tavLst>
                                        <p:tav tm="0">
                                          <p:val>
                                            <p:strVal val="#ppt_y+.1"/>
                                          </p:val>
                                        </p:tav>
                                        <p:tav tm="100000">
                                          <p:val>
                                            <p:strVal val="#ppt_y"/>
                                          </p:val>
                                        </p:tav>
                                      </p:tavLst>
                                    </p:anim>
                                  </p:childTnLst>
                                </p:cTn>
                              </p:par>
                            </p:childTnLst>
                          </p:cTn>
                        </p:par>
                        <p:par>
                          <p:cTn id="56" fill="hold">
                            <p:stCondLst>
                              <p:cond delay="6250"/>
                            </p:stCondLst>
                            <p:childTnLst>
                              <p:par>
                                <p:cTn id="57" presetID="42" presetClass="entr" presetSubtype="0"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anim calcmode="lin" valueType="num">
                                      <p:cBhvr>
                                        <p:cTn id="60" dur="500" fill="hold"/>
                                        <p:tgtEl>
                                          <p:spTgt spid="15"/>
                                        </p:tgtEl>
                                        <p:attrNameLst>
                                          <p:attrName>ppt_x</p:attrName>
                                        </p:attrNameLst>
                                      </p:cBhvr>
                                      <p:tavLst>
                                        <p:tav tm="0">
                                          <p:val>
                                            <p:strVal val="#ppt_x"/>
                                          </p:val>
                                        </p:tav>
                                        <p:tav tm="100000">
                                          <p:val>
                                            <p:strVal val="#ppt_x"/>
                                          </p:val>
                                        </p:tav>
                                      </p:tavLst>
                                    </p:anim>
                                    <p:anim calcmode="lin" valueType="num">
                                      <p:cBhvr>
                                        <p:cTn id="6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animBg="1"/>
      <p:bldP spid="13" grpId="0" animBg="1"/>
      <p:bldP spid="14"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教学反思</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Oval 69"/>
          <p:cNvSpPr/>
          <p:nvPr/>
        </p:nvSpPr>
        <p:spPr>
          <a:xfrm>
            <a:off x="5599899" y="2667701"/>
            <a:ext cx="508000" cy="508000"/>
          </a:xfrm>
          <a:prstGeom prst="ellipse">
            <a:avLst/>
          </a:prstGeom>
          <a:solidFill>
            <a:srgbClr val="FFC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5"/>
          </a:p>
        </p:txBody>
      </p:sp>
      <p:sp>
        <p:nvSpPr>
          <p:cNvPr id="10" name="Oval 70"/>
          <p:cNvSpPr/>
          <p:nvPr/>
        </p:nvSpPr>
        <p:spPr>
          <a:xfrm>
            <a:off x="3035300" y="2667701"/>
            <a:ext cx="508000" cy="508000"/>
          </a:xfrm>
          <a:prstGeom prst="ellipse">
            <a:avLst/>
          </a:prstGeom>
          <a:solidFill>
            <a:srgbClr val="71C3E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5"/>
          </a:p>
        </p:txBody>
      </p:sp>
      <p:sp>
        <p:nvSpPr>
          <p:cNvPr id="11" name="Oval 66"/>
          <p:cNvSpPr/>
          <p:nvPr/>
        </p:nvSpPr>
        <p:spPr>
          <a:xfrm>
            <a:off x="3412332" y="1767358"/>
            <a:ext cx="508000" cy="508000"/>
          </a:xfrm>
          <a:prstGeom prst="ellipse">
            <a:avLst/>
          </a:prstGeom>
          <a:solidFill>
            <a:srgbClr val="E71F19"/>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5"/>
          </a:p>
        </p:txBody>
      </p:sp>
      <p:sp>
        <p:nvSpPr>
          <p:cNvPr id="12" name="Oval 68"/>
          <p:cNvSpPr/>
          <p:nvPr/>
        </p:nvSpPr>
        <p:spPr>
          <a:xfrm>
            <a:off x="5223670" y="1767358"/>
            <a:ext cx="508000" cy="508000"/>
          </a:xfrm>
          <a:prstGeom prst="ellipse">
            <a:avLst/>
          </a:prstGeom>
          <a:solidFill>
            <a:srgbClr val="71C3E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5"/>
          </a:p>
        </p:txBody>
      </p:sp>
      <p:sp>
        <p:nvSpPr>
          <p:cNvPr id="13" name="Oval 71"/>
          <p:cNvSpPr/>
          <p:nvPr/>
        </p:nvSpPr>
        <p:spPr>
          <a:xfrm>
            <a:off x="3412332" y="3569548"/>
            <a:ext cx="508000" cy="508000"/>
          </a:xfrm>
          <a:prstGeom prst="ellipse">
            <a:avLst/>
          </a:prstGeom>
          <a:solidFill>
            <a:srgbClr val="FFC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5"/>
          </a:p>
        </p:txBody>
      </p:sp>
      <p:sp>
        <p:nvSpPr>
          <p:cNvPr id="14" name="Oval 72"/>
          <p:cNvSpPr/>
          <p:nvPr/>
        </p:nvSpPr>
        <p:spPr>
          <a:xfrm>
            <a:off x="5223670" y="3569548"/>
            <a:ext cx="508000" cy="508000"/>
          </a:xfrm>
          <a:prstGeom prst="ellipse">
            <a:avLst/>
          </a:prstGeom>
          <a:solidFill>
            <a:srgbClr val="E71F19"/>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5"/>
          </a:p>
        </p:txBody>
      </p:sp>
      <p:cxnSp>
        <p:nvCxnSpPr>
          <p:cNvPr id="15" name="Straight Connector 80"/>
          <p:cNvCxnSpPr>
            <a:endCxn id="11" idx="5"/>
          </p:cNvCxnSpPr>
          <p:nvPr/>
        </p:nvCxnSpPr>
        <p:spPr>
          <a:xfrm flipH="1" flipV="1">
            <a:off x="3845936" y="2200962"/>
            <a:ext cx="146071" cy="146258"/>
          </a:xfrm>
          <a:prstGeom prst="line">
            <a:avLst/>
          </a:prstGeom>
          <a:ln w="12700">
            <a:solidFill>
              <a:srgbClr val="62AB71"/>
            </a:solidFill>
          </a:ln>
        </p:spPr>
        <p:style>
          <a:lnRef idx="1">
            <a:schemeClr val="accent1"/>
          </a:lnRef>
          <a:fillRef idx="0">
            <a:schemeClr val="accent1"/>
          </a:fillRef>
          <a:effectRef idx="0">
            <a:schemeClr val="accent1"/>
          </a:effectRef>
          <a:fontRef idx="minor">
            <a:schemeClr val="tx1"/>
          </a:fontRef>
        </p:style>
      </p:cxnSp>
      <p:cxnSp>
        <p:nvCxnSpPr>
          <p:cNvPr id="16" name="Straight Connector 82"/>
          <p:cNvCxnSpPr>
            <a:endCxn id="12" idx="3"/>
          </p:cNvCxnSpPr>
          <p:nvPr/>
        </p:nvCxnSpPr>
        <p:spPr>
          <a:xfrm flipV="1">
            <a:off x="5142470" y="2200962"/>
            <a:ext cx="155594" cy="146258"/>
          </a:xfrm>
          <a:prstGeom prst="line">
            <a:avLst/>
          </a:prstGeom>
          <a:ln w="12700">
            <a:solidFill>
              <a:srgbClr val="62AB71"/>
            </a:solidFill>
          </a:ln>
        </p:spPr>
        <p:style>
          <a:lnRef idx="1">
            <a:schemeClr val="accent1"/>
          </a:lnRef>
          <a:fillRef idx="0">
            <a:schemeClr val="accent1"/>
          </a:fillRef>
          <a:effectRef idx="0">
            <a:schemeClr val="accent1"/>
          </a:effectRef>
          <a:fontRef idx="minor">
            <a:schemeClr val="tx1"/>
          </a:fontRef>
        </p:style>
      </p:cxnSp>
      <p:cxnSp>
        <p:nvCxnSpPr>
          <p:cNvPr id="17" name="Straight Connector 86"/>
          <p:cNvCxnSpPr>
            <a:stCxn id="10" idx="6"/>
            <a:endCxn id="51" idx="11"/>
          </p:cNvCxnSpPr>
          <p:nvPr/>
        </p:nvCxnSpPr>
        <p:spPr>
          <a:xfrm flipV="1">
            <a:off x="3543300" y="2920246"/>
            <a:ext cx="211749" cy="1454"/>
          </a:xfrm>
          <a:prstGeom prst="line">
            <a:avLst/>
          </a:prstGeom>
          <a:ln w="12700">
            <a:solidFill>
              <a:srgbClr val="62AB71"/>
            </a:solidFill>
          </a:ln>
        </p:spPr>
        <p:style>
          <a:lnRef idx="1">
            <a:schemeClr val="accent1"/>
          </a:lnRef>
          <a:fillRef idx="0">
            <a:schemeClr val="accent1"/>
          </a:fillRef>
          <a:effectRef idx="0">
            <a:schemeClr val="accent1"/>
          </a:effectRef>
          <a:fontRef idx="minor">
            <a:schemeClr val="tx1"/>
          </a:fontRef>
        </p:style>
      </p:cxnSp>
      <p:cxnSp>
        <p:nvCxnSpPr>
          <p:cNvPr id="18" name="Straight Connector 88"/>
          <p:cNvCxnSpPr>
            <a:stCxn id="9" idx="2"/>
          </p:cNvCxnSpPr>
          <p:nvPr/>
        </p:nvCxnSpPr>
        <p:spPr>
          <a:xfrm flipH="1">
            <a:off x="5380740" y="2921701"/>
            <a:ext cx="219159" cy="752"/>
          </a:xfrm>
          <a:prstGeom prst="line">
            <a:avLst/>
          </a:prstGeom>
          <a:ln w="12700">
            <a:solidFill>
              <a:srgbClr val="62AB71"/>
            </a:solidFill>
          </a:ln>
        </p:spPr>
        <p:style>
          <a:lnRef idx="1">
            <a:schemeClr val="accent1"/>
          </a:lnRef>
          <a:fillRef idx="0">
            <a:schemeClr val="accent1"/>
          </a:fillRef>
          <a:effectRef idx="0">
            <a:schemeClr val="accent1"/>
          </a:effectRef>
          <a:fontRef idx="minor">
            <a:schemeClr val="tx1"/>
          </a:fontRef>
        </p:style>
      </p:cxnSp>
      <p:cxnSp>
        <p:nvCxnSpPr>
          <p:cNvPr id="19" name="Straight Connector 90"/>
          <p:cNvCxnSpPr>
            <a:stCxn id="13" idx="7"/>
          </p:cNvCxnSpPr>
          <p:nvPr/>
        </p:nvCxnSpPr>
        <p:spPr>
          <a:xfrm flipV="1">
            <a:off x="3845936" y="3497684"/>
            <a:ext cx="146071" cy="146258"/>
          </a:xfrm>
          <a:prstGeom prst="line">
            <a:avLst/>
          </a:prstGeom>
          <a:ln w="12700">
            <a:solidFill>
              <a:srgbClr val="62AB71"/>
            </a:solidFill>
          </a:ln>
        </p:spPr>
        <p:style>
          <a:lnRef idx="1">
            <a:schemeClr val="accent1"/>
          </a:lnRef>
          <a:fillRef idx="0">
            <a:schemeClr val="accent1"/>
          </a:fillRef>
          <a:effectRef idx="0">
            <a:schemeClr val="accent1"/>
          </a:effectRef>
          <a:fontRef idx="minor">
            <a:schemeClr val="tx1"/>
          </a:fontRef>
        </p:style>
      </p:cxnSp>
      <p:cxnSp>
        <p:nvCxnSpPr>
          <p:cNvPr id="24" name="Straight Connector 92"/>
          <p:cNvCxnSpPr>
            <a:stCxn id="14" idx="1"/>
          </p:cNvCxnSpPr>
          <p:nvPr/>
        </p:nvCxnSpPr>
        <p:spPr>
          <a:xfrm flipH="1" flipV="1">
            <a:off x="5142470" y="3497684"/>
            <a:ext cx="155594" cy="146258"/>
          </a:xfrm>
          <a:prstGeom prst="line">
            <a:avLst/>
          </a:prstGeom>
          <a:ln w="12700">
            <a:solidFill>
              <a:srgbClr val="62AB71"/>
            </a:solidFill>
          </a:ln>
        </p:spPr>
        <p:style>
          <a:lnRef idx="1">
            <a:schemeClr val="accent1"/>
          </a:lnRef>
          <a:fillRef idx="0">
            <a:schemeClr val="accent1"/>
          </a:fillRef>
          <a:effectRef idx="0">
            <a:schemeClr val="accent1"/>
          </a:effectRef>
          <a:fontRef idx="minor">
            <a:schemeClr val="tx1"/>
          </a:fontRef>
        </p:style>
      </p:cxnSp>
      <p:sp>
        <p:nvSpPr>
          <p:cNvPr id="25" name="Freeform 71"/>
          <p:cNvSpPr>
            <a:spLocks noEditPoints="1"/>
          </p:cNvSpPr>
          <p:nvPr/>
        </p:nvSpPr>
        <p:spPr bwMode="auto">
          <a:xfrm>
            <a:off x="5354791" y="3706286"/>
            <a:ext cx="234524" cy="234523"/>
          </a:xfrm>
          <a:custGeom>
            <a:avLst/>
            <a:gdLst/>
            <a:ahLst/>
            <a:cxnLst>
              <a:cxn ang="0">
                <a:pos x="228" y="58"/>
              </a:cxn>
              <a:cxn ang="0">
                <a:pos x="224" y="16"/>
              </a:cxn>
              <a:cxn ang="0">
                <a:pos x="214" y="2"/>
              </a:cxn>
              <a:cxn ang="0">
                <a:pos x="48" y="0"/>
              </a:cxn>
              <a:cxn ang="0">
                <a:pos x="34" y="10"/>
              </a:cxn>
              <a:cxn ang="0">
                <a:pos x="32" y="54"/>
              </a:cxn>
              <a:cxn ang="0">
                <a:pos x="4" y="90"/>
              </a:cxn>
              <a:cxn ang="0">
                <a:pos x="0" y="112"/>
              </a:cxn>
              <a:cxn ang="0">
                <a:pos x="8" y="128"/>
              </a:cxn>
              <a:cxn ang="0">
                <a:pos x="24" y="240"/>
              </a:cxn>
              <a:cxn ang="0">
                <a:pos x="28" y="252"/>
              </a:cxn>
              <a:cxn ang="0">
                <a:pos x="216" y="256"/>
              </a:cxn>
              <a:cxn ang="0">
                <a:pos x="228" y="252"/>
              </a:cxn>
              <a:cxn ang="0">
                <a:pos x="232" y="136"/>
              </a:cxn>
              <a:cxn ang="0">
                <a:pos x="248" y="128"/>
              </a:cxn>
              <a:cxn ang="0">
                <a:pos x="256" y="104"/>
              </a:cxn>
              <a:cxn ang="0">
                <a:pos x="252" y="90"/>
              </a:cxn>
              <a:cxn ang="0">
                <a:pos x="48" y="48"/>
              </a:cxn>
              <a:cxn ang="0">
                <a:pos x="82" y="120"/>
              </a:cxn>
              <a:cxn ang="0">
                <a:pos x="98" y="64"/>
              </a:cxn>
              <a:cxn ang="0">
                <a:pos x="124" y="64"/>
              </a:cxn>
              <a:cxn ang="0">
                <a:pos x="106" y="64"/>
              </a:cxn>
              <a:cxn ang="0">
                <a:pos x="166" y="120"/>
              </a:cxn>
              <a:cxn ang="0">
                <a:pos x="158" y="64"/>
              </a:cxn>
              <a:cxn ang="0">
                <a:pos x="174" y="120"/>
              </a:cxn>
              <a:cxn ang="0">
                <a:pos x="16" y="104"/>
              </a:cxn>
              <a:cxn ang="0">
                <a:pos x="42" y="68"/>
              </a:cxn>
              <a:cxn ang="0">
                <a:pos x="48" y="64"/>
              </a:cxn>
              <a:cxn ang="0">
                <a:pos x="24" y="120"/>
              </a:cxn>
              <a:cxn ang="0">
                <a:pos x="18" y="118"/>
              </a:cxn>
              <a:cxn ang="0">
                <a:pos x="160" y="240"/>
              </a:cxn>
              <a:cxn ang="0">
                <a:pos x="160" y="160"/>
              </a:cxn>
              <a:cxn ang="0">
                <a:pos x="168" y="240"/>
              </a:cxn>
              <a:cxn ang="0">
                <a:pos x="168" y="156"/>
              </a:cxn>
              <a:cxn ang="0">
                <a:pos x="160" y="152"/>
              </a:cxn>
              <a:cxn ang="0">
                <a:pos x="96" y="152"/>
              </a:cxn>
              <a:cxn ang="0">
                <a:pos x="92" y="160"/>
              </a:cxn>
              <a:cxn ang="0">
                <a:pos x="40" y="136"/>
              </a:cxn>
              <a:cxn ang="0">
                <a:pos x="240" y="112"/>
              </a:cxn>
              <a:cxn ang="0">
                <a:pos x="238" y="118"/>
              </a:cxn>
              <a:cxn ang="0">
                <a:pos x="218" y="120"/>
              </a:cxn>
              <a:cxn ang="0">
                <a:pos x="208" y="64"/>
              </a:cxn>
              <a:cxn ang="0">
                <a:pos x="238" y="100"/>
              </a:cxn>
              <a:cxn ang="0">
                <a:pos x="240" y="112"/>
              </a:cxn>
            </a:cxnLst>
            <a:rect l="0" t="0" r="r" b="b"/>
            <a:pathLst>
              <a:path w="256" h="256">
                <a:moveTo>
                  <a:pt x="252" y="90"/>
                </a:moveTo>
                <a:lnTo>
                  <a:pt x="228" y="58"/>
                </a:lnTo>
                <a:lnTo>
                  <a:pt x="228" y="58"/>
                </a:lnTo>
                <a:lnTo>
                  <a:pt x="224" y="54"/>
                </a:lnTo>
                <a:lnTo>
                  <a:pt x="224" y="16"/>
                </a:lnTo>
                <a:lnTo>
                  <a:pt x="224" y="16"/>
                </a:lnTo>
                <a:lnTo>
                  <a:pt x="222" y="10"/>
                </a:lnTo>
                <a:lnTo>
                  <a:pt x="220" y="4"/>
                </a:lnTo>
                <a:lnTo>
                  <a:pt x="214" y="2"/>
                </a:lnTo>
                <a:lnTo>
                  <a:pt x="208" y="0"/>
                </a:lnTo>
                <a:lnTo>
                  <a:pt x="48" y="0"/>
                </a:lnTo>
                <a:lnTo>
                  <a:pt x="48" y="0"/>
                </a:lnTo>
                <a:lnTo>
                  <a:pt x="42" y="2"/>
                </a:lnTo>
                <a:lnTo>
                  <a:pt x="36" y="4"/>
                </a:lnTo>
                <a:lnTo>
                  <a:pt x="34" y="10"/>
                </a:lnTo>
                <a:lnTo>
                  <a:pt x="32" y="16"/>
                </a:lnTo>
                <a:lnTo>
                  <a:pt x="32" y="54"/>
                </a:lnTo>
                <a:lnTo>
                  <a:pt x="32" y="54"/>
                </a:lnTo>
                <a:lnTo>
                  <a:pt x="28" y="58"/>
                </a:lnTo>
                <a:lnTo>
                  <a:pt x="4" y="90"/>
                </a:lnTo>
                <a:lnTo>
                  <a:pt x="4" y="90"/>
                </a:lnTo>
                <a:lnTo>
                  <a:pt x="2" y="96"/>
                </a:lnTo>
                <a:lnTo>
                  <a:pt x="0" y="104"/>
                </a:lnTo>
                <a:lnTo>
                  <a:pt x="0" y="112"/>
                </a:lnTo>
                <a:lnTo>
                  <a:pt x="0" y="112"/>
                </a:lnTo>
                <a:lnTo>
                  <a:pt x="2" y="122"/>
                </a:lnTo>
                <a:lnTo>
                  <a:pt x="8" y="128"/>
                </a:lnTo>
                <a:lnTo>
                  <a:pt x="14" y="134"/>
                </a:lnTo>
                <a:lnTo>
                  <a:pt x="24" y="136"/>
                </a:lnTo>
                <a:lnTo>
                  <a:pt x="24" y="240"/>
                </a:lnTo>
                <a:lnTo>
                  <a:pt x="24" y="240"/>
                </a:lnTo>
                <a:lnTo>
                  <a:pt x="26" y="246"/>
                </a:lnTo>
                <a:lnTo>
                  <a:pt x="28" y="252"/>
                </a:lnTo>
                <a:lnTo>
                  <a:pt x="34" y="254"/>
                </a:lnTo>
                <a:lnTo>
                  <a:pt x="40" y="256"/>
                </a:lnTo>
                <a:lnTo>
                  <a:pt x="216" y="256"/>
                </a:lnTo>
                <a:lnTo>
                  <a:pt x="216" y="256"/>
                </a:lnTo>
                <a:lnTo>
                  <a:pt x="222" y="254"/>
                </a:lnTo>
                <a:lnTo>
                  <a:pt x="228" y="252"/>
                </a:lnTo>
                <a:lnTo>
                  <a:pt x="230" y="246"/>
                </a:lnTo>
                <a:lnTo>
                  <a:pt x="232" y="240"/>
                </a:lnTo>
                <a:lnTo>
                  <a:pt x="232" y="136"/>
                </a:lnTo>
                <a:lnTo>
                  <a:pt x="232" y="136"/>
                </a:lnTo>
                <a:lnTo>
                  <a:pt x="242" y="134"/>
                </a:lnTo>
                <a:lnTo>
                  <a:pt x="248" y="128"/>
                </a:lnTo>
                <a:lnTo>
                  <a:pt x="254" y="122"/>
                </a:lnTo>
                <a:lnTo>
                  <a:pt x="256" y="112"/>
                </a:lnTo>
                <a:lnTo>
                  <a:pt x="256" y="104"/>
                </a:lnTo>
                <a:lnTo>
                  <a:pt x="256" y="104"/>
                </a:lnTo>
                <a:lnTo>
                  <a:pt x="254" y="96"/>
                </a:lnTo>
                <a:lnTo>
                  <a:pt x="252" y="90"/>
                </a:lnTo>
                <a:close/>
                <a:moveTo>
                  <a:pt x="208" y="16"/>
                </a:moveTo>
                <a:lnTo>
                  <a:pt x="208" y="48"/>
                </a:lnTo>
                <a:lnTo>
                  <a:pt x="48" y="48"/>
                </a:lnTo>
                <a:lnTo>
                  <a:pt x="48" y="16"/>
                </a:lnTo>
                <a:lnTo>
                  <a:pt x="208" y="16"/>
                </a:lnTo>
                <a:close/>
                <a:moveTo>
                  <a:pt x="82" y="120"/>
                </a:moveTo>
                <a:lnTo>
                  <a:pt x="48" y="120"/>
                </a:lnTo>
                <a:lnTo>
                  <a:pt x="80" y="64"/>
                </a:lnTo>
                <a:lnTo>
                  <a:pt x="98" y="64"/>
                </a:lnTo>
                <a:lnTo>
                  <a:pt x="82" y="120"/>
                </a:lnTo>
                <a:close/>
                <a:moveTo>
                  <a:pt x="106" y="64"/>
                </a:moveTo>
                <a:lnTo>
                  <a:pt x="124" y="64"/>
                </a:lnTo>
                <a:lnTo>
                  <a:pt x="124" y="120"/>
                </a:lnTo>
                <a:lnTo>
                  <a:pt x="90" y="120"/>
                </a:lnTo>
                <a:lnTo>
                  <a:pt x="106" y="64"/>
                </a:lnTo>
                <a:close/>
                <a:moveTo>
                  <a:pt x="132" y="64"/>
                </a:moveTo>
                <a:lnTo>
                  <a:pt x="150" y="64"/>
                </a:lnTo>
                <a:lnTo>
                  <a:pt x="166" y="120"/>
                </a:lnTo>
                <a:lnTo>
                  <a:pt x="132" y="120"/>
                </a:lnTo>
                <a:lnTo>
                  <a:pt x="132" y="64"/>
                </a:lnTo>
                <a:close/>
                <a:moveTo>
                  <a:pt x="158" y="64"/>
                </a:moveTo>
                <a:lnTo>
                  <a:pt x="176" y="64"/>
                </a:lnTo>
                <a:lnTo>
                  <a:pt x="208" y="120"/>
                </a:lnTo>
                <a:lnTo>
                  <a:pt x="174" y="120"/>
                </a:lnTo>
                <a:lnTo>
                  <a:pt x="158" y="64"/>
                </a:lnTo>
                <a:close/>
                <a:moveTo>
                  <a:pt x="16" y="112"/>
                </a:moveTo>
                <a:lnTo>
                  <a:pt x="16" y="104"/>
                </a:lnTo>
                <a:lnTo>
                  <a:pt x="16" y="104"/>
                </a:lnTo>
                <a:lnTo>
                  <a:pt x="18" y="100"/>
                </a:lnTo>
                <a:lnTo>
                  <a:pt x="42" y="68"/>
                </a:lnTo>
                <a:lnTo>
                  <a:pt x="42" y="68"/>
                </a:lnTo>
                <a:lnTo>
                  <a:pt x="44" y="64"/>
                </a:lnTo>
                <a:lnTo>
                  <a:pt x="48" y="64"/>
                </a:lnTo>
                <a:lnTo>
                  <a:pt x="70" y="64"/>
                </a:lnTo>
                <a:lnTo>
                  <a:pt x="38" y="120"/>
                </a:lnTo>
                <a:lnTo>
                  <a:pt x="24" y="120"/>
                </a:lnTo>
                <a:lnTo>
                  <a:pt x="24" y="120"/>
                </a:lnTo>
                <a:lnTo>
                  <a:pt x="20" y="120"/>
                </a:lnTo>
                <a:lnTo>
                  <a:pt x="18" y="118"/>
                </a:lnTo>
                <a:lnTo>
                  <a:pt x="16" y="116"/>
                </a:lnTo>
                <a:lnTo>
                  <a:pt x="16" y="112"/>
                </a:lnTo>
                <a:close/>
                <a:moveTo>
                  <a:pt x="160" y="240"/>
                </a:moveTo>
                <a:lnTo>
                  <a:pt x="100" y="240"/>
                </a:lnTo>
                <a:lnTo>
                  <a:pt x="100" y="160"/>
                </a:lnTo>
                <a:lnTo>
                  <a:pt x="160" y="160"/>
                </a:lnTo>
                <a:lnTo>
                  <a:pt x="160" y="240"/>
                </a:lnTo>
                <a:close/>
                <a:moveTo>
                  <a:pt x="216" y="240"/>
                </a:moveTo>
                <a:lnTo>
                  <a:pt x="168" y="240"/>
                </a:lnTo>
                <a:lnTo>
                  <a:pt x="168" y="160"/>
                </a:lnTo>
                <a:lnTo>
                  <a:pt x="168" y="160"/>
                </a:lnTo>
                <a:lnTo>
                  <a:pt x="168" y="156"/>
                </a:lnTo>
                <a:lnTo>
                  <a:pt x="166" y="154"/>
                </a:lnTo>
                <a:lnTo>
                  <a:pt x="164" y="152"/>
                </a:lnTo>
                <a:lnTo>
                  <a:pt x="160" y="152"/>
                </a:lnTo>
                <a:lnTo>
                  <a:pt x="100" y="152"/>
                </a:lnTo>
                <a:lnTo>
                  <a:pt x="100" y="152"/>
                </a:lnTo>
                <a:lnTo>
                  <a:pt x="96" y="152"/>
                </a:lnTo>
                <a:lnTo>
                  <a:pt x="94" y="154"/>
                </a:lnTo>
                <a:lnTo>
                  <a:pt x="92" y="156"/>
                </a:lnTo>
                <a:lnTo>
                  <a:pt x="92" y="160"/>
                </a:lnTo>
                <a:lnTo>
                  <a:pt x="92" y="240"/>
                </a:lnTo>
                <a:lnTo>
                  <a:pt x="40" y="240"/>
                </a:lnTo>
                <a:lnTo>
                  <a:pt x="40" y="136"/>
                </a:lnTo>
                <a:lnTo>
                  <a:pt x="216" y="136"/>
                </a:lnTo>
                <a:lnTo>
                  <a:pt x="216" y="240"/>
                </a:lnTo>
                <a:close/>
                <a:moveTo>
                  <a:pt x="240" y="112"/>
                </a:moveTo>
                <a:lnTo>
                  <a:pt x="240" y="112"/>
                </a:lnTo>
                <a:lnTo>
                  <a:pt x="240" y="116"/>
                </a:lnTo>
                <a:lnTo>
                  <a:pt x="238" y="118"/>
                </a:lnTo>
                <a:lnTo>
                  <a:pt x="236" y="120"/>
                </a:lnTo>
                <a:lnTo>
                  <a:pt x="232" y="120"/>
                </a:lnTo>
                <a:lnTo>
                  <a:pt x="218" y="120"/>
                </a:lnTo>
                <a:lnTo>
                  <a:pt x="186" y="64"/>
                </a:lnTo>
                <a:lnTo>
                  <a:pt x="208" y="64"/>
                </a:lnTo>
                <a:lnTo>
                  <a:pt x="208" y="64"/>
                </a:lnTo>
                <a:lnTo>
                  <a:pt x="212" y="64"/>
                </a:lnTo>
                <a:lnTo>
                  <a:pt x="214" y="68"/>
                </a:lnTo>
                <a:lnTo>
                  <a:pt x="238" y="100"/>
                </a:lnTo>
                <a:lnTo>
                  <a:pt x="238" y="100"/>
                </a:lnTo>
                <a:lnTo>
                  <a:pt x="240" y="104"/>
                </a:lnTo>
                <a:lnTo>
                  <a:pt x="240" y="112"/>
                </a:lnTo>
                <a:close/>
              </a:path>
            </a:pathLst>
          </a:custGeom>
          <a:solidFill>
            <a:schemeClr val="bg1"/>
          </a:solidFill>
          <a:ln w="9525">
            <a:noFill/>
            <a:round/>
          </a:ln>
        </p:spPr>
        <p:txBody>
          <a:bodyPr vert="horz" wrap="square" lIns="91440" tIns="45720" rIns="91440" bIns="45720" numCol="1" anchor="t" anchorCtr="0" compatLnSpc="1"/>
          <a:lstStyle/>
          <a:p>
            <a:endParaRPr lang="ar-SA" sz="1585"/>
          </a:p>
        </p:txBody>
      </p:sp>
      <p:sp>
        <p:nvSpPr>
          <p:cNvPr id="26" name="Freeform 5"/>
          <p:cNvSpPr>
            <a:spLocks noEditPoints="1"/>
          </p:cNvSpPr>
          <p:nvPr/>
        </p:nvSpPr>
        <p:spPr bwMode="auto">
          <a:xfrm>
            <a:off x="5364072" y="1907762"/>
            <a:ext cx="227195" cy="227192"/>
          </a:xfrm>
          <a:custGeom>
            <a:avLst/>
            <a:gdLst/>
            <a:ahLst/>
            <a:cxnLst>
              <a:cxn ang="0">
                <a:pos x="100" y="2"/>
              </a:cxn>
              <a:cxn ang="0">
                <a:pos x="36" y="36"/>
              </a:cxn>
              <a:cxn ang="0">
                <a:pos x="2" y="100"/>
              </a:cxn>
              <a:cxn ang="0">
                <a:pos x="0" y="136"/>
              </a:cxn>
              <a:cxn ang="0">
                <a:pos x="22" y="194"/>
              </a:cxn>
              <a:cxn ang="0">
                <a:pos x="88" y="242"/>
              </a:cxn>
              <a:cxn ang="0">
                <a:pos x="124" y="248"/>
              </a:cxn>
              <a:cxn ang="0">
                <a:pos x="172" y="238"/>
              </a:cxn>
              <a:cxn ang="0">
                <a:pos x="238" y="172"/>
              </a:cxn>
              <a:cxn ang="0">
                <a:pos x="248" y="124"/>
              </a:cxn>
              <a:cxn ang="0">
                <a:pos x="242" y="88"/>
              </a:cxn>
              <a:cxn ang="0">
                <a:pos x="194" y="22"/>
              </a:cxn>
              <a:cxn ang="0">
                <a:pos x="136" y="0"/>
              </a:cxn>
              <a:cxn ang="0">
                <a:pos x="184" y="120"/>
              </a:cxn>
              <a:cxn ang="0">
                <a:pos x="190" y="62"/>
              </a:cxn>
              <a:cxn ang="0">
                <a:pos x="224" y="84"/>
              </a:cxn>
              <a:cxn ang="0">
                <a:pos x="120" y="232"/>
              </a:cxn>
              <a:cxn ang="0">
                <a:pos x="86" y="190"/>
              </a:cxn>
              <a:cxn ang="0">
                <a:pos x="120" y="232"/>
              </a:cxn>
              <a:cxn ang="0">
                <a:pos x="140" y="26"/>
              </a:cxn>
              <a:cxn ang="0">
                <a:pos x="164" y="66"/>
              </a:cxn>
              <a:cxn ang="0">
                <a:pos x="128" y="16"/>
              </a:cxn>
              <a:cxn ang="0">
                <a:pos x="158" y="22"/>
              </a:cxn>
              <a:cxn ang="0">
                <a:pos x="200" y="46"/>
              </a:cxn>
              <a:cxn ang="0">
                <a:pos x="166" y="50"/>
              </a:cxn>
              <a:cxn ang="0">
                <a:pos x="120" y="16"/>
              </a:cxn>
              <a:cxn ang="0">
                <a:pos x="84" y="66"/>
              </a:cxn>
              <a:cxn ang="0">
                <a:pos x="108" y="26"/>
              </a:cxn>
              <a:cxn ang="0">
                <a:pos x="76" y="62"/>
              </a:cxn>
              <a:cxn ang="0">
                <a:pos x="48" y="46"/>
              </a:cxn>
              <a:cxn ang="0">
                <a:pos x="106" y="18"/>
              </a:cxn>
              <a:cxn ang="0">
                <a:pos x="82" y="50"/>
              </a:cxn>
              <a:cxn ang="0">
                <a:pos x="100" y="78"/>
              </a:cxn>
              <a:cxn ang="0">
                <a:pos x="72" y="120"/>
              </a:cxn>
              <a:cxn ang="0">
                <a:pos x="120" y="176"/>
              </a:cxn>
              <a:cxn ang="0">
                <a:pos x="84" y="182"/>
              </a:cxn>
              <a:cxn ang="0">
                <a:pos x="72" y="128"/>
              </a:cxn>
              <a:cxn ang="0">
                <a:pos x="92" y="226"/>
              </a:cxn>
              <a:cxn ang="0">
                <a:pos x="54" y="206"/>
              </a:cxn>
              <a:cxn ang="0">
                <a:pos x="92" y="212"/>
              </a:cxn>
              <a:cxn ang="0">
                <a:pos x="128" y="184"/>
              </a:cxn>
              <a:cxn ang="0">
                <a:pos x="154" y="202"/>
              </a:cxn>
              <a:cxn ang="0">
                <a:pos x="128" y="232"/>
              </a:cxn>
              <a:cxn ang="0">
                <a:pos x="194" y="206"/>
              </a:cxn>
              <a:cxn ang="0">
                <a:pos x="156" y="226"/>
              </a:cxn>
              <a:cxn ang="0">
                <a:pos x="168" y="192"/>
              </a:cxn>
              <a:cxn ang="0">
                <a:pos x="128" y="176"/>
              </a:cxn>
              <a:cxn ang="0">
                <a:pos x="174" y="142"/>
              </a:cxn>
              <a:cxn ang="0">
                <a:pos x="128" y="120"/>
              </a:cxn>
              <a:cxn ang="0">
                <a:pos x="168" y="72"/>
              </a:cxn>
              <a:cxn ang="0">
                <a:pos x="128" y="120"/>
              </a:cxn>
              <a:cxn ang="0">
                <a:pos x="74" y="70"/>
              </a:cxn>
              <a:cxn ang="0">
                <a:pos x="16" y="120"/>
              </a:cxn>
              <a:cxn ang="0">
                <a:pos x="32" y="66"/>
              </a:cxn>
              <a:cxn ang="0">
                <a:pos x="64" y="128"/>
              </a:cxn>
              <a:cxn ang="0">
                <a:pos x="76" y="186"/>
              </a:cxn>
              <a:cxn ang="0">
                <a:pos x="48" y="200"/>
              </a:cxn>
              <a:cxn ang="0">
                <a:pos x="16" y="128"/>
              </a:cxn>
              <a:cxn ang="0">
                <a:pos x="172" y="186"/>
              </a:cxn>
              <a:cxn ang="0">
                <a:pos x="182" y="144"/>
              </a:cxn>
              <a:cxn ang="0">
                <a:pos x="230" y="148"/>
              </a:cxn>
            </a:cxnLst>
            <a:rect l="0" t="0" r="r" b="b"/>
            <a:pathLst>
              <a:path w="248" h="248">
                <a:moveTo>
                  <a:pt x="124" y="0"/>
                </a:moveTo>
                <a:lnTo>
                  <a:pt x="124" y="0"/>
                </a:lnTo>
                <a:lnTo>
                  <a:pt x="112" y="0"/>
                </a:lnTo>
                <a:lnTo>
                  <a:pt x="100" y="2"/>
                </a:lnTo>
                <a:lnTo>
                  <a:pt x="88" y="6"/>
                </a:lnTo>
                <a:lnTo>
                  <a:pt x="76" y="10"/>
                </a:lnTo>
                <a:lnTo>
                  <a:pt x="54" y="22"/>
                </a:lnTo>
                <a:lnTo>
                  <a:pt x="36" y="36"/>
                </a:lnTo>
                <a:lnTo>
                  <a:pt x="22" y="54"/>
                </a:lnTo>
                <a:lnTo>
                  <a:pt x="10" y="76"/>
                </a:lnTo>
                <a:lnTo>
                  <a:pt x="6" y="88"/>
                </a:lnTo>
                <a:lnTo>
                  <a:pt x="2" y="100"/>
                </a:lnTo>
                <a:lnTo>
                  <a:pt x="0" y="112"/>
                </a:lnTo>
                <a:lnTo>
                  <a:pt x="0" y="124"/>
                </a:lnTo>
                <a:lnTo>
                  <a:pt x="0" y="124"/>
                </a:lnTo>
                <a:lnTo>
                  <a:pt x="0" y="136"/>
                </a:lnTo>
                <a:lnTo>
                  <a:pt x="2" y="148"/>
                </a:lnTo>
                <a:lnTo>
                  <a:pt x="6" y="160"/>
                </a:lnTo>
                <a:lnTo>
                  <a:pt x="10" y="172"/>
                </a:lnTo>
                <a:lnTo>
                  <a:pt x="22" y="194"/>
                </a:lnTo>
                <a:lnTo>
                  <a:pt x="36" y="212"/>
                </a:lnTo>
                <a:lnTo>
                  <a:pt x="54" y="226"/>
                </a:lnTo>
                <a:lnTo>
                  <a:pt x="76" y="238"/>
                </a:lnTo>
                <a:lnTo>
                  <a:pt x="88" y="242"/>
                </a:lnTo>
                <a:lnTo>
                  <a:pt x="100" y="246"/>
                </a:lnTo>
                <a:lnTo>
                  <a:pt x="112" y="248"/>
                </a:lnTo>
                <a:lnTo>
                  <a:pt x="124" y="248"/>
                </a:lnTo>
                <a:lnTo>
                  <a:pt x="124" y="248"/>
                </a:lnTo>
                <a:lnTo>
                  <a:pt x="136" y="248"/>
                </a:lnTo>
                <a:lnTo>
                  <a:pt x="148" y="246"/>
                </a:lnTo>
                <a:lnTo>
                  <a:pt x="160" y="242"/>
                </a:lnTo>
                <a:lnTo>
                  <a:pt x="172" y="238"/>
                </a:lnTo>
                <a:lnTo>
                  <a:pt x="194" y="226"/>
                </a:lnTo>
                <a:lnTo>
                  <a:pt x="212" y="212"/>
                </a:lnTo>
                <a:lnTo>
                  <a:pt x="226" y="194"/>
                </a:lnTo>
                <a:lnTo>
                  <a:pt x="238" y="172"/>
                </a:lnTo>
                <a:lnTo>
                  <a:pt x="242" y="160"/>
                </a:lnTo>
                <a:lnTo>
                  <a:pt x="246" y="148"/>
                </a:lnTo>
                <a:lnTo>
                  <a:pt x="248" y="136"/>
                </a:lnTo>
                <a:lnTo>
                  <a:pt x="248" y="124"/>
                </a:lnTo>
                <a:lnTo>
                  <a:pt x="248" y="124"/>
                </a:lnTo>
                <a:lnTo>
                  <a:pt x="248" y="112"/>
                </a:lnTo>
                <a:lnTo>
                  <a:pt x="246" y="100"/>
                </a:lnTo>
                <a:lnTo>
                  <a:pt x="242" y="88"/>
                </a:lnTo>
                <a:lnTo>
                  <a:pt x="238" y="76"/>
                </a:lnTo>
                <a:lnTo>
                  <a:pt x="226" y="54"/>
                </a:lnTo>
                <a:lnTo>
                  <a:pt x="212" y="36"/>
                </a:lnTo>
                <a:lnTo>
                  <a:pt x="194" y="22"/>
                </a:lnTo>
                <a:lnTo>
                  <a:pt x="172" y="10"/>
                </a:lnTo>
                <a:lnTo>
                  <a:pt x="160" y="6"/>
                </a:lnTo>
                <a:lnTo>
                  <a:pt x="148" y="2"/>
                </a:lnTo>
                <a:lnTo>
                  <a:pt x="136" y="0"/>
                </a:lnTo>
                <a:lnTo>
                  <a:pt x="124" y="0"/>
                </a:lnTo>
                <a:close/>
                <a:moveTo>
                  <a:pt x="232" y="120"/>
                </a:moveTo>
                <a:lnTo>
                  <a:pt x="184" y="120"/>
                </a:lnTo>
                <a:lnTo>
                  <a:pt x="184" y="120"/>
                </a:lnTo>
                <a:lnTo>
                  <a:pt x="182" y="94"/>
                </a:lnTo>
                <a:lnTo>
                  <a:pt x="174" y="70"/>
                </a:lnTo>
                <a:lnTo>
                  <a:pt x="174" y="70"/>
                </a:lnTo>
                <a:lnTo>
                  <a:pt x="190" y="62"/>
                </a:lnTo>
                <a:lnTo>
                  <a:pt x="204" y="52"/>
                </a:lnTo>
                <a:lnTo>
                  <a:pt x="204" y="52"/>
                </a:lnTo>
                <a:lnTo>
                  <a:pt x="216" y="66"/>
                </a:lnTo>
                <a:lnTo>
                  <a:pt x="224" y="84"/>
                </a:lnTo>
                <a:lnTo>
                  <a:pt x="230" y="102"/>
                </a:lnTo>
                <a:lnTo>
                  <a:pt x="232" y="120"/>
                </a:lnTo>
                <a:close/>
                <a:moveTo>
                  <a:pt x="120" y="232"/>
                </a:moveTo>
                <a:lnTo>
                  <a:pt x="120" y="232"/>
                </a:lnTo>
                <a:lnTo>
                  <a:pt x="110" y="222"/>
                </a:lnTo>
                <a:lnTo>
                  <a:pt x="102" y="212"/>
                </a:lnTo>
                <a:lnTo>
                  <a:pt x="94" y="202"/>
                </a:lnTo>
                <a:lnTo>
                  <a:pt x="86" y="190"/>
                </a:lnTo>
                <a:lnTo>
                  <a:pt x="86" y="190"/>
                </a:lnTo>
                <a:lnTo>
                  <a:pt x="104" y="186"/>
                </a:lnTo>
                <a:lnTo>
                  <a:pt x="120" y="184"/>
                </a:lnTo>
                <a:lnTo>
                  <a:pt x="120" y="232"/>
                </a:lnTo>
                <a:lnTo>
                  <a:pt x="120" y="232"/>
                </a:lnTo>
                <a:close/>
                <a:moveTo>
                  <a:pt x="128" y="16"/>
                </a:moveTo>
                <a:lnTo>
                  <a:pt x="128" y="16"/>
                </a:lnTo>
                <a:lnTo>
                  <a:pt x="140" y="26"/>
                </a:lnTo>
                <a:lnTo>
                  <a:pt x="148" y="38"/>
                </a:lnTo>
                <a:lnTo>
                  <a:pt x="158" y="52"/>
                </a:lnTo>
                <a:lnTo>
                  <a:pt x="164" y="66"/>
                </a:lnTo>
                <a:lnTo>
                  <a:pt x="164" y="66"/>
                </a:lnTo>
                <a:lnTo>
                  <a:pt x="146" y="70"/>
                </a:lnTo>
                <a:lnTo>
                  <a:pt x="128" y="72"/>
                </a:lnTo>
                <a:lnTo>
                  <a:pt x="128" y="16"/>
                </a:lnTo>
                <a:lnTo>
                  <a:pt x="128" y="16"/>
                </a:lnTo>
                <a:lnTo>
                  <a:pt x="128" y="16"/>
                </a:lnTo>
                <a:close/>
                <a:moveTo>
                  <a:pt x="142" y="18"/>
                </a:moveTo>
                <a:lnTo>
                  <a:pt x="142" y="18"/>
                </a:lnTo>
                <a:lnTo>
                  <a:pt x="158" y="22"/>
                </a:lnTo>
                <a:lnTo>
                  <a:pt x="172" y="28"/>
                </a:lnTo>
                <a:lnTo>
                  <a:pt x="186" y="36"/>
                </a:lnTo>
                <a:lnTo>
                  <a:pt x="200" y="46"/>
                </a:lnTo>
                <a:lnTo>
                  <a:pt x="200" y="46"/>
                </a:lnTo>
                <a:lnTo>
                  <a:pt x="186" y="56"/>
                </a:lnTo>
                <a:lnTo>
                  <a:pt x="172" y="62"/>
                </a:lnTo>
                <a:lnTo>
                  <a:pt x="172" y="62"/>
                </a:lnTo>
                <a:lnTo>
                  <a:pt x="166" y="50"/>
                </a:lnTo>
                <a:lnTo>
                  <a:pt x="158" y="38"/>
                </a:lnTo>
                <a:lnTo>
                  <a:pt x="150" y="28"/>
                </a:lnTo>
                <a:lnTo>
                  <a:pt x="142" y="18"/>
                </a:lnTo>
                <a:close/>
                <a:moveTo>
                  <a:pt x="120" y="16"/>
                </a:moveTo>
                <a:lnTo>
                  <a:pt x="120" y="72"/>
                </a:lnTo>
                <a:lnTo>
                  <a:pt x="120" y="72"/>
                </a:lnTo>
                <a:lnTo>
                  <a:pt x="102" y="70"/>
                </a:lnTo>
                <a:lnTo>
                  <a:pt x="84" y="66"/>
                </a:lnTo>
                <a:lnTo>
                  <a:pt x="84" y="66"/>
                </a:lnTo>
                <a:lnTo>
                  <a:pt x="90" y="52"/>
                </a:lnTo>
                <a:lnTo>
                  <a:pt x="100" y="38"/>
                </a:lnTo>
                <a:lnTo>
                  <a:pt x="108" y="26"/>
                </a:lnTo>
                <a:lnTo>
                  <a:pt x="120" y="16"/>
                </a:lnTo>
                <a:lnTo>
                  <a:pt x="120" y="16"/>
                </a:lnTo>
                <a:lnTo>
                  <a:pt x="120" y="16"/>
                </a:lnTo>
                <a:close/>
                <a:moveTo>
                  <a:pt x="76" y="62"/>
                </a:moveTo>
                <a:lnTo>
                  <a:pt x="76" y="62"/>
                </a:lnTo>
                <a:lnTo>
                  <a:pt x="62" y="56"/>
                </a:lnTo>
                <a:lnTo>
                  <a:pt x="48" y="46"/>
                </a:lnTo>
                <a:lnTo>
                  <a:pt x="48" y="46"/>
                </a:lnTo>
                <a:lnTo>
                  <a:pt x="62" y="36"/>
                </a:lnTo>
                <a:lnTo>
                  <a:pt x="76" y="28"/>
                </a:lnTo>
                <a:lnTo>
                  <a:pt x="90" y="22"/>
                </a:lnTo>
                <a:lnTo>
                  <a:pt x="106" y="18"/>
                </a:lnTo>
                <a:lnTo>
                  <a:pt x="106" y="18"/>
                </a:lnTo>
                <a:lnTo>
                  <a:pt x="98" y="28"/>
                </a:lnTo>
                <a:lnTo>
                  <a:pt x="90" y="38"/>
                </a:lnTo>
                <a:lnTo>
                  <a:pt x="82" y="50"/>
                </a:lnTo>
                <a:lnTo>
                  <a:pt x="76" y="62"/>
                </a:lnTo>
                <a:close/>
                <a:moveTo>
                  <a:pt x="80" y="72"/>
                </a:moveTo>
                <a:lnTo>
                  <a:pt x="80" y="72"/>
                </a:lnTo>
                <a:lnTo>
                  <a:pt x="100" y="78"/>
                </a:lnTo>
                <a:lnTo>
                  <a:pt x="120" y="80"/>
                </a:lnTo>
                <a:lnTo>
                  <a:pt x="120" y="120"/>
                </a:lnTo>
                <a:lnTo>
                  <a:pt x="72" y="120"/>
                </a:lnTo>
                <a:lnTo>
                  <a:pt x="72" y="120"/>
                </a:lnTo>
                <a:lnTo>
                  <a:pt x="74" y="96"/>
                </a:lnTo>
                <a:lnTo>
                  <a:pt x="80" y="72"/>
                </a:lnTo>
                <a:close/>
                <a:moveTo>
                  <a:pt x="120" y="128"/>
                </a:moveTo>
                <a:lnTo>
                  <a:pt x="120" y="176"/>
                </a:lnTo>
                <a:lnTo>
                  <a:pt x="120" y="176"/>
                </a:lnTo>
                <a:lnTo>
                  <a:pt x="102" y="178"/>
                </a:lnTo>
                <a:lnTo>
                  <a:pt x="84" y="182"/>
                </a:lnTo>
                <a:lnTo>
                  <a:pt x="84" y="182"/>
                </a:lnTo>
                <a:lnTo>
                  <a:pt x="80" y="170"/>
                </a:lnTo>
                <a:lnTo>
                  <a:pt x="76" y="156"/>
                </a:lnTo>
                <a:lnTo>
                  <a:pt x="74" y="142"/>
                </a:lnTo>
                <a:lnTo>
                  <a:pt x="72" y="128"/>
                </a:lnTo>
                <a:lnTo>
                  <a:pt x="120" y="128"/>
                </a:lnTo>
                <a:close/>
                <a:moveTo>
                  <a:pt x="106" y="230"/>
                </a:moveTo>
                <a:lnTo>
                  <a:pt x="106" y="230"/>
                </a:lnTo>
                <a:lnTo>
                  <a:pt x="92" y="226"/>
                </a:lnTo>
                <a:lnTo>
                  <a:pt x="78" y="222"/>
                </a:lnTo>
                <a:lnTo>
                  <a:pt x="66" y="214"/>
                </a:lnTo>
                <a:lnTo>
                  <a:pt x="54" y="206"/>
                </a:lnTo>
                <a:lnTo>
                  <a:pt x="54" y="206"/>
                </a:lnTo>
                <a:lnTo>
                  <a:pt x="66" y="198"/>
                </a:lnTo>
                <a:lnTo>
                  <a:pt x="80" y="192"/>
                </a:lnTo>
                <a:lnTo>
                  <a:pt x="80" y="192"/>
                </a:lnTo>
                <a:lnTo>
                  <a:pt x="92" y="212"/>
                </a:lnTo>
                <a:lnTo>
                  <a:pt x="106" y="230"/>
                </a:lnTo>
                <a:close/>
                <a:moveTo>
                  <a:pt x="128" y="232"/>
                </a:moveTo>
                <a:lnTo>
                  <a:pt x="128" y="184"/>
                </a:lnTo>
                <a:lnTo>
                  <a:pt x="128" y="184"/>
                </a:lnTo>
                <a:lnTo>
                  <a:pt x="144" y="186"/>
                </a:lnTo>
                <a:lnTo>
                  <a:pt x="162" y="190"/>
                </a:lnTo>
                <a:lnTo>
                  <a:pt x="162" y="190"/>
                </a:lnTo>
                <a:lnTo>
                  <a:pt x="154" y="202"/>
                </a:lnTo>
                <a:lnTo>
                  <a:pt x="146" y="212"/>
                </a:lnTo>
                <a:lnTo>
                  <a:pt x="138" y="222"/>
                </a:lnTo>
                <a:lnTo>
                  <a:pt x="128" y="232"/>
                </a:lnTo>
                <a:lnTo>
                  <a:pt x="128" y="232"/>
                </a:lnTo>
                <a:close/>
                <a:moveTo>
                  <a:pt x="168" y="192"/>
                </a:moveTo>
                <a:lnTo>
                  <a:pt x="168" y="192"/>
                </a:lnTo>
                <a:lnTo>
                  <a:pt x="182" y="198"/>
                </a:lnTo>
                <a:lnTo>
                  <a:pt x="194" y="206"/>
                </a:lnTo>
                <a:lnTo>
                  <a:pt x="194" y="206"/>
                </a:lnTo>
                <a:lnTo>
                  <a:pt x="182" y="214"/>
                </a:lnTo>
                <a:lnTo>
                  <a:pt x="170" y="222"/>
                </a:lnTo>
                <a:lnTo>
                  <a:pt x="156" y="226"/>
                </a:lnTo>
                <a:lnTo>
                  <a:pt x="142" y="230"/>
                </a:lnTo>
                <a:lnTo>
                  <a:pt x="142" y="230"/>
                </a:lnTo>
                <a:lnTo>
                  <a:pt x="156" y="212"/>
                </a:lnTo>
                <a:lnTo>
                  <a:pt x="168" y="192"/>
                </a:lnTo>
                <a:close/>
                <a:moveTo>
                  <a:pt x="164" y="182"/>
                </a:moveTo>
                <a:lnTo>
                  <a:pt x="164" y="182"/>
                </a:lnTo>
                <a:lnTo>
                  <a:pt x="146" y="178"/>
                </a:lnTo>
                <a:lnTo>
                  <a:pt x="128" y="176"/>
                </a:lnTo>
                <a:lnTo>
                  <a:pt x="128" y="128"/>
                </a:lnTo>
                <a:lnTo>
                  <a:pt x="176" y="128"/>
                </a:lnTo>
                <a:lnTo>
                  <a:pt x="176" y="128"/>
                </a:lnTo>
                <a:lnTo>
                  <a:pt x="174" y="142"/>
                </a:lnTo>
                <a:lnTo>
                  <a:pt x="172" y="156"/>
                </a:lnTo>
                <a:lnTo>
                  <a:pt x="168" y="170"/>
                </a:lnTo>
                <a:lnTo>
                  <a:pt x="164" y="182"/>
                </a:lnTo>
                <a:close/>
                <a:moveTo>
                  <a:pt x="128" y="120"/>
                </a:moveTo>
                <a:lnTo>
                  <a:pt x="128" y="80"/>
                </a:lnTo>
                <a:lnTo>
                  <a:pt x="128" y="80"/>
                </a:lnTo>
                <a:lnTo>
                  <a:pt x="148" y="78"/>
                </a:lnTo>
                <a:lnTo>
                  <a:pt x="168" y="72"/>
                </a:lnTo>
                <a:lnTo>
                  <a:pt x="168" y="72"/>
                </a:lnTo>
                <a:lnTo>
                  <a:pt x="174" y="96"/>
                </a:lnTo>
                <a:lnTo>
                  <a:pt x="176" y="120"/>
                </a:lnTo>
                <a:lnTo>
                  <a:pt x="128" y="120"/>
                </a:lnTo>
                <a:close/>
                <a:moveTo>
                  <a:pt x="44" y="52"/>
                </a:moveTo>
                <a:lnTo>
                  <a:pt x="44" y="52"/>
                </a:lnTo>
                <a:lnTo>
                  <a:pt x="58" y="62"/>
                </a:lnTo>
                <a:lnTo>
                  <a:pt x="74" y="70"/>
                </a:lnTo>
                <a:lnTo>
                  <a:pt x="74" y="70"/>
                </a:lnTo>
                <a:lnTo>
                  <a:pt x="66" y="94"/>
                </a:lnTo>
                <a:lnTo>
                  <a:pt x="64" y="120"/>
                </a:lnTo>
                <a:lnTo>
                  <a:pt x="16" y="120"/>
                </a:lnTo>
                <a:lnTo>
                  <a:pt x="16" y="120"/>
                </a:lnTo>
                <a:lnTo>
                  <a:pt x="18" y="102"/>
                </a:lnTo>
                <a:lnTo>
                  <a:pt x="24" y="84"/>
                </a:lnTo>
                <a:lnTo>
                  <a:pt x="32" y="66"/>
                </a:lnTo>
                <a:lnTo>
                  <a:pt x="44" y="52"/>
                </a:lnTo>
                <a:close/>
                <a:moveTo>
                  <a:pt x="16" y="128"/>
                </a:moveTo>
                <a:lnTo>
                  <a:pt x="64" y="128"/>
                </a:lnTo>
                <a:lnTo>
                  <a:pt x="64" y="128"/>
                </a:lnTo>
                <a:lnTo>
                  <a:pt x="66" y="144"/>
                </a:lnTo>
                <a:lnTo>
                  <a:pt x="68" y="158"/>
                </a:lnTo>
                <a:lnTo>
                  <a:pt x="72" y="172"/>
                </a:lnTo>
                <a:lnTo>
                  <a:pt x="76" y="186"/>
                </a:lnTo>
                <a:lnTo>
                  <a:pt x="76" y="186"/>
                </a:lnTo>
                <a:lnTo>
                  <a:pt x="62" y="192"/>
                </a:lnTo>
                <a:lnTo>
                  <a:pt x="48" y="200"/>
                </a:lnTo>
                <a:lnTo>
                  <a:pt x="48" y="200"/>
                </a:lnTo>
                <a:lnTo>
                  <a:pt x="36" y="186"/>
                </a:lnTo>
                <a:lnTo>
                  <a:pt x="26" y="168"/>
                </a:lnTo>
                <a:lnTo>
                  <a:pt x="18" y="148"/>
                </a:lnTo>
                <a:lnTo>
                  <a:pt x="16" y="128"/>
                </a:lnTo>
                <a:close/>
                <a:moveTo>
                  <a:pt x="200" y="200"/>
                </a:moveTo>
                <a:lnTo>
                  <a:pt x="200" y="200"/>
                </a:lnTo>
                <a:lnTo>
                  <a:pt x="186" y="192"/>
                </a:lnTo>
                <a:lnTo>
                  <a:pt x="172" y="186"/>
                </a:lnTo>
                <a:lnTo>
                  <a:pt x="172" y="186"/>
                </a:lnTo>
                <a:lnTo>
                  <a:pt x="176" y="172"/>
                </a:lnTo>
                <a:lnTo>
                  <a:pt x="180" y="158"/>
                </a:lnTo>
                <a:lnTo>
                  <a:pt x="182" y="144"/>
                </a:lnTo>
                <a:lnTo>
                  <a:pt x="184" y="128"/>
                </a:lnTo>
                <a:lnTo>
                  <a:pt x="232" y="128"/>
                </a:lnTo>
                <a:lnTo>
                  <a:pt x="232" y="128"/>
                </a:lnTo>
                <a:lnTo>
                  <a:pt x="230" y="148"/>
                </a:lnTo>
                <a:lnTo>
                  <a:pt x="222" y="168"/>
                </a:lnTo>
                <a:lnTo>
                  <a:pt x="212" y="186"/>
                </a:lnTo>
                <a:lnTo>
                  <a:pt x="200" y="200"/>
                </a:lnTo>
                <a:close/>
              </a:path>
            </a:pathLst>
          </a:custGeom>
          <a:solidFill>
            <a:schemeClr val="bg1"/>
          </a:solidFill>
          <a:ln w="9525">
            <a:noFill/>
            <a:round/>
          </a:ln>
        </p:spPr>
        <p:txBody>
          <a:bodyPr vert="horz" wrap="square" lIns="91440" tIns="45720" rIns="91440" bIns="45720" numCol="1" anchor="t" anchorCtr="0" compatLnSpc="1"/>
          <a:lstStyle/>
          <a:p>
            <a:endParaRPr lang="ar-SA" sz="1585"/>
          </a:p>
        </p:txBody>
      </p:sp>
      <p:grpSp>
        <p:nvGrpSpPr>
          <p:cNvPr id="27" name="Group 250"/>
          <p:cNvGrpSpPr/>
          <p:nvPr/>
        </p:nvGrpSpPr>
        <p:grpSpPr>
          <a:xfrm>
            <a:off x="5736637" y="2824972"/>
            <a:ext cx="234524" cy="190550"/>
            <a:chOff x="5588000" y="3625850"/>
            <a:chExt cx="406400" cy="330200"/>
          </a:xfrm>
          <a:solidFill>
            <a:schemeClr val="bg1"/>
          </a:solidFill>
        </p:grpSpPr>
        <p:sp>
          <p:nvSpPr>
            <p:cNvPr id="28" name="Freeform 23"/>
            <p:cNvSpPr>
              <a:spLocks noEditPoints="1"/>
            </p:cNvSpPr>
            <p:nvPr/>
          </p:nvSpPr>
          <p:spPr bwMode="auto">
            <a:xfrm>
              <a:off x="5867400" y="3727450"/>
              <a:ext cx="76200" cy="101600"/>
            </a:xfrm>
            <a:custGeom>
              <a:avLst/>
              <a:gdLst/>
              <a:ahLst/>
              <a:cxnLst>
                <a:cxn ang="0">
                  <a:pos x="22" y="4"/>
                </a:cxn>
                <a:cxn ang="0">
                  <a:pos x="22" y="4"/>
                </a:cxn>
                <a:cxn ang="0">
                  <a:pos x="20" y="0"/>
                </a:cxn>
                <a:cxn ang="0">
                  <a:pos x="16" y="0"/>
                </a:cxn>
                <a:cxn ang="0">
                  <a:pos x="8" y="0"/>
                </a:cxn>
                <a:cxn ang="0">
                  <a:pos x="8" y="0"/>
                </a:cxn>
                <a:cxn ang="0">
                  <a:pos x="4" y="0"/>
                </a:cxn>
                <a:cxn ang="0">
                  <a:pos x="2" y="2"/>
                </a:cxn>
                <a:cxn ang="0">
                  <a:pos x="0" y="4"/>
                </a:cxn>
                <a:cxn ang="0">
                  <a:pos x="0" y="8"/>
                </a:cxn>
                <a:cxn ang="0">
                  <a:pos x="0" y="56"/>
                </a:cxn>
                <a:cxn ang="0">
                  <a:pos x="0" y="56"/>
                </a:cxn>
                <a:cxn ang="0">
                  <a:pos x="0" y="60"/>
                </a:cxn>
                <a:cxn ang="0">
                  <a:pos x="2" y="62"/>
                </a:cxn>
                <a:cxn ang="0">
                  <a:pos x="4" y="64"/>
                </a:cxn>
                <a:cxn ang="0">
                  <a:pos x="8" y="64"/>
                </a:cxn>
                <a:cxn ang="0">
                  <a:pos x="40" y="64"/>
                </a:cxn>
                <a:cxn ang="0">
                  <a:pos x="40" y="64"/>
                </a:cxn>
                <a:cxn ang="0">
                  <a:pos x="44" y="64"/>
                </a:cxn>
                <a:cxn ang="0">
                  <a:pos x="46" y="62"/>
                </a:cxn>
                <a:cxn ang="0">
                  <a:pos x="48" y="60"/>
                </a:cxn>
                <a:cxn ang="0">
                  <a:pos x="48" y="56"/>
                </a:cxn>
                <a:cxn ang="0">
                  <a:pos x="48" y="44"/>
                </a:cxn>
                <a:cxn ang="0">
                  <a:pos x="48" y="44"/>
                </a:cxn>
                <a:cxn ang="0">
                  <a:pos x="46" y="40"/>
                </a:cxn>
                <a:cxn ang="0">
                  <a:pos x="22" y="4"/>
                </a:cxn>
                <a:cxn ang="0">
                  <a:pos x="40" y="56"/>
                </a:cxn>
                <a:cxn ang="0">
                  <a:pos x="8" y="56"/>
                </a:cxn>
                <a:cxn ang="0">
                  <a:pos x="8" y="8"/>
                </a:cxn>
                <a:cxn ang="0">
                  <a:pos x="16" y="8"/>
                </a:cxn>
                <a:cxn ang="0">
                  <a:pos x="40" y="44"/>
                </a:cxn>
                <a:cxn ang="0">
                  <a:pos x="40" y="56"/>
                </a:cxn>
              </a:cxnLst>
              <a:rect l="0" t="0" r="r" b="b"/>
              <a:pathLst>
                <a:path w="48" h="64">
                  <a:moveTo>
                    <a:pt x="22" y="4"/>
                  </a:moveTo>
                  <a:lnTo>
                    <a:pt x="22" y="4"/>
                  </a:lnTo>
                  <a:lnTo>
                    <a:pt x="20" y="0"/>
                  </a:lnTo>
                  <a:lnTo>
                    <a:pt x="16" y="0"/>
                  </a:lnTo>
                  <a:lnTo>
                    <a:pt x="8" y="0"/>
                  </a:lnTo>
                  <a:lnTo>
                    <a:pt x="8" y="0"/>
                  </a:lnTo>
                  <a:lnTo>
                    <a:pt x="4" y="0"/>
                  </a:lnTo>
                  <a:lnTo>
                    <a:pt x="2" y="2"/>
                  </a:lnTo>
                  <a:lnTo>
                    <a:pt x="0" y="4"/>
                  </a:lnTo>
                  <a:lnTo>
                    <a:pt x="0" y="8"/>
                  </a:lnTo>
                  <a:lnTo>
                    <a:pt x="0" y="56"/>
                  </a:lnTo>
                  <a:lnTo>
                    <a:pt x="0" y="56"/>
                  </a:lnTo>
                  <a:lnTo>
                    <a:pt x="0" y="60"/>
                  </a:lnTo>
                  <a:lnTo>
                    <a:pt x="2" y="62"/>
                  </a:lnTo>
                  <a:lnTo>
                    <a:pt x="4" y="64"/>
                  </a:lnTo>
                  <a:lnTo>
                    <a:pt x="8" y="64"/>
                  </a:lnTo>
                  <a:lnTo>
                    <a:pt x="40" y="64"/>
                  </a:lnTo>
                  <a:lnTo>
                    <a:pt x="40" y="64"/>
                  </a:lnTo>
                  <a:lnTo>
                    <a:pt x="44" y="64"/>
                  </a:lnTo>
                  <a:lnTo>
                    <a:pt x="46" y="62"/>
                  </a:lnTo>
                  <a:lnTo>
                    <a:pt x="48" y="60"/>
                  </a:lnTo>
                  <a:lnTo>
                    <a:pt x="48" y="56"/>
                  </a:lnTo>
                  <a:lnTo>
                    <a:pt x="48" y="44"/>
                  </a:lnTo>
                  <a:lnTo>
                    <a:pt x="48" y="44"/>
                  </a:lnTo>
                  <a:lnTo>
                    <a:pt x="46" y="40"/>
                  </a:lnTo>
                  <a:lnTo>
                    <a:pt x="22" y="4"/>
                  </a:lnTo>
                  <a:close/>
                  <a:moveTo>
                    <a:pt x="40" y="56"/>
                  </a:moveTo>
                  <a:lnTo>
                    <a:pt x="8" y="56"/>
                  </a:lnTo>
                  <a:lnTo>
                    <a:pt x="8" y="8"/>
                  </a:lnTo>
                  <a:lnTo>
                    <a:pt x="16" y="8"/>
                  </a:lnTo>
                  <a:lnTo>
                    <a:pt x="40" y="44"/>
                  </a:lnTo>
                  <a:lnTo>
                    <a:pt x="40" y="56"/>
                  </a:lnTo>
                  <a:close/>
                </a:path>
              </a:pathLst>
            </a:custGeom>
            <a:grpFill/>
            <a:ln w="9525">
              <a:noFill/>
              <a:round/>
            </a:ln>
          </p:spPr>
          <p:txBody>
            <a:bodyPr vert="horz" wrap="square" lIns="91440" tIns="45720" rIns="91440" bIns="45720" numCol="1" anchor="t" anchorCtr="0" compatLnSpc="1"/>
            <a:lstStyle/>
            <a:p>
              <a:endParaRPr lang="ar-SA" sz="1585"/>
            </a:p>
          </p:txBody>
        </p:sp>
        <p:sp>
          <p:nvSpPr>
            <p:cNvPr id="29" name="Freeform 24"/>
            <p:cNvSpPr>
              <a:spLocks noEditPoints="1"/>
            </p:cNvSpPr>
            <p:nvPr/>
          </p:nvSpPr>
          <p:spPr bwMode="auto">
            <a:xfrm>
              <a:off x="5588000" y="3625850"/>
              <a:ext cx="406400" cy="330200"/>
            </a:xfrm>
            <a:custGeom>
              <a:avLst/>
              <a:gdLst/>
              <a:ahLst/>
              <a:cxnLst>
                <a:cxn ang="0">
                  <a:pos x="220" y="50"/>
                </a:cxn>
                <a:cxn ang="0">
                  <a:pos x="206" y="40"/>
                </a:cxn>
                <a:cxn ang="0">
                  <a:pos x="168" y="24"/>
                </a:cxn>
                <a:cxn ang="0">
                  <a:pos x="160" y="8"/>
                </a:cxn>
                <a:cxn ang="0">
                  <a:pos x="24" y="0"/>
                </a:cxn>
                <a:cxn ang="0">
                  <a:pos x="8" y="8"/>
                </a:cxn>
                <a:cxn ang="0">
                  <a:pos x="0" y="112"/>
                </a:cxn>
                <a:cxn ang="0">
                  <a:pos x="8" y="128"/>
                </a:cxn>
                <a:cxn ang="0">
                  <a:pos x="24" y="136"/>
                </a:cxn>
                <a:cxn ang="0">
                  <a:pos x="26" y="170"/>
                </a:cxn>
                <a:cxn ang="0">
                  <a:pos x="48" y="184"/>
                </a:cxn>
                <a:cxn ang="0">
                  <a:pos x="62" y="194"/>
                </a:cxn>
                <a:cxn ang="0">
                  <a:pos x="88" y="208"/>
                </a:cxn>
                <a:cxn ang="0">
                  <a:pos x="108" y="202"/>
                </a:cxn>
                <a:cxn ang="0">
                  <a:pos x="162" y="184"/>
                </a:cxn>
                <a:cxn ang="0">
                  <a:pos x="172" y="202"/>
                </a:cxn>
                <a:cxn ang="0">
                  <a:pos x="192" y="208"/>
                </a:cxn>
                <a:cxn ang="0">
                  <a:pos x="218" y="194"/>
                </a:cxn>
                <a:cxn ang="0">
                  <a:pos x="232" y="184"/>
                </a:cxn>
                <a:cxn ang="0">
                  <a:pos x="254" y="170"/>
                </a:cxn>
                <a:cxn ang="0">
                  <a:pos x="256" y="112"/>
                </a:cxn>
                <a:cxn ang="0">
                  <a:pos x="24" y="120"/>
                </a:cxn>
                <a:cxn ang="0">
                  <a:pos x="18" y="118"/>
                </a:cxn>
                <a:cxn ang="0">
                  <a:pos x="16" y="24"/>
                </a:cxn>
                <a:cxn ang="0">
                  <a:pos x="18" y="18"/>
                </a:cxn>
                <a:cxn ang="0">
                  <a:pos x="144" y="16"/>
                </a:cxn>
                <a:cxn ang="0">
                  <a:pos x="150" y="18"/>
                </a:cxn>
                <a:cxn ang="0">
                  <a:pos x="152" y="40"/>
                </a:cxn>
                <a:cxn ang="0">
                  <a:pos x="152" y="112"/>
                </a:cxn>
                <a:cxn ang="0">
                  <a:pos x="148" y="120"/>
                </a:cxn>
                <a:cxn ang="0">
                  <a:pos x="88" y="192"/>
                </a:cxn>
                <a:cxn ang="0">
                  <a:pos x="76" y="188"/>
                </a:cxn>
                <a:cxn ang="0">
                  <a:pos x="72" y="176"/>
                </a:cxn>
                <a:cxn ang="0">
                  <a:pos x="82" y="162"/>
                </a:cxn>
                <a:cxn ang="0">
                  <a:pos x="94" y="162"/>
                </a:cxn>
                <a:cxn ang="0">
                  <a:pos x="104" y="176"/>
                </a:cxn>
                <a:cxn ang="0">
                  <a:pos x="100" y="188"/>
                </a:cxn>
                <a:cxn ang="0">
                  <a:pos x="192" y="192"/>
                </a:cxn>
                <a:cxn ang="0">
                  <a:pos x="180" y="188"/>
                </a:cxn>
                <a:cxn ang="0">
                  <a:pos x="176" y="176"/>
                </a:cxn>
                <a:cxn ang="0">
                  <a:pos x="186" y="162"/>
                </a:cxn>
                <a:cxn ang="0">
                  <a:pos x="198" y="162"/>
                </a:cxn>
                <a:cxn ang="0">
                  <a:pos x="208" y="176"/>
                </a:cxn>
                <a:cxn ang="0">
                  <a:pos x="204" y="188"/>
                </a:cxn>
                <a:cxn ang="0">
                  <a:pos x="240" y="160"/>
                </a:cxn>
                <a:cxn ang="0">
                  <a:pos x="238" y="166"/>
                </a:cxn>
                <a:cxn ang="0">
                  <a:pos x="222" y="168"/>
                </a:cxn>
                <a:cxn ang="0">
                  <a:pos x="212" y="150"/>
                </a:cxn>
                <a:cxn ang="0">
                  <a:pos x="192" y="144"/>
                </a:cxn>
                <a:cxn ang="0">
                  <a:pos x="166" y="158"/>
                </a:cxn>
                <a:cxn ang="0">
                  <a:pos x="118" y="168"/>
                </a:cxn>
                <a:cxn ang="0">
                  <a:pos x="98" y="146"/>
                </a:cxn>
                <a:cxn ang="0">
                  <a:pos x="78" y="146"/>
                </a:cxn>
                <a:cxn ang="0">
                  <a:pos x="58" y="168"/>
                </a:cxn>
                <a:cxn ang="0">
                  <a:pos x="44" y="168"/>
                </a:cxn>
                <a:cxn ang="0">
                  <a:pos x="40" y="160"/>
                </a:cxn>
                <a:cxn ang="0">
                  <a:pos x="144" y="136"/>
                </a:cxn>
                <a:cxn ang="0">
                  <a:pos x="166" y="122"/>
                </a:cxn>
                <a:cxn ang="0">
                  <a:pos x="200" y="56"/>
                </a:cxn>
                <a:cxn ang="0">
                  <a:pos x="206" y="60"/>
                </a:cxn>
                <a:cxn ang="0">
                  <a:pos x="240" y="112"/>
                </a:cxn>
              </a:cxnLst>
              <a:rect l="0" t="0" r="r" b="b"/>
              <a:pathLst>
                <a:path w="256" h="208">
                  <a:moveTo>
                    <a:pt x="252" y="98"/>
                  </a:moveTo>
                  <a:lnTo>
                    <a:pt x="220" y="50"/>
                  </a:lnTo>
                  <a:lnTo>
                    <a:pt x="220" y="50"/>
                  </a:lnTo>
                  <a:lnTo>
                    <a:pt x="216" y="46"/>
                  </a:lnTo>
                  <a:lnTo>
                    <a:pt x="212" y="42"/>
                  </a:lnTo>
                  <a:lnTo>
                    <a:pt x="206" y="40"/>
                  </a:lnTo>
                  <a:lnTo>
                    <a:pt x="200" y="40"/>
                  </a:lnTo>
                  <a:lnTo>
                    <a:pt x="168" y="40"/>
                  </a:lnTo>
                  <a:lnTo>
                    <a:pt x="168" y="24"/>
                  </a:lnTo>
                  <a:lnTo>
                    <a:pt x="168" y="24"/>
                  </a:lnTo>
                  <a:lnTo>
                    <a:pt x="166" y="14"/>
                  </a:lnTo>
                  <a:lnTo>
                    <a:pt x="160" y="8"/>
                  </a:lnTo>
                  <a:lnTo>
                    <a:pt x="154" y="2"/>
                  </a:lnTo>
                  <a:lnTo>
                    <a:pt x="144" y="0"/>
                  </a:lnTo>
                  <a:lnTo>
                    <a:pt x="24" y="0"/>
                  </a:lnTo>
                  <a:lnTo>
                    <a:pt x="24" y="0"/>
                  </a:lnTo>
                  <a:lnTo>
                    <a:pt x="14" y="2"/>
                  </a:lnTo>
                  <a:lnTo>
                    <a:pt x="8" y="8"/>
                  </a:lnTo>
                  <a:lnTo>
                    <a:pt x="2" y="14"/>
                  </a:lnTo>
                  <a:lnTo>
                    <a:pt x="0" y="24"/>
                  </a:lnTo>
                  <a:lnTo>
                    <a:pt x="0" y="112"/>
                  </a:lnTo>
                  <a:lnTo>
                    <a:pt x="0" y="112"/>
                  </a:lnTo>
                  <a:lnTo>
                    <a:pt x="2" y="122"/>
                  </a:lnTo>
                  <a:lnTo>
                    <a:pt x="8" y="128"/>
                  </a:lnTo>
                  <a:lnTo>
                    <a:pt x="14" y="134"/>
                  </a:lnTo>
                  <a:lnTo>
                    <a:pt x="24" y="136"/>
                  </a:lnTo>
                  <a:lnTo>
                    <a:pt x="24" y="136"/>
                  </a:lnTo>
                  <a:lnTo>
                    <a:pt x="24" y="160"/>
                  </a:lnTo>
                  <a:lnTo>
                    <a:pt x="24" y="160"/>
                  </a:lnTo>
                  <a:lnTo>
                    <a:pt x="26" y="170"/>
                  </a:lnTo>
                  <a:lnTo>
                    <a:pt x="32" y="176"/>
                  </a:lnTo>
                  <a:lnTo>
                    <a:pt x="38" y="182"/>
                  </a:lnTo>
                  <a:lnTo>
                    <a:pt x="48" y="184"/>
                  </a:lnTo>
                  <a:lnTo>
                    <a:pt x="58" y="184"/>
                  </a:lnTo>
                  <a:lnTo>
                    <a:pt x="58" y="184"/>
                  </a:lnTo>
                  <a:lnTo>
                    <a:pt x="62" y="194"/>
                  </a:lnTo>
                  <a:lnTo>
                    <a:pt x="68" y="202"/>
                  </a:lnTo>
                  <a:lnTo>
                    <a:pt x="78" y="206"/>
                  </a:lnTo>
                  <a:lnTo>
                    <a:pt x="88" y="208"/>
                  </a:lnTo>
                  <a:lnTo>
                    <a:pt x="88" y="208"/>
                  </a:lnTo>
                  <a:lnTo>
                    <a:pt x="98" y="206"/>
                  </a:lnTo>
                  <a:lnTo>
                    <a:pt x="108" y="202"/>
                  </a:lnTo>
                  <a:lnTo>
                    <a:pt x="114" y="194"/>
                  </a:lnTo>
                  <a:lnTo>
                    <a:pt x="118" y="184"/>
                  </a:lnTo>
                  <a:lnTo>
                    <a:pt x="162" y="184"/>
                  </a:lnTo>
                  <a:lnTo>
                    <a:pt x="162" y="184"/>
                  </a:lnTo>
                  <a:lnTo>
                    <a:pt x="166" y="194"/>
                  </a:lnTo>
                  <a:lnTo>
                    <a:pt x="172" y="202"/>
                  </a:lnTo>
                  <a:lnTo>
                    <a:pt x="182" y="206"/>
                  </a:lnTo>
                  <a:lnTo>
                    <a:pt x="192" y="208"/>
                  </a:lnTo>
                  <a:lnTo>
                    <a:pt x="192" y="208"/>
                  </a:lnTo>
                  <a:lnTo>
                    <a:pt x="202" y="206"/>
                  </a:lnTo>
                  <a:lnTo>
                    <a:pt x="212" y="202"/>
                  </a:lnTo>
                  <a:lnTo>
                    <a:pt x="218" y="194"/>
                  </a:lnTo>
                  <a:lnTo>
                    <a:pt x="222" y="184"/>
                  </a:lnTo>
                  <a:lnTo>
                    <a:pt x="232" y="184"/>
                  </a:lnTo>
                  <a:lnTo>
                    <a:pt x="232" y="184"/>
                  </a:lnTo>
                  <a:lnTo>
                    <a:pt x="242" y="182"/>
                  </a:lnTo>
                  <a:lnTo>
                    <a:pt x="248" y="176"/>
                  </a:lnTo>
                  <a:lnTo>
                    <a:pt x="254" y="170"/>
                  </a:lnTo>
                  <a:lnTo>
                    <a:pt x="256" y="160"/>
                  </a:lnTo>
                  <a:lnTo>
                    <a:pt x="256" y="112"/>
                  </a:lnTo>
                  <a:lnTo>
                    <a:pt x="256" y="112"/>
                  </a:lnTo>
                  <a:lnTo>
                    <a:pt x="254" y="106"/>
                  </a:lnTo>
                  <a:lnTo>
                    <a:pt x="252" y="98"/>
                  </a:lnTo>
                  <a:close/>
                  <a:moveTo>
                    <a:pt x="24" y="120"/>
                  </a:moveTo>
                  <a:lnTo>
                    <a:pt x="24" y="120"/>
                  </a:lnTo>
                  <a:lnTo>
                    <a:pt x="20" y="120"/>
                  </a:lnTo>
                  <a:lnTo>
                    <a:pt x="18" y="118"/>
                  </a:lnTo>
                  <a:lnTo>
                    <a:pt x="16" y="116"/>
                  </a:lnTo>
                  <a:lnTo>
                    <a:pt x="16" y="112"/>
                  </a:lnTo>
                  <a:lnTo>
                    <a:pt x="16" y="24"/>
                  </a:lnTo>
                  <a:lnTo>
                    <a:pt x="16" y="24"/>
                  </a:lnTo>
                  <a:lnTo>
                    <a:pt x="16" y="20"/>
                  </a:lnTo>
                  <a:lnTo>
                    <a:pt x="18" y="18"/>
                  </a:lnTo>
                  <a:lnTo>
                    <a:pt x="20" y="16"/>
                  </a:lnTo>
                  <a:lnTo>
                    <a:pt x="24" y="16"/>
                  </a:lnTo>
                  <a:lnTo>
                    <a:pt x="144" y="16"/>
                  </a:lnTo>
                  <a:lnTo>
                    <a:pt x="144" y="16"/>
                  </a:lnTo>
                  <a:lnTo>
                    <a:pt x="148" y="16"/>
                  </a:lnTo>
                  <a:lnTo>
                    <a:pt x="150" y="18"/>
                  </a:lnTo>
                  <a:lnTo>
                    <a:pt x="152" y="20"/>
                  </a:lnTo>
                  <a:lnTo>
                    <a:pt x="152" y="24"/>
                  </a:lnTo>
                  <a:lnTo>
                    <a:pt x="152" y="40"/>
                  </a:lnTo>
                  <a:lnTo>
                    <a:pt x="152" y="56"/>
                  </a:lnTo>
                  <a:lnTo>
                    <a:pt x="152" y="112"/>
                  </a:lnTo>
                  <a:lnTo>
                    <a:pt x="152" y="112"/>
                  </a:lnTo>
                  <a:lnTo>
                    <a:pt x="152" y="116"/>
                  </a:lnTo>
                  <a:lnTo>
                    <a:pt x="150" y="118"/>
                  </a:lnTo>
                  <a:lnTo>
                    <a:pt x="148" y="120"/>
                  </a:lnTo>
                  <a:lnTo>
                    <a:pt x="144" y="120"/>
                  </a:lnTo>
                  <a:lnTo>
                    <a:pt x="24" y="120"/>
                  </a:lnTo>
                  <a:close/>
                  <a:moveTo>
                    <a:pt x="88" y="192"/>
                  </a:moveTo>
                  <a:lnTo>
                    <a:pt x="88" y="192"/>
                  </a:lnTo>
                  <a:lnTo>
                    <a:pt x="82" y="190"/>
                  </a:lnTo>
                  <a:lnTo>
                    <a:pt x="76" y="188"/>
                  </a:lnTo>
                  <a:lnTo>
                    <a:pt x="74" y="182"/>
                  </a:lnTo>
                  <a:lnTo>
                    <a:pt x="72" y="176"/>
                  </a:lnTo>
                  <a:lnTo>
                    <a:pt x="72" y="176"/>
                  </a:lnTo>
                  <a:lnTo>
                    <a:pt x="74" y="170"/>
                  </a:lnTo>
                  <a:lnTo>
                    <a:pt x="76" y="164"/>
                  </a:lnTo>
                  <a:lnTo>
                    <a:pt x="82" y="162"/>
                  </a:lnTo>
                  <a:lnTo>
                    <a:pt x="88" y="160"/>
                  </a:lnTo>
                  <a:lnTo>
                    <a:pt x="88" y="160"/>
                  </a:lnTo>
                  <a:lnTo>
                    <a:pt x="94" y="162"/>
                  </a:lnTo>
                  <a:lnTo>
                    <a:pt x="100" y="164"/>
                  </a:lnTo>
                  <a:lnTo>
                    <a:pt x="102" y="170"/>
                  </a:lnTo>
                  <a:lnTo>
                    <a:pt x="104" y="176"/>
                  </a:lnTo>
                  <a:lnTo>
                    <a:pt x="104" y="176"/>
                  </a:lnTo>
                  <a:lnTo>
                    <a:pt x="102" y="182"/>
                  </a:lnTo>
                  <a:lnTo>
                    <a:pt x="100" y="188"/>
                  </a:lnTo>
                  <a:lnTo>
                    <a:pt x="94" y="190"/>
                  </a:lnTo>
                  <a:lnTo>
                    <a:pt x="88" y="192"/>
                  </a:lnTo>
                  <a:close/>
                  <a:moveTo>
                    <a:pt x="192" y="192"/>
                  </a:moveTo>
                  <a:lnTo>
                    <a:pt x="192" y="192"/>
                  </a:lnTo>
                  <a:lnTo>
                    <a:pt x="186" y="190"/>
                  </a:lnTo>
                  <a:lnTo>
                    <a:pt x="180" y="188"/>
                  </a:lnTo>
                  <a:lnTo>
                    <a:pt x="178" y="182"/>
                  </a:lnTo>
                  <a:lnTo>
                    <a:pt x="176" y="176"/>
                  </a:lnTo>
                  <a:lnTo>
                    <a:pt x="176" y="176"/>
                  </a:lnTo>
                  <a:lnTo>
                    <a:pt x="178" y="170"/>
                  </a:lnTo>
                  <a:lnTo>
                    <a:pt x="180" y="164"/>
                  </a:lnTo>
                  <a:lnTo>
                    <a:pt x="186" y="162"/>
                  </a:lnTo>
                  <a:lnTo>
                    <a:pt x="192" y="160"/>
                  </a:lnTo>
                  <a:lnTo>
                    <a:pt x="192" y="160"/>
                  </a:lnTo>
                  <a:lnTo>
                    <a:pt x="198" y="162"/>
                  </a:lnTo>
                  <a:lnTo>
                    <a:pt x="204" y="164"/>
                  </a:lnTo>
                  <a:lnTo>
                    <a:pt x="206" y="170"/>
                  </a:lnTo>
                  <a:lnTo>
                    <a:pt x="208" y="176"/>
                  </a:lnTo>
                  <a:lnTo>
                    <a:pt x="208" y="176"/>
                  </a:lnTo>
                  <a:lnTo>
                    <a:pt x="206" y="182"/>
                  </a:lnTo>
                  <a:lnTo>
                    <a:pt x="204" y="188"/>
                  </a:lnTo>
                  <a:lnTo>
                    <a:pt x="198" y="190"/>
                  </a:lnTo>
                  <a:lnTo>
                    <a:pt x="192" y="192"/>
                  </a:lnTo>
                  <a:close/>
                  <a:moveTo>
                    <a:pt x="240" y="160"/>
                  </a:moveTo>
                  <a:lnTo>
                    <a:pt x="240" y="160"/>
                  </a:lnTo>
                  <a:lnTo>
                    <a:pt x="240" y="164"/>
                  </a:lnTo>
                  <a:lnTo>
                    <a:pt x="238" y="166"/>
                  </a:lnTo>
                  <a:lnTo>
                    <a:pt x="236" y="168"/>
                  </a:lnTo>
                  <a:lnTo>
                    <a:pt x="232" y="168"/>
                  </a:lnTo>
                  <a:lnTo>
                    <a:pt x="222" y="168"/>
                  </a:lnTo>
                  <a:lnTo>
                    <a:pt x="222" y="168"/>
                  </a:lnTo>
                  <a:lnTo>
                    <a:pt x="218" y="158"/>
                  </a:lnTo>
                  <a:lnTo>
                    <a:pt x="212" y="150"/>
                  </a:lnTo>
                  <a:lnTo>
                    <a:pt x="202" y="146"/>
                  </a:lnTo>
                  <a:lnTo>
                    <a:pt x="192" y="144"/>
                  </a:lnTo>
                  <a:lnTo>
                    <a:pt x="192" y="144"/>
                  </a:lnTo>
                  <a:lnTo>
                    <a:pt x="182" y="146"/>
                  </a:lnTo>
                  <a:lnTo>
                    <a:pt x="172" y="150"/>
                  </a:lnTo>
                  <a:lnTo>
                    <a:pt x="166" y="158"/>
                  </a:lnTo>
                  <a:lnTo>
                    <a:pt x="162" y="168"/>
                  </a:lnTo>
                  <a:lnTo>
                    <a:pt x="118" y="168"/>
                  </a:lnTo>
                  <a:lnTo>
                    <a:pt x="118" y="168"/>
                  </a:lnTo>
                  <a:lnTo>
                    <a:pt x="114" y="158"/>
                  </a:lnTo>
                  <a:lnTo>
                    <a:pt x="108" y="150"/>
                  </a:lnTo>
                  <a:lnTo>
                    <a:pt x="98" y="146"/>
                  </a:lnTo>
                  <a:lnTo>
                    <a:pt x="88" y="144"/>
                  </a:lnTo>
                  <a:lnTo>
                    <a:pt x="88" y="144"/>
                  </a:lnTo>
                  <a:lnTo>
                    <a:pt x="78" y="146"/>
                  </a:lnTo>
                  <a:lnTo>
                    <a:pt x="68" y="150"/>
                  </a:lnTo>
                  <a:lnTo>
                    <a:pt x="62" y="158"/>
                  </a:lnTo>
                  <a:lnTo>
                    <a:pt x="58" y="168"/>
                  </a:lnTo>
                  <a:lnTo>
                    <a:pt x="48" y="168"/>
                  </a:lnTo>
                  <a:lnTo>
                    <a:pt x="48" y="168"/>
                  </a:lnTo>
                  <a:lnTo>
                    <a:pt x="44" y="168"/>
                  </a:lnTo>
                  <a:lnTo>
                    <a:pt x="42" y="166"/>
                  </a:lnTo>
                  <a:lnTo>
                    <a:pt x="40" y="164"/>
                  </a:lnTo>
                  <a:lnTo>
                    <a:pt x="40" y="160"/>
                  </a:lnTo>
                  <a:lnTo>
                    <a:pt x="40" y="136"/>
                  </a:lnTo>
                  <a:lnTo>
                    <a:pt x="144" y="136"/>
                  </a:lnTo>
                  <a:lnTo>
                    <a:pt x="144" y="136"/>
                  </a:lnTo>
                  <a:lnTo>
                    <a:pt x="154" y="134"/>
                  </a:lnTo>
                  <a:lnTo>
                    <a:pt x="160" y="128"/>
                  </a:lnTo>
                  <a:lnTo>
                    <a:pt x="166" y="122"/>
                  </a:lnTo>
                  <a:lnTo>
                    <a:pt x="168" y="112"/>
                  </a:lnTo>
                  <a:lnTo>
                    <a:pt x="168" y="56"/>
                  </a:lnTo>
                  <a:lnTo>
                    <a:pt x="200" y="56"/>
                  </a:lnTo>
                  <a:lnTo>
                    <a:pt x="200" y="56"/>
                  </a:lnTo>
                  <a:lnTo>
                    <a:pt x="204" y="56"/>
                  </a:lnTo>
                  <a:lnTo>
                    <a:pt x="206" y="60"/>
                  </a:lnTo>
                  <a:lnTo>
                    <a:pt x="238" y="108"/>
                  </a:lnTo>
                  <a:lnTo>
                    <a:pt x="238" y="108"/>
                  </a:lnTo>
                  <a:lnTo>
                    <a:pt x="240" y="112"/>
                  </a:lnTo>
                  <a:lnTo>
                    <a:pt x="240" y="160"/>
                  </a:lnTo>
                  <a:close/>
                </a:path>
              </a:pathLst>
            </a:custGeom>
            <a:grpFill/>
            <a:ln w="9525">
              <a:noFill/>
              <a:round/>
            </a:ln>
          </p:spPr>
          <p:txBody>
            <a:bodyPr vert="horz" wrap="square" lIns="91440" tIns="45720" rIns="91440" bIns="45720" numCol="1" anchor="t" anchorCtr="0" compatLnSpc="1"/>
            <a:lstStyle/>
            <a:p>
              <a:endParaRPr lang="ar-SA" sz="1585"/>
            </a:p>
          </p:txBody>
        </p:sp>
      </p:grpSp>
      <p:grpSp>
        <p:nvGrpSpPr>
          <p:cNvPr id="30" name="Group 257"/>
          <p:cNvGrpSpPr/>
          <p:nvPr/>
        </p:nvGrpSpPr>
        <p:grpSpPr>
          <a:xfrm>
            <a:off x="3205282" y="2802985"/>
            <a:ext cx="161234" cy="234523"/>
            <a:chOff x="4838700" y="2774950"/>
            <a:chExt cx="279400" cy="406400"/>
          </a:xfrm>
          <a:solidFill>
            <a:schemeClr val="bg1"/>
          </a:solidFill>
        </p:grpSpPr>
        <p:sp>
          <p:nvSpPr>
            <p:cNvPr id="31" name="Freeform 60"/>
            <p:cNvSpPr>
              <a:spLocks noEditPoints="1"/>
            </p:cNvSpPr>
            <p:nvPr/>
          </p:nvSpPr>
          <p:spPr bwMode="auto">
            <a:xfrm>
              <a:off x="4838700" y="2774950"/>
              <a:ext cx="279400" cy="406400"/>
            </a:xfrm>
            <a:custGeom>
              <a:avLst/>
              <a:gdLst/>
              <a:ahLst/>
              <a:cxnLst>
                <a:cxn ang="0">
                  <a:pos x="88" y="0"/>
                </a:cxn>
                <a:cxn ang="0">
                  <a:pos x="54" y="6"/>
                </a:cxn>
                <a:cxn ang="0">
                  <a:pos x="26" y="26"/>
                </a:cxn>
                <a:cxn ang="0">
                  <a:pos x="6" y="54"/>
                </a:cxn>
                <a:cxn ang="0">
                  <a:pos x="0" y="88"/>
                </a:cxn>
                <a:cxn ang="0">
                  <a:pos x="2" y="100"/>
                </a:cxn>
                <a:cxn ang="0">
                  <a:pos x="16" y="138"/>
                </a:cxn>
                <a:cxn ang="0">
                  <a:pos x="40" y="184"/>
                </a:cxn>
                <a:cxn ang="0">
                  <a:pos x="50" y="214"/>
                </a:cxn>
                <a:cxn ang="0">
                  <a:pos x="62" y="246"/>
                </a:cxn>
                <a:cxn ang="0">
                  <a:pos x="76" y="254"/>
                </a:cxn>
                <a:cxn ang="0">
                  <a:pos x="88" y="256"/>
                </a:cxn>
                <a:cxn ang="0">
                  <a:pos x="108" y="252"/>
                </a:cxn>
                <a:cxn ang="0">
                  <a:pos x="118" y="238"/>
                </a:cxn>
                <a:cxn ang="0">
                  <a:pos x="136" y="184"/>
                </a:cxn>
                <a:cxn ang="0">
                  <a:pos x="146" y="162"/>
                </a:cxn>
                <a:cxn ang="0">
                  <a:pos x="172" y="112"/>
                </a:cxn>
                <a:cxn ang="0">
                  <a:pos x="176" y="88"/>
                </a:cxn>
                <a:cxn ang="0">
                  <a:pos x="174" y="70"/>
                </a:cxn>
                <a:cxn ang="0">
                  <a:pos x="160" y="38"/>
                </a:cxn>
                <a:cxn ang="0">
                  <a:pos x="138" y="16"/>
                </a:cxn>
                <a:cxn ang="0">
                  <a:pos x="106" y="2"/>
                </a:cxn>
                <a:cxn ang="0">
                  <a:pos x="108" y="218"/>
                </a:cxn>
                <a:cxn ang="0">
                  <a:pos x="70" y="222"/>
                </a:cxn>
                <a:cxn ang="0">
                  <a:pos x="64" y="208"/>
                </a:cxn>
                <a:cxn ang="0">
                  <a:pos x="114" y="200"/>
                </a:cxn>
                <a:cxn ang="0">
                  <a:pos x="112" y="208"/>
                </a:cxn>
                <a:cxn ang="0">
                  <a:pos x="108" y="218"/>
                </a:cxn>
                <a:cxn ang="0">
                  <a:pos x="62" y="200"/>
                </a:cxn>
                <a:cxn ang="0">
                  <a:pos x="120" y="184"/>
                </a:cxn>
                <a:cxn ang="0">
                  <a:pos x="116" y="192"/>
                </a:cxn>
                <a:cxn ang="0">
                  <a:pos x="88" y="240"/>
                </a:cxn>
                <a:cxn ang="0">
                  <a:pos x="82" y="240"/>
                </a:cxn>
                <a:cxn ang="0">
                  <a:pos x="76" y="236"/>
                </a:cxn>
                <a:cxn ang="0">
                  <a:pos x="106" y="226"/>
                </a:cxn>
                <a:cxn ang="0">
                  <a:pos x="102" y="234"/>
                </a:cxn>
                <a:cxn ang="0">
                  <a:pos x="94" y="240"/>
                </a:cxn>
                <a:cxn ang="0">
                  <a:pos x="126" y="168"/>
                </a:cxn>
                <a:cxn ang="0">
                  <a:pos x="50" y="168"/>
                </a:cxn>
                <a:cxn ang="0">
                  <a:pos x="38" y="142"/>
                </a:cxn>
                <a:cxn ang="0">
                  <a:pos x="18" y="100"/>
                </a:cxn>
                <a:cxn ang="0">
                  <a:pos x="16" y="88"/>
                </a:cxn>
                <a:cxn ang="0">
                  <a:pos x="22" y="60"/>
                </a:cxn>
                <a:cxn ang="0">
                  <a:pos x="38" y="38"/>
                </a:cxn>
                <a:cxn ang="0">
                  <a:pos x="60" y="22"/>
                </a:cxn>
                <a:cxn ang="0">
                  <a:pos x="88" y="16"/>
                </a:cxn>
                <a:cxn ang="0">
                  <a:pos x="102" y="18"/>
                </a:cxn>
                <a:cxn ang="0">
                  <a:pos x="128" y="28"/>
                </a:cxn>
                <a:cxn ang="0">
                  <a:pos x="148" y="48"/>
                </a:cxn>
                <a:cxn ang="0">
                  <a:pos x="158" y="74"/>
                </a:cxn>
                <a:cxn ang="0">
                  <a:pos x="160" y="88"/>
                </a:cxn>
                <a:cxn ang="0">
                  <a:pos x="154" y="114"/>
                </a:cxn>
                <a:cxn ang="0">
                  <a:pos x="138" y="142"/>
                </a:cxn>
              </a:cxnLst>
              <a:rect l="0" t="0" r="r" b="b"/>
              <a:pathLst>
                <a:path w="176" h="256">
                  <a:moveTo>
                    <a:pt x="88" y="0"/>
                  </a:moveTo>
                  <a:lnTo>
                    <a:pt x="88" y="0"/>
                  </a:lnTo>
                  <a:lnTo>
                    <a:pt x="70" y="2"/>
                  </a:lnTo>
                  <a:lnTo>
                    <a:pt x="54" y="6"/>
                  </a:lnTo>
                  <a:lnTo>
                    <a:pt x="38" y="16"/>
                  </a:lnTo>
                  <a:lnTo>
                    <a:pt x="26" y="26"/>
                  </a:lnTo>
                  <a:lnTo>
                    <a:pt x="16" y="38"/>
                  </a:lnTo>
                  <a:lnTo>
                    <a:pt x="6" y="54"/>
                  </a:lnTo>
                  <a:lnTo>
                    <a:pt x="2" y="70"/>
                  </a:lnTo>
                  <a:lnTo>
                    <a:pt x="0" y="88"/>
                  </a:lnTo>
                  <a:lnTo>
                    <a:pt x="0" y="88"/>
                  </a:lnTo>
                  <a:lnTo>
                    <a:pt x="2" y="100"/>
                  </a:lnTo>
                  <a:lnTo>
                    <a:pt x="4" y="112"/>
                  </a:lnTo>
                  <a:lnTo>
                    <a:pt x="16" y="138"/>
                  </a:lnTo>
                  <a:lnTo>
                    <a:pt x="30" y="162"/>
                  </a:lnTo>
                  <a:lnTo>
                    <a:pt x="40" y="184"/>
                  </a:lnTo>
                  <a:lnTo>
                    <a:pt x="40" y="184"/>
                  </a:lnTo>
                  <a:lnTo>
                    <a:pt x="50" y="214"/>
                  </a:lnTo>
                  <a:lnTo>
                    <a:pt x="58" y="238"/>
                  </a:lnTo>
                  <a:lnTo>
                    <a:pt x="62" y="246"/>
                  </a:lnTo>
                  <a:lnTo>
                    <a:pt x="68" y="252"/>
                  </a:lnTo>
                  <a:lnTo>
                    <a:pt x="76" y="254"/>
                  </a:lnTo>
                  <a:lnTo>
                    <a:pt x="88" y="256"/>
                  </a:lnTo>
                  <a:lnTo>
                    <a:pt x="88" y="256"/>
                  </a:lnTo>
                  <a:lnTo>
                    <a:pt x="100" y="254"/>
                  </a:lnTo>
                  <a:lnTo>
                    <a:pt x="108" y="252"/>
                  </a:lnTo>
                  <a:lnTo>
                    <a:pt x="114" y="246"/>
                  </a:lnTo>
                  <a:lnTo>
                    <a:pt x="118" y="238"/>
                  </a:lnTo>
                  <a:lnTo>
                    <a:pt x="126" y="214"/>
                  </a:lnTo>
                  <a:lnTo>
                    <a:pt x="136" y="184"/>
                  </a:lnTo>
                  <a:lnTo>
                    <a:pt x="136" y="184"/>
                  </a:lnTo>
                  <a:lnTo>
                    <a:pt x="146" y="162"/>
                  </a:lnTo>
                  <a:lnTo>
                    <a:pt x="160" y="138"/>
                  </a:lnTo>
                  <a:lnTo>
                    <a:pt x="172" y="112"/>
                  </a:lnTo>
                  <a:lnTo>
                    <a:pt x="174" y="100"/>
                  </a:lnTo>
                  <a:lnTo>
                    <a:pt x="176" y="88"/>
                  </a:lnTo>
                  <a:lnTo>
                    <a:pt x="176" y="88"/>
                  </a:lnTo>
                  <a:lnTo>
                    <a:pt x="174" y="70"/>
                  </a:lnTo>
                  <a:lnTo>
                    <a:pt x="170" y="54"/>
                  </a:lnTo>
                  <a:lnTo>
                    <a:pt x="160" y="38"/>
                  </a:lnTo>
                  <a:lnTo>
                    <a:pt x="150" y="26"/>
                  </a:lnTo>
                  <a:lnTo>
                    <a:pt x="138" y="16"/>
                  </a:lnTo>
                  <a:lnTo>
                    <a:pt x="122" y="6"/>
                  </a:lnTo>
                  <a:lnTo>
                    <a:pt x="106" y="2"/>
                  </a:lnTo>
                  <a:lnTo>
                    <a:pt x="88" y="0"/>
                  </a:lnTo>
                  <a:close/>
                  <a:moveTo>
                    <a:pt x="108" y="218"/>
                  </a:moveTo>
                  <a:lnTo>
                    <a:pt x="70" y="222"/>
                  </a:lnTo>
                  <a:lnTo>
                    <a:pt x="70" y="222"/>
                  </a:lnTo>
                  <a:lnTo>
                    <a:pt x="64" y="208"/>
                  </a:lnTo>
                  <a:lnTo>
                    <a:pt x="64" y="208"/>
                  </a:lnTo>
                  <a:lnTo>
                    <a:pt x="64" y="206"/>
                  </a:lnTo>
                  <a:lnTo>
                    <a:pt x="114" y="200"/>
                  </a:lnTo>
                  <a:lnTo>
                    <a:pt x="114" y="200"/>
                  </a:lnTo>
                  <a:lnTo>
                    <a:pt x="112" y="208"/>
                  </a:lnTo>
                  <a:lnTo>
                    <a:pt x="112" y="208"/>
                  </a:lnTo>
                  <a:lnTo>
                    <a:pt x="108" y="218"/>
                  </a:lnTo>
                  <a:close/>
                  <a:moveTo>
                    <a:pt x="62" y="200"/>
                  </a:moveTo>
                  <a:lnTo>
                    <a:pt x="62" y="200"/>
                  </a:lnTo>
                  <a:lnTo>
                    <a:pt x="56" y="184"/>
                  </a:lnTo>
                  <a:lnTo>
                    <a:pt x="120" y="184"/>
                  </a:lnTo>
                  <a:lnTo>
                    <a:pt x="120" y="184"/>
                  </a:lnTo>
                  <a:lnTo>
                    <a:pt x="116" y="192"/>
                  </a:lnTo>
                  <a:lnTo>
                    <a:pt x="62" y="200"/>
                  </a:lnTo>
                  <a:close/>
                  <a:moveTo>
                    <a:pt x="88" y="240"/>
                  </a:moveTo>
                  <a:lnTo>
                    <a:pt x="88" y="240"/>
                  </a:lnTo>
                  <a:lnTo>
                    <a:pt x="82" y="240"/>
                  </a:lnTo>
                  <a:lnTo>
                    <a:pt x="78" y="238"/>
                  </a:lnTo>
                  <a:lnTo>
                    <a:pt x="76" y="236"/>
                  </a:lnTo>
                  <a:lnTo>
                    <a:pt x="72" y="230"/>
                  </a:lnTo>
                  <a:lnTo>
                    <a:pt x="106" y="226"/>
                  </a:lnTo>
                  <a:lnTo>
                    <a:pt x="106" y="226"/>
                  </a:lnTo>
                  <a:lnTo>
                    <a:pt x="102" y="234"/>
                  </a:lnTo>
                  <a:lnTo>
                    <a:pt x="98" y="238"/>
                  </a:lnTo>
                  <a:lnTo>
                    <a:pt x="94" y="240"/>
                  </a:lnTo>
                  <a:lnTo>
                    <a:pt x="88" y="240"/>
                  </a:lnTo>
                  <a:close/>
                  <a:moveTo>
                    <a:pt x="126" y="168"/>
                  </a:moveTo>
                  <a:lnTo>
                    <a:pt x="50" y="168"/>
                  </a:lnTo>
                  <a:lnTo>
                    <a:pt x="50" y="168"/>
                  </a:lnTo>
                  <a:lnTo>
                    <a:pt x="38" y="142"/>
                  </a:lnTo>
                  <a:lnTo>
                    <a:pt x="38" y="142"/>
                  </a:lnTo>
                  <a:lnTo>
                    <a:pt x="22" y="114"/>
                  </a:lnTo>
                  <a:lnTo>
                    <a:pt x="18" y="100"/>
                  </a:lnTo>
                  <a:lnTo>
                    <a:pt x="16" y="88"/>
                  </a:lnTo>
                  <a:lnTo>
                    <a:pt x="16" y="88"/>
                  </a:lnTo>
                  <a:lnTo>
                    <a:pt x="18" y="74"/>
                  </a:lnTo>
                  <a:lnTo>
                    <a:pt x="22" y="60"/>
                  </a:lnTo>
                  <a:lnTo>
                    <a:pt x="28" y="48"/>
                  </a:lnTo>
                  <a:lnTo>
                    <a:pt x="38" y="38"/>
                  </a:lnTo>
                  <a:lnTo>
                    <a:pt x="48" y="28"/>
                  </a:lnTo>
                  <a:lnTo>
                    <a:pt x="60" y="22"/>
                  </a:lnTo>
                  <a:lnTo>
                    <a:pt x="74" y="18"/>
                  </a:lnTo>
                  <a:lnTo>
                    <a:pt x="88" y="16"/>
                  </a:lnTo>
                  <a:lnTo>
                    <a:pt x="88" y="16"/>
                  </a:lnTo>
                  <a:lnTo>
                    <a:pt x="102" y="18"/>
                  </a:lnTo>
                  <a:lnTo>
                    <a:pt x="116" y="22"/>
                  </a:lnTo>
                  <a:lnTo>
                    <a:pt x="128" y="28"/>
                  </a:lnTo>
                  <a:lnTo>
                    <a:pt x="138" y="38"/>
                  </a:lnTo>
                  <a:lnTo>
                    <a:pt x="148" y="48"/>
                  </a:lnTo>
                  <a:lnTo>
                    <a:pt x="154" y="60"/>
                  </a:lnTo>
                  <a:lnTo>
                    <a:pt x="158" y="74"/>
                  </a:lnTo>
                  <a:lnTo>
                    <a:pt x="160" y="88"/>
                  </a:lnTo>
                  <a:lnTo>
                    <a:pt x="160" y="88"/>
                  </a:lnTo>
                  <a:lnTo>
                    <a:pt x="158" y="100"/>
                  </a:lnTo>
                  <a:lnTo>
                    <a:pt x="154" y="114"/>
                  </a:lnTo>
                  <a:lnTo>
                    <a:pt x="138" y="142"/>
                  </a:lnTo>
                  <a:lnTo>
                    <a:pt x="138" y="142"/>
                  </a:lnTo>
                  <a:lnTo>
                    <a:pt x="126" y="168"/>
                  </a:lnTo>
                  <a:close/>
                </a:path>
              </a:pathLst>
            </a:custGeom>
            <a:grpFill/>
            <a:ln w="9525">
              <a:noFill/>
              <a:round/>
            </a:ln>
          </p:spPr>
          <p:txBody>
            <a:bodyPr vert="horz" wrap="square" lIns="91440" tIns="45720" rIns="91440" bIns="45720" numCol="1" anchor="t" anchorCtr="0" compatLnSpc="1"/>
            <a:lstStyle/>
            <a:p>
              <a:endParaRPr lang="ar-SA" sz="1585"/>
            </a:p>
          </p:txBody>
        </p:sp>
        <p:sp>
          <p:nvSpPr>
            <p:cNvPr id="32" name="Freeform 66"/>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close/>
                </a:path>
              </a:pathLst>
            </a:custGeom>
            <a:grpFill/>
            <a:ln w="9525">
              <a:noFill/>
              <a:round/>
            </a:ln>
          </p:spPr>
          <p:txBody>
            <a:bodyPr vert="horz" wrap="square" lIns="91440" tIns="45720" rIns="91440" bIns="45720" numCol="1" anchor="t" anchorCtr="0" compatLnSpc="1"/>
            <a:lstStyle/>
            <a:p>
              <a:endParaRPr lang="ar-SA" sz="1585"/>
            </a:p>
          </p:txBody>
        </p:sp>
        <p:sp>
          <p:nvSpPr>
            <p:cNvPr id="33" name="Freeform 67"/>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path>
              </a:pathLst>
            </a:custGeom>
            <a:grpFill/>
            <a:ln w="9525">
              <a:noFill/>
              <a:round/>
            </a:ln>
          </p:spPr>
          <p:txBody>
            <a:bodyPr vert="horz" wrap="square" lIns="91440" tIns="45720" rIns="91440" bIns="45720" numCol="1" anchor="t" anchorCtr="0" compatLnSpc="1"/>
            <a:lstStyle/>
            <a:p>
              <a:endParaRPr lang="ar-SA" sz="1585"/>
            </a:p>
          </p:txBody>
        </p:sp>
      </p:grpSp>
      <p:grpSp>
        <p:nvGrpSpPr>
          <p:cNvPr id="34" name="Group 261"/>
          <p:cNvGrpSpPr/>
          <p:nvPr/>
        </p:nvGrpSpPr>
        <p:grpSpPr>
          <a:xfrm>
            <a:off x="3549070" y="3706286"/>
            <a:ext cx="234524" cy="234523"/>
            <a:chOff x="5588000" y="1962150"/>
            <a:chExt cx="406400" cy="406400"/>
          </a:xfrm>
          <a:solidFill>
            <a:schemeClr val="bg1"/>
          </a:solidFill>
        </p:grpSpPr>
        <p:sp>
          <p:nvSpPr>
            <p:cNvPr id="35" name="Freeform 106"/>
            <p:cNvSpPr>
              <a:spLocks noEditPoints="1"/>
            </p:cNvSpPr>
            <p:nvPr/>
          </p:nvSpPr>
          <p:spPr bwMode="auto">
            <a:xfrm>
              <a:off x="5588000" y="1962150"/>
              <a:ext cx="406400" cy="406400"/>
            </a:xfrm>
            <a:custGeom>
              <a:avLst/>
              <a:gdLst/>
              <a:ahLst/>
              <a:cxnLst>
                <a:cxn ang="0">
                  <a:pos x="214" y="86"/>
                </a:cxn>
                <a:cxn ang="0">
                  <a:pos x="230" y="54"/>
                </a:cxn>
                <a:cxn ang="0">
                  <a:pos x="210" y="30"/>
                </a:cxn>
                <a:cxn ang="0">
                  <a:pos x="194" y="26"/>
                </a:cxn>
                <a:cxn ang="0">
                  <a:pos x="160" y="38"/>
                </a:cxn>
                <a:cxn ang="0">
                  <a:pos x="150" y="4"/>
                </a:cxn>
                <a:cxn ang="0">
                  <a:pos x="118" y="0"/>
                </a:cxn>
                <a:cxn ang="0">
                  <a:pos x="102" y="12"/>
                </a:cxn>
                <a:cxn ang="0">
                  <a:pos x="66" y="28"/>
                </a:cxn>
                <a:cxn ang="0">
                  <a:pos x="56" y="26"/>
                </a:cxn>
                <a:cxn ang="0">
                  <a:pos x="30" y="46"/>
                </a:cxn>
                <a:cxn ang="0">
                  <a:pos x="28" y="66"/>
                </a:cxn>
                <a:cxn ang="0">
                  <a:pos x="12" y="102"/>
                </a:cxn>
                <a:cxn ang="0">
                  <a:pos x="0" y="112"/>
                </a:cxn>
                <a:cxn ang="0">
                  <a:pos x="0" y="144"/>
                </a:cxn>
                <a:cxn ang="0">
                  <a:pos x="38" y="160"/>
                </a:cxn>
                <a:cxn ang="0">
                  <a:pos x="28" y="190"/>
                </a:cxn>
                <a:cxn ang="0">
                  <a:pos x="30" y="210"/>
                </a:cxn>
                <a:cxn ang="0">
                  <a:pos x="56" y="230"/>
                </a:cxn>
                <a:cxn ang="0">
                  <a:pos x="86" y="214"/>
                </a:cxn>
                <a:cxn ang="0">
                  <a:pos x="102" y="244"/>
                </a:cxn>
                <a:cxn ang="0">
                  <a:pos x="118" y="256"/>
                </a:cxn>
                <a:cxn ang="0">
                  <a:pos x="150" y="252"/>
                </a:cxn>
                <a:cxn ang="0">
                  <a:pos x="160" y="218"/>
                </a:cxn>
                <a:cxn ang="0">
                  <a:pos x="194" y="230"/>
                </a:cxn>
                <a:cxn ang="0">
                  <a:pos x="210" y="226"/>
                </a:cxn>
                <a:cxn ang="0">
                  <a:pos x="230" y="202"/>
                </a:cxn>
                <a:cxn ang="0">
                  <a:pos x="214" y="170"/>
                </a:cxn>
                <a:cxn ang="0">
                  <a:pos x="248" y="152"/>
                </a:cxn>
                <a:cxn ang="0">
                  <a:pos x="256" y="118"/>
                </a:cxn>
                <a:cxn ang="0">
                  <a:pos x="248" y="104"/>
                </a:cxn>
                <a:cxn ang="0">
                  <a:pos x="208" y="148"/>
                </a:cxn>
                <a:cxn ang="0">
                  <a:pos x="200" y="162"/>
                </a:cxn>
                <a:cxn ang="0">
                  <a:pos x="200" y="214"/>
                </a:cxn>
                <a:cxn ang="0">
                  <a:pos x="170" y="198"/>
                </a:cxn>
                <a:cxn ang="0">
                  <a:pos x="154" y="204"/>
                </a:cxn>
                <a:cxn ang="0">
                  <a:pos x="138" y="240"/>
                </a:cxn>
                <a:cxn ang="0">
                  <a:pos x="108" y="208"/>
                </a:cxn>
                <a:cxn ang="0">
                  <a:pos x="94" y="200"/>
                </a:cxn>
                <a:cxn ang="0">
                  <a:pos x="78" y="202"/>
                </a:cxn>
                <a:cxn ang="0">
                  <a:pos x="54" y="178"/>
                </a:cxn>
                <a:cxn ang="0">
                  <a:pos x="52" y="154"/>
                </a:cxn>
                <a:cxn ang="0">
                  <a:pos x="16" y="138"/>
                </a:cxn>
                <a:cxn ang="0">
                  <a:pos x="48" y="108"/>
                </a:cxn>
                <a:cxn ang="0">
                  <a:pos x="56" y="94"/>
                </a:cxn>
                <a:cxn ang="0">
                  <a:pos x="56" y="42"/>
                </a:cxn>
                <a:cxn ang="0">
                  <a:pos x="86" y="58"/>
                </a:cxn>
                <a:cxn ang="0">
                  <a:pos x="102" y="52"/>
                </a:cxn>
                <a:cxn ang="0">
                  <a:pos x="118" y="16"/>
                </a:cxn>
                <a:cxn ang="0">
                  <a:pos x="148" y="48"/>
                </a:cxn>
                <a:cxn ang="0">
                  <a:pos x="162" y="56"/>
                </a:cxn>
                <a:cxn ang="0">
                  <a:pos x="178" y="54"/>
                </a:cxn>
                <a:cxn ang="0">
                  <a:pos x="202" y="78"/>
                </a:cxn>
                <a:cxn ang="0">
                  <a:pos x="204" y="102"/>
                </a:cxn>
                <a:cxn ang="0">
                  <a:pos x="240" y="118"/>
                </a:cxn>
              </a:cxnLst>
              <a:rect l="0" t="0" r="r" b="b"/>
              <a:pathLst>
                <a:path w="256" h="256">
                  <a:moveTo>
                    <a:pt x="244" y="102"/>
                  </a:moveTo>
                  <a:lnTo>
                    <a:pt x="218" y="96"/>
                  </a:lnTo>
                  <a:lnTo>
                    <a:pt x="218" y="96"/>
                  </a:lnTo>
                  <a:lnTo>
                    <a:pt x="214" y="86"/>
                  </a:lnTo>
                  <a:lnTo>
                    <a:pt x="228" y="66"/>
                  </a:lnTo>
                  <a:lnTo>
                    <a:pt x="228" y="66"/>
                  </a:lnTo>
                  <a:lnTo>
                    <a:pt x="230" y="60"/>
                  </a:lnTo>
                  <a:lnTo>
                    <a:pt x="230" y="54"/>
                  </a:lnTo>
                  <a:lnTo>
                    <a:pt x="230" y="50"/>
                  </a:lnTo>
                  <a:lnTo>
                    <a:pt x="226" y="46"/>
                  </a:lnTo>
                  <a:lnTo>
                    <a:pt x="210" y="30"/>
                  </a:lnTo>
                  <a:lnTo>
                    <a:pt x="210" y="30"/>
                  </a:lnTo>
                  <a:lnTo>
                    <a:pt x="206" y="26"/>
                  </a:lnTo>
                  <a:lnTo>
                    <a:pt x="200" y="26"/>
                  </a:lnTo>
                  <a:lnTo>
                    <a:pt x="200" y="26"/>
                  </a:lnTo>
                  <a:lnTo>
                    <a:pt x="194" y="26"/>
                  </a:lnTo>
                  <a:lnTo>
                    <a:pt x="190" y="28"/>
                  </a:lnTo>
                  <a:lnTo>
                    <a:pt x="170" y="42"/>
                  </a:lnTo>
                  <a:lnTo>
                    <a:pt x="170" y="42"/>
                  </a:lnTo>
                  <a:lnTo>
                    <a:pt x="160" y="38"/>
                  </a:lnTo>
                  <a:lnTo>
                    <a:pt x="154" y="12"/>
                  </a:lnTo>
                  <a:lnTo>
                    <a:pt x="154" y="12"/>
                  </a:lnTo>
                  <a:lnTo>
                    <a:pt x="152" y="8"/>
                  </a:lnTo>
                  <a:lnTo>
                    <a:pt x="150" y="4"/>
                  </a:lnTo>
                  <a:lnTo>
                    <a:pt x="144" y="0"/>
                  </a:lnTo>
                  <a:lnTo>
                    <a:pt x="138" y="0"/>
                  </a:lnTo>
                  <a:lnTo>
                    <a:pt x="118" y="0"/>
                  </a:lnTo>
                  <a:lnTo>
                    <a:pt x="118" y="0"/>
                  </a:lnTo>
                  <a:lnTo>
                    <a:pt x="112" y="0"/>
                  </a:lnTo>
                  <a:lnTo>
                    <a:pt x="106" y="4"/>
                  </a:lnTo>
                  <a:lnTo>
                    <a:pt x="104" y="8"/>
                  </a:lnTo>
                  <a:lnTo>
                    <a:pt x="102" y="12"/>
                  </a:lnTo>
                  <a:lnTo>
                    <a:pt x="96" y="38"/>
                  </a:lnTo>
                  <a:lnTo>
                    <a:pt x="96" y="38"/>
                  </a:lnTo>
                  <a:lnTo>
                    <a:pt x="86" y="42"/>
                  </a:lnTo>
                  <a:lnTo>
                    <a:pt x="66" y="28"/>
                  </a:lnTo>
                  <a:lnTo>
                    <a:pt x="66" y="28"/>
                  </a:lnTo>
                  <a:lnTo>
                    <a:pt x="62" y="26"/>
                  </a:lnTo>
                  <a:lnTo>
                    <a:pt x="56" y="26"/>
                  </a:lnTo>
                  <a:lnTo>
                    <a:pt x="56" y="26"/>
                  </a:lnTo>
                  <a:lnTo>
                    <a:pt x="50" y="26"/>
                  </a:lnTo>
                  <a:lnTo>
                    <a:pt x="46" y="30"/>
                  </a:lnTo>
                  <a:lnTo>
                    <a:pt x="30" y="46"/>
                  </a:lnTo>
                  <a:lnTo>
                    <a:pt x="30" y="46"/>
                  </a:lnTo>
                  <a:lnTo>
                    <a:pt x="26" y="50"/>
                  </a:lnTo>
                  <a:lnTo>
                    <a:pt x="26" y="54"/>
                  </a:lnTo>
                  <a:lnTo>
                    <a:pt x="26" y="60"/>
                  </a:lnTo>
                  <a:lnTo>
                    <a:pt x="28" y="66"/>
                  </a:lnTo>
                  <a:lnTo>
                    <a:pt x="42" y="86"/>
                  </a:lnTo>
                  <a:lnTo>
                    <a:pt x="42" y="86"/>
                  </a:lnTo>
                  <a:lnTo>
                    <a:pt x="38" y="96"/>
                  </a:lnTo>
                  <a:lnTo>
                    <a:pt x="12" y="102"/>
                  </a:lnTo>
                  <a:lnTo>
                    <a:pt x="12" y="102"/>
                  </a:lnTo>
                  <a:lnTo>
                    <a:pt x="8" y="104"/>
                  </a:lnTo>
                  <a:lnTo>
                    <a:pt x="4" y="106"/>
                  </a:lnTo>
                  <a:lnTo>
                    <a:pt x="0" y="112"/>
                  </a:lnTo>
                  <a:lnTo>
                    <a:pt x="0" y="118"/>
                  </a:lnTo>
                  <a:lnTo>
                    <a:pt x="0" y="138"/>
                  </a:lnTo>
                  <a:lnTo>
                    <a:pt x="0" y="138"/>
                  </a:lnTo>
                  <a:lnTo>
                    <a:pt x="0" y="144"/>
                  </a:lnTo>
                  <a:lnTo>
                    <a:pt x="4" y="150"/>
                  </a:lnTo>
                  <a:lnTo>
                    <a:pt x="8" y="152"/>
                  </a:lnTo>
                  <a:lnTo>
                    <a:pt x="12" y="154"/>
                  </a:lnTo>
                  <a:lnTo>
                    <a:pt x="38" y="160"/>
                  </a:lnTo>
                  <a:lnTo>
                    <a:pt x="38" y="160"/>
                  </a:lnTo>
                  <a:lnTo>
                    <a:pt x="42" y="170"/>
                  </a:lnTo>
                  <a:lnTo>
                    <a:pt x="28" y="190"/>
                  </a:lnTo>
                  <a:lnTo>
                    <a:pt x="28" y="190"/>
                  </a:lnTo>
                  <a:lnTo>
                    <a:pt x="26" y="196"/>
                  </a:lnTo>
                  <a:lnTo>
                    <a:pt x="26" y="202"/>
                  </a:lnTo>
                  <a:lnTo>
                    <a:pt x="26" y="206"/>
                  </a:lnTo>
                  <a:lnTo>
                    <a:pt x="30" y="210"/>
                  </a:lnTo>
                  <a:lnTo>
                    <a:pt x="46" y="226"/>
                  </a:lnTo>
                  <a:lnTo>
                    <a:pt x="46" y="226"/>
                  </a:lnTo>
                  <a:lnTo>
                    <a:pt x="50" y="230"/>
                  </a:lnTo>
                  <a:lnTo>
                    <a:pt x="56" y="230"/>
                  </a:lnTo>
                  <a:lnTo>
                    <a:pt x="56" y="230"/>
                  </a:lnTo>
                  <a:lnTo>
                    <a:pt x="62" y="230"/>
                  </a:lnTo>
                  <a:lnTo>
                    <a:pt x="66" y="228"/>
                  </a:lnTo>
                  <a:lnTo>
                    <a:pt x="86" y="214"/>
                  </a:lnTo>
                  <a:lnTo>
                    <a:pt x="86" y="214"/>
                  </a:lnTo>
                  <a:lnTo>
                    <a:pt x="96" y="218"/>
                  </a:lnTo>
                  <a:lnTo>
                    <a:pt x="102" y="244"/>
                  </a:lnTo>
                  <a:lnTo>
                    <a:pt x="102" y="244"/>
                  </a:lnTo>
                  <a:lnTo>
                    <a:pt x="104" y="248"/>
                  </a:lnTo>
                  <a:lnTo>
                    <a:pt x="106" y="252"/>
                  </a:lnTo>
                  <a:lnTo>
                    <a:pt x="112" y="256"/>
                  </a:lnTo>
                  <a:lnTo>
                    <a:pt x="118" y="256"/>
                  </a:lnTo>
                  <a:lnTo>
                    <a:pt x="138" y="256"/>
                  </a:lnTo>
                  <a:lnTo>
                    <a:pt x="138" y="256"/>
                  </a:lnTo>
                  <a:lnTo>
                    <a:pt x="144" y="256"/>
                  </a:lnTo>
                  <a:lnTo>
                    <a:pt x="150" y="252"/>
                  </a:lnTo>
                  <a:lnTo>
                    <a:pt x="152" y="248"/>
                  </a:lnTo>
                  <a:lnTo>
                    <a:pt x="154" y="244"/>
                  </a:lnTo>
                  <a:lnTo>
                    <a:pt x="160" y="218"/>
                  </a:lnTo>
                  <a:lnTo>
                    <a:pt x="160" y="218"/>
                  </a:lnTo>
                  <a:lnTo>
                    <a:pt x="170" y="214"/>
                  </a:lnTo>
                  <a:lnTo>
                    <a:pt x="190" y="228"/>
                  </a:lnTo>
                  <a:lnTo>
                    <a:pt x="190" y="228"/>
                  </a:lnTo>
                  <a:lnTo>
                    <a:pt x="194" y="230"/>
                  </a:lnTo>
                  <a:lnTo>
                    <a:pt x="200" y="230"/>
                  </a:lnTo>
                  <a:lnTo>
                    <a:pt x="200" y="230"/>
                  </a:lnTo>
                  <a:lnTo>
                    <a:pt x="206" y="230"/>
                  </a:lnTo>
                  <a:lnTo>
                    <a:pt x="210" y="226"/>
                  </a:lnTo>
                  <a:lnTo>
                    <a:pt x="226" y="210"/>
                  </a:lnTo>
                  <a:lnTo>
                    <a:pt x="226" y="210"/>
                  </a:lnTo>
                  <a:lnTo>
                    <a:pt x="230" y="206"/>
                  </a:lnTo>
                  <a:lnTo>
                    <a:pt x="230" y="202"/>
                  </a:lnTo>
                  <a:lnTo>
                    <a:pt x="230" y="196"/>
                  </a:lnTo>
                  <a:lnTo>
                    <a:pt x="228" y="190"/>
                  </a:lnTo>
                  <a:lnTo>
                    <a:pt x="214" y="170"/>
                  </a:lnTo>
                  <a:lnTo>
                    <a:pt x="214" y="170"/>
                  </a:lnTo>
                  <a:lnTo>
                    <a:pt x="218" y="160"/>
                  </a:lnTo>
                  <a:lnTo>
                    <a:pt x="244" y="154"/>
                  </a:lnTo>
                  <a:lnTo>
                    <a:pt x="244" y="154"/>
                  </a:lnTo>
                  <a:lnTo>
                    <a:pt x="248" y="152"/>
                  </a:lnTo>
                  <a:lnTo>
                    <a:pt x="252" y="150"/>
                  </a:lnTo>
                  <a:lnTo>
                    <a:pt x="256" y="144"/>
                  </a:lnTo>
                  <a:lnTo>
                    <a:pt x="256" y="138"/>
                  </a:lnTo>
                  <a:lnTo>
                    <a:pt x="256" y="118"/>
                  </a:lnTo>
                  <a:lnTo>
                    <a:pt x="256" y="118"/>
                  </a:lnTo>
                  <a:lnTo>
                    <a:pt x="256" y="112"/>
                  </a:lnTo>
                  <a:lnTo>
                    <a:pt x="252" y="106"/>
                  </a:lnTo>
                  <a:lnTo>
                    <a:pt x="248" y="104"/>
                  </a:lnTo>
                  <a:lnTo>
                    <a:pt x="244" y="102"/>
                  </a:lnTo>
                  <a:close/>
                  <a:moveTo>
                    <a:pt x="216" y="144"/>
                  </a:moveTo>
                  <a:lnTo>
                    <a:pt x="216" y="144"/>
                  </a:lnTo>
                  <a:lnTo>
                    <a:pt x="208" y="148"/>
                  </a:lnTo>
                  <a:lnTo>
                    <a:pt x="204" y="154"/>
                  </a:lnTo>
                  <a:lnTo>
                    <a:pt x="204" y="154"/>
                  </a:lnTo>
                  <a:lnTo>
                    <a:pt x="200" y="162"/>
                  </a:lnTo>
                  <a:lnTo>
                    <a:pt x="200" y="162"/>
                  </a:lnTo>
                  <a:lnTo>
                    <a:pt x="198" y="170"/>
                  </a:lnTo>
                  <a:lnTo>
                    <a:pt x="202" y="178"/>
                  </a:lnTo>
                  <a:lnTo>
                    <a:pt x="214" y="200"/>
                  </a:lnTo>
                  <a:lnTo>
                    <a:pt x="200" y="214"/>
                  </a:lnTo>
                  <a:lnTo>
                    <a:pt x="178" y="202"/>
                  </a:lnTo>
                  <a:lnTo>
                    <a:pt x="178" y="202"/>
                  </a:lnTo>
                  <a:lnTo>
                    <a:pt x="174" y="198"/>
                  </a:lnTo>
                  <a:lnTo>
                    <a:pt x="170" y="198"/>
                  </a:lnTo>
                  <a:lnTo>
                    <a:pt x="170" y="198"/>
                  </a:lnTo>
                  <a:lnTo>
                    <a:pt x="162" y="200"/>
                  </a:lnTo>
                  <a:lnTo>
                    <a:pt x="162" y="200"/>
                  </a:lnTo>
                  <a:lnTo>
                    <a:pt x="154" y="204"/>
                  </a:lnTo>
                  <a:lnTo>
                    <a:pt x="154" y="204"/>
                  </a:lnTo>
                  <a:lnTo>
                    <a:pt x="148" y="208"/>
                  </a:lnTo>
                  <a:lnTo>
                    <a:pt x="144" y="216"/>
                  </a:lnTo>
                  <a:lnTo>
                    <a:pt x="138" y="240"/>
                  </a:lnTo>
                  <a:lnTo>
                    <a:pt x="118" y="240"/>
                  </a:lnTo>
                  <a:lnTo>
                    <a:pt x="112" y="216"/>
                  </a:lnTo>
                  <a:lnTo>
                    <a:pt x="112" y="216"/>
                  </a:lnTo>
                  <a:lnTo>
                    <a:pt x="108" y="208"/>
                  </a:lnTo>
                  <a:lnTo>
                    <a:pt x="102" y="204"/>
                  </a:lnTo>
                  <a:lnTo>
                    <a:pt x="102" y="204"/>
                  </a:lnTo>
                  <a:lnTo>
                    <a:pt x="94" y="200"/>
                  </a:lnTo>
                  <a:lnTo>
                    <a:pt x="94" y="200"/>
                  </a:lnTo>
                  <a:lnTo>
                    <a:pt x="86" y="198"/>
                  </a:lnTo>
                  <a:lnTo>
                    <a:pt x="86" y="198"/>
                  </a:lnTo>
                  <a:lnTo>
                    <a:pt x="82" y="198"/>
                  </a:lnTo>
                  <a:lnTo>
                    <a:pt x="78" y="202"/>
                  </a:lnTo>
                  <a:lnTo>
                    <a:pt x="56" y="214"/>
                  </a:lnTo>
                  <a:lnTo>
                    <a:pt x="42" y="200"/>
                  </a:lnTo>
                  <a:lnTo>
                    <a:pt x="54" y="178"/>
                  </a:lnTo>
                  <a:lnTo>
                    <a:pt x="54" y="178"/>
                  </a:lnTo>
                  <a:lnTo>
                    <a:pt x="58" y="170"/>
                  </a:lnTo>
                  <a:lnTo>
                    <a:pt x="56" y="162"/>
                  </a:lnTo>
                  <a:lnTo>
                    <a:pt x="56" y="162"/>
                  </a:lnTo>
                  <a:lnTo>
                    <a:pt x="52" y="154"/>
                  </a:lnTo>
                  <a:lnTo>
                    <a:pt x="52" y="154"/>
                  </a:lnTo>
                  <a:lnTo>
                    <a:pt x="48" y="148"/>
                  </a:lnTo>
                  <a:lnTo>
                    <a:pt x="40" y="144"/>
                  </a:lnTo>
                  <a:lnTo>
                    <a:pt x="16" y="138"/>
                  </a:lnTo>
                  <a:lnTo>
                    <a:pt x="16" y="118"/>
                  </a:lnTo>
                  <a:lnTo>
                    <a:pt x="40" y="112"/>
                  </a:lnTo>
                  <a:lnTo>
                    <a:pt x="40" y="112"/>
                  </a:lnTo>
                  <a:lnTo>
                    <a:pt x="48" y="108"/>
                  </a:lnTo>
                  <a:lnTo>
                    <a:pt x="52" y="102"/>
                  </a:lnTo>
                  <a:lnTo>
                    <a:pt x="52" y="102"/>
                  </a:lnTo>
                  <a:lnTo>
                    <a:pt x="56" y="94"/>
                  </a:lnTo>
                  <a:lnTo>
                    <a:pt x="56" y="94"/>
                  </a:lnTo>
                  <a:lnTo>
                    <a:pt x="58" y="86"/>
                  </a:lnTo>
                  <a:lnTo>
                    <a:pt x="54" y="78"/>
                  </a:lnTo>
                  <a:lnTo>
                    <a:pt x="42" y="56"/>
                  </a:lnTo>
                  <a:lnTo>
                    <a:pt x="56" y="42"/>
                  </a:lnTo>
                  <a:lnTo>
                    <a:pt x="78" y="54"/>
                  </a:lnTo>
                  <a:lnTo>
                    <a:pt x="78" y="54"/>
                  </a:lnTo>
                  <a:lnTo>
                    <a:pt x="82" y="58"/>
                  </a:lnTo>
                  <a:lnTo>
                    <a:pt x="86" y="58"/>
                  </a:lnTo>
                  <a:lnTo>
                    <a:pt x="86" y="58"/>
                  </a:lnTo>
                  <a:lnTo>
                    <a:pt x="94" y="56"/>
                  </a:lnTo>
                  <a:lnTo>
                    <a:pt x="94" y="56"/>
                  </a:lnTo>
                  <a:lnTo>
                    <a:pt x="102" y="52"/>
                  </a:lnTo>
                  <a:lnTo>
                    <a:pt x="102" y="52"/>
                  </a:lnTo>
                  <a:lnTo>
                    <a:pt x="108" y="48"/>
                  </a:lnTo>
                  <a:lnTo>
                    <a:pt x="112" y="40"/>
                  </a:lnTo>
                  <a:lnTo>
                    <a:pt x="118" y="16"/>
                  </a:lnTo>
                  <a:lnTo>
                    <a:pt x="138" y="16"/>
                  </a:lnTo>
                  <a:lnTo>
                    <a:pt x="144" y="40"/>
                  </a:lnTo>
                  <a:lnTo>
                    <a:pt x="144" y="40"/>
                  </a:lnTo>
                  <a:lnTo>
                    <a:pt x="148" y="48"/>
                  </a:lnTo>
                  <a:lnTo>
                    <a:pt x="154" y="52"/>
                  </a:lnTo>
                  <a:lnTo>
                    <a:pt x="154" y="52"/>
                  </a:lnTo>
                  <a:lnTo>
                    <a:pt x="162" y="56"/>
                  </a:lnTo>
                  <a:lnTo>
                    <a:pt x="162" y="56"/>
                  </a:lnTo>
                  <a:lnTo>
                    <a:pt x="170" y="58"/>
                  </a:lnTo>
                  <a:lnTo>
                    <a:pt x="170" y="58"/>
                  </a:lnTo>
                  <a:lnTo>
                    <a:pt x="174" y="58"/>
                  </a:lnTo>
                  <a:lnTo>
                    <a:pt x="178" y="54"/>
                  </a:lnTo>
                  <a:lnTo>
                    <a:pt x="200" y="42"/>
                  </a:lnTo>
                  <a:lnTo>
                    <a:pt x="214" y="56"/>
                  </a:lnTo>
                  <a:lnTo>
                    <a:pt x="202" y="78"/>
                  </a:lnTo>
                  <a:lnTo>
                    <a:pt x="202" y="78"/>
                  </a:lnTo>
                  <a:lnTo>
                    <a:pt x="198" y="86"/>
                  </a:lnTo>
                  <a:lnTo>
                    <a:pt x="200" y="94"/>
                  </a:lnTo>
                  <a:lnTo>
                    <a:pt x="200" y="94"/>
                  </a:lnTo>
                  <a:lnTo>
                    <a:pt x="204" y="102"/>
                  </a:lnTo>
                  <a:lnTo>
                    <a:pt x="204" y="102"/>
                  </a:lnTo>
                  <a:lnTo>
                    <a:pt x="208" y="108"/>
                  </a:lnTo>
                  <a:lnTo>
                    <a:pt x="216" y="112"/>
                  </a:lnTo>
                  <a:lnTo>
                    <a:pt x="240" y="118"/>
                  </a:lnTo>
                  <a:lnTo>
                    <a:pt x="240" y="138"/>
                  </a:lnTo>
                  <a:lnTo>
                    <a:pt x="216" y="144"/>
                  </a:lnTo>
                  <a:close/>
                </a:path>
              </a:pathLst>
            </a:custGeom>
            <a:grpFill/>
            <a:ln w="9525">
              <a:noFill/>
              <a:round/>
            </a:ln>
          </p:spPr>
          <p:txBody>
            <a:bodyPr vert="horz" wrap="square" lIns="91440" tIns="45720" rIns="91440" bIns="45720" numCol="1" anchor="t" anchorCtr="0" compatLnSpc="1"/>
            <a:lstStyle/>
            <a:p>
              <a:endParaRPr lang="ar-SA" sz="1585"/>
            </a:p>
          </p:txBody>
        </p:sp>
        <p:sp>
          <p:nvSpPr>
            <p:cNvPr id="36" name="Freeform 109"/>
            <p:cNvSpPr>
              <a:spLocks noEditPoints="1"/>
            </p:cNvSpPr>
            <p:nvPr/>
          </p:nvSpPr>
          <p:spPr bwMode="auto">
            <a:xfrm>
              <a:off x="5702300" y="2076450"/>
              <a:ext cx="177800" cy="177800"/>
            </a:xfrm>
            <a:custGeom>
              <a:avLst/>
              <a:gdLst/>
              <a:ahLst/>
              <a:cxnLst>
                <a:cxn ang="0">
                  <a:pos x="56" y="0"/>
                </a:cxn>
                <a:cxn ang="0">
                  <a:pos x="34" y="4"/>
                </a:cxn>
                <a:cxn ang="0">
                  <a:pos x="16" y="16"/>
                </a:cxn>
                <a:cxn ang="0">
                  <a:pos x="4" y="34"/>
                </a:cxn>
                <a:cxn ang="0">
                  <a:pos x="0" y="56"/>
                </a:cxn>
                <a:cxn ang="0">
                  <a:pos x="2" y="68"/>
                </a:cxn>
                <a:cxn ang="0">
                  <a:pos x="10" y="88"/>
                </a:cxn>
                <a:cxn ang="0">
                  <a:pos x="24" y="102"/>
                </a:cxn>
                <a:cxn ang="0">
                  <a:pos x="44" y="110"/>
                </a:cxn>
                <a:cxn ang="0">
                  <a:pos x="56" y="112"/>
                </a:cxn>
                <a:cxn ang="0">
                  <a:pos x="78" y="108"/>
                </a:cxn>
                <a:cxn ang="0">
                  <a:pos x="96" y="96"/>
                </a:cxn>
                <a:cxn ang="0">
                  <a:pos x="108" y="78"/>
                </a:cxn>
                <a:cxn ang="0">
                  <a:pos x="112" y="56"/>
                </a:cxn>
                <a:cxn ang="0">
                  <a:pos x="110" y="44"/>
                </a:cxn>
                <a:cxn ang="0">
                  <a:pos x="102" y="24"/>
                </a:cxn>
                <a:cxn ang="0">
                  <a:pos x="88" y="10"/>
                </a:cxn>
                <a:cxn ang="0">
                  <a:pos x="68" y="2"/>
                </a:cxn>
                <a:cxn ang="0">
                  <a:pos x="56" y="104"/>
                </a:cxn>
                <a:cxn ang="0">
                  <a:pos x="46" y="104"/>
                </a:cxn>
                <a:cxn ang="0">
                  <a:pos x="28" y="96"/>
                </a:cxn>
                <a:cxn ang="0">
                  <a:pos x="16" y="84"/>
                </a:cxn>
                <a:cxn ang="0">
                  <a:pos x="8" y="66"/>
                </a:cxn>
                <a:cxn ang="0">
                  <a:pos x="8" y="56"/>
                </a:cxn>
                <a:cxn ang="0">
                  <a:pos x="10" y="36"/>
                </a:cxn>
                <a:cxn ang="0">
                  <a:pos x="22" y="22"/>
                </a:cxn>
                <a:cxn ang="0">
                  <a:pos x="36" y="10"/>
                </a:cxn>
                <a:cxn ang="0">
                  <a:pos x="56" y="6"/>
                </a:cxn>
                <a:cxn ang="0">
                  <a:pos x="66" y="8"/>
                </a:cxn>
                <a:cxn ang="0">
                  <a:pos x="84" y="16"/>
                </a:cxn>
                <a:cxn ang="0">
                  <a:pos x="96" y="28"/>
                </a:cxn>
                <a:cxn ang="0">
                  <a:pos x="104" y="46"/>
                </a:cxn>
                <a:cxn ang="0">
                  <a:pos x="106" y="56"/>
                </a:cxn>
                <a:cxn ang="0">
                  <a:pos x="102" y="76"/>
                </a:cxn>
                <a:cxn ang="0">
                  <a:pos x="90" y="90"/>
                </a:cxn>
                <a:cxn ang="0">
                  <a:pos x="76" y="102"/>
                </a:cxn>
                <a:cxn ang="0">
                  <a:pos x="56" y="104"/>
                </a:cxn>
              </a:cxnLst>
              <a:rect l="0" t="0" r="r" b="b"/>
              <a:pathLst>
                <a:path w="112" h="112">
                  <a:moveTo>
                    <a:pt x="56" y="0"/>
                  </a:moveTo>
                  <a:lnTo>
                    <a:pt x="56" y="0"/>
                  </a:lnTo>
                  <a:lnTo>
                    <a:pt x="44" y="2"/>
                  </a:lnTo>
                  <a:lnTo>
                    <a:pt x="34" y="4"/>
                  </a:lnTo>
                  <a:lnTo>
                    <a:pt x="24" y="10"/>
                  </a:lnTo>
                  <a:lnTo>
                    <a:pt x="16" y="16"/>
                  </a:lnTo>
                  <a:lnTo>
                    <a:pt x="10" y="24"/>
                  </a:lnTo>
                  <a:lnTo>
                    <a:pt x="4" y="34"/>
                  </a:lnTo>
                  <a:lnTo>
                    <a:pt x="2" y="44"/>
                  </a:lnTo>
                  <a:lnTo>
                    <a:pt x="0" y="56"/>
                  </a:lnTo>
                  <a:lnTo>
                    <a:pt x="0" y="56"/>
                  </a:lnTo>
                  <a:lnTo>
                    <a:pt x="2" y="68"/>
                  </a:lnTo>
                  <a:lnTo>
                    <a:pt x="4" y="78"/>
                  </a:lnTo>
                  <a:lnTo>
                    <a:pt x="10" y="88"/>
                  </a:lnTo>
                  <a:lnTo>
                    <a:pt x="16" y="96"/>
                  </a:lnTo>
                  <a:lnTo>
                    <a:pt x="24" y="102"/>
                  </a:lnTo>
                  <a:lnTo>
                    <a:pt x="34" y="108"/>
                  </a:lnTo>
                  <a:lnTo>
                    <a:pt x="44" y="110"/>
                  </a:lnTo>
                  <a:lnTo>
                    <a:pt x="56" y="112"/>
                  </a:lnTo>
                  <a:lnTo>
                    <a:pt x="56" y="112"/>
                  </a:lnTo>
                  <a:lnTo>
                    <a:pt x="68" y="110"/>
                  </a:lnTo>
                  <a:lnTo>
                    <a:pt x="78" y="108"/>
                  </a:lnTo>
                  <a:lnTo>
                    <a:pt x="88" y="102"/>
                  </a:lnTo>
                  <a:lnTo>
                    <a:pt x="96" y="96"/>
                  </a:lnTo>
                  <a:lnTo>
                    <a:pt x="102" y="88"/>
                  </a:lnTo>
                  <a:lnTo>
                    <a:pt x="108" y="78"/>
                  </a:lnTo>
                  <a:lnTo>
                    <a:pt x="110" y="68"/>
                  </a:lnTo>
                  <a:lnTo>
                    <a:pt x="112" y="56"/>
                  </a:lnTo>
                  <a:lnTo>
                    <a:pt x="112" y="56"/>
                  </a:lnTo>
                  <a:lnTo>
                    <a:pt x="110" y="44"/>
                  </a:lnTo>
                  <a:lnTo>
                    <a:pt x="108" y="34"/>
                  </a:lnTo>
                  <a:lnTo>
                    <a:pt x="102" y="24"/>
                  </a:lnTo>
                  <a:lnTo>
                    <a:pt x="96" y="16"/>
                  </a:lnTo>
                  <a:lnTo>
                    <a:pt x="88" y="10"/>
                  </a:lnTo>
                  <a:lnTo>
                    <a:pt x="78" y="4"/>
                  </a:lnTo>
                  <a:lnTo>
                    <a:pt x="68" y="2"/>
                  </a:lnTo>
                  <a:lnTo>
                    <a:pt x="56" y="0"/>
                  </a:lnTo>
                  <a:close/>
                  <a:moveTo>
                    <a:pt x="56" y="104"/>
                  </a:moveTo>
                  <a:lnTo>
                    <a:pt x="56" y="104"/>
                  </a:lnTo>
                  <a:lnTo>
                    <a:pt x="46" y="104"/>
                  </a:lnTo>
                  <a:lnTo>
                    <a:pt x="36" y="102"/>
                  </a:lnTo>
                  <a:lnTo>
                    <a:pt x="28" y="96"/>
                  </a:lnTo>
                  <a:lnTo>
                    <a:pt x="22" y="90"/>
                  </a:lnTo>
                  <a:lnTo>
                    <a:pt x="16" y="84"/>
                  </a:lnTo>
                  <a:lnTo>
                    <a:pt x="10" y="76"/>
                  </a:lnTo>
                  <a:lnTo>
                    <a:pt x="8" y="66"/>
                  </a:lnTo>
                  <a:lnTo>
                    <a:pt x="8" y="56"/>
                  </a:lnTo>
                  <a:lnTo>
                    <a:pt x="8" y="56"/>
                  </a:lnTo>
                  <a:lnTo>
                    <a:pt x="8" y="46"/>
                  </a:lnTo>
                  <a:lnTo>
                    <a:pt x="10" y="36"/>
                  </a:lnTo>
                  <a:lnTo>
                    <a:pt x="16" y="28"/>
                  </a:lnTo>
                  <a:lnTo>
                    <a:pt x="22" y="22"/>
                  </a:lnTo>
                  <a:lnTo>
                    <a:pt x="28" y="16"/>
                  </a:lnTo>
                  <a:lnTo>
                    <a:pt x="36" y="10"/>
                  </a:lnTo>
                  <a:lnTo>
                    <a:pt x="46" y="8"/>
                  </a:lnTo>
                  <a:lnTo>
                    <a:pt x="56" y="6"/>
                  </a:lnTo>
                  <a:lnTo>
                    <a:pt x="56" y="6"/>
                  </a:lnTo>
                  <a:lnTo>
                    <a:pt x="66" y="8"/>
                  </a:lnTo>
                  <a:lnTo>
                    <a:pt x="76" y="10"/>
                  </a:lnTo>
                  <a:lnTo>
                    <a:pt x="84" y="16"/>
                  </a:lnTo>
                  <a:lnTo>
                    <a:pt x="90" y="22"/>
                  </a:lnTo>
                  <a:lnTo>
                    <a:pt x="96" y="28"/>
                  </a:lnTo>
                  <a:lnTo>
                    <a:pt x="102" y="36"/>
                  </a:lnTo>
                  <a:lnTo>
                    <a:pt x="104" y="46"/>
                  </a:lnTo>
                  <a:lnTo>
                    <a:pt x="106" y="56"/>
                  </a:lnTo>
                  <a:lnTo>
                    <a:pt x="106" y="56"/>
                  </a:lnTo>
                  <a:lnTo>
                    <a:pt x="104" y="66"/>
                  </a:lnTo>
                  <a:lnTo>
                    <a:pt x="102" y="76"/>
                  </a:lnTo>
                  <a:lnTo>
                    <a:pt x="96" y="84"/>
                  </a:lnTo>
                  <a:lnTo>
                    <a:pt x="90" y="90"/>
                  </a:lnTo>
                  <a:lnTo>
                    <a:pt x="84" y="96"/>
                  </a:lnTo>
                  <a:lnTo>
                    <a:pt x="76" y="102"/>
                  </a:lnTo>
                  <a:lnTo>
                    <a:pt x="66" y="104"/>
                  </a:lnTo>
                  <a:lnTo>
                    <a:pt x="56" y="104"/>
                  </a:lnTo>
                  <a:close/>
                </a:path>
              </a:pathLst>
            </a:custGeom>
            <a:grpFill/>
            <a:ln w="9525">
              <a:noFill/>
              <a:round/>
            </a:ln>
          </p:spPr>
          <p:txBody>
            <a:bodyPr vert="horz" wrap="square" lIns="91440" tIns="45720" rIns="91440" bIns="45720" numCol="1" anchor="t" anchorCtr="0" compatLnSpc="1"/>
            <a:lstStyle/>
            <a:p>
              <a:endParaRPr lang="ar-SA" sz="1585"/>
            </a:p>
          </p:txBody>
        </p:sp>
        <p:sp>
          <p:nvSpPr>
            <p:cNvPr id="37" name="Freeform 112"/>
            <p:cNvSpPr>
              <a:spLocks noEditPoints="1"/>
            </p:cNvSpPr>
            <p:nvPr/>
          </p:nvSpPr>
          <p:spPr bwMode="auto">
            <a:xfrm>
              <a:off x="5740400" y="2114550"/>
              <a:ext cx="101600" cy="101600"/>
            </a:xfrm>
            <a:custGeom>
              <a:avLst/>
              <a:gdLst/>
              <a:ahLst/>
              <a:cxnLst>
                <a:cxn ang="0">
                  <a:pos x="32" y="0"/>
                </a:cxn>
                <a:cxn ang="0">
                  <a:pos x="32" y="0"/>
                </a:cxn>
                <a:cxn ang="0">
                  <a:pos x="26" y="0"/>
                </a:cxn>
                <a:cxn ang="0">
                  <a:pos x="20" y="2"/>
                </a:cxn>
                <a:cxn ang="0">
                  <a:pos x="10" y="10"/>
                </a:cxn>
                <a:cxn ang="0">
                  <a:pos x="2" y="20"/>
                </a:cxn>
                <a:cxn ang="0">
                  <a:pos x="0" y="26"/>
                </a:cxn>
                <a:cxn ang="0">
                  <a:pos x="0" y="32"/>
                </a:cxn>
                <a:cxn ang="0">
                  <a:pos x="0" y="32"/>
                </a:cxn>
                <a:cxn ang="0">
                  <a:pos x="0" y="38"/>
                </a:cxn>
                <a:cxn ang="0">
                  <a:pos x="2" y="44"/>
                </a:cxn>
                <a:cxn ang="0">
                  <a:pos x="10" y="54"/>
                </a:cxn>
                <a:cxn ang="0">
                  <a:pos x="20" y="62"/>
                </a:cxn>
                <a:cxn ang="0">
                  <a:pos x="26" y="64"/>
                </a:cxn>
                <a:cxn ang="0">
                  <a:pos x="32" y="64"/>
                </a:cxn>
                <a:cxn ang="0">
                  <a:pos x="32" y="64"/>
                </a:cxn>
                <a:cxn ang="0">
                  <a:pos x="38" y="64"/>
                </a:cxn>
                <a:cxn ang="0">
                  <a:pos x="44" y="62"/>
                </a:cxn>
                <a:cxn ang="0">
                  <a:pos x="54" y="54"/>
                </a:cxn>
                <a:cxn ang="0">
                  <a:pos x="62" y="44"/>
                </a:cxn>
                <a:cxn ang="0">
                  <a:pos x="64" y="38"/>
                </a:cxn>
                <a:cxn ang="0">
                  <a:pos x="64" y="32"/>
                </a:cxn>
                <a:cxn ang="0">
                  <a:pos x="64" y="32"/>
                </a:cxn>
                <a:cxn ang="0">
                  <a:pos x="64" y="26"/>
                </a:cxn>
                <a:cxn ang="0">
                  <a:pos x="62" y="20"/>
                </a:cxn>
                <a:cxn ang="0">
                  <a:pos x="54" y="10"/>
                </a:cxn>
                <a:cxn ang="0">
                  <a:pos x="44" y="2"/>
                </a:cxn>
                <a:cxn ang="0">
                  <a:pos x="38" y="0"/>
                </a:cxn>
                <a:cxn ang="0">
                  <a:pos x="32" y="0"/>
                </a:cxn>
                <a:cxn ang="0">
                  <a:pos x="32" y="56"/>
                </a:cxn>
                <a:cxn ang="0">
                  <a:pos x="32" y="56"/>
                </a:cxn>
                <a:cxn ang="0">
                  <a:pos x="22" y="54"/>
                </a:cxn>
                <a:cxn ang="0">
                  <a:pos x="16" y="48"/>
                </a:cxn>
                <a:cxn ang="0">
                  <a:pos x="10" y="42"/>
                </a:cxn>
                <a:cxn ang="0">
                  <a:pos x="8" y="32"/>
                </a:cxn>
                <a:cxn ang="0">
                  <a:pos x="8" y="32"/>
                </a:cxn>
                <a:cxn ang="0">
                  <a:pos x="10" y="22"/>
                </a:cxn>
                <a:cxn ang="0">
                  <a:pos x="16" y="16"/>
                </a:cxn>
                <a:cxn ang="0">
                  <a:pos x="22" y="10"/>
                </a:cxn>
                <a:cxn ang="0">
                  <a:pos x="32" y="8"/>
                </a:cxn>
                <a:cxn ang="0">
                  <a:pos x="32" y="8"/>
                </a:cxn>
                <a:cxn ang="0">
                  <a:pos x="42" y="10"/>
                </a:cxn>
                <a:cxn ang="0">
                  <a:pos x="48" y="16"/>
                </a:cxn>
                <a:cxn ang="0">
                  <a:pos x="54" y="22"/>
                </a:cxn>
                <a:cxn ang="0">
                  <a:pos x="56" y="32"/>
                </a:cxn>
                <a:cxn ang="0">
                  <a:pos x="56" y="32"/>
                </a:cxn>
                <a:cxn ang="0">
                  <a:pos x="54" y="42"/>
                </a:cxn>
                <a:cxn ang="0">
                  <a:pos x="48" y="48"/>
                </a:cxn>
                <a:cxn ang="0">
                  <a:pos x="42" y="54"/>
                </a:cxn>
                <a:cxn ang="0">
                  <a:pos x="32" y="56"/>
                </a:cxn>
              </a:cxnLst>
              <a:rect l="0" t="0" r="r" b="b"/>
              <a:pathLst>
                <a:path w="64" h="64">
                  <a:moveTo>
                    <a:pt x="32" y="0"/>
                  </a:moveTo>
                  <a:lnTo>
                    <a:pt x="32" y="0"/>
                  </a:lnTo>
                  <a:lnTo>
                    <a:pt x="26" y="0"/>
                  </a:lnTo>
                  <a:lnTo>
                    <a:pt x="20" y="2"/>
                  </a:lnTo>
                  <a:lnTo>
                    <a:pt x="10" y="10"/>
                  </a:lnTo>
                  <a:lnTo>
                    <a:pt x="2" y="20"/>
                  </a:lnTo>
                  <a:lnTo>
                    <a:pt x="0" y="26"/>
                  </a:lnTo>
                  <a:lnTo>
                    <a:pt x="0" y="32"/>
                  </a:lnTo>
                  <a:lnTo>
                    <a:pt x="0" y="32"/>
                  </a:lnTo>
                  <a:lnTo>
                    <a:pt x="0" y="38"/>
                  </a:lnTo>
                  <a:lnTo>
                    <a:pt x="2" y="44"/>
                  </a:lnTo>
                  <a:lnTo>
                    <a:pt x="10" y="54"/>
                  </a:lnTo>
                  <a:lnTo>
                    <a:pt x="20" y="62"/>
                  </a:lnTo>
                  <a:lnTo>
                    <a:pt x="26" y="64"/>
                  </a:lnTo>
                  <a:lnTo>
                    <a:pt x="32" y="64"/>
                  </a:lnTo>
                  <a:lnTo>
                    <a:pt x="32" y="64"/>
                  </a:lnTo>
                  <a:lnTo>
                    <a:pt x="38" y="64"/>
                  </a:lnTo>
                  <a:lnTo>
                    <a:pt x="44" y="62"/>
                  </a:lnTo>
                  <a:lnTo>
                    <a:pt x="54" y="54"/>
                  </a:lnTo>
                  <a:lnTo>
                    <a:pt x="62" y="44"/>
                  </a:lnTo>
                  <a:lnTo>
                    <a:pt x="64" y="38"/>
                  </a:lnTo>
                  <a:lnTo>
                    <a:pt x="64" y="32"/>
                  </a:lnTo>
                  <a:lnTo>
                    <a:pt x="64" y="32"/>
                  </a:lnTo>
                  <a:lnTo>
                    <a:pt x="64" y="26"/>
                  </a:lnTo>
                  <a:lnTo>
                    <a:pt x="62" y="20"/>
                  </a:lnTo>
                  <a:lnTo>
                    <a:pt x="54" y="10"/>
                  </a:lnTo>
                  <a:lnTo>
                    <a:pt x="44" y="2"/>
                  </a:lnTo>
                  <a:lnTo>
                    <a:pt x="38" y="0"/>
                  </a:lnTo>
                  <a:lnTo>
                    <a:pt x="32" y="0"/>
                  </a:lnTo>
                  <a:close/>
                  <a:moveTo>
                    <a:pt x="32" y="56"/>
                  </a:moveTo>
                  <a:lnTo>
                    <a:pt x="32" y="56"/>
                  </a:lnTo>
                  <a:lnTo>
                    <a:pt x="22" y="54"/>
                  </a:lnTo>
                  <a:lnTo>
                    <a:pt x="16" y="48"/>
                  </a:lnTo>
                  <a:lnTo>
                    <a:pt x="10" y="42"/>
                  </a:lnTo>
                  <a:lnTo>
                    <a:pt x="8" y="32"/>
                  </a:lnTo>
                  <a:lnTo>
                    <a:pt x="8" y="32"/>
                  </a:lnTo>
                  <a:lnTo>
                    <a:pt x="10" y="22"/>
                  </a:lnTo>
                  <a:lnTo>
                    <a:pt x="16" y="16"/>
                  </a:lnTo>
                  <a:lnTo>
                    <a:pt x="22" y="10"/>
                  </a:lnTo>
                  <a:lnTo>
                    <a:pt x="32" y="8"/>
                  </a:lnTo>
                  <a:lnTo>
                    <a:pt x="32" y="8"/>
                  </a:lnTo>
                  <a:lnTo>
                    <a:pt x="42" y="10"/>
                  </a:lnTo>
                  <a:lnTo>
                    <a:pt x="48" y="16"/>
                  </a:lnTo>
                  <a:lnTo>
                    <a:pt x="54" y="22"/>
                  </a:lnTo>
                  <a:lnTo>
                    <a:pt x="56" y="32"/>
                  </a:lnTo>
                  <a:lnTo>
                    <a:pt x="56" y="32"/>
                  </a:lnTo>
                  <a:lnTo>
                    <a:pt x="54" y="42"/>
                  </a:lnTo>
                  <a:lnTo>
                    <a:pt x="48" y="48"/>
                  </a:lnTo>
                  <a:lnTo>
                    <a:pt x="42" y="54"/>
                  </a:lnTo>
                  <a:lnTo>
                    <a:pt x="32" y="56"/>
                  </a:lnTo>
                  <a:close/>
                </a:path>
              </a:pathLst>
            </a:custGeom>
            <a:grpFill/>
            <a:ln w="9525">
              <a:noFill/>
              <a:round/>
            </a:ln>
          </p:spPr>
          <p:txBody>
            <a:bodyPr vert="horz" wrap="square" lIns="91440" tIns="45720" rIns="91440" bIns="45720" numCol="1" anchor="t" anchorCtr="0" compatLnSpc="1"/>
            <a:lstStyle/>
            <a:p>
              <a:endParaRPr lang="ar-SA" sz="1585"/>
            </a:p>
          </p:txBody>
        </p:sp>
      </p:grpSp>
      <p:grpSp>
        <p:nvGrpSpPr>
          <p:cNvPr id="38" name="Group 265"/>
          <p:cNvGrpSpPr/>
          <p:nvPr/>
        </p:nvGrpSpPr>
        <p:grpSpPr>
          <a:xfrm>
            <a:off x="3555023" y="1929874"/>
            <a:ext cx="234524" cy="183220"/>
            <a:chOff x="3962400" y="1200150"/>
            <a:chExt cx="406400" cy="317500"/>
          </a:xfrm>
          <a:solidFill>
            <a:schemeClr val="bg1"/>
          </a:solidFill>
        </p:grpSpPr>
        <p:sp>
          <p:nvSpPr>
            <p:cNvPr id="39" name="Freeform 157"/>
            <p:cNvSpPr>
              <a:spLocks noEditPoints="1"/>
            </p:cNvSpPr>
            <p:nvPr/>
          </p:nvSpPr>
          <p:spPr bwMode="auto">
            <a:xfrm>
              <a:off x="4013200" y="1247775"/>
              <a:ext cx="254000" cy="206375"/>
            </a:xfrm>
            <a:custGeom>
              <a:avLst/>
              <a:gdLst/>
              <a:ahLst/>
              <a:cxnLst>
                <a:cxn ang="0">
                  <a:pos x="146" y="6"/>
                </a:cxn>
                <a:cxn ang="0">
                  <a:pos x="146" y="6"/>
                </a:cxn>
                <a:cxn ang="0">
                  <a:pos x="112" y="2"/>
                </a:cxn>
                <a:cxn ang="0">
                  <a:pos x="80" y="0"/>
                </a:cxn>
                <a:cxn ang="0">
                  <a:pos x="80" y="0"/>
                </a:cxn>
                <a:cxn ang="0">
                  <a:pos x="48" y="2"/>
                </a:cxn>
                <a:cxn ang="0">
                  <a:pos x="14" y="6"/>
                </a:cxn>
                <a:cxn ang="0">
                  <a:pos x="14" y="6"/>
                </a:cxn>
                <a:cxn ang="0">
                  <a:pos x="10" y="8"/>
                </a:cxn>
                <a:cxn ang="0">
                  <a:pos x="8" y="12"/>
                </a:cxn>
                <a:cxn ang="0">
                  <a:pos x="8" y="12"/>
                </a:cxn>
                <a:cxn ang="0">
                  <a:pos x="2" y="38"/>
                </a:cxn>
                <a:cxn ang="0">
                  <a:pos x="0" y="66"/>
                </a:cxn>
                <a:cxn ang="0">
                  <a:pos x="2" y="92"/>
                </a:cxn>
                <a:cxn ang="0">
                  <a:pos x="8" y="118"/>
                </a:cxn>
                <a:cxn ang="0">
                  <a:pos x="8" y="118"/>
                </a:cxn>
                <a:cxn ang="0">
                  <a:pos x="10" y="122"/>
                </a:cxn>
                <a:cxn ang="0">
                  <a:pos x="14" y="124"/>
                </a:cxn>
                <a:cxn ang="0">
                  <a:pos x="14" y="124"/>
                </a:cxn>
                <a:cxn ang="0">
                  <a:pos x="48" y="128"/>
                </a:cxn>
                <a:cxn ang="0">
                  <a:pos x="80" y="130"/>
                </a:cxn>
                <a:cxn ang="0">
                  <a:pos x="80" y="130"/>
                </a:cxn>
                <a:cxn ang="0">
                  <a:pos x="112" y="128"/>
                </a:cxn>
                <a:cxn ang="0">
                  <a:pos x="146" y="124"/>
                </a:cxn>
                <a:cxn ang="0">
                  <a:pos x="146" y="124"/>
                </a:cxn>
                <a:cxn ang="0">
                  <a:pos x="148" y="122"/>
                </a:cxn>
                <a:cxn ang="0">
                  <a:pos x="152" y="118"/>
                </a:cxn>
                <a:cxn ang="0">
                  <a:pos x="152" y="118"/>
                </a:cxn>
                <a:cxn ang="0">
                  <a:pos x="158" y="92"/>
                </a:cxn>
                <a:cxn ang="0">
                  <a:pos x="160" y="66"/>
                </a:cxn>
                <a:cxn ang="0">
                  <a:pos x="158" y="38"/>
                </a:cxn>
                <a:cxn ang="0">
                  <a:pos x="152" y="12"/>
                </a:cxn>
                <a:cxn ang="0">
                  <a:pos x="152" y="12"/>
                </a:cxn>
                <a:cxn ang="0">
                  <a:pos x="148" y="8"/>
                </a:cxn>
                <a:cxn ang="0">
                  <a:pos x="146" y="6"/>
                </a:cxn>
                <a:cxn ang="0">
                  <a:pos x="144" y="116"/>
                </a:cxn>
                <a:cxn ang="0">
                  <a:pos x="144" y="116"/>
                </a:cxn>
                <a:cxn ang="0">
                  <a:pos x="112" y="120"/>
                </a:cxn>
                <a:cxn ang="0">
                  <a:pos x="80" y="122"/>
                </a:cxn>
                <a:cxn ang="0">
                  <a:pos x="48" y="120"/>
                </a:cxn>
                <a:cxn ang="0">
                  <a:pos x="16" y="116"/>
                </a:cxn>
                <a:cxn ang="0">
                  <a:pos x="16" y="116"/>
                </a:cxn>
                <a:cxn ang="0">
                  <a:pos x="10" y="90"/>
                </a:cxn>
                <a:cxn ang="0">
                  <a:pos x="8" y="66"/>
                </a:cxn>
                <a:cxn ang="0">
                  <a:pos x="10" y="40"/>
                </a:cxn>
                <a:cxn ang="0">
                  <a:pos x="16" y="14"/>
                </a:cxn>
                <a:cxn ang="0">
                  <a:pos x="16" y="14"/>
                </a:cxn>
                <a:cxn ang="0">
                  <a:pos x="48" y="10"/>
                </a:cxn>
                <a:cxn ang="0">
                  <a:pos x="80" y="8"/>
                </a:cxn>
                <a:cxn ang="0">
                  <a:pos x="112" y="10"/>
                </a:cxn>
                <a:cxn ang="0">
                  <a:pos x="144" y="14"/>
                </a:cxn>
                <a:cxn ang="0">
                  <a:pos x="144" y="14"/>
                </a:cxn>
                <a:cxn ang="0">
                  <a:pos x="150" y="40"/>
                </a:cxn>
                <a:cxn ang="0">
                  <a:pos x="152" y="66"/>
                </a:cxn>
                <a:cxn ang="0">
                  <a:pos x="150" y="90"/>
                </a:cxn>
                <a:cxn ang="0">
                  <a:pos x="144" y="116"/>
                </a:cxn>
              </a:cxnLst>
              <a:rect l="0" t="0" r="r" b="b"/>
              <a:pathLst>
                <a:path w="160" h="130">
                  <a:moveTo>
                    <a:pt x="146" y="6"/>
                  </a:moveTo>
                  <a:lnTo>
                    <a:pt x="146" y="6"/>
                  </a:lnTo>
                  <a:lnTo>
                    <a:pt x="112" y="2"/>
                  </a:lnTo>
                  <a:lnTo>
                    <a:pt x="80" y="0"/>
                  </a:lnTo>
                  <a:lnTo>
                    <a:pt x="80" y="0"/>
                  </a:lnTo>
                  <a:lnTo>
                    <a:pt x="48" y="2"/>
                  </a:lnTo>
                  <a:lnTo>
                    <a:pt x="14" y="6"/>
                  </a:lnTo>
                  <a:lnTo>
                    <a:pt x="14" y="6"/>
                  </a:lnTo>
                  <a:lnTo>
                    <a:pt x="10" y="8"/>
                  </a:lnTo>
                  <a:lnTo>
                    <a:pt x="8" y="12"/>
                  </a:lnTo>
                  <a:lnTo>
                    <a:pt x="8" y="12"/>
                  </a:lnTo>
                  <a:lnTo>
                    <a:pt x="2" y="38"/>
                  </a:lnTo>
                  <a:lnTo>
                    <a:pt x="0" y="66"/>
                  </a:lnTo>
                  <a:lnTo>
                    <a:pt x="2" y="92"/>
                  </a:lnTo>
                  <a:lnTo>
                    <a:pt x="8" y="118"/>
                  </a:lnTo>
                  <a:lnTo>
                    <a:pt x="8" y="118"/>
                  </a:lnTo>
                  <a:lnTo>
                    <a:pt x="10" y="122"/>
                  </a:lnTo>
                  <a:lnTo>
                    <a:pt x="14" y="124"/>
                  </a:lnTo>
                  <a:lnTo>
                    <a:pt x="14" y="124"/>
                  </a:lnTo>
                  <a:lnTo>
                    <a:pt x="48" y="128"/>
                  </a:lnTo>
                  <a:lnTo>
                    <a:pt x="80" y="130"/>
                  </a:lnTo>
                  <a:lnTo>
                    <a:pt x="80" y="130"/>
                  </a:lnTo>
                  <a:lnTo>
                    <a:pt x="112" y="128"/>
                  </a:lnTo>
                  <a:lnTo>
                    <a:pt x="146" y="124"/>
                  </a:lnTo>
                  <a:lnTo>
                    <a:pt x="146" y="124"/>
                  </a:lnTo>
                  <a:lnTo>
                    <a:pt x="148" y="122"/>
                  </a:lnTo>
                  <a:lnTo>
                    <a:pt x="152" y="118"/>
                  </a:lnTo>
                  <a:lnTo>
                    <a:pt x="152" y="118"/>
                  </a:lnTo>
                  <a:lnTo>
                    <a:pt x="158" y="92"/>
                  </a:lnTo>
                  <a:lnTo>
                    <a:pt x="160" y="66"/>
                  </a:lnTo>
                  <a:lnTo>
                    <a:pt x="158" y="38"/>
                  </a:lnTo>
                  <a:lnTo>
                    <a:pt x="152" y="12"/>
                  </a:lnTo>
                  <a:lnTo>
                    <a:pt x="152" y="12"/>
                  </a:lnTo>
                  <a:lnTo>
                    <a:pt x="148" y="8"/>
                  </a:lnTo>
                  <a:lnTo>
                    <a:pt x="146" y="6"/>
                  </a:lnTo>
                  <a:close/>
                  <a:moveTo>
                    <a:pt x="144" y="116"/>
                  </a:moveTo>
                  <a:lnTo>
                    <a:pt x="144" y="116"/>
                  </a:lnTo>
                  <a:lnTo>
                    <a:pt x="112" y="120"/>
                  </a:lnTo>
                  <a:lnTo>
                    <a:pt x="80" y="122"/>
                  </a:lnTo>
                  <a:lnTo>
                    <a:pt x="48" y="120"/>
                  </a:lnTo>
                  <a:lnTo>
                    <a:pt x="16" y="116"/>
                  </a:lnTo>
                  <a:lnTo>
                    <a:pt x="16" y="116"/>
                  </a:lnTo>
                  <a:lnTo>
                    <a:pt x="10" y="90"/>
                  </a:lnTo>
                  <a:lnTo>
                    <a:pt x="8" y="66"/>
                  </a:lnTo>
                  <a:lnTo>
                    <a:pt x="10" y="40"/>
                  </a:lnTo>
                  <a:lnTo>
                    <a:pt x="16" y="14"/>
                  </a:lnTo>
                  <a:lnTo>
                    <a:pt x="16" y="14"/>
                  </a:lnTo>
                  <a:lnTo>
                    <a:pt x="48" y="10"/>
                  </a:lnTo>
                  <a:lnTo>
                    <a:pt x="80" y="8"/>
                  </a:lnTo>
                  <a:lnTo>
                    <a:pt x="112" y="10"/>
                  </a:lnTo>
                  <a:lnTo>
                    <a:pt x="144" y="14"/>
                  </a:lnTo>
                  <a:lnTo>
                    <a:pt x="144" y="14"/>
                  </a:lnTo>
                  <a:lnTo>
                    <a:pt x="150" y="40"/>
                  </a:lnTo>
                  <a:lnTo>
                    <a:pt x="152" y="66"/>
                  </a:lnTo>
                  <a:lnTo>
                    <a:pt x="150" y="90"/>
                  </a:lnTo>
                  <a:lnTo>
                    <a:pt x="144" y="116"/>
                  </a:lnTo>
                  <a:close/>
                </a:path>
              </a:pathLst>
            </a:custGeom>
            <a:grpFill/>
            <a:ln w="9525">
              <a:noFill/>
              <a:round/>
            </a:ln>
          </p:spPr>
          <p:txBody>
            <a:bodyPr vert="horz" wrap="square" lIns="91440" tIns="45720" rIns="91440" bIns="45720" numCol="1" anchor="t" anchorCtr="0" compatLnSpc="1"/>
            <a:lstStyle/>
            <a:p>
              <a:endParaRPr lang="ar-SA" sz="1585"/>
            </a:p>
          </p:txBody>
        </p:sp>
        <p:sp>
          <p:nvSpPr>
            <p:cNvPr id="40" name="Freeform 160"/>
            <p:cNvSpPr>
              <a:spLocks noEditPoints="1"/>
            </p:cNvSpPr>
            <p:nvPr/>
          </p:nvSpPr>
          <p:spPr bwMode="auto">
            <a:xfrm>
              <a:off x="3962400" y="1200150"/>
              <a:ext cx="406400" cy="317500"/>
            </a:xfrm>
            <a:custGeom>
              <a:avLst/>
              <a:gdLst/>
              <a:ahLst/>
              <a:cxnLst>
                <a:cxn ang="0">
                  <a:pos x="246" y="18"/>
                </a:cxn>
                <a:cxn ang="0">
                  <a:pos x="242" y="10"/>
                </a:cxn>
                <a:cxn ang="0">
                  <a:pos x="234" y="6"/>
                </a:cxn>
                <a:cxn ang="0">
                  <a:pos x="180" y="2"/>
                </a:cxn>
                <a:cxn ang="0">
                  <a:pos x="128" y="0"/>
                </a:cxn>
                <a:cxn ang="0">
                  <a:pos x="22" y="6"/>
                </a:cxn>
                <a:cxn ang="0">
                  <a:pos x="18" y="8"/>
                </a:cxn>
                <a:cxn ang="0">
                  <a:pos x="12" y="14"/>
                </a:cxn>
                <a:cxn ang="0">
                  <a:pos x="10" y="18"/>
                </a:cxn>
                <a:cxn ang="0">
                  <a:pos x="0" y="96"/>
                </a:cxn>
                <a:cxn ang="0">
                  <a:pos x="10" y="174"/>
                </a:cxn>
                <a:cxn ang="0">
                  <a:pos x="12" y="178"/>
                </a:cxn>
                <a:cxn ang="0">
                  <a:pos x="18" y="184"/>
                </a:cxn>
                <a:cxn ang="0">
                  <a:pos x="22" y="186"/>
                </a:cxn>
                <a:cxn ang="0">
                  <a:pos x="74" y="190"/>
                </a:cxn>
                <a:cxn ang="0">
                  <a:pos x="72" y="192"/>
                </a:cxn>
                <a:cxn ang="0">
                  <a:pos x="76" y="196"/>
                </a:cxn>
                <a:cxn ang="0">
                  <a:pos x="106" y="200"/>
                </a:cxn>
                <a:cxn ang="0">
                  <a:pos x="128" y="200"/>
                </a:cxn>
                <a:cxn ang="0">
                  <a:pos x="168" y="198"/>
                </a:cxn>
                <a:cxn ang="0">
                  <a:pos x="182" y="194"/>
                </a:cxn>
                <a:cxn ang="0">
                  <a:pos x="184" y="192"/>
                </a:cxn>
                <a:cxn ang="0">
                  <a:pos x="182" y="190"/>
                </a:cxn>
                <a:cxn ang="0">
                  <a:pos x="234" y="186"/>
                </a:cxn>
                <a:cxn ang="0">
                  <a:pos x="242" y="182"/>
                </a:cxn>
                <a:cxn ang="0">
                  <a:pos x="246" y="174"/>
                </a:cxn>
                <a:cxn ang="0">
                  <a:pos x="254" y="134"/>
                </a:cxn>
                <a:cxn ang="0">
                  <a:pos x="254" y="58"/>
                </a:cxn>
                <a:cxn ang="0">
                  <a:pos x="232" y="170"/>
                </a:cxn>
                <a:cxn ang="0">
                  <a:pos x="180" y="174"/>
                </a:cxn>
                <a:cxn ang="0">
                  <a:pos x="76" y="174"/>
                </a:cxn>
                <a:cxn ang="0">
                  <a:pos x="24" y="170"/>
                </a:cxn>
                <a:cxn ang="0">
                  <a:pos x="16" y="96"/>
                </a:cxn>
                <a:cxn ang="0">
                  <a:pos x="24" y="22"/>
                </a:cxn>
                <a:cxn ang="0">
                  <a:pos x="76" y="18"/>
                </a:cxn>
                <a:cxn ang="0">
                  <a:pos x="180" y="18"/>
                </a:cxn>
                <a:cxn ang="0">
                  <a:pos x="232" y="22"/>
                </a:cxn>
                <a:cxn ang="0">
                  <a:pos x="240" y="96"/>
                </a:cxn>
                <a:cxn ang="0">
                  <a:pos x="232" y="170"/>
                </a:cxn>
              </a:cxnLst>
              <a:rect l="0" t="0" r="r" b="b"/>
              <a:pathLst>
                <a:path w="256" h="200">
                  <a:moveTo>
                    <a:pt x="246" y="18"/>
                  </a:moveTo>
                  <a:lnTo>
                    <a:pt x="246" y="18"/>
                  </a:lnTo>
                  <a:lnTo>
                    <a:pt x="244" y="14"/>
                  </a:lnTo>
                  <a:lnTo>
                    <a:pt x="242" y="10"/>
                  </a:lnTo>
                  <a:lnTo>
                    <a:pt x="238" y="8"/>
                  </a:lnTo>
                  <a:lnTo>
                    <a:pt x="234" y="6"/>
                  </a:lnTo>
                  <a:lnTo>
                    <a:pt x="234" y="6"/>
                  </a:lnTo>
                  <a:lnTo>
                    <a:pt x="180" y="2"/>
                  </a:lnTo>
                  <a:lnTo>
                    <a:pt x="128" y="0"/>
                  </a:lnTo>
                  <a:lnTo>
                    <a:pt x="128" y="0"/>
                  </a:lnTo>
                  <a:lnTo>
                    <a:pt x="76" y="2"/>
                  </a:lnTo>
                  <a:lnTo>
                    <a:pt x="22" y="6"/>
                  </a:lnTo>
                  <a:lnTo>
                    <a:pt x="22" y="6"/>
                  </a:lnTo>
                  <a:lnTo>
                    <a:pt x="18" y="8"/>
                  </a:lnTo>
                  <a:lnTo>
                    <a:pt x="14" y="10"/>
                  </a:lnTo>
                  <a:lnTo>
                    <a:pt x="12" y="14"/>
                  </a:lnTo>
                  <a:lnTo>
                    <a:pt x="10" y="18"/>
                  </a:lnTo>
                  <a:lnTo>
                    <a:pt x="10" y="18"/>
                  </a:lnTo>
                  <a:lnTo>
                    <a:pt x="2" y="58"/>
                  </a:lnTo>
                  <a:lnTo>
                    <a:pt x="0" y="96"/>
                  </a:lnTo>
                  <a:lnTo>
                    <a:pt x="2" y="134"/>
                  </a:lnTo>
                  <a:lnTo>
                    <a:pt x="10" y="174"/>
                  </a:lnTo>
                  <a:lnTo>
                    <a:pt x="10" y="174"/>
                  </a:lnTo>
                  <a:lnTo>
                    <a:pt x="12" y="178"/>
                  </a:lnTo>
                  <a:lnTo>
                    <a:pt x="14" y="182"/>
                  </a:lnTo>
                  <a:lnTo>
                    <a:pt x="18" y="184"/>
                  </a:lnTo>
                  <a:lnTo>
                    <a:pt x="22" y="186"/>
                  </a:lnTo>
                  <a:lnTo>
                    <a:pt x="22" y="186"/>
                  </a:lnTo>
                  <a:lnTo>
                    <a:pt x="74" y="190"/>
                  </a:lnTo>
                  <a:lnTo>
                    <a:pt x="74" y="190"/>
                  </a:lnTo>
                  <a:lnTo>
                    <a:pt x="72" y="192"/>
                  </a:lnTo>
                  <a:lnTo>
                    <a:pt x="72" y="192"/>
                  </a:lnTo>
                  <a:lnTo>
                    <a:pt x="74" y="194"/>
                  </a:lnTo>
                  <a:lnTo>
                    <a:pt x="76" y="196"/>
                  </a:lnTo>
                  <a:lnTo>
                    <a:pt x="88" y="198"/>
                  </a:lnTo>
                  <a:lnTo>
                    <a:pt x="106" y="200"/>
                  </a:lnTo>
                  <a:lnTo>
                    <a:pt x="128" y="200"/>
                  </a:lnTo>
                  <a:lnTo>
                    <a:pt x="128" y="200"/>
                  </a:lnTo>
                  <a:lnTo>
                    <a:pt x="150" y="200"/>
                  </a:lnTo>
                  <a:lnTo>
                    <a:pt x="168" y="198"/>
                  </a:lnTo>
                  <a:lnTo>
                    <a:pt x="180" y="196"/>
                  </a:lnTo>
                  <a:lnTo>
                    <a:pt x="182" y="194"/>
                  </a:lnTo>
                  <a:lnTo>
                    <a:pt x="184" y="192"/>
                  </a:lnTo>
                  <a:lnTo>
                    <a:pt x="184" y="192"/>
                  </a:lnTo>
                  <a:lnTo>
                    <a:pt x="182" y="190"/>
                  </a:lnTo>
                  <a:lnTo>
                    <a:pt x="182" y="190"/>
                  </a:lnTo>
                  <a:lnTo>
                    <a:pt x="234" y="186"/>
                  </a:lnTo>
                  <a:lnTo>
                    <a:pt x="234" y="186"/>
                  </a:lnTo>
                  <a:lnTo>
                    <a:pt x="238" y="184"/>
                  </a:lnTo>
                  <a:lnTo>
                    <a:pt x="242" y="182"/>
                  </a:lnTo>
                  <a:lnTo>
                    <a:pt x="244" y="178"/>
                  </a:lnTo>
                  <a:lnTo>
                    <a:pt x="246" y="174"/>
                  </a:lnTo>
                  <a:lnTo>
                    <a:pt x="246" y="174"/>
                  </a:lnTo>
                  <a:lnTo>
                    <a:pt x="254" y="134"/>
                  </a:lnTo>
                  <a:lnTo>
                    <a:pt x="256" y="96"/>
                  </a:lnTo>
                  <a:lnTo>
                    <a:pt x="254" y="58"/>
                  </a:lnTo>
                  <a:lnTo>
                    <a:pt x="246" y="18"/>
                  </a:lnTo>
                  <a:close/>
                  <a:moveTo>
                    <a:pt x="232" y="170"/>
                  </a:moveTo>
                  <a:lnTo>
                    <a:pt x="232" y="170"/>
                  </a:lnTo>
                  <a:lnTo>
                    <a:pt x="180" y="174"/>
                  </a:lnTo>
                  <a:lnTo>
                    <a:pt x="128" y="176"/>
                  </a:lnTo>
                  <a:lnTo>
                    <a:pt x="76" y="174"/>
                  </a:lnTo>
                  <a:lnTo>
                    <a:pt x="24" y="170"/>
                  </a:lnTo>
                  <a:lnTo>
                    <a:pt x="24" y="170"/>
                  </a:lnTo>
                  <a:lnTo>
                    <a:pt x="18" y="132"/>
                  </a:lnTo>
                  <a:lnTo>
                    <a:pt x="16" y="96"/>
                  </a:lnTo>
                  <a:lnTo>
                    <a:pt x="18" y="60"/>
                  </a:lnTo>
                  <a:lnTo>
                    <a:pt x="24" y="22"/>
                  </a:lnTo>
                  <a:lnTo>
                    <a:pt x="24" y="22"/>
                  </a:lnTo>
                  <a:lnTo>
                    <a:pt x="76" y="18"/>
                  </a:lnTo>
                  <a:lnTo>
                    <a:pt x="128" y="16"/>
                  </a:lnTo>
                  <a:lnTo>
                    <a:pt x="180" y="18"/>
                  </a:lnTo>
                  <a:lnTo>
                    <a:pt x="232" y="22"/>
                  </a:lnTo>
                  <a:lnTo>
                    <a:pt x="232" y="22"/>
                  </a:lnTo>
                  <a:lnTo>
                    <a:pt x="238" y="60"/>
                  </a:lnTo>
                  <a:lnTo>
                    <a:pt x="240" y="96"/>
                  </a:lnTo>
                  <a:lnTo>
                    <a:pt x="238" y="132"/>
                  </a:lnTo>
                  <a:lnTo>
                    <a:pt x="232" y="170"/>
                  </a:lnTo>
                  <a:close/>
                </a:path>
              </a:pathLst>
            </a:custGeom>
            <a:grpFill/>
            <a:ln w="9525">
              <a:noFill/>
              <a:round/>
            </a:ln>
          </p:spPr>
          <p:txBody>
            <a:bodyPr vert="horz" wrap="square" lIns="91440" tIns="45720" rIns="91440" bIns="45720" numCol="1" anchor="t" anchorCtr="0" compatLnSpc="1"/>
            <a:lstStyle/>
            <a:p>
              <a:endParaRPr lang="ar-SA" sz="1585"/>
            </a:p>
          </p:txBody>
        </p:sp>
        <p:sp>
          <p:nvSpPr>
            <p:cNvPr id="41" name="Freeform 163"/>
            <p:cNvSpPr>
              <a:spLocks noEditPoints="1"/>
            </p:cNvSpPr>
            <p:nvPr/>
          </p:nvSpPr>
          <p:spPr bwMode="auto">
            <a:xfrm>
              <a:off x="4279900" y="1263650"/>
              <a:ext cx="38100" cy="38100"/>
            </a:xfrm>
            <a:custGeom>
              <a:avLst/>
              <a:gdLst/>
              <a:ahLst/>
              <a:cxnLst>
                <a:cxn ang="0">
                  <a:pos x="12" y="24"/>
                </a:cxn>
                <a:cxn ang="0">
                  <a:pos x="12" y="24"/>
                </a:cxn>
                <a:cxn ang="0">
                  <a:pos x="16" y="24"/>
                </a:cxn>
                <a:cxn ang="0">
                  <a:pos x="20" y="20"/>
                </a:cxn>
                <a:cxn ang="0">
                  <a:pos x="24" y="16"/>
                </a:cxn>
                <a:cxn ang="0">
                  <a:pos x="24" y="12"/>
                </a:cxn>
                <a:cxn ang="0">
                  <a:pos x="24" y="12"/>
                </a:cxn>
                <a:cxn ang="0">
                  <a:pos x="24" y="8"/>
                </a:cxn>
                <a:cxn ang="0">
                  <a:pos x="20" y="4"/>
                </a:cxn>
                <a:cxn ang="0">
                  <a:pos x="16" y="0"/>
                </a:cxn>
                <a:cxn ang="0">
                  <a:pos x="12" y="0"/>
                </a:cxn>
                <a:cxn ang="0">
                  <a:pos x="12" y="0"/>
                </a:cxn>
                <a:cxn ang="0">
                  <a:pos x="8" y="0"/>
                </a:cxn>
                <a:cxn ang="0">
                  <a:pos x="4" y="4"/>
                </a:cxn>
                <a:cxn ang="0">
                  <a:pos x="0" y="8"/>
                </a:cxn>
                <a:cxn ang="0">
                  <a:pos x="0" y="12"/>
                </a:cxn>
                <a:cxn ang="0">
                  <a:pos x="0" y="12"/>
                </a:cxn>
                <a:cxn ang="0">
                  <a:pos x="0" y="16"/>
                </a:cxn>
                <a:cxn ang="0">
                  <a:pos x="4" y="20"/>
                </a:cxn>
                <a:cxn ang="0">
                  <a:pos x="8" y="24"/>
                </a:cxn>
                <a:cxn ang="0">
                  <a:pos x="12" y="24"/>
                </a:cxn>
                <a:cxn ang="0">
                  <a:pos x="12" y="8"/>
                </a:cxn>
                <a:cxn ang="0">
                  <a:pos x="12" y="8"/>
                </a:cxn>
                <a:cxn ang="0">
                  <a:pos x="14" y="10"/>
                </a:cxn>
                <a:cxn ang="0">
                  <a:pos x="16" y="12"/>
                </a:cxn>
                <a:cxn ang="0">
                  <a:pos x="16" y="12"/>
                </a:cxn>
                <a:cxn ang="0">
                  <a:pos x="14" y="14"/>
                </a:cxn>
                <a:cxn ang="0">
                  <a:pos x="12" y="16"/>
                </a:cxn>
                <a:cxn ang="0">
                  <a:pos x="12" y="16"/>
                </a:cxn>
                <a:cxn ang="0">
                  <a:pos x="10" y="14"/>
                </a:cxn>
                <a:cxn ang="0">
                  <a:pos x="8" y="12"/>
                </a:cxn>
                <a:cxn ang="0">
                  <a:pos x="8" y="12"/>
                </a:cxn>
                <a:cxn ang="0">
                  <a:pos x="10" y="10"/>
                </a:cxn>
                <a:cxn ang="0">
                  <a:pos x="12" y="8"/>
                </a:cxn>
              </a:cxnLst>
              <a:rect l="0" t="0" r="r" b="b"/>
              <a:pathLst>
                <a:path w="24" h="24">
                  <a:moveTo>
                    <a:pt x="12" y="24"/>
                  </a:moveTo>
                  <a:lnTo>
                    <a:pt x="12" y="24"/>
                  </a:lnTo>
                  <a:lnTo>
                    <a:pt x="16" y="24"/>
                  </a:lnTo>
                  <a:lnTo>
                    <a:pt x="20" y="20"/>
                  </a:lnTo>
                  <a:lnTo>
                    <a:pt x="24" y="16"/>
                  </a:lnTo>
                  <a:lnTo>
                    <a:pt x="24" y="12"/>
                  </a:lnTo>
                  <a:lnTo>
                    <a:pt x="24" y="12"/>
                  </a:lnTo>
                  <a:lnTo>
                    <a:pt x="24" y="8"/>
                  </a:lnTo>
                  <a:lnTo>
                    <a:pt x="20" y="4"/>
                  </a:lnTo>
                  <a:lnTo>
                    <a:pt x="16" y="0"/>
                  </a:lnTo>
                  <a:lnTo>
                    <a:pt x="12" y="0"/>
                  </a:lnTo>
                  <a:lnTo>
                    <a:pt x="12" y="0"/>
                  </a:lnTo>
                  <a:lnTo>
                    <a:pt x="8" y="0"/>
                  </a:lnTo>
                  <a:lnTo>
                    <a:pt x="4" y="4"/>
                  </a:lnTo>
                  <a:lnTo>
                    <a:pt x="0" y="8"/>
                  </a:lnTo>
                  <a:lnTo>
                    <a:pt x="0" y="12"/>
                  </a:lnTo>
                  <a:lnTo>
                    <a:pt x="0" y="12"/>
                  </a:lnTo>
                  <a:lnTo>
                    <a:pt x="0" y="16"/>
                  </a:lnTo>
                  <a:lnTo>
                    <a:pt x="4" y="20"/>
                  </a:lnTo>
                  <a:lnTo>
                    <a:pt x="8" y="24"/>
                  </a:lnTo>
                  <a:lnTo>
                    <a:pt x="12" y="24"/>
                  </a:lnTo>
                  <a:close/>
                  <a:moveTo>
                    <a:pt x="12" y="8"/>
                  </a:moveTo>
                  <a:lnTo>
                    <a:pt x="12" y="8"/>
                  </a:lnTo>
                  <a:lnTo>
                    <a:pt x="14" y="10"/>
                  </a:lnTo>
                  <a:lnTo>
                    <a:pt x="16" y="12"/>
                  </a:lnTo>
                  <a:lnTo>
                    <a:pt x="16" y="12"/>
                  </a:lnTo>
                  <a:lnTo>
                    <a:pt x="14" y="14"/>
                  </a:lnTo>
                  <a:lnTo>
                    <a:pt x="12" y="16"/>
                  </a:lnTo>
                  <a:lnTo>
                    <a:pt x="12" y="16"/>
                  </a:lnTo>
                  <a:lnTo>
                    <a:pt x="10" y="14"/>
                  </a:lnTo>
                  <a:lnTo>
                    <a:pt x="8" y="12"/>
                  </a:lnTo>
                  <a:lnTo>
                    <a:pt x="8" y="12"/>
                  </a:lnTo>
                  <a:lnTo>
                    <a:pt x="10" y="10"/>
                  </a:lnTo>
                  <a:lnTo>
                    <a:pt x="12" y="8"/>
                  </a:lnTo>
                  <a:close/>
                </a:path>
              </a:pathLst>
            </a:custGeom>
            <a:grpFill/>
            <a:ln w="9525">
              <a:noFill/>
              <a:round/>
            </a:ln>
          </p:spPr>
          <p:txBody>
            <a:bodyPr vert="horz" wrap="square" lIns="91440" tIns="45720" rIns="91440" bIns="45720" numCol="1" anchor="t" anchorCtr="0" compatLnSpc="1"/>
            <a:lstStyle/>
            <a:p>
              <a:endParaRPr lang="ar-SA" sz="1585"/>
            </a:p>
          </p:txBody>
        </p:sp>
        <p:sp>
          <p:nvSpPr>
            <p:cNvPr id="42" name="Freeform 166"/>
            <p:cNvSpPr/>
            <p:nvPr/>
          </p:nvSpPr>
          <p:spPr bwMode="auto">
            <a:xfrm>
              <a:off x="4267200" y="1428750"/>
              <a:ext cx="50800" cy="18000"/>
            </a:xfrm>
            <a:custGeom>
              <a:avLst/>
              <a:gdLst/>
              <a:ahLst/>
              <a:cxnLst>
                <a:cxn ang="0">
                  <a:pos x="28" y="0"/>
                </a:cxn>
                <a:cxn ang="0">
                  <a:pos x="4" y="0"/>
                </a:cxn>
                <a:cxn ang="0">
                  <a:pos x="4" y="0"/>
                </a:cxn>
                <a:cxn ang="0">
                  <a:pos x="2" y="2"/>
                </a:cxn>
                <a:cxn ang="0">
                  <a:pos x="0" y="4"/>
                </a:cxn>
                <a:cxn ang="0">
                  <a:pos x="0" y="4"/>
                </a:cxn>
                <a:cxn ang="0">
                  <a:pos x="2" y="6"/>
                </a:cxn>
                <a:cxn ang="0">
                  <a:pos x="4" y="8"/>
                </a:cxn>
                <a:cxn ang="0">
                  <a:pos x="28" y="8"/>
                </a:cxn>
                <a:cxn ang="0">
                  <a:pos x="28" y="8"/>
                </a:cxn>
                <a:cxn ang="0">
                  <a:pos x="30" y="6"/>
                </a:cxn>
                <a:cxn ang="0">
                  <a:pos x="32" y="4"/>
                </a:cxn>
                <a:cxn ang="0">
                  <a:pos x="32" y="4"/>
                </a:cxn>
                <a:cxn ang="0">
                  <a:pos x="30" y="2"/>
                </a:cxn>
                <a:cxn ang="0">
                  <a:pos x="28" y="0"/>
                </a:cxn>
              </a:cxnLst>
              <a:rect l="0" t="0" r="r" b="b"/>
              <a:pathLst>
                <a:path w="32" h="8">
                  <a:moveTo>
                    <a:pt x="28" y="0"/>
                  </a:moveTo>
                  <a:lnTo>
                    <a:pt x="4" y="0"/>
                  </a:lnTo>
                  <a:lnTo>
                    <a:pt x="4" y="0"/>
                  </a:lnTo>
                  <a:lnTo>
                    <a:pt x="2" y="2"/>
                  </a:lnTo>
                  <a:lnTo>
                    <a:pt x="0" y="4"/>
                  </a:lnTo>
                  <a:lnTo>
                    <a:pt x="0" y="4"/>
                  </a:lnTo>
                  <a:lnTo>
                    <a:pt x="2" y="6"/>
                  </a:lnTo>
                  <a:lnTo>
                    <a:pt x="4" y="8"/>
                  </a:lnTo>
                  <a:lnTo>
                    <a:pt x="28" y="8"/>
                  </a:lnTo>
                  <a:lnTo>
                    <a:pt x="28" y="8"/>
                  </a:lnTo>
                  <a:lnTo>
                    <a:pt x="30" y="6"/>
                  </a:lnTo>
                  <a:lnTo>
                    <a:pt x="32" y="4"/>
                  </a:lnTo>
                  <a:lnTo>
                    <a:pt x="32" y="4"/>
                  </a:lnTo>
                  <a:lnTo>
                    <a:pt x="30" y="2"/>
                  </a:lnTo>
                  <a:lnTo>
                    <a:pt x="28" y="0"/>
                  </a:lnTo>
                  <a:close/>
                </a:path>
              </a:pathLst>
            </a:custGeom>
            <a:grpFill/>
            <a:ln w="9525">
              <a:noFill/>
              <a:round/>
            </a:ln>
          </p:spPr>
          <p:txBody>
            <a:bodyPr vert="horz" wrap="square" lIns="91440" tIns="45720" rIns="91440" bIns="45720" numCol="1" anchor="t" anchorCtr="0" compatLnSpc="1"/>
            <a:lstStyle/>
            <a:p>
              <a:endParaRPr lang="ar-SA" sz="1585"/>
            </a:p>
          </p:txBody>
        </p:sp>
        <p:sp>
          <p:nvSpPr>
            <p:cNvPr id="43" name="Freeform 168"/>
            <p:cNvSpPr/>
            <p:nvPr/>
          </p:nvSpPr>
          <p:spPr bwMode="auto">
            <a:xfrm>
              <a:off x="4279900" y="1390650"/>
              <a:ext cx="50800" cy="18000"/>
            </a:xfrm>
            <a:custGeom>
              <a:avLst/>
              <a:gdLst/>
              <a:ahLst/>
              <a:cxnLst>
                <a:cxn ang="0">
                  <a:pos x="28" y="0"/>
                </a:cxn>
                <a:cxn ang="0">
                  <a:pos x="4" y="0"/>
                </a:cxn>
                <a:cxn ang="0">
                  <a:pos x="4" y="0"/>
                </a:cxn>
                <a:cxn ang="0">
                  <a:pos x="2" y="2"/>
                </a:cxn>
                <a:cxn ang="0">
                  <a:pos x="0" y="4"/>
                </a:cxn>
                <a:cxn ang="0">
                  <a:pos x="0" y="4"/>
                </a:cxn>
                <a:cxn ang="0">
                  <a:pos x="2" y="6"/>
                </a:cxn>
                <a:cxn ang="0">
                  <a:pos x="4" y="8"/>
                </a:cxn>
                <a:cxn ang="0">
                  <a:pos x="28" y="8"/>
                </a:cxn>
                <a:cxn ang="0">
                  <a:pos x="28" y="8"/>
                </a:cxn>
                <a:cxn ang="0">
                  <a:pos x="30" y="6"/>
                </a:cxn>
                <a:cxn ang="0">
                  <a:pos x="32" y="4"/>
                </a:cxn>
                <a:cxn ang="0">
                  <a:pos x="32" y="4"/>
                </a:cxn>
                <a:cxn ang="0">
                  <a:pos x="30" y="2"/>
                </a:cxn>
                <a:cxn ang="0">
                  <a:pos x="28" y="0"/>
                </a:cxn>
              </a:cxnLst>
              <a:rect l="0" t="0" r="r" b="b"/>
              <a:pathLst>
                <a:path w="32" h="8">
                  <a:moveTo>
                    <a:pt x="28" y="0"/>
                  </a:moveTo>
                  <a:lnTo>
                    <a:pt x="4" y="0"/>
                  </a:lnTo>
                  <a:lnTo>
                    <a:pt x="4" y="0"/>
                  </a:lnTo>
                  <a:lnTo>
                    <a:pt x="2" y="2"/>
                  </a:lnTo>
                  <a:lnTo>
                    <a:pt x="0" y="4"/>
                  </a:lnTo>
                  <a:lnTo>
                    <a:pt x="0" y="4"/>
                  </a:lnTo>
                  <a:lnTo>
                    <a:pt x="2" y="6"/>
                  </a:lnTo>
                  <a:lnTo>
                    <a:pt x="4" y="8"/>
                  </a:lnTo>
                  <a:lnTo>
                    <a:pt x="28" y="8"/>
                  </a:lnTo>
                  <a:lnTo>
                    <a:pt x="28" y="8"/>
                  </a:lnTo>
                  <a:lnTo>
                    <a:pt x="30" y="6"/>
                  </a:lnTo>
                  <a:lnTo>
                    <a:pt x="32" y="4"/>
                  </a:lnTo>
                  <a:lnTo>
                    <a:pt x="32" y="4"/>
                  </a:lnTo>
                  <a:lnTo>
                    <a:pt x="30" y="2"/>
                  </a:lnTo>
                  <a:lnTo>
                    <a:pt x="28" y="0"/>
                  </a:lnTo>
                  <a:close/>
                </a:path>
              </a:pathLst>
            </a:custGeom>
            <a:grpFill/>
            <a:ln w="9525">
              <a:noFill/>
              <a:round/>
            </a:ln>
          </p:spPr>
          <p:txBody>
            <a:bodyPr vert="horz" wrap="square" lIns="91440" tIns="45720" rIns="91440" bIns="45720" numCol="1" anchor="t" anchorCtr="0" compatLnSpc="1"/>
            <a:lstStyle/>
            <a:p>
              <a:endParaRPr lang="ar-SA" sz="1585"/>
            </a:p>
          </p:txBody>
        </p:sp>
        <p:sp>
          <p:nvSpPr>
            <p:cNvPr id="44" name="Freeform 170"/>
            <p:cNvSpPr/>
            <p:nvPr/>
          </p:nvSpPr>
          <p:spPr bwMode="auto">
            <a:xfrm>
              <a:off x="4279900" y="1352550"/>
              <a:ext cx="50800" cy="21600"/>
            </a:xfrm>
            <a:custGeom>
              <a:avLst/>
              <a:gdLst/>
              <a:ahLst/>
              <a:cxnLst>
                <a:cxn ang="0">
                  <a:pos x="28" y="0"/>
                </a:cxn>
                <a:cxn ang="0">
                  <a:pos x="4" y="0"/>
                </a:cxn>
                <a:cxn ang="0">
                  <a:pos x="4" y="0"/>
                </a:cxn>
                <a:cxn ang="0">
                  <a:pos x="2" y="2"/>
                </a:cxn>
                <a:cxn ang="0">
                  <a:pos x="0" y="4"/>
                </a:cxn>
                <a:cxn ang="0">
                  <a:pos x="0" y="4"/>
                </a:cxn>
                <a:cxn ang="0">
                  <a:pos x="2" y="6"/>
                </a:cxn>
                <a:cxn ang="0">
                  <a:pos x="4" y="8"/>
                </a:cxn>
                <a:cxn ang="0">
                  <a:pos x="28" y="8"/>
                </a:cxn>
                <a:cxn ang="0">
                  <a:pos x="28" y="8"/>
                </a:cxn>
                <a:cxn ang="0">
                  <a:pos x="30" y="6"/>
                </a:cxn>
                <a:cxn ang="0">
                  <a:pos x="32" y="4"/>
                </a:cxn>
                <a:cxn ang="0">
                  <a:pos x="32" y="4"/>
                </a:cxn>
                <a:cxn ang="0">
                  <a:pos x="30" y="2"/>
                </a:cxn>
                <a:cxn ang="0">
                  <a:pos x="28" y="0"/>
                </a:cxn>
              </a:cxnLst>
              <a:rect l="0" t="0" r="r" b="b"/>
              <a:pathLst>
                <a:path w="32" h="8">
                  <a:moveTo>
                    <a:pt x="28" y="0"/>
                  </a:moveTo>
                  <a:lnTo>
                    <a:pt x="4" y="0"/>
                  </a:lnTo>
                  <a:lnTo>
                    <a:pt x="4" y="0"/>
                  </a:lnTo>
                  <a:lnTo>
                    <a:pt x="2" y="2"/>
                  </a:lnTo>
                  <a:lnTo>
                    <a:pt x="0" y="4"/>
                  </a:lnTo>
                  <a:lnTo>
                    <a:pt x="0" y="4"/>
                  </a:lnTo>
                  <a:lnTo>
                    <a:pt x="2" y="6"/>
                  </a:lnTo>
                  <a:lnTo>
                    <a:pt x="4" y="8"/>
                  </a:lnTo>
                  <a:lnTo>
                    <a:pt x="28" y="8"/>
                  </a:lnTo>
                  <a:lnTo>
                    <a:pt x="28" y="8"/>
                  </a:lnTo>
                  <a:lnTo>
                    <a:pt x="30" y="6"/>
                  </a:lnTo>
                  <a:lnTo>
                    <a:pt x="32" y="4"/>
                  </a:lnTo>
                  <a:lnTo>
                    <a:pt x="32" y="4"/>
                  </a:lnTo>
                  <a:lnTo>
                    <a:pt x="30" y="2"/>
                  </a:lnTo>
                  <a:lnTo>
                    <a:pt x="28" y="0"/>
                  </a:lnTo>
                  <a:close/>
                </a:path>
              </a:pathLst>
            </a:custGeom>
            <a:grpFill/>
            <a:ln w="9525">
              <a:noFill/>
              <a:round/>
            </a:ln>
          </p:spPr>
          <p:txBody>
            <a:bodyPr vert="horz" wrap="square" lIns="91440" tIns="45720" rIns="91440" bIns="45720" numCol="1" anchor="t" anchorCtr="0" compatLnSpc="1"/>
            <a:lstStyle/>
            <a:p>
              <a:endParaRPr lang="ar-SA" sz="1585"/>
            </a:p>
          </p:txBody>
        </p:sp>
        <p:sp>
          <p:nvSpPr>
            <p:cNvPr id="45" name="Freeform 172"/>
            <p:cNvSpPr/>
            <p:nvPr/>
          </p:nvSpPr>
          <p:spPr bwMode="auto">
            <a:xfrm>
              <a:off x="4064000" y="1298575"/>
              <a:ext cx="76200" cy="53975"/>
            </a:xfrm>
            <a:custGeom>
              <a:avLst/>
              <a:gdLst/>
              <a:ahLst/>
              <a:cxnLst>
                <a:cxn ang="0">
                  <a:pos x="44" y="0"/>
                </a:cxn>
                <a:cxn ang="0">
                  <a:pos x="8" y="4"/>
                </a:cxn>
                <a:cxn ang="0">
                  <a:pos x="8" y="4"/>
                </a:cxn>
                <a:cxn ang="0">
                  <a:pos x="4" y="4"/>
                </a:cxn>
                <a:cxn ang="0">
                  <a:pos x="2" y="8"/>
                </a:cxn>
                <a:cxn ang="0">
                  <a:pos x="0" y="30"/>
                </a:cxn>
                <a:cxn ang="0">
                  <a:pos x="0" y="30"/>
                </a:cxn>
                <a:cxn ang="0">
                  <a:pos x="2" y="32"/>
                </a:cxn>
                <a:cxn ang="0">
                  <a:pos x="4" y="34"/>
                </a:cxn>
                <a:cxn ang="0">
                  <a:pos x="4" y="34"/>
                </a:cxn>
                <a:cxn ang="0">
                  <a:pos x="6" y="32"/>
                </a:cxn>
                <a:cxn ang="0">
                  <a:pos x="8" y="30"/>
                </a:cxn>
                <a:cxn ang="0">
                  <a:pos x="10" y="14"/>
                </a:cxn>
                <a:cxn ang="0">
                  <a:pos x="10" y="14"/>
                </a:cxn>
                <a:cxn ang="0">
                  <a:pos x="12" y="12"/>
                </a:cxn>
                <a:cxn ang="0">
                  <a:pos x="14" y="10"/>
                </a:cxn>
                <a:cxn ang="0">
                  <a:pos x="44" y="8"/>
                </a:cxn>
                <a:cxn ang="0">
                  <a:pos x="44" y="8"/>
                </a:cxn>
                <a:cxn ang="0">
                  <a:pos x="46" y="8"/>
                </a:cxn>
                <a:cxn ang="0">
                  <a:pos x="48" y="4"/>
                </a:cxn>
                <a:cxn ang="0">
                  <a:pos x="48" y="4"/>
                </a:cxn>
                <a:cxn ang="0">
                  <a:pos x="46" y="2"/>
                </a:cxn>
                <a:cxn ang="0">
                  <a:pos x="44" y="0"/>
                </a:cxn>
              </a:cxnLst>
              <a:rect l="0" t="0" r="r" b="b"/>
              <a:pathLst>
                <a:path w="48" h="34">
                  <a:moveTo>
                    <a:pt x="44" y="0"/>
                  </a:moveTo>
                  <a:lnTo>
                    <a:pt x="8" y="4"/>
                  </a:lnTo>
                  <a:lnTo>
                    <a:pt x="8" y="4"/>
                  </a:lnTo>
                  <a:lnTo>
                    <a:pt x="4" y="4"/>
                  </a:lnTo>
                  <a:lnTo>
                    <a:pt x="2" y="8"/>
                  </a:lnTo>
                  <a:lnTo>
                    <a:pt x="0" y="30"/>
                  </a:lnTo>
                  <a:lnTo>
                    <a:pt x="0" y="30"/>
                  </a:lnTo>
                  <a:lnTo>
                    <a:pt x="2" y="32"/>
                  </a:lnTo>
                  <a:lnTo>
                    <a:pt x="4" y="34"/>
                  </a:lnTo>
                  <a:lnTo>
                    <a:pt x="4" y="34"/>
                  </a:lnTo>
                  <a:lnTo>
                    <a:pt x="6" y="32"/>
                  </a:lnTo>
                  <a:lnTo>
                    <a:pt x="8" y="30"/>
                  </a:lnTo>
                  <a:lnTo>
                    <a:pt x="10" y="14"/>
                  </a:lnTo>
                  <a:lnTo>
                    <a:pt x="10" y="14"/>
                  </a:lnTo>
                  <a:lnTo>
                    <a:pt x="12" y="12"/>
                  </a:lnTo>
                  <a:lnTo>
                    <a:pt x="14" y="10"/>
                  </a:lnTo>
                  <a:lnTo>
                    <a:pt x="44" y="8"/>
                  </a:lnTo>
                  <a:lnTo>
                    <a:pt x="44" y="8"/>
                  </a:lnTo>
                  <a:lnTo>
                    <a:pt x="46" y="8"/>
                  </a:lnTo>
                  <a:lnTo>
                    <a:pt x="48" y="4"/>
                  </a:lnTo>
                  <a:lnTo>
                    <a:pt x="48" y="4"/>
                  </a:lnTo>
                  <a:lnTo>
                    <a:pt x="46" y="2"/>
                  </a:lnTo>
                  <a:lnTo>
                    <a:pt x="44" y="0"/>
                  </a:lnTo>
                  <a:close/>
                </a:path>
              </a:pathLst>
            </a:custGeom>
            <a:grpFill/>
            <a:ln w="9525">
              <a:noFill/>
              <a:round/>
            </a:ln>
          </p:spPr>
          <p:txBody>
            <a:bodyPr vert="horz" wrap="square" lIns="91440" tIns="45720" rIns="91440" bIns="45720" numCol="1" anchor="t" anchorCtr="0" compatLnSpc="1"/>
            <a:lstStyle/>
            <a:p>
              <a:endParaRPr lang="ar-SA" sz="1585"/>
            </a:p>
          </p:txBody>
        </p:sp>
      </p:grpSp>
      <p:grpSp>
        <p:nvGrpSpPr>
          <p:cNvPr id="46" name="组合 45"/>
          <p:cNvGrpSpPr/>
          <p:nvPr/>
        </p:nvGrpSpPr>
        <p:grpSpPr>
          <a:xfrm>
            <a:off x="3755050" y="2104761"/>
            <a:ext cx="1633904" cy="2715622"/>
            <a:chOff x="3755050" y="2104761"/>
            <a:chExt cx="1633904" cy="2715622"/>
          </a:xfrm>
        </p:grpSpPr>
        <p:grpSp>
          <p:nvGrpSpPr>
            <p:cNvPr id="47" name="组合 46"/>
            <p:cNvGrpSpPr/>
            <p:nvPr/>
          </p:nvGrpSpPr>
          <p:grpSpPr>
            <a:xfrm>
              <a:off x="3755050" y="2104761"/>
              <a:ext cx="1633904" cy="2715622"/>
              <a:chOff x="3755050" y="2104761"/>
              <a:chExt cx="1633904" cy="2715622"/>
            </a:xfrm>
          </p:grpSpPr>
          <p:sp>
            <p:nvSpPr>
              <p:cNvPr id="50" name="Freeform 62"/>
              <p:cNvSpPr/>
              <p:nvPr/>
            </p:nvSpPr>
            <p:spPr>
              <a:xfrm>
                <a:off x="4438944" y="3703226"/>
                <a:ext cx="266115" cy="1117157"/>
              </a:xfrm>
              <a:custGeom>
                <a:avLst/>
                <a:gdLst>
                  <a:gd name="connsiteX0" fmla="*/ 70702 w 314943"/>
                  <a:gd name="connsiteY0" fmla="*/ 0 h 1322136"/>
                  <a:gd name="connsiteX1" fmla="*/ 244242 w 314943"/>
                  <a:gd name="connsiteY1" fmla="*/ 0 h 1322136"/>
                  <a:gd name="connsiteX2" fmla="*/ 244242 w 314943"/>
                  <a:gd name="connsiteY2" fmla="*/ 518712 h 1322136"/>
                  <a:gd name="connsiteX3" fmla="*/ 262452 w 314943"/>
                  <a:gd name="connsiteY3" fmla="*/ 518712 h 1322136"/>
                  <a:gd name="connsiteX4" fmla="*/ 314943 w 314943"/>
                  <a:gd name="connsiteY4" fmla="*/ 571203 h 1322136"/>
                  <a:gd name="connsiteX5" fmla="*/ 314943 w 314943"/>
                  <a:gd name="connsiteY5" fmla="*/ 1269645 h 1322136"/>
                  <a:gd name="connsiteX6" fmla="*/ 262452 w 314943"/>
                  <a:gd name="connsiteY6" fmla="*/ 1322136 h 1322136"/>
                  <a:gd name="connsiteX7" fmla="*/ 52491 w 314943"/>
                  <a:gd name="connsiteY7" fmla="*/ 1322136 h 1322136"/>
                  <a:gd name="connsiteX8" fmla="*/ 0 w 314943"/>
                  <a:gd name="connsiteY8" fmla="*/ 1269645 h 1322136"/>
                  <a:gd name="connsiteX9" fmla="*/ 0 w 314943"/>
                  <a:gd name="connsiteY9" fmla="*/ 571203 h 1322136"/>
                  <a:gd name="connsiteX10" fmla="*/ 52491 w 314943"/>
                  <a:gd name="connsiteY10" fmla="*/ 518712 h 1322136"/>
                  <a:gd name="connsiteX11" fmla="*/ 70702 w 314943"/>
                  <a:gd name="connsiteY11" fmla="*/ 518712 h 132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943" h="1322136">
                    <a:moveTo>
                      <a:pt x="70702" y="0"/>
                    </a:moveTo>
                    <a:lnTo>
                      <a:pt x="244242" y="0"/>
                    </a:lnTo>
                    <a:lnTo>
                      <a:pt x="244242" y="518712"/>
                    </a:lnTo>
                    <a:lnTo>
                      <a:pt x="262452" y="518712"/>
                    </a:lnTo>
                    <a:cubicBezTo>
                      <a:pt x="291443" y="518712"/>
                      <a:pt x="314943" y="542212"/>
                      <a:pt x="314943" y="571203"/>
                    </a:cubicBezTo>
                    <a:lnTo>
                      <a:pt x="314943" y="1269645"/>
                    </a:lnTo>
                    <a:cubicBezTo>
                      <a:pt x="314943" y="1298636"/>
                      <a:pt x="291443" y="1322136"/>
                      <a:pt x="262452" y="1322136"/>
                    </a:cubicBezTo>
                    <a:lnTo>
                      <a:pt x="52491" y="1322136"/>
                    </a:lnTo>
                    <a:cubicBezTo>
                      <a:pt x="23501" y="1322136"/>
                      <a:pt x="0" y="1298636"/>
                      <a:pt x="0" y="1269645"/>
                    </a:cubicBezTo>
                    <a:lnTo>
                      <a:pt x="0" y="571203"/>
                    </a:lnTo>
                    <a:cubicBezTo>
                      <a:pt x="0" y="542212"/>
                      <a:pt x="23501" y="518712"/>
                      <a:pt x="52491" y="518712"/>
                    </a:cubicBezTo>
                    <a:lnTo>
                      <a:pt x="70702" y="518712"/>
                    </a:lnTo>
                    <a:close/>
                  </a:path>
                </a:pathLst>
              </a:cu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5"/>
              </a:p>
            </p:txBody>
          </p:sp>
          <p:sp>
            <p:nvSpPr>
              <p:cNvPr id="51" name="Freeform 41"/>
              <p:cNvSpPr/>
              <p:nvPr/>
            </p:nvSpPr>
            <p:spPr bwMode="auto">
              <a:xfrm>
                <a:off x="3755050" y="2104761"/>
                <a:ext cx="1633904" cy="1681850"/>
              </a:xfrm>
              <a:custGeom>
                <a:avLst/>
                <a:gdLst>
                  <a:gd name="connsiteX0" fmla="*/ 703262 w 1406525"/>
                  <a:gd name="connsiteY0" fmla="*/ 85725 h 1447800"/>
                  <a:gd name="connsiteX1" fmla="*/ 87312 w 1406525"/>
                  <a:gd name="connsiteY1" fmla="*/ 701675 h 1447800"/>
                  <a:gd name="connsiteX2" fmla="*/ 703262 w 1406525"/>
                  <a:gd name="connsiteY2" fmla="*/ 1317625 h 1447800"/>
                  <a:gd name="connsiteX3" fmla="*/ 1319212 w 1406525"/>
                  <a:gd name="connsiteY3" fmla="*/ 701675 h 1447800"/>
                  <a:gd name="connsiteX4" fmla="*/ 703262 w 1406525"/>
                  <a:gd name="connsiteY4" fmla="*/ 85725 h 1447800"/>
                  <a:gd name="connsiteX5" fmla="*/ 702958 w 1406525"/>
                  <a:gd name="connsiteY5" fmla="*/ 0 h 1447800"/>
                  <a:gd name="connsiteX6" fmla="*/ 1406525 w 1406525"/>
                  <a:gd name="connsiteY6" fmla="*/ 702001 h 1447800"/>
                  <a:gd name="connsiteX7" fmla="*/ 938699 w 1406525"/>
                  <a:gd name="connsiteY7" fmla="*/ 1363852 h 1447800"/>
                  <a:gd name="connsiteX8" fmla="*/ 938699 w 1406525"/>
                  <a:gd name="connsiteY8" fmla="*/ 1365677 h 1447800"/>
                  <a:gd name="connsiteX9" fmla="*/ 709659 w 1406525"/>
                  <a:gd name="connsiteY9" fmla="*/ 1447800 h 1447800"/>
                  <a:gd name="connsiteX10" fmla="*/ 481228 w 1406525"/>
                  <a:gd name="connsiteY10" fmla="*/ 1368110 h 1447800"/>
                  <a:gd name="connsiteX11" fmla="*/ 0 w 1406525"/>
                  <a:gd name="connsiteY11" fmla="*/ 702001 h 1447800"/>
                  <a:gd name="connsiteX12" fmla="*/ 702958 w 1406525"/>
                  <a:gd name="connsiteY12"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6525" h="1447800">
                    <a:moveTo>
                      <a:pt x="703262" y="85725"/>
                    </a:moveTo>
                    <a:cubicBezTo>
                      <a:pt x="363082" y="85725"/>
                      <a:pt x="87312" y="361495"/>
                      <a:pt x="87312" y="701675"/>
                    </a:cubicBezTo>
                    <a:cubicBezTo>
                      <a:pt x="87312" y="1041855"/>
                      <a:pt x="363082" y="1317625"/>
                      <a:pt x="703262" y="1317625"/>
                    </a:cubicBezTo>
                    <a:cubicBezTo>
                      <a:pt x="1043442" y="1317625"/>
                      <a:pt x="1319212" y="1041855"/>
                      <a:pt x="1319212" y="701675"/>
                    </a:cubicBezTo>
                    <a:cubicBezTo>
                      <a:pt x="1319212" y="361495"/>
                      <a:pt x="1043442" y="85725"/>
                      <a:pt x="703262" y="85725"/>
                    </a:cubicBezTo>
                    <a:close/>
                    <a:moveTo>
                      <a:pt x="702958" y="0"/>
                    </a:moveTo>
                    <a:cubicBezTo>
                      <a:pt x="1091595" y="0"/>
                      <a:pt x="1406525" y="313893"/>
                      <a:pt x="1406525" y="702001"/>
                    </a:cubicBezTo>
                    <a:cubicBezTo>
                      <a:pt x="1406525" y="1007377"/>
                      <a:pt x="1210988" y="1267129"/>
                      <a:pt x="938699" y="1363852"/>
                    </a:cubicBezTo>
                    <a:cubicBezTo>
                      <a:pt x="938699" y="1364460"/>
                      <a:pt x="938699" y="1365069"/>
                      <a:pt x="938699" y="1365677"/>
                    </a:cubicBezTo>
                    <a:cubicBezTo>
                      <a:pt x="938699" y="1410693"/>
                      <a:pt x="836362" y="1447800"/>
                      <a:pt x="709659" y="1447800"/>
                    </a:cubicBezTo>
                    <a:cubicBezTo>
                      <a:pt x="586001" y="1447800"/>
                      <a:pt x="485492" y="1412518"/>
                      <a:pt x="481228" y="1368110"/>
                    </a:cubicBezTo>
                    <a:cubicBezTo>
                      <a:pt x="201628" y="1275646"/>
                      <a:pt x="0" y="1012244"/>
                      <a:pt x="0" y="702001"/>
                    </a:cubicBezTo>
                    <a:cubicBezTo>
                      <a:pt x="0" y="313893"/>
                      <a:pt x="314930" y="0"/>
                      <a:pt x="702958" y="0"/>
                    </a:cubicBezTo>
                    <a:close/>
                  </a:path>
                </a:pathLst>
              </a:custGeom>
              <a:solidFill>
                <a:srgbClr val="62AB71"/>
              </a:solidFill>
              <a:ln w="3175" cap="flat">
                <a:noFill/>
                <a:prstDash val="solid"/>
                <a:miter lim="800000"/>
              </a:ln>
            </p:spPr>
            <p:txBody>
              <a:bodyPr vert="horz" wrap="square" lIns="91440" tIns="45720" rIns="91440" bIns="45720" numCol="1" anchor="t" anchorCtr="0" compatLnSpc="1">
                <a:noAutofit/>
              </a:bodyPr>
              <a:lstStyle/>
              <a:p>
                <a:endParaRPr lang="en-US" sz="1585"/>
              </a:p>
            </p:txBody>
          </p:sp>
        </p:grpSp>
        <p:sp>
          <p:nvSpPr>
            <p:cNvPr id="48" name="Rectangle 55"/>
            <p:cNvSpPr/>
            <p:nvPr/>
          </p:nvSpPr>
          <p:spPr>
            <a:xfrm>
              <a:off x="4440031" y="4237490"/>
              <a:ext cx="263942" cy="4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5"/>
            </a:p>
          </p:txBody>
        </p:sp>
        <p:sp>
          <p:nvSpPr>
            <p:cNvPr id="49" name="Rectangle 56"/>
            <p:cNvSpPr/>
            <p:nvPr/>
          </p:nvSpPr>
          <p:spPr>
            <a:xfrm>
              <a:off x="4440031" y="4687754"/>
              <a:ext cx="263942" cy="4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5"/>
            </a:p>
          </p:txBody>
        </p:sp>
      </p:grpSp>
      <p:sp>
        <p:nvSpPr>
          <p:cNvPr id="52" name="Text Placeholder 2"/>
          <p:cNvSpPr txBox="1"/>
          <p:nvPr/>
        </p:nvSpPr>
        <p:spPr>
          <a:xfrm>
            <a:off x="5812869" y="1791444"/>
            <a:ext cx="1786887" cy="243533"/>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zh-CN" altLang="en-US" b="1" dirty="0">
                <a:solidFill>
                  <a:srgbClr val="262626"/>
                </a:solidFill>
                <a:latin typeface="微软雅黑" panose="020B0503020204020204" pitchFamily="34" charset="-122"/>
                <a:ea typeface="微软雅黑" panose="020B0503020204020204" pitchFamily="34" charset="-122"/>
              </a:rPr>
              <a:t>单击添加标题</a:t>
            </a:r>
            <a:endParaRPr lang="en-US" altLang="zh-CN" sz="1350" dirty="0">
              <a:solidFill>
                <a:srgbClr val="262626"/>
              </a:solidFill>
              <a:latin typeface="Bebas Neue" panose="020B0606020202050201" pitchFamily="34" charset="0"/>
              <a:ea typeface="微软雅黑" panose="020B0503020204020204" pitchFamily="34" charset="-122"/>
            </a:endParaRPr>
          </a:p>
        </p:txBody>
      </p:sp>
      <p:sp>
        <p:nvSpPr>
          <p:cNvPr id="53" name="TextBox 61"/>
          <p:cNvSpPr txBox="1"/>
          <p:nvPr/>
        </p:nvSpPr>
        <p:spPr>
          <a:xfrm>
            <a:off x="5867041" y="2034978"/>
            <a:ext cx="2067071" cy="276999"/>
          </a:xfrm>
          <a:prstGeom prst="rect">
            <a:avLst/>
          </a:prstGeom>
          <a:noFill/>
        </p:spPr>
        <p:txBody>
          <a:bodyPr wrap="square" lIns="0" tIns="0" rIns="0" bIns="0" rtlCol="0">
            <a:spAutoFit/>
          </a:bodyPr>
          <a:lstStyle/>
          <a:p>
            <a:r>
              <a:rPr lang="zh-CN" alt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rPr>
              <a:t>单击此处编辑内容，建议您在展示时采用微软雅黑字体</a:t>
            </a:r>
            <a:endParaRPr 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endParaRPr>
          </a:p>
        </p:txBody>
      </p:sp>
      <p:sp>
        <p:nvSpPr>
          <p:cNvPr id="54" name="Text Placeholder 2"/>
          <p:cNvSpPr txBox="1"/>
          <p:nvPr/>
        </p:nvSpPr>
        <p:spPr>
          <a:xfrm>
            <a:off x="6147224" y="2698701"/>
            <a:ext cx="1786887" cy="243533"/>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zh-CN" altLang="en-US" b="1" dirty="0">
                <a:solidFill>
                  <a:srgbClr val="262626"/>
                </a:solidFill>
                <a:latin typeface="微软雅黑" panose="020B0503020204020204" pitchFamily="34" charset="-122"/>
                <a:ea typeface="微软雅黑" panose="020B0503020204020204" pitchFamily="34" charset="-122"/>
              </a:rPr>
              <a:t>单击添加标题</a:t>
            </a:r>
            <a:endParaRPr lang="en-US" altLang="zh-CN" sz="1350" dirty="0">
              <a:solidFill>
                <a:srgbClr val="262626"/>
              </a:solidFill>
              <a:latin typeface="Bebas Neue" panose="020B0606020202050201" pitchFamily="34" charset="0"/>
              <a:ea typeface="微软雅黑" panose="020B0503020204020204" pitchFamily="34" charset="-122"/>
            </a:endParaRPr>
          </a:p>
        </p:txBody>
      </p:sp>
      <p:sp>
        <p:nvSpPr>
          <p:cNvPr id="55" name="TextBox 61"/>
          <p:cNvSpPr txBox="1"/>
          <p:nvPr/>
        </p:nvSpPr>
        <p:spPr>
          <a:xfrm>
            <a:off x="6201396" y="2942235"/>
            <a:ext cx="2067071" cy="276999"/>
          </a:xfrm>
          <a:prstGeom prst="rect">
            <a:avLst/>
          </a:prstGeom>
          <a:noFill/>
        </p:spPr>
        <p:txBody>
          <a:bodyPr wrap="square" lIns="0" tIns="0" rIns="0" bIns="0" rtlCol="0">
            <a:spAutoFit/>
          </a:bodyPr>
          <a:lstStyle/>
          <a:p>
            <a:r>
              <a:rPr lang="zh-CN" alt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rPr>
              <a:t>单击此处编辑内容，建议您在展示时采用微软雅黑字体</a:t>
            </a:r>
            <a:endParaRPr 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endParaRPr>
          </a:p>
        </p:txBody>
      </p:sp>
      <p:sp>
        <p:nvSpPr>
          <p:cNvPr id="56" name="Text Placeholder 2"/>
          <p:cNvSpPr txBox="1"/>
          <p:nvPr/>
        </p:nvSpPr>
        <p:spPr>
          <a:xfrm>
            <a:off x="5830112" y="3595774"/>
            <a:ext cx="1786887" cy="243533"/>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zh-CN" altLang="en-US" b="1" dirty="0">
                <a:solidFill>
                  <a:srgbClr val="262626"/>
                </a:solidFill>
                <a:latin typeface="微软雅黑" panose="020B0503020204020204" pitchFamily="34" charset="-122"/>
                <a:ea typeface="微软雅黑" panose="020B0503020204020204" pitchFamily="34" charset="-122"/>
              </a:rPr>
              <a:t>单击添加标题</a:t>
            </a:r>
            <a:endParaRPr lang="en-US" altLang="zh-CN" sz="1350" dirty="0">
              <a:solidFill>
                <a:srgbClr val="262626"/>
              </a:solidFill>
              <a:latin typeface="Bebas Neue" panose="020B0606020202050201" pitchFamily="34" charset="0"/>
              <a:ea typeface="微软雅黑" panose="020B0503020204020204" pitchFamily="34" charset="-122"/>
            </a:endParaRPr>
          </a:p>
        </p:txBody>
      </p:sp>
      <p:sp>
        <p:nvSpPr>
          <p:cNvPr id="57" name="TextBox 61"/>
          <p:cNvSpPr txBox="1"/>
          <p:nvPr/>
        </p:nvSpPr>
        <p:spPr>
          <a:xfrm>
            <a:off x="5884284" y="3839308"/>
            <a:ext cx="2067071" cy="276999"/>
          </a:xfrm>
          <a:prstGeom prst="rect">
            <a:avLst/>
          </a:prstGeom>
          <a:noFill/>
        </p:spPr>
        <p:txBody>
          <a:bodyPr wrap="square" lIns="0" tIns="0" rIns="0" bIns="0" rtlCol="0">
            <a:spAutoFit/>
          </a:bodyPr>
          <a:lstStyle/>
          <a:p>
            <a:r>
              <a:rPr lang="zh-CN" alt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rPr>
              <a:t>单击此处编辑内容，建议您在展示时采用微软雅黑字体</a:t>
            </a:r>
            <a:endParaRPr 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endParaRPr>
          </a:p>
        </p:txBody>
      </p:sp>
      <p:sp>
        <p:nvSpPr>
          <p:cNvPr id="58" name="Text Placeholder 2"/>
          <p:cNvSpPr txBox="1"/>
          <p:nvPr/>
        </p:nvSpPr>
        <p:spPr>
          <a:xfrm>
            <a:off x="3721079" y="2808462"/>
            <a:ext cx="1786887" cy="243533"/>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CN" altLang="en-US" sz="1500" b="1" dirty="0">
                <a:solidFill>
                  <a:srgbClr val="262626"/>
                </a:solidFill>
                <a:latin typeface="微软雅黑" panose="020B0503020204020204" pitchFamily="34" charset="-122"/>
                <a:ea typeface="微软雅黑" panose="020B0503020204020204" pitchFamily="34" charset="-122"/>
              </a:rPr>
              <a:t>单击添加标题</a:t>
            </a:r>
            <a:endParaRPr lang="en-US" altLang="zh-CN" sz="1800" dirty="0">
              <a:solidFill>
                <a:srgbClr val="262626"/>
              </a:solidFill>
              <a:latin typeface="Bebas Neue" panose="020B0606020202050201" pitchFamily="34" charset="0"/>
              <a:ea typeface="微软雅黑" panose="020B0503020204020204" pitchFamily="34" charset="-122"/>
            </a:endParaRPr>
          </a:p>
        </p:txBody>
      </p:sp>
      <p:sp>
        <p:nvSpPr>
          <p:cNvPr id="59" name="Text Placeholder 2"/>
          <p:cNvSpPr txBox="1"/>
          <p:nvPr/>
        </p:nvSpPr>
        <p:spPr>
          <a:xfrm>
            <a:off x="1440290" y="1767358"/>
            <a:ext cx="1819868" cy="243532"/>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zh-CN" altLang="en-US" b="1" dirty="0">
                <a:solidFill>
                  <a:srgbClr val="262626"/>
                </a:solidFill>
                <a:latin typeface="微软雅黑" panose="020B0503020204020204" pitchFamily="34" charset="-122"/>
                <a:ea typeface="微软雅黑" panose="020B0503020204020204" pitchFamily="34" charset="-122"/>
              </a:rPr>
              <a:t>单击添加标题</a:t>
            </a:r>
            <a:endParaRPr lang="en-US" altLang="zh-CN" sz="1350" dirty="0">
              <a:solidFill>
                <a:srgbClr val="262626"/>
              </a:solidFill>
              <a:latin typeface="Bebas Neue" panose="020B0606020202050201" pitchFamily="34" charset="0"/>
              <a:ea typeface="微软雅黑" panose="020B0503020204020204" pitchFamily="34" charset="-122"/>
            </a:endParaRPr>
          </a:p>
        </p:txBody>
      </p:sp>
      <p:sp>
        <p:nvSpPr>
          <p:cNvPr id="60" name="TextBox 70"/>
          <p:cNvSpPr txBox="1"/>
          <p:nvPr/>
        </p:nvSpPr>
        <p:spPr>
          <a:xfrm>
            <a:off x="1135476" y="2010891"/>
            <a:ext cx="2067072" cy="276999"/>
          </a:xfrm>
          <a:prstGeom prst="rect">
            <a:avLst/>
          </a:prstGeom>
          <a:noFill/>
        </p:spPr>
        <p:txBody>
          <a:bodyPr wrap="square" lIns="0" tIns="0" rIns="0" bIns="0" rtlCol="0">
            <a:spAutoFit/>
          </a:bodyPr>
          <a:lstStyle/>
          <a:p>
            <a:pPr algn="r"/>
            <a:r>
              <a:rPr lang="zh-CN" alt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rPr>
              <a:t>单击此处编辑内容，建议您在展示时采用微软雅黑字体</a:t>
            </a:r>
            <a:endParaRPr 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endParaRPr>
          </a:p>
        </p:txBody>
      </p:sp>
      <p:sp>
        <p:nvSpPr>
          <p:cNvPr id="61" name="Text Placeholder 2"/>
          <p:cNvSpPr txBox="1"/>
          <p:nvPr/>
        </p:nvSpPr>
        <p:spPr>
          <a:xfrm>
            <a:off x="1121935" y="2698701"/>
            <a:ext cx="1819868" cy="243532"/>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zh-CN" altLang="en-US" b="1" dirty="0">
                <a:solidFill>
                  <a:srgbClr val="262626"/>
                </a:solidFill>
                <a:latin typeface="微软雅黑" panose="020B0503020204020204" pitchFamily="34" charset="-122"/>
                <a:ea typeface="微软雅黑" panose="020B0503020204020204" pitchFamily="34" charset="-122"/>
              </a:rPr>
              <a:t>单击添加标题</a:t>
            </a:r>
            <a:endParaRPr lang="en-US" altLang="zh-CN" sz="1350" dirty="0">
              <a:solidFill>
                <a:srgbClr val="262626"/>
              </a:solidFill>
              <a:latin typeface="Bebas Neue" panose="020B0606020202050201" pitchFamily="34" charset="0"/>
              <a:ea typeface="微软雅黑" panose="020B0503020204020204" pitchFamily="34" charset="-122"/>
            </a:endParaRPr>
          </a:p>
        </p:txBody>
      </p:sp>
      <p:sp>
        <p:nvSpPr>
          <p:cNvPr id="62" name="TextBox 70"/>
          <p:cNvSpPr txBox="1"/>
          <p:nvPr/>
        </p:nvSpPr>
        <p:spPr>
          <a:xfrm>
            <a:off x="817121" y="2942234"/>
            <a:ext cx="2067072" cy="276999"/>
          </a:xfrm>
          <a:prstGeom prst="rect">
            <a:avLst/>
          </a:prstGeom>
          <a:noFill/>
        </p:spPr>
        <p:txBody>
          <a:bodyPr wrap="square" lIns="0" tIns="0" rIns="0" bIns="0" rtlCol="0">
            <a:spAutoFit/>
          </a:bodyPr>
          <a:lstStyle/>
          <a:p>
            <a:pPr algn="r"/>
            <a:r>
              <a:rPr lang="zh-CN" alt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rPr>
              <a:t>单击此处编辑内容，建议您在展示时采用微软雅黑字体</a:t>
            </a:r>
            <a:endParaRPr 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endParaRPr>
          </a:p>
        </p:txBody>
      </p:sp>
      <p:sp>
        <p:nvSpPr>
          <p:cNvPr id="63" name="Text Placeholder 2"/>
          <p:cNvSpPr txBox="1"/>
          <p:nvPr/>
        </p:nvSpPr>
        <p:spPr>
          <a:xfrm>
            <a:off x="1547857" y="3598432"/>
            <a:ext cx="1819868" cy="243532"/>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zh-CN" altLang="en-US" b="1" dirty="0">
                <a:solidFill>
                  <a:srgbClr val="262626"/>
                </a:solidFill>
                <a:latin typeface="微软雅黑" panose="020B0503020204020204" pitchFamily="34" charset="-122"/>
                <a:ea typeface="微软雅黑" panose="020B0503020204020204" pitchFamily="34" charset="-122"/>
              </a:rPr>
              <a:t>单击添加标题</a:t>
            </a:r>
            <a:endParaRPr lang="en-US" altLang="zh-CN" sz="1350" dirty="0">
              <a:solidFill>
                <a:srgbClr val="262626"/>
              </a:solidFill>
              <a:latin typeface="Bebas Neue" panose="020B0606020202050201" pitchFamily="34" charset="0"/>
              <a:ea typeface="微软雅黑" panose="020B0503020204020204" pitchFamily="34" charset="-122"/>
            </a:endParaRPr>
          </a:p>
        </p:txBody>
      </p:sp>
      <p:sp>
        <p:nvSpPr>
          <p:cNvPr id="64" name="TextBox 70"/>
          <p:cNvSpPr txBox="1"/>
          <p:nvPr/>
        </p:nvSpPr>
        <p:spPr>
          <a:xfrm>
            <a:off x="1243043" y="3841965"/>
            <a:ext cx="2067072" cy="276999"/>
          </a:xfrm>
          <a:prstGeom prst="rect">
            <a:avLst/>
          </a:prstGeom>
          <a:noFill/>
        </p:spPr>
        <p:txBody>
          <a:bodyPr wrap="square" lIns="0" tIns="0" rIns="0" bIns="0" rtlCol="0">
            <a:spAutoFit/>
          </a:bodyPr>
          <a:lstStyle/>
          <a:p>
            <a:pPr algn="r"/>
            <a:r>
              <a:rPr lang="zh-CN" alt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rPr>
              <a:t>单击此处编辑内容，建议您在展示时采用微软雅黑字体</a:t>
            </a:r>
            <a:endParaRPr 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22" presetClass="entr" presetSubtype="2"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right)">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par>
                                <p:cTn id="35" presetID="2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par>
                                <p:cTn id="41" presetID="22" presetClass="entr" presetSubtype="1"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500"/>
                                        <p:tgtEl>
                                          <p:spTgt spid="24"/>
                                        </p:tgtEl>
                                      </p:cBhvr>
                                    </p:animEffect>
                                  </p:childTnLst>
                                </p:cTn>
                              </p:par>
                            </p:childTnLst>
                          </p:cTn>
                        </p:par>
                        <p:par>
                          <p:cTn id="44" fill="hold">
                            <p:stCondLst>
                              <p:cond delay="3000"/>
                            </p:stCondLst>
                            <p:childTnLst>
                              <p:par>
                                <p:cTn id="45" presetID="53" presetClass="entr" presetSubtype="16"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par>
                                <p:cTn id="55" presetID="53" presetClass="entr" presetSubtype="16"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500" fill="hold"/>
                                        <p:tgtEl>
                                          <p:spTgt spid="27"/>
                                        </p:tgtEl>
                                        <p:attrNameLst>
                                          <p:attrName>ppt_w</p:attrName>
                                        </p:attrNameLst>
                                      </p:cBhvr>
                                      <p:tavLst>
                                        <p:tav tm="0">
                                          <p:val>
                                            <p:fltVal val="0"/>
                                          </p:val>
                                        </p:tav>
                                        <p:tav tm="100000">
                                          <p:val>
                                            <p:strVal val="#ppt_w"/>
                                          </p:val>
                                        </p:tav>
                                      </p:tavLst>
                                    </p:anim>
                                    <p:anim calcmode="lin" valueType="num">
                                      <p:cBhvr>
                                        <p:cTn id="58" dur="500" fill="hold"/>
                                        <p:tgtEl>
                                          <p:spTgt spid="27"/>
                                        </p:tgtEl>
                                        <p:attrNameLst>
                                          <p:attrName>ppt_h</p:attrName>
                                        </p:attrNameLst>
                                      </p:cBhvr>
                                      <p:tavLst>
                                        <p:tav tm="0">
                                          <p:val>
                                            <p:fltVal val="0"/>
                                          </p:val>
                                        </p:tav>
                                        <p:tav tm="100000">
                                          <p:val>
                                            <p:strVal val="#ppt_h"/>
                                          </p:val>
                                        </p:tav>
                                      </p:tavLst>
                                    </p:anim>
                                    <p:animEffect transition="in" filter="fade">
                                      <p:cBhvr>
                                        <p:cTn id="59" dur="500"/>
                                        <p:tgtEl>
                                          <p:spTgt spid="2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500" fill="hold"/>
                                        <p:tgtEl>
                                          <p:spTgt spid="9"/>
                                        </p:tgtEl>
                                        <p:attrNameLst>
                                          <p:attrName>ppt_w</p:attrName>
                                        </p:attrNameLst>
                                      </p:cBhvr>
                                      <p:tavLst>
                                        <p:tav tm="0">
                                          <p:val>
                                            <p:fltVal val="0"/>
                                          </p:val>
                                        </p:tav>
                                        <p:tav tm="100000">
                                          <p:val>
                                            <p:strVal val="#ppt_w"/>
                                          </p:val>
                                        </p:tav>
                                      </p:tavLst>
                                    </p:anim>
                                    <p:anim calcmode="lin" valueType="num">
                                      <p:cBhvr>
                                        <p:cTn id="63" dur="500" fill="hold"/>
                                        <p:tgtEl>
                                          <p:spTgt spid="9"/>
                                        </p:tgtEl>
                                        <p:attrNameLst>
                                          <p:attrName>ppt_h</p:attrName>
                                        </p:attrNameLst>
                                      </p:cBhvr>
                                      <p:tavLst>
                                        <p:tav tm="0">
                                          <p:val>
                                            <p:fltVal val="0"/>
                                          </p:val>
                                        </p:tav>
                                        <p:tav tm="100000">
                                          <p:val>
                                            <p:strVal val="#ppt_h"/>
                                          </p:val>
                                        </p:tav>
                                      </p:tavLst>
                                    </p:anim>
                                    <p:animEffect transition="in" filter="fade">
                                      <p:cBhvr>
                                        <p:cTn id="64" dur="500"/>
                                        <p:tgtEl>
                                          <p:spTgt spid="9"/>
                                        </p:tgtEl>
                                      </p:cBhvr>
                                    </p:animEffect>
                                  </p:childTnLst>
                                </p:cTn>
                              </p:par>
                              <p:par>
                                <p:cTn id="65" presetID="53" presetClass="entr" presetSubtype="16"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 calcmode="lin" valueType="num">
                                      <p:cBhvr>
                                        <p:cTn id="67" dur="500" fill="hold"/>
                                        <p:tgtEl>
                                          <p:spTgt spid="38"/>
                                        </p:tgtEl>
                                        <p:attrNameLst>
                                          <p:attrName>ppt_w</p:attrName>
                                        </p:attrNameLst>
                                      </p:cBhvr>
                                      <p:tavLst>
                                        <p:tav tm="0">
                                          <p:val>
                                            <p:fltVal val="0"/>
                                          </p:val>
                                        </p:tav>
                                        <p:tav tm="100000">
                                          <p:val>
                                            <p:strVal val="#ppt_w"/>
                                          </p:val>
                                        </p:tav>
                                      </p:tavLst>
                                    </p:anim>
                                    <p:anim calcmode="lin" valueType="num">
                                      <p:cBhvr>
                                        <p:cTn id="68" dur="500" fill="hold"/>
                                        <p:tgtEl>
                                          <p:spTgt spid="38"/>
                                        </p:tgtEl>
                                        <p:attrNameLst>
                                          <p:attrName>ppt_h</p:attrName>
                                        </p:attrNameLst>
                                      </p:cBhvr>
                                      <p:tavLst>
                                        <p:tav tm="0">
                                          <p:val>
                                            <p:fltVal val="0"/>
                                          </p:val>
                                        </p:tav>
                                        <p:tav tm="100000">
                                          <p:val>
                                            <p:strVal val="#ppt_h"/>
                                          </p:val>
                                        </p:tav>
                                      </p:tavLst>
                                    </p:anim>
                                    <p:animEffect transition="in" filter="fade">
                                      <p:cBhvr>
                                        <p:cTn id="69" dur="500"/>
                                        <p:tgtEl>
                                          <p:spTgt spid="38"/>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500" fill="hold"/>
                                        <p:tgtEl>
                                          <p:spTgt spid="10"/>
                                        </p:tgtEl>
                                        <p:attrNameLst>
                                          <p:attrName>ppt_w</p:attrName>
                                        </p:attrNameLst>
                                      </p:cBhvr>
                                      <p:tavLst>
                                        <p:tav tm="0">
                                          <p:val>
                                            <p:fltVal val="0"/>
                                          </p:val>
                                        </p:tav>
                                        <p:tav tm="100000">
                                          <p:val>
                                            <p:strVal val="#ppt_w"/>
                                          </p:val>
                                        </p:tav>
                                      </p:tavLst>
                                    </p:anim>
                                    <p:anim calcmode="lin" valueType="num">
                                      <p:cBhvr>
                                        <p:cTn id="73" dur="500" fill="hold"/>
                                        <p:tgtEl>
                                          <p:spTgt spid="10"/>
                                        </p:tgtEl>
                                        <p:attrNameLst>
                                          <p:attrName>ppt_h</p:attrName>
                                        </p:attrNameLst>
                                      </p:cBhvr>
                                      <p:tavLst>
                                        <p:tav tm="0">
                                          <p:val>
                                            <p:fltVal val="0"/>
                                          </p:val>
                                        </p:tav>
                                        <p:tav tm="100000">
                                          <p:val>
                                            <p:strVal val="#ppt_h"/>
                                          </p:val>
                                        </p:tav>
                                      </p:tavLst>
                                    </p:anim>
                                    <p:animEffect transition="in" filter="fade">
                                      <p:cBhvr>
                                        <p:cTn id="74" dur="500"/>
                                        <p:tgtEl>
                                          <p:spTgt spid="10"/>
                                        </p:tgtEl>
                                      </p:cBhvr>
                                    </p:animEffect>
                                  </p:childTnLst>
                                </p:cTn>
                              </p:par>
                              <p:par>
                                <p:cTn id="75" presetID="53" presetClass="entr" presetSubtype="16"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500" fill="hold"/>
                                        <p:tgtEl>
                                          <p:spTgt spid="30"/>
                                        </p:tgtEl>
                                        <p:attrNameLst>
                                          <p:attrName>ppt_w</p:attrName>
                                        </p:attrNameLst>
                                      </p:cBhvr>
                                      <p:tavLst>
                                        <p:tav tm="0">
                                          <p:val>
                                            <p:fltVal val="0"/>
                                          </p:val>
                                        </p:tav>
                                        <p:tav tm="100000">
                                          <p:val>
                                            <p:strVal val="#ppt_w"/>
                                          </p:val>
                                        </p:tav>
                                      </p:tavLst>
                                    </p:anim>
                                    <p:anim calcmode="lin" valueType="num">
                                      <p:cBhvr>
                                        <p:cTn id="78" dur="500" fill="hold"/>
                                        <p:tgtEl>
                                          <p:spTgt spid="30"/>
                                        </p:tgtEl>
                                        <p:attrNameLst>
                                          <p:attrName>ppt_h</p:attrName>
                                        </p:attrNameLst>
                                      </p:cBhvr>
                                      <p:tavLst>
                                        <p:tav tm="0">
                                          <p:val>
                                            <p:fltVal val="0"/>
                                          </p:val>
                                        </p:tav>
                                        <p:tav tm="100000">
                                          <p:val>
                                            <p:strVal val="#ppt_h"/>
                                          </p:val>
                                        </p:tav>
                                      </p:tavLst>
                                    </p:anim>
                                    <p:animEffect transition="in" filter="fade">
                                      <p:cBhvr>
                                        <p:cTn id="79" dur="500"/>
                                        <p:tgtEl>
                                          <p:spTgt spid="30"/>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Effect transition="in" filter="fade">
                                      <p:cBhvr>
                                        <p:cTn id="84" dur="500"/>
                                        <p:tgtEl>
                                          <p:spTgt spid="13"/>
                                        </p:tgtEl>
                                      </p:cBhvr>
                                    </p:animEffect>
                                  </p:childTnLst>
                                </p:cTn>
                              </p:par>
                              <p:par>
                                <p:cTn id="85" presetID="53" presetClass="entr" presetSubtype="16"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p:cTn id="87" dur="500" fill="hold"/>
                                        <p:tgtEl>
                                          <p:spTgt spid="34"/>
                                        </p:tgtEl>
                                        <p:attrNameLst>
                                          <p:attrName>ppt_w</p:attrName>
                                        </p:attrNameLst>
                                      </p:cBhvr>
                                      <p:tavLst>
                                        <p:tav tm="0">
                                          <p:val>
                                            <p:fltVal val="0"/>
                                          </p:val>
                                        </p:tav>
                                        <p:tav tm="100000">
                                          <p:val>
                                            <p:strVal val="#ppt_w"/>
                                          </p:val>
                                        </p:tav>
                                      </p:tavLst>
                                    </p:anim>
                                    <p:anim calcmode="lin" valueType="num">
                                      <p:cBhvr>
                                        <p:cTn id="88" dur="500" fill="hold"/>
                                        <p:tgtEl>
                                          <p:spTgt spid="34"/>
                                        </p:tgtEl>
                                        <p:attrNameLst>
                                          <p:attrName>ppt_h</p:attrName>
                                        </p:attrNameLst>
                                      </p:cBhvr>
                                      <p:tavLst>
                                        <p:tav tm="0">
                                          <p:val>
                                            <p:fltVal val="0"/>
                                          </p:val>
                                        </p:tav>
                                        <p:tav tm="100000">
                                          <p:val>
                                            <p:strVal val="#ppt_h"/>
                                          </p:val>
                                        </p:tav>
                                      </p:tavLst>
                                    </p:anim>
                                    <p:animEffect transition="in" filter="fade">
                                      <p:cBhvr>
                                        <p:cTn id="89" dur="500"/>
                                        <p:tgtEl>
                                          <p:spTgt spid="34"/>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anim calcmode="lin" valueType="num">
                                      <p:cBhvr>
                                        <p:cTn id="92" dur="500" fill="hold"/>
                                        <p:tgtEl>
                                          <p:spTgt spid="25"/>
                                        </p:tgtEl>
                                        <p:attrNameLst>
                                          <p:attrName>ppt_w</p:attrName>
                                        </p:attrNameLst>
                                      </p:cBhvr>
                                      <p:tavLst>
                                        <p:tav tm="0">
                                          <p:val>
                                            <p:fltVal val="0"/>
                                          </p:val>
                                        </p:tav>
                                        <p:tav tm="100000">
                                          <p:val>
                                            <p:strVal val="#ppt_w"/>
                                          </p:val>
                                        </p:tav>
                                      </p:tavLst>
                                    </p:anim>
                                    <p:anim calcmode="lin" valueType="num">
                                      <p:cBhvr>
                                        <p:cTn id="93" dur="500" fill="hold"/>
                                        <p:tgtEl>
                                          <p:spTgt spid="25"/>
                                        </p:tgtEl>
                                        <p:attrNameLst>
                                          <p:attrName>ppt_h</p:attrName>
                                        </p:attrNameLst>
                                      </p:cBhvr>
                                      <p:tavLst>
                                        <p:tav tm="0">
                                          <p:val>
                                            <p:fltVal val="0"/>
                                          </p:val>
                                        </p:tav>
                                        <p:tav tm="100000">
                                          <p:val>
                                            <p:strVal val="#ppt_h"/>
                                          </p:val>
                                        </p:tav>
                                      </p:tavLst>
                                    </p:anim>
                                    <p:animEffect transition="in" filter="fade">
                                      <p:cBhvr>
                                        <p:cTn id="94" dur="500"/>
                                        <p:tgtEl>
                                          <p:spTgt spid="25"/>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ppt_w</p:attrName>
                                        </p:attrNameLst>
                                      </p:cBhvr>
                                      <p:tavLst>
                                        <p:tav tm="0">
                                          <p:val>
                                            <p:fltVal val="0"/>
                                          </p:val>
                                        </p:tav>
                                        <p:tav tm="100000">
                                          <p:val>
                                            <p:strVal val="#ppt_w"/>
                                          </p:val>
                                        </p:tav>
                                      </p:tavLst>
                                    </p:anim>
                                    <p:anim calcmode="lin" valueType="num">
                                      <p:cBhvr>
                                        <p:cTn id="98" dur="500" fill="hold"/>
                                        <p:tgtEl>
                                          <p:spTgt spid="14"/>
                                        </p:tgtEl>
                                        <p:attrNameLst>
                                          <p:attrName>ppt_h</p:attrName>
                                        </p:attrNameLst>
                                      </p:cBhvr>
                                      <p:tavLst>
                                        <p:tav tm="0">
                                          <p:val>
                                            <p:fltVal val="0"/>
                                          </p:val>
                                        </p:tav>
                                        <p:tav tm="100000">
                                          <p:val>
                                            <p:strVal val="#ppt_h"/>
                                          </p:val>
                                        </p:tav>
                                      </p:tavLst>
                                    </p:anim>
                                    <p:animEffect transition="in" filter="fade">
                                      <p:cBhvr>
                                        <p:cTn id="99" dur="500"/>
                                        <p:tgtEl>
                                          <p:spTgt spid="1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p:cTn id="102" dur="500" fill="hold"/>
                                        <p:tgtEl>
                                          <p:spTgt spid="26"/>
                                        </p:tgtEl>
                                        <p:attrNameLst>
                                          <p:attrName>ppt_w</p:attrName>
                                        </p:attrNameLst>
                                      </p:cBhvr>
                                      <p:tavLst>
                                        <p:tav tm="0">
                                          <p:val>
                                            <p:fltVal val="0"/>
                                          </p:val>
                                        </p:tav>
                                        <p:tav tm="100000">
                                          <p:val>
                                            <p:strVal val="#ppt_w"/>
                                          </p:val>
                                        </p:tav>
                                      </p:tavLst>
                                    </p:anim>
                                    <p:anim calcmode="lin" valueType="num">
                                      <p:cBhvr>
                                        <p:cTn id="103" dur="500" fill="hold"/>
                                        <p:tgtEl>
                                          <p:spTgt spid="26"/>
                                        </p:tgtEl>
                                        <p:attrNameLst>
                                          <p:attrName>ppt_h</p:attrName>
                                        </p:attrNameLst>
                                      </p:cBhvr>
                                      <p:tavLst>
                                        <p:tav tm="0">
                                          <p:val>
                                            <p:fltVal val="0"/>
                                          </p:val>
                                        </p:tav>
                                        <p:tav tm="100000">
                                          <p:val>
                                            <p:strVal val="#ppt_h"/>
                                          </p:val>
                                        </p:tav>
                                      </p:tavLst>
                                    </p:anim>
                                    <p:animEffect transition="in" filter="fade">
                                      <p:cBhvr>
                                        <p:cTn id="104" dur="500"/>
                                        <p:tgtEl>
                                          <p:spTgt spid="26"/>
                                        </p:tgtEl>
                                      </p:cBhvr>
                                    </p:animEffect>
                                  </p:childTnLst>
                                </p:cTn>
                              </p:par>
                            </p:childTnLst>
                          </p:cTn>
                        </p:par>
                        <p:par>
                          <p:cTn id="105" fill="hold">
                            <p:stCondLst>
                              <p:cond delay="3500"/>
                            </p:stCondLst>
                            <p:childTnLst>
                              <p:par>
                                <p:cTn id="106" presetID="42" presetClass="entr" presetSubtype="0" fill="hold" grpId="0" nodeType="after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fade">
                                      <p:cBhvr>
                                        <p:cTn id="108" dur="1000"/>
                                        <p:tgtEl>
                                          <p:spTgt spid="58"/>
                                        </p:tgtEl>
                                      </p:cBhvr>
                                    </p:animEffect>
                                    <p:anim calcmode="lin" valueType="num">
                                      <p:cBhvr>
                                        <p:cTn id="109" dur="1000" fill="hold"/>
                                        <p:tgtEl>
                                          <p:spTgt spid="58"/>
                                        </p:tgtEl>
                                        <p:attrNameLst>
                                          <p:attrName>ppt_x</p:attrName>
                                        </p:attrNameLst>
                                      </p:cBhvr>
                                      <p:tavLst>
                                        <p:tav tm="0">
                                          <p:val>
                                            <p:strVal val="#ppt_x"/>
                                          </p:val>
                                        </p:tav>
                                        <p:tav tm="100000">
                                          <p:val>
                                            <p:strVal val="#ppt_x"/>
                                          </p:val>
                                        </p:tav>
                                      </p:tavLst>
                                    </p:anim>
                                    <p:anim calcmode="lin" valueType="num">
                                      <p:cBhvr>
                                        <p:cTn id="110" dur="1000" fill="hold"/>
                                        <p:tgtEl>
                                          <p:spTgt spid="58"/>
                                        </p:tgtEl>
                                        <p:attrNameLst>
                                          <p:attrName>ppt_y</p:attrName>
                                        </p:attrNameLst>
                                      </p:cBhvr>
                                      <p:tavLst>
                                        <p:tav tm="0">
                                          <p:val>
                                            <p:strVal val="#ppt_y+.1"/>
                                          </p:val>
                                        </p:tav>
                                        <p:tav tm="100000">
                                          <p:val>
                                            <p:strVal val="#ppt_y"/>
                                          </p:val>
                                        </p:tav>
                                      </p:tavLst>
                                    </p:anim>
                                  </p:childTnLst>
                                </p:cTn>
                              </p:par>
                            </p:childTnLst>
                          </p:cTn>
                        </p:par>
                        <p:par>
                          <p:cTn id="111" fill="hold">
                            <p:stCondLst>
                              <p:cond delay="4500"/>
                            </p:stCondLst>
                            <p:childTnLst>
                              <p:par>
                                <p:cTn id="112" presetID="2" presetClass="entr" presetSubtype="2" fill="hold" grpId="0" nodeType="afterEffect">
                                  <p:stCondLst>
                                    <p:cond delay="0"/>
                                  </p:stCondLst>
                                  <p:childTnLst>
                                    <p:set>
                                      <p:cBhvr>
                                        <p:cTn id="113" dur="1" fill="hold">
                                          <p:stCondLst>
                                            <p:cond delay="0"/>
                                          </p:stCondLst>
                                        </p:cTn>
                                        <p:tgtEl>
                                          <p:spTgt spid="59"/>
                                        </p:tgtEl>
                                        <p:attrNameLst>
                                          <p:attrName>style.visibility</p:attrName>
                                        </p:attrNameLst>
                                      </p:cBhvr>
                                      <p:to>
                                        <p:strVal val="visible"/>
                                      </p:to>
                                    </p:set>
                                    <p:anim calcmode="lin" valueType="num">
                                      <p:cBhvr additive="base">
                                        <p:cTn id="114" dur="500" fill="hold"/>
                                        <p:tgtEl>
                                          <p:spTgt spid="59"/>
                                        </p:tgtEl>
                                        <p:attrNameLst>
                                          <p:attrName>ppt_x</p:attrName>
                                        </p:attrNameLst>
                                      </p:cBhvr>
                                      <p:tavLst>
                                        <p:tav tm="0">
                                          <p:val>
                                            <p:strVal val="1+#ppt_w/2"/>
                                          </p:val>
                                        </p:tav>
                                        <p:tav tm="100000">
                                          <p:val>
                                            <p:strVal val="#ppt_x"/>
                                          </p:val>
                                        </p:tav>
                                      </p:tavLst>
                                    </p:anim>
                                    <p:anim calcmode="lin" valueType="num">
                                      <p:cBhvr additive="base">
                                        <p:cTn id="115" dur="500" fill="hold"/>
                                        <p:tgtEl>
                                          <p:spTgt spid="59"/>
                                        </p:tgtEl>
                                        <p:attrNameLst>
                                          <p:attrName>ppt_y</p:attrName>
                                        </p:attrNameLst>
                                      </p:cBhvr>
                                      <p:tavLst>
                                        <p:tav tm="0">
                                          <p:val>
                                            <p:strVal val="#ppt_y"/>
                                          </p:val>
                                        </p:tav>
                                        <p:tav tm="100000">
                                          <p:val>
                                            <p:strVal val="#ppt_y"/>
                                          </p:val>
                                        </p:tav>
                                      </p:tavLst>
                                    </p:anim>
                                  </p:childTnLst>
                                </p:cTn>
                              </p:par>
                              <p:par>
                                <p:cTn id="116" presetID="2" presetClass="entr" presetSubtype="2" fill="hold" grpId="0" nodeType="withEffect">
                                  <p:stCondLst>
                                    <p:cond delay="0"/>
                                  </p:stCondLst>
                                  <p:childTnLst>
                                    <p:set>
                                      <p:cBhvr>
                                        <p:cTn id="117" dur="1" fill="hold">
                                          <p:stCondLst>
                                            <p:cond delay="0"/>
                                          </p:stCondLst>
                                        </p:cTn>
                                        <p:tgtEl>
                                          <p:spTgt spid="60"/>
                                        </p:tgtEl>
                                        <p:attrNameLst>
                                          <p:attrName>style.visibility</p:attrName>
                                        </p:attrNameLst>
                                      </p:cBhvr>
                                      <p:to>
                                        <p:strVal val="visible"/>
                                      </p:to>
                                    </p:set>
                                    <p:anim calcmode="lin" valueType="num">
                                      <p:cBhvr additive="base">
                                        <p:cTn id="118" dur="500" fill="hold"/>
                                        <p:tgtEl>
                                          <p:spTgt spid="60"/>
                                        </p:tgtEl>
                                        <p:attrNameLst>
                                          <p:attrName>ppt_x</p:attrName>
                                        </p:attrNameLst>
                                      </p:cBhvr>
                                      <p:tavLst>
                                        <p:tav tm="0">
                                          <p:val>
                                            <p:strVal val="1+#ppt_w/2"/>
                                          </p:val>
                                        </p:tav>
                                        <p:tav tm="100000">
                                          <p:val>
                                            <p:strVal val="#ppt_x"/>
                                          </p:val>
                                        </p:tav>
                                      </p:tavLst>
                                    </p:anim>
                                    <p:anim calcmode="lin" valueType="num">
                                      <p:cBhvr additive="base">
                                        <p:cTn id="119" dur="500" fill="hold"/>
                                        <p:tgtEl>
                                          <p:spTgt spid="60"/>
                                        </p:tgtEl>
                                        <p:attrNameLst>
                                          <p:attrName>ppt_y</p:attrName>
                                        </p:attrNameLst>
                                      </p:cBhvr>
                                      <p:tavLst>
                                        <p:tav tm="0">
                                          <p:val>
                                            <p:strVal val="#ppt_y"/>
                                          </p:val>
                                        </p:tav>
                                        <p:tav tm="100000">
                                          <p:val>
                                            <p:strVal val="#ppt_y"/>
                                          </p:val>
                                        </p:tav>
                                      </p:tavLst>
                                    </p:anim>
                                  </p:childTnLst>
                                </p:cTn>
                              </p:par>
                              <p:par>
                                <p:cTn id="120" presetID="2" presetClass="entr" presetSubtype="2" fill="hold" grpId="0" nodeType="withEffect">
                                  <p:stCondLst>
                                    <p:cond delay="0"/>
                                  </p:stCondLst>
                                  <p:childTnLst>
                                    <p:set>
                                      <p:cBhvr>
                                        <p:cTn id="121" dur="1" fill="hold">
                                          <p:stCondLst>
                                            <p:cond delay="0"/>
                                          </p:stCondLst>
                                        </p:cTn>
                                        <p:tgtEl>
                                          <p:spTgt spid="61"/>
                                        </p:tgtEl>
                                        <p:attrNameLst>
                                          <p:attrName>style.visibility</p:attrName>
                                        </p:attrNameLst>
                                      </p:cBhvr>
                                      <p:to>
                                        <p:strVal val="visible"/>
                                      </p:to>
                                    </p:set>
                                    <p:anim calcmode="lin" valueType="num">
                                      <p:cBhvr additive="base">
                                        <p:cTn id="122" dur="500" fill="hold"/>
                                        <p:tgtEl>
                                          <p:spTgt spid="61"/>
                                        </p:tgtEl>
                                        <p:attrNameLst>
                                          <p:attrName>ppt_x</p:attrName>
                                        </p:attrNameLst>
                                      </p:cBhvr>
                                      <p:tavLst>
                                        <p:tav tm="0">
                                          <p:val>
                                            <p:strVal val="1+#ppt_w/2"/>
                                          </p:val>
                                        </p:tav>
                                        <p:tav tm="100000">
                                          <p:val>
                                            <p:strVal val="#ppt_x"/>
                                          </p:val>
                                        </p:tav>
                                      </p:tavLst>
                                    </p:anim>
                                    <p:anim calcmode="lin" valueType="num">
                                      <p:cBhvr additive="base">
                                        <p:cTn id="123" dur="500" fill="hold"/>
                                        <p:tgtEl>
                                          <p:spTgt spid="61"/>
                                        </p:tgtEl>
                                        <p:attrNameLst>
                                          <p:attrName>ppt_y</p:attrName>
                                        </p:attrNameLst>
                                      </p:cBhvr>
                                      <p:tavLst>
                                        <p:tav tm="0">
                                          <p:val>
                                            <p:strVal val="#ppt_y"/>
                                          </p:val>
                                        </p:tav>
                                        <p:tav tm="100000">
                                          <p:val>
                                            <p:strVal val="#ppt_y"/>
                                          </p:val>
                                        </p:tav>
                                      </p:tavLst>
                                    </p:anim>
                                  </p:childTnLst>
                                </p:cTn>
                              </p:par>
                              <p:par>
                                <p:cTn id="124" presetID="2" presetClass="entr" presetSubtype="2" fill="hold" grpId="0" nodeType="withEffect">
                                  <p:stCondLst>
                                    <p:cond delay="0"/>
                                  </p:stCondLst>
                                  <p:childTnLst>
                                    <p:set>
                                      <p:cBhvr>
                                        <p:cTn id="125" dur="1" fill="hold">
                                          <p:stCondLst>
                                            <p:cond delay="0"/>
                                          </p:stCondLst>
                                        </p:cTn>
                                        <p:tgtEl>
                                          <p:spTgt spid="62"/>
                                        </p:tgtEl>
                                        <p:attrNameLst>
                                          <p:attrName>style.visibility</p:attrName>
                                        </p:attrNameLst>
                                      </p:cBhvr>
                                      <p:to>
                                        <p:strVal val="visible"/>
                                      </p:to>
                                    </p:set>
                                    <p:anim calcmode="lin" valueType="num">
                                      <p:cBhvr additive="base">
                                        <p:cTn id="126" dur="500" fill="hold"/>
                                        <p:tgtEl>
                                          <p:spTgt spid="62"/>
                                        </p:tgtEl>
                                        <p:attrNameLst>
                                          <p:attrName>ppt_x</p:attrName>
                                        </p:attrNameLst>
                                      </p:cBhvr>
                                      <p:tavLst>
                                        <p:tav tm="0">
                                          <p:val>
                                            <p:strVal val="1+#ppt_w/2"/>
                                          </p:val>
                                        </p:tav>
                                        <p:tav tm="100000">
                                          <p:val>
                                            <p:strVal val="#ppt_x"/>
                                          </p:val>
                                        </p:tav>
                                      </p:tavLst>
                                    </p:anim>
                                    <p:anim calcmode="lin" valueType="num">
                                      <p:cBhvr additive="base">
                                        <p:cTn id="127" dur="500" fill="hold"/>
                                        <p:tgtEl>
                                          <p:spTgt spid="62"/>
                                        </p:tgtEl>
                                        <p:attrNameLst>
                                          <p:attrName>ppt_y</p:attrName>
                                        </p:attrNameLst>
                                      </p:cBhvr>
                                      <p:tavLst>
                                        <p:tav tm="0">
                                          <p:val>
                                            <p:strVal val="#ppt_y"/>
                                          </p:val>
                                        </p:tav>
                                        <p:tav tm="100000">
                                          <p:val>
                                            <p:strVal val="#ppt_y"/>
                                          </p:val>
                                        </p:tav>
                                      </p:tavLst>
                                    </p:anim>
                                  </p:childTnLst>
                                </p:cTn>
                              </p:par>
                              <p:par>
                                <p:cTn id="128" presetID="2" presetClass="entr" presetSubtype="2" fill="hold" grpId="0" nodeType="withEffect">
                                  <p:stCondLst>
                                    <p:cond delay="0"/>
                                  </p:stCondLst>
                                  <p:childTnLst>
                                    <p:set>
                                      <p:cBhvr>
                                        <p:cTn id="129" dur="1" fill="hold">
                                          <p:stCondLst>
                                            <p:cond delay="0"/>
                                          </p:stCondLst>
                                        </p:cTn>
                                        <p:tgtEl>
                                          <p:spTgt spid="63"/>
                                        </p:tgtEl>
                                        <p:attrNameLst>
                                          <p:attrName>style.visibility</p:attrName>
                                        </p:attrNameLst>
                                      </p:cBhvr>
                                      <p:to>
                                        <p:strVal val="visible"/>
                                      </p:to>
                                    </p:set>
                                    <p:anim calcmode="lin" valueType="num">
                                      <p:cBhvr additive="base">
                                        <p:cTn id="130" dur="500" fill="hold"/>
                                        <p:tgtEl>
                                          <p:spTgt spid="63"/>
                                        </p:tgtEl>
                                        <p:attrNameLst>
                                          <p:attrName>ppt_x</p:attrName>
                                        </p:attrNameLst>
                                      </p:cBhvr>
                                      <p:tavLst>
                                        <p:tav tm="0">
                                          <p:val>
                                            <p:strVal val="1+#ppt_w/2"/>
                                          </p:val>
                                        </p:tav>
                                        <p:tav tm="100000">
                                          <p:val>
                                            <p:strVal val="#ppt_x"/>
                                          </p:val>
                                        </p:tav>
                                      </p:tavLst>
                                    </p:anim>
                                    <p:anim calcmode="lin" valueType="num">
                                      <p:cBhvr additive="base">
                                        <p:cTn id="131" dur="500" fill="hold"/>
                                        <p:tgtEl>
                                          <p:spTgt spid="63"/>
                                        </p:tgtEl>
                                        <p:attrNameLst>
                                          <p:attrName>ppt_y</p:attrName>
                                        </p:attrNameLst>
                                      </p:cBhvr>
                                      <p:tavLst>
                                        <p:tav tm="0">
                                          <p:val>
                                            <p:strVal val="#ppt_y"/>
                                          </p:val>
                                        </p:tav>
                                        <p:tav tm="100000">
                                          <p:val>
                                            <p:strVal val="#ppt_y"/>
                                          </p:val>
                                        </p:tav>
                                      </p:tavLst>
                                    </p:anim>
                                  </p:childTnLst>
                                </p:cTn>
                              </p:par>
                              <p:par>
                                <p:cTn id="132" presetID="2" presetClass="entr" presetSubtype="2" fill="hold" grpId="0" nodeType="withEffect">
                                  <p:stCondLst>
                                    <p:cond delay="0"/>
                                  </p:stCondLst>
                                  <p:childTnLst>
                                    <p:set>
                                      <p:cBhvr>
                                        <p:cTn id="133" dur="1" fill="hold">
                                          <p:stCondLst>
                                            <p:cond delay="0"/>
                                          </p:stCondLst>
                                        </p:cTn>
                                        <p:tgtEl>
                                          <p:spTgt spid="64"/>
                                        </p:tgtEl>
                                        <p:attrNameLst>
                                          <p:attrName>style.visibility</p:attrName>
                                        </p:attrNameLst>
                                      </p:cBhvr>
                                      <p:to>
                                        <p:strVal val="visible"/>
                                      </p:to>
                                    </p:set>
                                    <p:anim calcmode="lin" valueType="num">
                                      <p:cBhvr additive="base">
                                        <p:cTn id="134" dur="500" fill="hold"/>
                                        <p:tgtEl>
                                          <p:spTgt spid="64"/>
                                        </p:tgtEl>
                                        <p:attrNameLst>
                                          <p:attrName>ppt_x</p:attrName>
                                        </p:attrNameLst>
                                      </p:cBhvr>
                                      <p:tavLst>
                                        <p:tav tm="0">
                                          <p:val>
                                            <p:strVal val="1+#ppt_w/2"/>
                                          </p:val>
                                        </p:tav>
                                        <p:tav tm="100000">
                                          <p:val>
                                            <p:strVal val="#ppt_x"/>
                                          </p:val>
                                        </p:tav>
                                      </p:tavLst>
                                    </p:anim>
                                    <p:anim calcmode="lin" valueType="num">
                                      <p:cBhvr additive="base">
                                        <p:cTn id="135" dur="500" fill="hold"/>
                                        <p:tgtEl>
                                          <p:spTgt spid="64"/>
                                        </p:tgtEl>
                                        <p:attrNameLst>
                                          <p:attrName>ppt_y</p:attrName>
                                        </p:attrNameLst>
                                      </p:cBhvr>
                                      <p:tavLst>
                                        <p:tav tm="0">
                                          <p:val>
                                            <p:strVal val="#ppt_y"/>
                                          </p:val>
                                        </p:tav>
                                        <p:tav tm="100000">
                                          <p:val>
                                            <p:strVal val="#ppt_y"/>
                                          </p:val>
                                        </p:tav>
                                      </p:tavLst>
                                    </p:anim>
                                  </p:childTnLst>
                                </p:cTn>
                              </p:par>
                              <p:par>
                                <p:cTn id="136" presetID="2" presetClass="entr" presetSubtype="8" fill="hold" grpId="0" nodeType="withEffect">
                                  <p:stCondLst>
                                    <p:cond delay="0"/>
                                  </p:stCondLst>
                                  <p:childTnLst>
                                    <p:set>
                                      <p:cBhvr>
                                        <p:cTn id="137" dur="1" fill="hold">
                                          <p:stCondLst>
                                            <p:cond delay="0"/>
                                          </p:stCondLst>
                                        </p:cTn>
                                        <p:tgtEl>
                                          <p:spTgt spid="52"/>
                                        </p:tgtEl>
                                        <p:attrNameLst>
                                          <p:attrName>style.visibility</p:attrName>
                                        </p:attrNameLst>
                                      </p:cBhvr>
                                      <p:to>
                                        <p:strVal val="visible"/>
                                      </p:to>
                                    </p:set>
                                    <p:anim calcmode="lin" valueType="num">
                                      <p:cBhvr additive="base">
                                        <p:cTn id="138" dur="500" fill="hold"/>
                                        <p:tgtEl>
                                          <p:spTgt spid="52"/>
                                        </p:tgtEl>
                                        <p:attrNameLst>
                                          <p:attrName>ppt_x</p:attrName>
                                        </p:attrNameLst>
                                      </p:cBhvr>
                                      <p:tavLst>
                                        <p:tav tm="0">
                                          <p:val>
                                            <p:strVal val="0-#ppt_w/2"/>
                                          </p:val>
                                        </p:tav>
                                        <p:tav tm="100000">
                                          <p:val>
                                            <p:strVal val="#ppt_x"/>
                                          </p:val>
                                        </p:tav>
                                      </p:tavLst>
                                    </p:anim>
                                    <p:anim calcmode="lin" valueType="num">
                                      <p:cBhvr additive="base">
                                        <p:cTn id="139" dur="500" fill="hold"/>
                                        <p:tgtEl>
                                          <p:spTgt spid="52"/>
                                        </p:tgtEl>
                                        <p:attrNameLst>
                                          <p:attrName>ppt_y</p:attrName>
                                        </p:attrNameLst>
                                      </p:cBhvr>
                                      <p:tavLst>
                                        <p:tav tm="0">
                                          <p:val>
                                            <p:strVal val="#ppt_y"/>
                                          </p:val>
                                        </p:tav>
                                        <p:tav tm="100000">
                                          <p:val>
                                            <p:strVal val="#ppt_y"/>
                                          </p:val>
                                        </p:tav>
                                      </p:tavLst>
                                    </p:anim>
                                  </p:childTnLst>
                                </p:cTn>
                              </p:par>
                              <p:par>
                                <p:cTn id="140" presetID="2" presetClass="entr" presetSubtype="8" fill="hold" grpId="0" nodeType="withEffect">
                                  <p:stCondLst>
                                    <p:cond delay="0"/>
                                  </p:stCondLst>
                                  <p:childTnLst>
                                    <p:set>
                                      <p:cBhvr>
                                        <p:cTn id="141" dur="1" fill="hold">
                                          <p:stCondLst>
                                            <p:cond delay="0"/>
                                          </p:stCondLst>
                                        </p:cTn>
                                        <p:tgtEl>
                                          <p:spTgt spid="53"/>
                                        </p:tgtEl>
                                        <p:attrNameLst>
                                          <p:attrName>style.visibility</p:attrName>
                                        </p:attrNameLst>
                                      </p:cBhvr>
                                      <p:to>
                                        <p:strVal val="visible"/>
                                      </p:to>
                                    </p:set>
                                    <p:anim calcmode="lin" valueType="num">
                                      <p:cBhvr additive="base">
                                        <p:cTn id="142" dur="500" fill="hold"/>
                                        <p:tgtEl>
                                          <p:spTgt spid="53"/>
                                        </p:tgtEl>
                                        <p:attrNameLst>
                                          <p:attrName>ppt_x</p:attrName>
                                        </p:attrNameLst>
                                      </p:cBhvr>
                                      <p:tavLst>
                                        <p:tav tm="0">
                                          <p:val>
                                            <p:strVal val="0-#ppt_w/2"/>
                                          </p:val>
                                        </p:tav>
                                        <p:tav tm="100000">
                                          <p:val>
                                            <p:strVal val="#ppt_x"/>
                                          </p:val>
                                        </p:tav>
                                      </p:tavLst>
                                    </p:anim>
                                    <p:anim calcmode="lin" valueType="num">
                                      <p:cBhvr additive="base">
                                        <p:cTn id="143" dur="500" fill="hold"/>
                                        <p:tgtEl>
                                          <p:spTgt spid="53"/>
                                        </p:tgtEl>
                                        <p:attrNameLst>
                                          <p:attrName>ppt_y</p:attrName>
                                        </p:attrNameLst>
                                      </p:cBhvr>
                                      <p:tavLst>
                                        <p:tav tm="0">
                                          <p:val>
                                            <p:strVal val="#ppt_y"/>
                                          </p:val>
                                        </p:tav>
                                        <p:tav tm="100000">
                                          <p:val>
                                            <p:strVal val="#ppt_y"/>
                                          </p:val>
                                        </p:tav>
                                      </p:tavLst>
                                    </p:anim>
                                  </p:childTnLst>
                                </p:cTn>
                              </p:par>
                              <p:par>
                                <p:cTn id="144" presetID="2" presetClass="entr" presetSubtype="8" fill="hold" grpId="0" nodeType="withEffect">
                                  <p:stCondLst>
                                    <p:cond delay="0"/>
                                  </p:stCondLst>
                                  <p:childTnLst>
                                    <p:set>
                                      <p:cBhvr>
                                        <p:cTn id="145" dur="1" fill="hold">
                                          <p:stCondLst>
                                            <p:cond delay="0"/>
                                          </p:stCondLst>
                                        </p:cTn>
                                        <p:tgtEl>
                                          <p:spTgt spid="54"/>
                                        </p:tgtEl>
                                        <p:attrNameLst>
                                          <p:attrName>style.visibility</p:attrName>
                                        </p:attrNameLst>
                                      </p:cBhvr>
                                      <p:to>
                                        <p:strVal val="visible"/>
                                      </p:to>
                                    </p:set>
                                    <p:anim calcmode="lin" valueType="num">
                                      <p:cBhvr additive="base">
                                        <p:cTn id="146" dur="500" fill="hold"/>
                                        <p:tgtEl>
                                          <p:spTgt spid="54"/>
                                        </p:tgtEl>
                                        <p:attrNameLst>
                                          <p:attrName>ppt_x</p:attrName>
                                        </p:attrNameLst>
                                      </p:cBhvr>
                                      <p:tavLst>
                                        <p:tav tm="0">
                                          <p:val>
                                            <p:strVal val="0-#ppt_w/2"/>
                                          </p:val>
                                        </p:tav>
                                        <p:tav tm="100000">
                                          <p:val>
                                            <p:strVal val="#ppt_x"/>
                                          </p:val>
                                        </p:tav>
                                      </p:tavLst>
                                    </p:anim>
                                    <p:anim calcmode="lin" valueType="num">
                                      <p:cBhvr additive="base">
                                        <p:cTn id="147" dur="500" fill="hold"/>
                                        <p:tgtEl>
                                          <p:spTgt spid="54"/>
                                        </p:tgtEl>
                                        <p:attrNameLst>
                                          <p:attrName>ppt_y</p:attrName>
                                        </p:attrNameLst>
                                      </p:cBhvr>
                                      <p:tavLst>
                                        <p:tav tm="0">
                                          <p:val>
                                            <p:strVal val="#ppt_y"/>
                                          </p:val>
                                        </p:tav>
                                        <p:tav tm="100000">
                                          <p:val>
                                            <p:strVal val="#ppt_y"/>
                                          </p:val>
                                        </p:tav>
                                      </p:tavLst>
                                    </p:anim>
                                  </p:childTnLst>
                                </p:cTn>
                              </p:par>
                              <p:par>
                                <p:cTn id="148" presetID="2" presetClass="entr" presetSubtype="8" fill="hold" grpId="0" nodeType="withEffect">
                                  <p:stCondLst>
                                    <p:cond delay="0"/>
                                  </p:stCondLst>
                                  <p:childTnLst>
                                    <p:set>
                                      <p:cBhvr>
                                        <p:cTn id="149" dur="1" fill="hold">
                                          <p:stCondLst>
                                            <p:cond delay="0"/>
                                          </p:stCondLst>
                                        </p:cTn>
                                        <p:tgtEl>
                                          <p:spTgt spid="55"/>
                                        </p:tgtEl>
                                        <p:attrNameLst>
                                          <p:attrName>style.visibility</p:attrName>
                                        </p:attrNameLst>
                                      </p:cBhvr>
                                      <p:to>
                                        <p:strVal val="visible"/>
                                      </p:to>
                                    </p:set>
                                    <p:anim calcmode="lin" valueType="num">
                                      <p:cBhvr additive="base">
                                        <p:cTn id="150" dur="500" fill="hold"/>
                                        <p:tgtEl>
                                          <p:spTgt spid="55"/>
                                        </p:tgtEl>
                                        <p:attrNameLst>
                                          <p:attrName>ppt_x</p:attrName>
                                        </p:attrNameLst>
                                      </p:cBhvr>
                                      <p:tavLst>
                                        <p:tav tm="0">
                                          <p:val>
                                            <p:strVal val="0-#ppt_w/2"/>
                                          </p:val>
                                        </p:tav>
                                        <p:tav tm="100000">
                                          <p:val>
                                            <p:strVal val="#ppt_x"/>
                                          </p:val>
                                        </p:tav>
                                      </p:tavLst>
                                    </p:anim>
                                    <p:anim calcmode="lin" valueType="num">
                                      <p:cBhvr additive="base">
                                        <p:cTn id="151" dur="500" fill="hold"/>
                                        <p:tgtEl>
                                          <p:spTgt spid="55"/>
                                        </p:tgtEl>
                                        <p:attrNameLst>
                                          <p:attrName>ppt_y</p:attrName>
                                        </p:attrNameLst>
                                      </p:cBhvr>
                                      <p:tavLst>
                                        <p:tav tm="0">
                                          <p:val>
                                            <p:strVal val="#ppt_y"/>
                                          </p:val>
                                        </p:tav>
                                        <p:tav tm="100000">
                                          <p:val>
                                            <p:strVal val="#ppt_y"/>
                                          </p:val>
                                        </p:tav>
                                      </p:tavLst>
                                    </p:anim>
                                  </p:childTnLst>
                                </p:cTn>
                              </p:par>
                              <p:par>
                                <p:cTn id="152" presetID="2" presetClass="entr" presetSubtype="8" fill="hold" grpId="0" nodeType="withEffect">
                                  <p:stCondLst>
                                    <p:cond delay="0"/>
                                  </p:stCondLst>
                                  <p:childTnLst>
                                    <p:set>
                                      <p:cBhvr>
                                        <p:cTn id="153" dur="1" fill="hold">
                                          <p:stCondLst>
                                            <p:cond delay="0"/>
                                          </p:stCondLst>
                                        </p:cTn>
                                        <p:tgtEl>
                                          <p:spTgt spid="56"/>
                                        </p:tgtEl>
                                        <p:attrNameLst>
                                          <p:attrName>style.visibility</p:attrName>
                                        </p:attrNameLst>
                                      </p:cBhvr>
                                      <p:to>
                                        <p:strVal val="visible"/>
                                      </p:to>
                                    </p:set>
                                    <p:anim calcmode="lin" valueType="num">
                                      <p:cBhvr additive="base">
                                        <p:cTn id="154" dur="500" fill="hold"/>
                                        <p:tgtEl>
                                          <p:spTgt spid="56"/>
                                        </p:tgtEl>
                                        <p:attrNameLst>
                                          <p:attrName>ppt_x</p:attrName>
                                        </p:attrNameLst>
                                      </p:cBhvr>
                                      <p:tavLst>
                                        <p:tav tm="0">
                                          <p:val>
                                            <p:strVal val="0-#ppt_w/2"/>
                                          </p:val>
                                        </p:tav>
                                        <p:tav tm="100000">
                                          <p:val>
                                            <p:strVal val="#ppt_x"/>
                                          </p:val>
                                        </p:tav>
                                      </p:tavLst>
                                    </p:anim>
                                    <p:anim calcmode="lin" valueType="num">
                                      <p:cBhvr additive="base">
                                        <p:cTn id="155" dur="500" fill="hold"/>
                                        <p:tgtEl>
                                          <p:spTgt spid="56"/>
                                        </p:tgtEl>
                                        <p:attrNameLst>
                                          <p:attrName>ppt_y</p:attrName>
                                        </p:attrNameLst>
                                      </p:cBhvr>
                                      <p:tavLst>
                                        <p:tav tm="0">
                                          <p:val>
                                            <p:strVal val="#ppt_y"/>
                                          </p:val>
                                        </p:tav>
                                        <p:tav tm="100000">
                                          <p:val>
                                            <p:strVal val="#ppt_y"/>
                                          </p:val>
                                        </p:tav>
                                      </p:tavLst>
                                    </p:anim>
                                  </p:childTnLst>
                                </p:cTn>
                              </p:par>
                              <p:par>
                                <p:cTn id="156" presetID="2" presetClass="entr" presetSubtype="8" fill="hold" grpId="0" nodeType="withEffect">
                                  <p:stCondLst>
                                    <p:cond delay="0"/>
                                  </p:stCondLst>
                                  <p:childTnLst>
                                    <p:set>
                                      <p:cBhvr>
                                        <p:cTn id="157" dur="1" fill="hold">
                                          <p:stCondLst>
                                            <p:cond delay="0"/>
                                          </p:stCondLst>
                                        </p:cTn>
                                        <p:tgtEl>
                                          <p:spTgt spid="57"/>
                                        </p:tgtEl>
                                        <p:attrNameLst>
                                          <p:attrName>style.visibility</p:attrName>
                                        </p:attrNameLst>
                                      </p:cBhvr>
                                      <p:to>
                                        <p:strVal val="visible"/>
                                      </p:to>
                                    </p:set>
                                    <p:anim calcmode="lin" valueType="num">
                                      <p:cBhvr additive="base">
                                        <p:cTn id="158" dur="500" fill="hold"/>
                                        <p:tgtEl>
                                          <p:spTgt spid="57"/>
                                        </p:tgtEl>
                                        <p:attrNameLst>
                                          <p:attrName>ppt_x</p:attrName>
                                        </p:attrNameLst>
                                      </p:cBhvr>
                                      <p:tavLst>
                                        <p:tav tm="0">
                                          <p:val>
                                            <p:strVal val="0-#ppt_w/2"/>
                                          </p:val>
                                        </p:tav>
                                        <p:tav tm="100000">
                                          <p:val>
                                            <p:strVal val="#ppt_x"/>
                                          </p:val>
                                        </p:tav>
                                      </p:tavLst>
                                    </p:anim>
                                    <p:anim calcmode="lin" valueType="num">
                                      <p:cBhvr additive="base">
                                        <p:cTn id="159" dur="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P spid="13" grpId="0" animBg="1"/>
      <p:bldP spid="14" grpId="0" animBg="1"/>
      <p:bldP spid="25" grpId="0" animBg="1"/>
      <p:bldP spid="26" grpId="0" animBg="1"/>
      <p:bldP spid="52" grpId="0"/>
      <p:bldP spid="53" grpId="0"/>
      <p:bldP spid="54" grpId="0"/>
      <p:bldP spid="55" grpId="0"/>
      <p:bldP spid="56" grpId="0"/>
      <p:bldP spid="57" grpId="0"/>
      <p:bldP spid="58" grpId="0"/>
      <p:bldP spid="59" grpId="0"/>
      <p:bldP spid="60" grpId="0"/>
      <p:bldP spid="61" grpId="0"/>
      <p:bldP spid="62" grpId="0"/>
      <p:bldP spid="63" grpId="0"/>
      <p:bldP spid="6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教学分析</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矩形 23"/>
          <p:cNvSpPr/>
          <p:nvPr/>
        </p:nvSpPr>
        <p:spPr>
          <a:xfrm>
            <a:off x="0" y="2971854"/>
            <a:ext cx="9144000" cy="657872"/>
          </a:xfrm>
          <a:prstGeom prst="rect">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400">
              <a:latin typeface="微软雅黑" panose="020B0503020204020204" pitchFamily="34" charset="-122"/>
              <a:ea typeface="微软雅黑" panose="020B0503020204020204" pitchFamily="34" charset="-122"/>
            </a:endParaRPr>
          </a:p>
        </p:txBody>
      </p:sp>
      <p:sp>
        <p:nvSpPr>
          <p:cNvPr id="25" name="矩形 24"/>
          <p:cNvSpPr/>
          <p:nvPr/>
        </p:nvSpPr>
        <p:spPr>
          <a:xfrm>
            <a:off x="884463" y="3724595"/>
            <a:ext cx="1447800" cy="587469"/>
          </a:xfrm>
          <a:prstGeom prst="rect">
            <a:avLst/>
          </a:prstGeom>
        </p:spPr>
        <p:txBody>
          <a:bodyPr wrap="square">
            <a:spAutoFit/>
          </a:bodyPr>
          <a:lstStyle/>
          <a:p>
            <a:pPr algn="ctr">
              <a:lnSpc>
                <a:spcPct val="130000"/>
              </a:lnSpc>
              <a:spcBef>
                <a:spcPts val="450"/>
              </a:spcBef>
            </a:pPr>
            <a:r>
              <a:rPr lang="en-US" altLang="zh-CN" sz="825">
                <a:solidFill>
                  <a:schemeClr val="tx1">
                    <a:lumMod val="85000"/>
                    <a:lumOff val="15000"/>
                  </a:schemeClr>
                </a:solidFill>
                <a:latin typeface="微软雅黑" panose="020B0503020204020204" pitchFamily="34" charset="-122"/>
                <a:ea typeface="微软雅黑" panose="020B0503020204020204" pitchFamily="34" charset="-122"/>
              </a:rPr>
              <a:t>请在此粘贴或者输入您的文字内容请在此粘贴或者输入您的文字内容</a:t>
            </a:r>
            <a:endParaRPr lang="en-US" altLang="zh-CN" sz="825">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884463" y="2971853"/>
            <a:ext cx="1447800" cy="738664"/>
          </a:xfrm>
          <a:prstGeom prst="rect">
            <a:avLst/>
          </a:prstGeom>
        </p:spPr>
        <p:txBody>
          <a:bodyPr wrap="square">
            <a:spAutoFit/>
          </a:bodyPr>
          <a:lstStyle/>
          <a:p>
            <a:pPr algn="ctr">
              <a:spcBef>
                <a:spcPts val="450"/>
              </a:spcBef>
            </a:pPr>
            <a:r>
              <a:rPr lang="en-US" altLang="zh-CN" sz="1400">
                <a:solidFill>
                  <a:schemeClr val="bg1"/>
                </a:solidFill>
                <a:latin typeface="微软雅黑" panose="020B0503020204020204" pitchFamily="34" charset="-122"/>
                <a:ea typeface="微软雅黑" panose="020B0503020204020204" pitchFamily="34" charset="-122"/>
              </a:rPr>
              <a:t>添加标题General Manager</a:t>
            </a:r>
            <a:endParaRPr lang="en-US" altLang="zh-CN" sz="140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2860221" y="3724595"/>
            <a:ext cx="1447800" cy="587469"/>
          </a:xfrm>
          <a:prstGeom prst="rect">
            <a:avLst/>
          </a:prstGeom>
        </p:spPr>
        <p:txBody>
          <a:bodyPr wrap="square">
            <a:spAutoFit/>
          </a:bodyPr>
          <a:lstStyle/>
          <a:p>
            <a:pPr algn="ctr">
              <a:lnSpc>
                <a:spcPct val="130000"/>
              </a:lnSpc>
              <a:spcBef>
                <a:spcPts val="450"/>
              </a:spcBef>
            </a:pPr>
            <a:r>
              <a:rPr lang="en-US" altLang="zh-CN" sz="825">
                <a:solidFill>
                  <a:schemeClr val="tx1">
                    <a:lumMod val="85000"/>
                    <a:lumOff val="15000"/>
                  </a:schemeClr>
                </a:solidFill>
                <a:latin typeface="微软雅黑" panose="020B0503020204020204" pitchFamily="34" charset="-122"/>
                <a:ea typeface="微软雅黑" panose="020B0503020204020204" pitchFamily="34" charset="-122"/>
              </a:rPr>
              <a:t>请在此粘贴或者输入您的文字内容请在此粘贴或者输入您的文字内容</a:t>
            </a:r>
            <a:endParaRPr lang="en-US" altLang="zh-CN" sz="825">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8" name="矩形 27"/>
          <p:cNvSpPr/>
          <p:nvPr/>
        </p:nvSpPr>
        <p:spPr>
          <a:xfrm>
            <a:off x="2860221" y="2971853"/>
            <a:ext cx="1447800" cy="523220"/>
          </a:xfrm>
          <a:prstGeom prst="rect">
            <a:avLst/>
          </a:prstGeom>
        </p:spPr>
        <p:txBody>
          <a:bodyPr wrap="square">
            <a:spAutoFit/>
          </a:bodyPr>
          <a:lstStyle/>
          <a:p>
            <a:pPr algn="ctr">
              <a:spcBef>
                <a:spcPts val="450"/>
              </a:spcBef>
            </a:pPr>
            <a:r>
              <a:rPr lang="en-US" altLang="zh-CN" sz="1400">
                <a:solidFill>
                  <a:schemeClr val="bg1"/>
                </a:solidFill>
                <a:latin typeface="微软雅黑" panose="020B0503020204020204" pitchFamily="34" charset="-122"/>
                <a:ea typeface="微软雅黑" panose="020B0503020204020204" pitchFamily="34" charset="-122"/>
              </a:rPr>
              <a:t>添加标题Manager</a:t>
            </a:r>
            <a:endParaRPr lang="en-US" altLang="zh-CN" sz="1400">
              <a:solidFill>
                <a:schemeClr val="bg1"/>
              </a:solidFill>
              <a:latin typeface="微软雅黑" panose="020B0503020204020204" pitchFamily="34" charset="-122"/>
              <a:ea typeface="微软雅黑" panose="020B0503020204020204" pitchFamily="34" charset="-122"/>
            </a:endParaRPr>
          </a:p>
        </p:txBody>
      </p:sp>
      <p:sp>
        <p:nvSpPr>
          <p:cNvPr id="29" name="矩形 28"/>
          <p:cNvSpPr/>
          <p:nvPr/>
        </p:nvSpPr>
        <p:spPr>
          <a:xfrm>
            <a:off x="4835979" y="3724595"/>
            <a:ext cx="1447800" cy="587469"/>
          </a:xfrm>
          <a:prstGeom prst="rect">
            <a:avLst/>
          </a:prstGeom>
        </p:spPr>
        <p:txBody>
          <a:bodyPr wrap="square">
            <a:spAutoFit/>
          </a:bodyPr>
          <a:lstStyle/>
          <a:p>
            <a:pPr algn="ctr">
              <a:lnSpc>
                <a:spcPct val="130000"/>
              </a:lnSpc>
              <a:spcBef>
                <a:spcPts val="450"/>
              </a:spcBef>
            </a:pPr>
            <a:r>
              <a:rPr lang="en-US" altLang="zh-CN" sz="825">
                <a:solidFill>
                  <a:schemeClr val="tx1">
                    <a:lumMod val="85000"/>
                    <a:lumOff val="15000"/>
                  </a:schemeClr>
                </a:solidFill>
                <a:latin typeface="微软雅黑" panose="020B0503020204020204" pitchFamily="34" charset="-122"/>
                <a:ea typeface="微软雅黑" panose="020B0503020204020204" pitchFamily="34" charset="-122"/>
              </a:rPr>
              <a:t>请在此粘贴或者输入您的文字内容请在此粘贴或者输入您的文字内容</a:t>
            </a:r>
            <a:endParaRPr lang="en-US" altLang="zh-CN" sz="825">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0" name="矩形 29"/>
          <p:cNvSpPr/>
          <p:nvPr/>
        </p:nvSpPr>
        <p:spPr>
          <a:xfrm>
            <a:off x="4835979" y="2971853"/>
            <a:ext cx="1447800" cy="738664"/>
          </a:xfrm>
          <a:prstGeom prst="rect">
            <a:avLst/>
          </a:prstGeom>
        </p:spPr>
        <p:txBody>
          <a:bodyPr wrap="square">
            <a:spAutoFit/>
          </a:bodyPr>
          <a:lstStyle/>
          <a:p>
            <a:pPr algn="ctr">
              <a:spcBef>
                <a:spcPts val="450"/>
              </a:spcBef>
            </a:pPr>
            <a:r>
              <a:rPr lang="en-US" altLang="zh-CN" sz="1400">
                <a:solidFill>
                  <a:schemeClr val="bg1"/>
                </a:solidFill>
                <a:latin typeface="微软雅黑" panose="020B0503020204020204" pitchFamily="34" charset="-122"/>
                <a:ea typeface="微软雅黑" panose="020B0503020204020204" pitchFamily="34" charset="-122"/>
              </a:rPr>
              <a:t>添加标题Executive Director</a:t>
            </a:r>
            <a:endParaRPr lang="en-US" altLang="zh-CN" sz="140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6811737" y="3724595"/>
            <a:ext cx="1447800" cy="587469"/>
          </a:xfrm>
          <a:prstGeom prst="rect">
            <a:avLst/>
          </a:prstGeom>
        </p:spPr>
        <p:txBody>
          <a:bodyPr wrap="square">
            <a:spAutoFit/>
          </a:bodyPr>
          <a:lstStyle/>
          <a:p>
            <a:pPr algn="ctr">
              <a:lnSpc>
                <a:spcPct val="130000"/>
              </a:lnSpc>
              <a:spcBef>
                <a:spcPts val="450"/>
              </a:spcBef>
            </a:pPr>
            <a:r>
              <a:rPr lang="en-US" altLang="zh-CN" sz="825">
                <a:solidFill>
                  <a:schemeClr val="tx1">
                    <a:lumMod val="85000"/>
                    <a:lumOff val="15000"/>
                  </a:schemeClr>
                </a:solidFill>
                <a:latin typeface="微软雅黑" panose="020B0503020204020204" pitchFamily="34" charset="-122"/>
                <a:ea typeface="微软雅黑" panose="020B0503020204020204" pitchFamily="34" charset="-122"/>
              </a:rPr>
              <a:t>请在此粘贴或者输入您的文字内容请在此粘贴或者输入您的文字内容</a:t>
            </a:r>
            <a:endParaRPr lang="en-US" altLang="zh-CN" sz="825">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6811737" y="2971853"/>
            <a:ext cx="1447800" cy="738664"/>
          </a:xfrm>
          <a:prstGeom prst="rect">
            <a:avLst/>
          </a:prstGeom>
        </p:spPr>
        <p:txBody>
          <a:bodyPr wrap="square">
            <a:spAutoFit/>
          </a:bodyPr>
          <a:lstStyle/>
          <a:p>
            <a:pPr algn="ctr">
              <a:spcBef>
                <a:spcPts val="450"/>
              </a:spcBef>
            </a:pPr>
            <a:r>
              <a:rPr lang="en-US" altLang="zh-CN" sz="1400">
                <a:solidFill>
                  <a:schemeClr val="bg1"/>
                </a:solidFill>
                <a:latin typeface="微软雅黑" panose="020B0503020204020204" pitchFamily="34" charset="-122"/>
                <a:ea typeface="微软雅黑" panose="020B0503020204020204" pitchFamily="34" charset="-122"/>
              </a:rPr>
              <a:t>添加标题Project Manager</a:t>
            </a:r>
            <a:endParaRPr lang="en-US" altLang="zh-CN" sz="1400">
              <a:solidFill>
                <a:schemeClr val="bg1"/>
              </a:solidFill>
              <a:latin typeface="微软雅黑" panose="020B0503020204020204" pitchFamily="34" charset="-122"/>
              <a:ea typeface="微软雅黑" panose="020B0503020204020204" pitchFamily="34" charset="-122"/>
            </a:endParaRPr>
          </a:p>
        </p:txBody>
      </p:sp>
      <p:pic>
        <p:nvPicPr>
          <p:cNvPr id="33" name="图片占位符 7" descr="C:\Users\Administrator\Desktop\QQ截图20170317130003.jpgQQ截图20170317130003"/>
          <p:cNvPicPr>
            <a:picLocks noGrp="1" noChangeAspect="1"/>
          </p:cNvPicPr>
          <p:nvPr/>
        </p:nvPicPr>
        <p:blipFill rotWithShape="1">
          <a:blip r:embed="rId3" cstate="print"/>
          <a:srcRect/>
          <a:stretch>
            <a:fillRect/>
          </a:stretch>
        </p:blipFill>
        <p:spPr>
          <a:xfrm>
            <a:off x="2860358" y="1375728"/>
            <a:ext cx="1447800" cy="1407795"/>
          </a:xfrm>
          <a:prstGeom prst="ellipse">
            <a:avLst/>
          </a:prstGeom>
          <a:solidFill>
            <a:srgbClr val="71C3E3"/>
          </a:solidFill>
          <a:ln w="38100">
            <a:solidFill>
              <a:srgbClr val="71C3E3"/>
            </a:solidFill>
          </a:ln>
        </p:spPr>
      </p:pic>
      <p:pic>
        <p:nvPicPr>
          <p:cNvPr id="34" name="图片占位符 7" descr="C:\Users\Administrator\Desktop\QQ截图20170317130029.jpgQQ截图20170317130029"/>
          <p:cNvPicPr>
            <a:picLocks noGrp="1" noChangeAspect="1"/>
          </p:cNvPicPr>
          <p:nvPr/>
        </p:nvPicPr>
        <p:blipFill rotWithShape="1">
          <a:blip r:embed="rId4" cstate="print"/>
          <a:srcRect/>
          <a:stretch>
            <a:fillRect/>
          </a:stretch>
        </p:blipFill>
        <p:spPr>
          <a:xfrm>
            <a:off x="883921" y="1376204"/>
            <a:ext cx="1448276" cy="1447800"/>
          </a:xfrm>
          <a:prstGeom prst="ellipse">
            <a:avLst/>
          </a:prstGeom>
          <a:solidFill>
            <a:srgbClr val="E71F19"/>
          </a:solidFill>
          <a:ln w="38100">
            <a:solidFill>
              <a:srgbClr val="E71F19"/>
            </a:solidFill>
          </a:ln>
        </p:spPr>
      </p:pic>
      <p:pic>
        <p:nvPicPr>
          <p:cNvPr id="35" name="图片占位符 7" descr="C:\Users\Administrator\Desktop\QQ截图20170317130003.jpgQQ截图20170317130003"/>
          <p:cNvPicPr>
            <a:picLocks noGrp="1" noChangeAspect="1"/>
          </p:cNvPicPr>
          <p:nvPr/>
        </p:nvPicPr>
        <p:blipFill rotWithShape="1">
          <a:blip r:embed="rId3" cstate="print"/>
          <a:srcRect/>
          <a:stretch>
            <a:fillRect/>
          </a:stretch>
        </p:blipFill>
        <p:spPr>
          <a:xfrm>
            <a:off x="6811804" y="1376204"/>
            <a:ext cx="1447800" cy="1407795"/>
          </a:xfrm>
          <a:prstGeom prst="ellipse">
            <a:avLst/>
          </a:prstGeom>
          <a:solidFill>
            <a:srgbClr val="FFC000"/>
          </a:solidFill>
          <a:ln w="38100">
            <a:solidFill>
              <a:srgbClr val="FFC000"/>
            </a:solidFill>
          </a:ln>
        </p:spPr>
      </p:pic>
      <p:pic>
        <p:nvPicPr>
          <p:cNvPr id="36" name="图片占位符 7" descr="C:\Users\Administrator\Desktop\QQ截图20170317130029.jpgQQ截图20170317130029"/>
          <p:cNvPicPr>
            <a:picLocks noGrp="1" noChangeAspect="1"/>
          </p:cNvPicPr>
          <p:nvPr/>
        </p:nvPicPr>
        <p:blipFill rotWithShape="1">
          <a:blip r:embed="rId4" cstate="print"/>
          <a:srcRect/>
          <a:stretch>
            <a:fillRect/>
          </a:stretch>
        </p:blipFill>
        <p:spPr>
          <a:xfrm>
            <a:off x="4835367" y="1376680"/>
            <a:ext cx="1448276" cy="1447800"/>
          </a:xfrm>
          <a:prstGeom prst="ellipse">
            <a:avLst/>
          </a:prstGeom>
          <a:solidFill>
            <a:schemeClr val="bg1">
              <a:lumMod val="85000"/>
            </a:schemeClr>
          </a:solidFill>
          <a:ln w="38100">
            <a:solidFill>
              <a:srgbClr val="62AB71"/>
            </a:solidFill>
          </a:ln>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1000" fill="hold"/>
                                        <p:tgtEl>
                                          <p:spTgt spid="34"/>
                                        </p:tgtEl>
                                        <p:attrNameLst>
                                          <p:attrName>ppt_w</p:attrName>
                                        </p:attrNameLst>
                                      </p:cBhvr>
                                      <p:tavLst>
                                        <p:tav tm="0">
                                          <p:val>
                                            <p:fltVal val="0"/>
                                          </p:val>
                                        </p:tav>
                                        <p:tav tm="100000">
                                          <p:val>
                                            <p:strVal val="#ppt_w"/>
                                          </p:val>
                                        </p:tav>
                                      </p:tavLst>
                                    </p:anim>
                                    <p:anim calcmode="lin" valueType="num">
                                      <p:cBhvr>
                                        <p:cTn id="23" dur="1000" fill="hold"/>
                                        <p:tgtEl>
                                          <p:spTgt spid="34"/>
                                        </p:tgtEl>
                                        <p:attrNameLst>
                                          <p:attrName>ppt_h</p:attrName>
                                        </p:attrNameLst>
                                      </p:cBhvr>
                                      <p:tavLst>
                                        <p:tav tm="0">
                                          <p:val>
                                            <p:fltVal val="0"/>
                                          </p:val>
                                        </p:tav>
                                        <p:tav tm="100000">
                                          <p:val>
                                            <p:strVal val="#ppt_h"/>
                                          </p:val>
                                        </p:tav>
                                      </p:tavLst>
                                    </p:anim>
                                    <p:anim calcmode="lin" valueType="num">
                                      <p:cBhvr>
                                        <p:cTn id="24" dur="1000" fill="hold"/>
                                        <p:tgtEl>
                                          <p:spTgt spid="34"/>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4"/>
                                        </p:tgtEl>
                                        <p:attrNameLst>
                                          <p:attrName>ppt_y</p:attrName>
                                        </p:attrNameLst>
                                      </p:cBhvr>
                                      <p:tavLst>
                                        <p:tav tm="0" fmla="#ppt_y+(sin(-2*pi*(1-$))*-#ppt_x+cos(-2*pi*(1-$))*(1-#ppt_y))*(1-$)">
                                          <p:val>
                                            <p:fltVal val="0"/>
                                          </p:val>
                                        </p:tav>
                                        <p:tav tm="100000">
                                          <p:val>
                                            <p:fltVal val="1"/>
                                          </p:val>
                                        </p:tav>
                                      </p:tavLst>
                                    </p:anim>
                                  </p:childTnLst>
                                </p:cTn>
                              </p:par>
                              <p:par>
                                <p:cTn id="26" presetID="15"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fltVal val="0"/>
                                          </p:val>
                                        </p:tav>
                                        <p:tav tm="100000">
                                          <p:val>
                                            <p:strVal val="#ppt_w"/>
                                          </p:val>
                                        </p:tav>
                                      </p:tavLst>
                                    </p:anim>
                                    <p:anim calcmode="lin" valueType="num">
                                      <p:cBhvr>
                                        <p:cTn id="29" dur="1000" fill="hold"/>
                                        <p:tgtEl>
                                          <p:spTgt spid="33"/>
                                        </p:tgtEl>
                                        <p:attrNameLst>
                                          <p:attrName>ppt_h</p:attrName>
                                        </p:attrNameLst>
                                      </p:cBhvr>
                                      <p:tavLst>
                                        <p:tav tm="0">
                                          <p:val>
                                            <p:fltVal val="0"/>
                                          </p:val>
                                        </p:tav>
                                        <p:tav tm="100000">
                                          <p:val>
                                            <p:strVal val="#ppt_h"/>
                                          </p:val>
                                        </p:tav>
                                      </p:tavLst>
                                    </p:anim>
                                    <p:anim calcmode="lin" valueType="num">
                                      <p:cBhvr>
                                        <p:cTn id="30"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3"/>
                                        </p:tgtEl>
                                        <p:attrNameLst>
                                          <p:attrName>ppt_y</p:attrName>
                                        </p:attrNameLst>
                                      </p:cBhvr>
                                      <p:tavLst>
                                        <p:tav tm="0" fmla="#ppt_y+(sin(-2*pi*(1-$))*-#ppt_x+cos(-2*pi*(1-$))*(1-#ppt_y))*(1-$)">
                                          <p:val>
                                            <p:fltVal val="0"/>
                                          </p:val>
                                        </p:tav>
                                        <p:tav tm="100000">
                                          <p:val>
                                            <p:fltVal val="1"/>
                                          </p:val>
                                        </p:tav>
                                      </p:tavLst>
                                    </p:anim>
                                  </p:childTnLst>
                                </p:cTn>
                              </p:par>
                              <p:par>
                                <p:cTn id="32" presetID="15"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1000" fill="hold"/>
                                        <p:tgtEl>
                                          <p:spTgt spid="36"/>
                                        </p:tgtEl>
                                        <p:attrNameLst>
                                          <p:attrName>ppt_w</p:attrName>
                                        </p:attrNameLst>
                                      </p:cBhvr>
                                      <p:tavLst>
                                        <p:tav tm="0">
                                          <p:val>
                                            <p:fltVal val="0"/>
                                          </p:val>
                                        </p:tav>
                                        <p:tav tm="100000">
                                          <p:val>
                                            <p:strVal val="#ppt_w"/>
                                          </p:val>
                                        </p:tav>
                                      </p:tavLst>
                                    </p:anim>
                                    <p:anim calcmode="lin" valueType="num">
                                      <p:cBhvr>
                                        <p:cTn id="35" dur="1000" fill="hold"/>
                                        <p:tgtEl>
                                          <p:spTgt spid="36"/>
                                        </p:tgtEl>
                                        <p:attrNameLst>
                                          <p:attrName>ppt_h</p:attrName>
                                        </p:attrNameLst>
                                      </p:cBhvr>
                                      <p:tavLst>
                                        <p:tav tm="0">
                                          <p:val>
                                            <p:fltVal val="0"/>
                                          </p:val>
                                        </p:tav>
                                        <p:tav tm="100000">
                                          <p:val>
                                            <p:strVal val="#ppt_h"/>
                                          </p:val>
                                        </p:tav>
                                      </p:tavLst>
                                    </p:anim>
                                    <p:anim calcmode="lin" valueType="num">
                                      <p:cBhvr>
                                        <p:cTn id="3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36"/>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1000" fill="hold"/>
                                        <p:tgtEl>
                                          <p:spTgt spid="35"/>
                                        </p:tgtEl>
                                        <p:attrNameLst>
                                          <p:attrName>ppt_w</p:attrName>
                                        </p:attrNameLst>
                                      </p:cBhvr>
                                      <p:tavLst>
                                        <p:tav tm="0">
                                          <p:val>
                                            <p:fltVal val="0"/>
                                          </p:val>
                                        </p:tav>
                                        <p:tav tm="100000">
                                          <p:val>
                                            <p:strVal val="#ppt_w"/>
                                          </p:val>
                                        </p:tav>
                                      </p:tavLst>
                                    </p:anim>
                                    <p:anim calcmode="lin" valueType="num">
                                      <p:cBhvr>
                                        <p:cTn id="41" dur="1000" fill="hold"/>
                                        <p:tgtEl>
                                          <p:spTgt spid="35"/>
                                        </p:tgtEl>
                                        <p:attrNameLst>
                                          <p:attrName>ppt_h</p:attrName>
                                        </p:attrNameLst>
                                      </p:cBhvr>
                                      <p:tavLst>
                                        <p:tav tm="0">
                                          <p:val>
                                            <p:fltVal val="0"/>
                                          </p:val>
                                        </p:tav>
                                        <p:tav tm="100000">
                                          <p:val>
                                            <p:strVal val="#ppt_h"/>
                                          </p:val>
                                        </p:tav>
                                      </p:tavLst>
                                    </p:anim>
                                    <p:anim calcmode="lin" valueType="num">
                                      <p:cBhvr>
                                        <p:cTn id="42" dur="1000" fill="hold"/>
                                        <p:tgtEl>
                                          <p:spTgt spid="35"/>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35"/>
                                        </p:tgtEl>
                                        <p:attrNameLst>
                                          <p:attrName>ppt_y</p:attrName>
                                        </p:attrNameLst>
                                      </p:cBhvr>
                                      <p:tavLst>
                                        <p:tav tm="0" fmla="#ppt_y+(sin(-2*pi*(1-$))*-#ppt_x+cos(-2*pi*(1-$))*(1-#ppt_y))*(1-$)">
                                          <p:val>
                                            <p:fltVal val="0"/>
                                          </p:val>
                                        </p:tav>
                                        <p:tav tm="100000">
                                          <p:val>
                                            <p:fltVal val="1"/>
                                          </p:val>
                                        </p:tav>
                                      </p:tavLst>
                                    </p:anim>
                                  </p:childTnLst>
                                </p:cTn>
                              </p:par>
                            </p:childTnLst>
                          </p:cTn>
                        </p:par>
                        <p:par>
                          <p:cTn id="44" fill="hold">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par>
                          <p:cTn id="48" fill="hold">
                            <p:stCondLst>
                              <p:cond delay="3000"/>
                            </p:stCondLst>
                            <p:childTnLst>
                              <p:par>
                                <p:cTn id="49" presetID="53" presetClass="entr" presetSubtype="16"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500" fill="hold"/>
                                        <p:tgtEl>
                                          <p:spTgt spid="26"/>
                                        </p:tgtEl>
                                        <p:attrNameLst>
                                          <p:attrName>ppt_w</p:attrName>
                                        </p:attrNameLst>
                                      </p:cBhvr>
                                      <p:tavLst>
                                        <p:tav tm="0">
                                          <p:val>
                                            <p:fltVal val="0"/>
                                          </p:val>
                                        </p:tav>
                                        <p:tav tm="100000">
                                          <p:val>
                                            <p:strVal val="#ppt_w"/>
                                          </p:val>
                                        </p:tav>
                                      </p:tavLst>
                                    </p:anim>
                                    <p:anim calcmode="lin" valueType="num">
                                      <p:cBhvr>
                                        <p:cTn id="52" dur="500" fill="hold"/>
                                        <p:tgtEl>
                                          <p:spTgt spid="26"/>
                                        </p:tgtEl>
                                        <p:attrNameLst>
                                          <p:attrName>ppt_h</p:attrName>
                                        </p:attrNameLst>
                                      </p:cBhvr>
                                      <p:tavLst>
                                        <p:tav tm="0">
                                          <p:val>
                                            <p:fltVal val="0"/>
                                          </p:val>
                                        </p:tav>
                                        <p:tav tm="100000">
                                          <p:val>
                                            <p:strVal val="#ppt_h"/>
                                          </p:val>
                                        </p:tav>
                                      </p:tavLst>
                                    </p:anim>
                                    <p:animEffect transition="in" filter="fade">
                                      <p:cBhvr>
                                        <p:cTn id="53" dur="500"/>
                                        <p:tgtEl>
                                          <p:spTgt spid="26"/>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p:cTn id="61" dur="500" fill="hold"/>
                                        <p:tgtEl>
                                          <p:spTgt spid="30"/>
                                        </p:tgtEl>
                                        <p:attrNameLst>
                                          <p:attrName>ppt_w</p:attrName>
                                        </p:attrNameLst>
                                      </p:cBhvr>
                                      <p:tavLst>
                                        <p:tav tm="0">
                                          <p:val>
                                            <p:fltVal val="0"/>
                                          </p:val>
                                        </p:tav>
                                        <p:tav tm="100000">
                                          <p:val>
                                            <p:strVal val="#ppt_w"/>
                                          </p:val>
                                        </p:tav>
                                      </p:tavLst>
                                    </p:anim>
                                    <p:anim calcmode="lin" valueType="num">
                                      <p:cBhvr>
                                        <p:cTn id="62" dur="500" fill="hold"/>
                                        <p:tgtEl>
                                          <p:spTgt spid="30"/>
                                        </p:tgtEl>
                                        <p:attrNameLst>
                                          <p:attrName>ppt_h</p:attrName>
                                        </p:attrNameLst>
                                      </p:cBhvr>
                                      <p:tavLst>
                                        <p:tav tm="0">
                                          <p:val>
                                            <p:fltVal val="0"/>
                                          </p:val>
                                        </p:tav>
                                        <p:tav tm="100000">
                                          <p:val>
                                            <p:strVal val="#ppt_h"/>
                                          </p:val>
                                        </p:tav>
                                      </p:tavLst>
                                    </p:anim>
                                    <p:animEffect transition="in" filter="fade">
                                      <p:cBhvr>
                                        <p:cTn id="63" dur="500"/>
                                        <p:tgtEl>
                                          <p:spTgt spid="30"/>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 calcmode="lin" valueType="num">
                                      <p:cBhvr>
                                        <p:cTn id="66" dur="500" fill="hold"/>
                                        <p:tgtEl>
                                          <p:spTgt spid="32"/>
                                        </p:tgtEl>
                                        <p:attrNameLst>
                                          <p:attrName>ppt_w</p:attrName>
                                        </p:attrNameLst>
                                      </p:cBhvr>
                                      <p:tavLst>
                                        <p:tav tm="0">
                                          <p:val>
                                            <p:fltVal val="0"/>
                                          </p:val>
                                        </p:tav>
                                        <p:tav tm="100000">
                                          <p:val>
                                            <p:strVal val="#ppt_w"/>
                                          </p:val>
                                        </p:tav>
                                      </p:tavLst>
                                    </p:anim>
                                    <p:anim calcmode="lin" valueType="num">
                                      <p:cBhvr>
                                        <p:cTn id="67" dur="500" fill="hold"/>
                                        <p:tgtEl>
                                          <p:spTgt spid="32"/>
                                        </p:tgtEl>
                                        <p:attrNameLst>
                                          <p:attrName>ppt_h</p:attrName>
                                        </p:attrNameLst>
                                      </p:cBhvr>
                                      <p:tavLst>
                                        <p:tav tm="0">
                                          <p:val>
                                            <p:fltVal val="0"/>
                                          </p:val>
                                        </p:tav>
                                        <p:tav tm="100000">
                                          <p:val>
                                            <p:strVal val="#ppt_h"/>
                                          </p:val>
                                        </p:tav>
                                      </p:tavLst>
                                    </p:anim>
                                    <p:animEffect transition="in" filter="fade">
                                      <p:cBhvr>
                                        <p:cTn id="68" dur="500"/>
                                        <p:tgtEl>
                                          <p:spTgt spid="32"/>
                                        </p:tgtEl>
                                      </p:cBhvr>
                                    </p:animEffect>
                                  </p:childTnLst>
                                </p:cTn>
                              </p:par>
                            </p:childTnLst>
                          </p:cTn>
                        </p:par>
                        <p:par>
                          <p:cTn id="69" fill="hold">
                            <p:stCondLst>
                              <p:cond delay="3500"/>
                            </p:stCondLst>
                            <p:childTnLst>
                              <p:par>
                                <p:cTn id="70" presetID="41" presetClass="entr" presetSubtype="0" fill="hold" grpId="0" nodeType="afterEffect">
                                  <p:stCondLst>
                                    <p:cond delay="0"/>
                                  </p:stCondLst>
                                  <p:iterate type="lt">
                                    <p:tmPct val="10000"/>
                                  </p:iterate>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25"/>
                                        </p:tgtEl>
                                        <p:attrNameLst>
                                          <p:attrName>ppt_y</p:attrName>
                                        </p:attrNameLst>
                                      </p:cBhvr>
                                      <p:tavLst>
                                        <p:tav tm="0">
                                          <p:val>
                                            <p:strVal val="#ppt_y"/>
                                          </p:val>
                                        </p:tav>
                                        <p:tav tm="100000">
                                          <p:val>
                                            <p:strVal val="#ppt_y"/>
                                          </p:val>
                                        </p:tav>
                                      </p:tavLst>
                                    </p:anim>
                                    <p:anim calcmode="lin" valueType="num">
                                      <p:cBhvr>
                                        <p:cTn id="74"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25"/>
                                        </p:tgtEl>
                                      </p:cBhvr>
                                    </p:animEffect>
                                  </p:childTnLst>
                                </p:cTn>
                              </p:par>
                              <p:par>
                                <p:cTn id="77" presetID="41" presetClass="entr" presetSubtype="0" fill="hold" grpId="0" nodeType="withEffect">
                                  <p:stCondLst>
                                    <p:cond delay="0"/>
                                  </p:stCondLst>
                                  <p:iterate type="lt">
                                    <p:tmPct val="10000"/>
                                  </p:iterate>
                                  <p:childTnLst>
                                    <p:set>
                                      <p:cBhvr>
                                        <p:cTn id="78" dur="1" fill="hold">
                                          <p:stCondLst>
                                            <p:cond delay="0"/>
                                          </p:stCondLst>
                                        </p:cTn>
                                        <p:tgtEl>
                                          <p:spTgt spid="27"/>
                                        </p:tgtEl>
                                        <p:attrNameLst>
                                          <p:attrName>style.visibility</p:attrName>
                                        </p:attrNameLst>
                                      </p:cBhvr>
                                      <p:to>
                                        <p:strVal val="visible"/>
                                      </p:to>
                                    </p:set>
                                    <p:anim calcmode="lin" valueType="num">
                                      <p:cBhvr>
                                        <p:cTn id="7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80" dur="500" fill="hold"/>
                                        <p:tgtEl>
                                          <p:spTgt spid="27"/>
                                        </p:tgtEl>
                                        <p:attrNameLst>
                                          <p:attrName>ppt_y</p:attrName>
                                        </p:attrNameLst>
                                      </p:cBhvr>
                                      <p:tavLst>
                                        <p:tav tm="0">
                                          <p:val>
                                            <p:strVal val="#ppt_y"/>
                                          </p:val>
                                        </p:tav>
                                        <p:tav tm="100000">
                                          <p:val>
                                            <p:strVal val="#ppt_y"/>
                                          </p:val>
                                        </p:tav>
                                      </p:tavLst>
                                    </p:anim>
                                    <p:anim calcmode="lin" valueType="num">
                                      <p:cBhvr>
                                        <p:cTn id="8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8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83" dur="500" tmFilter="0,0; .5, 1; 1, 1"/>
                                        <p:tgtEl>
                                          <p:spTgt spid="27"/>
                                        </p:tgtEl>
                                      </p:cBhvr>
                                    </p:animEffect>
                                  </p:childTnLst>
                                </p:cTn>
                              </p:par>
                              <p:par>
                                <p:cTn id="84" presetID="41" presetClass="entr" presetSubtype="0" fill="hold" grpId="0" nodeType="withEffect">
                                  <p:stCondLst>
                                    <p:cond delay="0"/>
                                  </p:stCondLst>
                                  <p:iterate type="lt">
                                    <p:tmPct val="10000"/>
                                  </p:iterate>
                                  <p:childTnLst>
                                    <p:set>
                                      <p:cBhvr>
                                        <p:cTn id="85" dur="1" fill="hold">
                                          <p:stCondLst>
                                            <p:cond delay="0"/>
                                          </p:stCondLst>
                                        </p:cTn>
                                        <p:tgtEl>
                                          <p:spTgt spid="29"/>
                                        </p:tgtEl>
                                        <p:attrNameLst>
                                          <p:attrName>style.visibility</p:attrName>
                                        </p:attrNameLst>
                                      </p:cBhvr>
                                      <p:to>
                                        <p:strVal val="visible"/>
                                      </p:to>
                                    </p:set>
                                    <p:anim calcmode="lin" valueType="num">
                                      <p:cBhvr>
                                        <p:cTn id="86"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87" dur="500" fill="hold"/>
                                        <p:tgtEl>
                                          <p:spTgt spid="29"/>
                                        </p:tgtEl>
                                        <p:attrNameLst>
                                          <p:attrName>ppt_y</p:attrName>
                                        </p:attrNameLst>
                                      </p:cBhvr>
                                      <p:tavLst>
                                        <p:tav tm="0">
                                          <p:val>
                                            <p:strVal val="#ppt_y"/>
                                          </p:val>
                                        </p:tav>
                                        <p:tav tm="100000">
                                          <p:val>
                                            <p:strVal val="#ppt_y"/>
                                          </p:val>
                                        </p:tav>
                                      </p:tavLst>
                                    </p:anim>
                                    <p:anim calcmode="lin" valueType="num">
                                      <p:cBhvr>
                                        <p:cTn id="88"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89"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90" dur="500" tmFilter="0,0; .5, 1; 1, 1"/>
                                        <p:tgtEl>
                                          <p:spTgt spid="29"/>
                                        </p:tgtEl>
                                      </p:cBhvr>
                                    </p:animEffect>
                                  </p:childTnLst>
                                </p:cTn>
                              </p:par>
                              <p:par>
                                <p:cTn id="91" presetID="41" presetClass="entr" presetSubtype="0" fill="hold" grpId="0" nodeType="withEffect">
                                  <p:stCondLst>
                                    <p:cond delay="0"/>
                                  </p:stCondLst>
                                  <p:iterate type="lt">
                                    <p:tmPct val="10000"/>
                                  </p:iterate>
                                  <p:childTnLst>
                                    <p:set>
                                      <p:cBhvr>
                                        <p:cTn id="92" dur="1" fill="hold">
                                          <p:stCondLst>
                                            <p:cond delay="0"/>
                                          </p:stCondLst>
                                        </p:cTn>
                                        <p:tgtEl>
                                          <p:spTgt spid="31"/>
                                        </p:tgtEl>
                                        <p:attrNameLst>
                                          <p:attrName>style.visibility</p:attrName>
                                        </p:attrNameLst>
                                      </p:cBhvr>
                                      <p:to>
                                        <p:strVal val="visible"/>
                                      </p:to>
                                    </p:set>
                                    <p:anim calcmode="lin" valueType="num">
                                      <p:cBhvr>
                                        <p:cTn id="93"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94" dur="500" fill="hold"/>
                                        <p:tgtEl>
                                          <p:spTgt spid="31"/>
                                        </p:tgtEl>
                                        <p:attrNameLst>
                                          <p:attrName>ppt_y</p:attrName>
                                        </p:attrNameLst>
                                      </p:cBhvr>
                                      <p:tavLst>
                                        <p:tav tm="0">
                                          <p:val>
                                            <p:strVal val="#ppt_y"/>
                                          </p:val>
                                        </p:tav>
                                        <p:tav tm="100000">
                                          <p:val>
                                            <p:strVal val="#ppt_y"/>
                                          </p:val>
                                        </p:tav>
                                      </p:tavLst>
                                    </p:anim>
                                    <p:anim calcmode="lin" valueType="num">
                                      <p:cBhvr>
                                        <p:cTn id="95"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96"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97"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animBg="1"/>
      <p:bldP spid="25" grpId="0"/>
      <p:bldP spid="26" grpId="0"/>
      <p:bldP spid="27" grpId="0"/>
      <p:bldP spid="28" grpId="0"/>
      <p:bldP spid="29" grpId="0"/>
      <p:bldP spid="30" grpId="0"/>
      <p:bldP spid="31" grpId="0"/>
      <p:bldP spid="32"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00475" y="1674270"/>
            <a:ext cx="5343525" cy="3470818"/>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1716"/>
            <a:ext cx="6953601" cy="3043372"/>
          </a:xfrm>
          <a:prstGeom prst="rect">
            <a:avLst/>
          </a:prstGeom>
        </p:spPr>
      </p:pic>
      <p:sp>
        <p:nvSpPr>
          <p:cNvPr id="6" name="矩形 5"/>
          <p:cNvSpPr/>
          <p:nvPr/>
        </p:nvSpPr>
        <p:spPr>
          <a:xfrm>
            <a:off x="2036970" y="1153045"/>
            <a:ext cx="5949586" cy="784702"/>
          </a:xfrm>
          <a:prstGeom prst="rect">
            <a:avLst/>
          </a:prstGeom>
        </p:spPr>
        <p:txBody>
          <a:bodyPr wrap="square">
            <a:spAutoFit/>
          </a:bodyPr>
          <a:lstStyle/>
          <a:p>
            <a:r>
              <a:rPr lang="zh-CN" altLang="en-US" sz="4500" smtClean="0">
                <a:solidFill>
                  <a:srgbClr val="E71F19"/>
                </a:solidFill>
                <a:latin typeface="华康俪金黑W8(P)" panose="020B0800000000000000" pitchFamily="34" charset="-122"/>
                <a:ea typeface="华康俪金黑W8(P)" panose="020B0800000000000000" pitchFamily="34" charset="-122"/>
              </a:rPr>
              <a:t>说课完毕，感谢收看</a:t>
            </a:r>
            <a:endParaRPr lang="zh-CN" altLang="en-US" sz="4500">
              <a:solidFill>
                <a:srgbClr val="E71F19"/>
              </a:solidFill>
              <a:latin typeface="华康俪金黑W8(P)" panose="020B0800000000000000" pitchFamily="34" charset="-122"/>
              <a:ea typeface="华康俪金黑W8(P)" panose="020B0800000000000000" pitchFamily="3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6801" y="0"/>
            <a:ext cx="1803374" cy="1921452"/>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244" y="902869"/>
            <a:ext cx="1447993" cy="1542802"/>
          </a:xfrm>
          <a:prstGeom prst="rect">
            <a:avLst/>
          </a:prstGeom>
        </p:spPr>
      </p:pic>
      <p:grpSp>
        <p:nvGrpSpPr>
          <p:cNvPr id="10" name="组合 9"/>
          <p:cNvGrpSpPr/>
          <p:nvPr/>
        </p:nvGrpSpPr>
        <p:grpSpPr>
          <a:xfrm>
            <a:off x="2572455" y="2048679"/>
            <a:ext cx="4231305" cy="307777"/>
            <a:chOff x="1060648" y="3700068"/>
            <a:chExt cx="5642475" cy="410423"/>
          </a:xfrm>
        </p:grpSpPr>
        <p:sp>
          <p:nvSpPr>
            <p:cNvPr id="11" name="圆角矩形 10"/>
            <p:cNvSpPr/>
            <p:nvPr/>
          </p:nvSpPr>
          <p:spPr>
            <a:xfrm>
              <a:off x="1060648" y="3723994"/>
              <a:ext cx="5597014" cy="386497"/>
            </a:xfrm>
            <a:prstGeom prst="roundRect">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solidFill>
                  <a:srgbClr val="117D5C"/>
                </a:solidFill>
              </a:endParaRPr>
            </a:p>
          </p:txBody>
        </p:sp>
        <p:sp>
          <p:nvSpPr>
            <p:cNvPr id="12" name="文本框 11"/>
            <p:cNvSpPr txBox="1"/>
            <p:nvPr/>
          </p:nvSpPr>
          <p:spPr>
            <a:xfrm>
              <a:off x="1235971" y="3700068"/>
              <a:ext cx="5467152" cy="410423"/>
            </a:xfrm>
            <a:prstGeom prst="rect">
              <a:avLst/>
            </a:prstGeom>
            <a:noFill/>
          </p:spPr>
          <p:txBody>
            <a:bodyPr wrap="square" rtlCol="0">
              <a:spAutoFit/>
            </a:bodyPr>
            <a:lstStyle/>
            <a:p>
              <a:r>
                <a:rPr lang="zh-CN" altLang="en-US" sz="1400">
                  <a:solidFill>
                    <a:prstClr val="white"/>
                  </a:solidFill>
                  <a:latin typeface="微软雅黑" panose="020B0503020204020204" pitchFamily="34" charset="-122"/>
                  <a:ea typeface="微软雅黑" panose="020B0503020204020204" pitchFamily="34" charset="-122"/>
                </a:rPr>
                <a:t>适用教学课件</a:t>
              </a:r>
              <a:r>
                <a:rPr lang="en-US" altLang="zh-CN" sz="1400">
                  <a:solidFill>
                    <a:prstClr val="white"/>
                  </a:solidFill>
                  <a:latin typeface="微软雅黑" panose="020B0503020204020204" pitchFamily="34" charset="-122"/>
                  <a:ea typeface="微软雅黑" panose="020B0503020204020204" pitchFamily="34" charset="-122"/>
                </a:rPr>
                <a:t>/</a:t>
              </a:r>
              <a:r>
                <a:rPr lang="zh-CN" altLang="en-US" sz="1400">
                  <a:solidFill>
                    <a:prstClr val="white"/>
                  </a:solidFill>
                  <a:latin typeface="微软雅黑" panose="020B0503020204020204" pitchFamily="34" charset="-122"/>
                  <a:ea typeface="微软雅黑" panose="020B0503020204020204" pitchFamily="34" charset="-122"/>
                </a:rPr>
                <a:t>儿童教育</a:t>
              </a:r>
              <a:r>
                <a:rPr lang="en-US" altLang="zh-CN" sz="1400">
                  <a:solidFill>
                    <a:prstClr val="white"/>
                  </a:solidFill>
                  <a:latin typeface="微软雅黑" panose="020B0503020204020204" pitchFamily="34" charset="-122"/>
                  <a:ea typeface="微软雅黑" panose="020B0503020204020204" pitchFamily="34" charset="-122"/>
                </a:rPr>
                <a:t>/</a:t>
              </a:r>
              <a:r>
                <a:rPr lang="zh-CN" altLang="en-US" sz="1400">
                  <a:solidFill>
                    <a:prstClr val="white"/>
                  </a:solidFill>
                  <a:latin typeface="微软雅黑" panose="020B0503020204020204" pitchFamily="34" charset="-122"/>
                  <a:ea typeface="微软雅黑" panose="020B0503020204020204" pitchFamily="34" charset="-122"/>
                </a:rPr>
                <a:t>老师说课</a:t>
              </a:r>
              <a:r>
                <a:rPr lang="en-US" altLang="zh-CN" sz="1400">
                  <a:solidFill>
                    <a:prstClr val="white"/>
                  </a:solidFill>
                  <a:latin typeface="微软雅黑" panose="020B0503020204020204" pitchFamily="34" charset="-122"/>
                  <a:ea typeface="微软雅黑" panose="020B0503020204020204" pitchFamily="34" charset="-122"/>
                </a:rPr>
                <a:t>/</a:t>
              </a:r>
              <a:r>
                <a:rPr lang="zh-CN" altLang="en-US" sz="1400">
                  <a:solidFill>
                    <a:prstClr val="white"/>
                  </a:solidFill>
                  <a:latin typeface="微软雅黑" panose="020B0503020204020204" pitchFamily="34" charset="-122"/>
                  <a:ea typeface="微软雅黑" panose="020B0503020204020204" pitchFamily="34" charset="-122"/>
                </a:rPr>
                <a:t>说课大赛</a:t>
              </a:r>
              <a:r>
                <a:rPr lang="en-US" altLang="zh-CN" sz="1400">
                  <a:solidFill>
                    <a:prstClr val="white"/>
                  </a:solidFill>
                  <a:latin typeface="微软雅黑" panose="020B0503020204020204" pitchFamily="34" charset="-122"/>
                  <a:ea typeface="微软雅黑" panose="020B0503020204020204" pitchFamily="34" charset="-122"/>
                </a:rPr>
                <a:t>PPT</a:t>
              </a:r>
              <a:endParaRPr lang="zh-CN" altLang="en-US" sz="1400" dirty="0">
                <a:solidFill>
                  <a:prstClr val="white"/>
                </a:solidFill>
                <a:latin typeface="微软雅黑" panose="020B0503020204020204" pitchFamily="34" charset="-122"/>
                <a:ea typeface="微软雅黑" panose="020B0503020204020204" pitchFamily="34" charset="-122"/>
              </a:endParaRPr>
            </a:p>
          </p:txBody>
        </p:sp>
      </p:grpSp>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0763" y="2634747"/>
            <a:ext cx="2262330" cy="2639215"/>
          </a:xfrm>
          <a:prstGeom prst="rect">
            <a:avLst/>
          </a:prstGeom>
        </p:spPr>
      </p:pic>
      <p:grpSp>
        <p:nvGrpSpPr>
          <p:cNvPr id="17" name="组合 16"/>
          <p:cNvGrpSpPr/>
          <p:nvPr/>
        </p:nvGrpSpPr>
        <p:grpSpPr>
          <a:xfrm>
            <a:off x="2817606" y="2356455"/>
            <a:ext cx="1666280" cy="1501169"/>
            <a:chOff x="2817606" y="2356455"/>
            <a:chExt cx="1666280" cy="1501169"/>
          </a:xfrm>
        </p:grpSpPr>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7606" y="2356455"/>
              <a:ext cx="1666280" cy="1501169"/>
            </a:xfrm>
            <a:prstGeom prst="rect">
              <a:avLst/>
            </a:prstGeom>
          </p:spPr>
        </p:pic>
        <p:sp>
          <p:nvSpPr>
            <p:cNvPr id="16" name="文本框 15"/>
            <p:cNvSpPr txBox="1"/>
            <p:nvPr/>
          </p:nvSpPr>
          <p:spPr>
            <a:xfrm rot="918722">
              <a:off x="3298975" y="2975854"/>
              <a:ext cx="944880" cy="469900"/>
            </a:xfrm>
            <a:prstGeom prst="rect">
              <a:avLst/>
            </a:prstGeom>
            <a:noFill/>
          </p:spPr>
          <p:txBody>
            <a:bodyPr wrap="none" rtlCol="0">
              <a:spAutoFit/>
            </a:bodyPr>
            <a:lstStyle/>
            <a:p>
              <a:pPr algn="ctr"/>
              <a:r>
                <a:rPr lang="zh-CN" altLang="en-US" sz="1200" b="1" dirty="0">
                  <a:solidFill>
                    <a:srgbClr val="E58CA0"/>
                  </a:solidFill>
                  <a:latin typeface="微软雅黑" panose="020B0503020204020204" pitchFamily="34" charset="-122"/>
                  <a:ea typeface="微软雅黑" panose="020B0503020204020204" pitchFamily="34" charset="-122"/>
                </a:rPr>
                <a:t>三年级语文</a:t>
              </a:r>
              <a:endParaRPr lang="en-US" altLang="zh-CN" sz="1200" b="1" dirty="0">
                <a:solidFill>
                  <a:srgbClr val="E58CA0"/>
                </a:solidFill>
                <a:latin typeface="微软雅黑" panose="020B0503020204020204" pitchFamily="34" charset="-122"/>
                <a:ea typeface="微软雅黑" panose="020B0503020204020204" pitchFamily="34" charset="-122"/>
              </a:endParaRPr>
            </a:p>
            <a:p>
              <a:pPr algn="ctr"/>
              <a:r>
                <a:rPr lang="zh-CN" altLang="en-US" sz="1200" b="1" smtClean="0">
                  <a:solidFill>
                    <a:srgbClr val="E58CA0"/>
                  </a:solidFill>
                  <a:latin typeface="微软雅黑" panose="020B0503020204020204" pitchFamily="34" charset="-122"/>
                  <a:ea typeface="微软雅黑" panose="020B0503020204020204" pitchFamily="34" charset="-122"/>
                </a:rPr>
                <a:t>罗老师</a:t>
              </a:r>
              <a:endParaRPr lang="zh-CN" altLang="en-US" sz="1200" b="1" dirty="0">
                <a:solidFill>
                  <a:srgbClr val="E58CA0"/>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7"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3" presetClass="entr" presetSubtype="16"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childTnLst>
                                </p:cTn>
                              </p:par>
                            </p:childTnLst>
                          </p:cTn>
                        </p:par>
                        <p:par>
                          <p:cTn id="32" fill="hold">
                            <p:stCondLst>
                              <p:cond delay="3500"/>
                            </p:stCondLst>
                            <p:childTnLst>
                              <p:par>
                                <p:cTn id="33" presetID="2" presetClass="entr" presetSubtype="6"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2250" fill="hold"/>
                                        <p:tgtEl>
                                          <p:spTgt spid="9"/>
                                        </p:tgtEl>
                                        <p:attrNameLst>
                                          <p:attrName>ppt_x</p:attrName>
                                        </p:attrNameLst>
                                      </p:cBhvr>
                                      <p:tavLst>
                                        <p:tav tm="0">
                                          <p:val>
                                            <p:strVal val="1+#ppt_w/2"/>
                                          </p:val>
                                        </p:tav>
                                        <p:tav tm="100000">
                                          <p:val>
                                            <p:strVal val="#ppt_x"/>
                                          </p:val>
                                        </p:tav>
                                      </p:tavLst>
                                    </p:anim>
                                    <p:anim calcmode="lin" valueType="num">
                                      <p:cBhvr additive="base">
                                        <p:cTn id="36" dur="225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2" fill="hold" nodeType="withEffect">
                                  <p:stCondLst>
                                    <p:cond delay="25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1750" fill="hold"/>
                                        <p:tgtEl>
                                          <p:spTgt spid="8"/>
                                        </p:tgtEl>
                                        <p:attrNameLst>
                                          <p:attrName>ppt_x</p:attrName>
                                        </p:attrNameLst>
                                      </p:cBhvr>
                                      <p:tavLst>
                                        <p:tav tm="0">
                                          <p:val>
                                            <p:strVal val="1+#ppt_w/2"/>
                                          </p:val>
                                        </p:tav>
                                        <p:tav tm="100000">
                                          <p:val>
                                            <p:strVal val="#ppt_x"/>
                                          </p:val>
                                        </p:tav>
                                      </p:tavLst>
                                    </p:anim>
                                    <p:anim calcmode="lin" valueType="num">
                                      <p:cBhvr additive="base">
                                        <p:cTn id="40" dur="1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教学分析</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7" name="组合 36"/>
          <p:cNvGrpSpPr/>
          <p:nvPr/>
        </p:nvGrpSpPr>
        <p:grpSpPr>
          <a:xfrm>
            <a:off x="1160931" y="1225416"/>
            <a:ext cx="3312368" cy="2076302"/>
            <a:chOff x="971600" y="941948"/>
            <a:chExt cx="3312368" cy="2076302"/>
          </a:xfrm>
        </p:grpSpPr>
        <p:sp>
          <p:nvSpPr>
            <p:cNvPr id="38" name="圆角矩形 1"/>
            <p:cNvSpPr/>
            <p:nvPr/>
          </p:nvSpPr>
          <p:spPr>
            <a:xfrm rot="627836">
              <a:off x="1115616" y="1318596"/>
              <a:ext cx="3168352" cy="1699654"/>
            </a:xfrm>
            <a:custGeom>
              <a:avLst/>
              <a:gdLst/>
              <a:ahLst/>
              <a:cxnLst/>
              <a:rect l="l" t="t" r="r" b="b"/>
              <a:pathLst>
                <a:path w="6264696" h="3360680">
                  <a:moveTo>
                    <a:pt x="1980220" y="0"/>
                  </a:moveTo>
                  <a:cubicBezTo>
                    <a:pt x="2222334" y="0"/>
                    <a:pt x="2437868" y="105672"/>
                    <a:pt x="2573873" y="272057"/>
                  </a:cubicBezTo>
                  <a:cubicBezTo>
                    <a:pt x="2692559" y="198638"/>
                    <a:pt x="2835124" y="156324"/>
                    <a:pt x="2988332" y="156324"/>
                  </a:cubicBezTo>
                  <a:cubicBezTo>
                    <a:pt x="3278644" y="156324"/>
                    <a:pt x="3530741" y="308257"/>
                    <a:pt x="3654451" y="532861"/>
                  </a:cubicBezTo>
                  <a:cubicBezTo>
                    <a:pt x="3790627" y="389267"/>
                    <a:pt x="3990364" y="300340"/>
                    <a:pt x="4212468" y="300340"/>
                  </a:cubicBezTo>
                  <a:cubicBezTo>
                    <a:pt x="4597946" y="300340"/>
                    <a:pt x="4916046" y="568206"/>
                    <a:pt x="4961998" y="914507"/>
                  </a:cubicBezTo>
                  <a:cubicBezTo>
                    <a:pt x="5077596" y="844149"/>
                    <a:pt x="5216097" y="804396"/>
                    <a:pt x="5364596" y="804396"/>
                  </a:cubicBezTo>
                  <a:cubicBezTo>
                    <a:pt x="5782170" y="804396"/>
                    <a:pt x="6120680" y="1118727"/>
                    <a:pt x="6120680" y="1506474"/>
                  </a:cubicBezTo>
                  <a:cubicBezTo>
                    <a:pt x="6120680" y="1536286"/>
                    <a:pt x="6118679" y="1565664"/>
                    <a:pt x="6114122" y="1594407"/>
                  </a:cubicBezTo>
                  <a:cubicBezTo>
                    <a:pt x="6210222" y="1765300"/>
                    <a:pt x="6264696" y="1962562"/>
                    <a:pt x="6264696" y="2172548"/>
                  </a:cubicBezTo>
                  <a:cubicBezTo>
                    <a:pt x="6264696" y="2828735"/>
                    <a:pt x="5732751" y="3360680"/>
                    <a:pt x="5076564" y="3360680"/>
                  </a:cubicBezTo>
                  <a:lnTo>
                    <a:pt x="1188132" y="3360680"/>
                  </a:lnTo>
                  <a:cubicBezTo>
                    <a:pt x="531945" y="3360680"/>
                    <a:pt x="0" y="2828735"/>
                    <a:pt x="0" y="2172548"/>
                  </a:cubicBezTo>
                  <a:cubicBezTo>
                    <a:pt x="0" y="1879734"/>
                    <a:pt x="105925" y="1611659"/>
                    <a:pt x="282046" y="1404976"/>
                  </a:cubicBezTo>
                  <a:cubicBezTo>
                    <a:pt x="194727" y="1291575"/>
                    <a:pt x="144016" y="1152495"/>
                    <a:pt x="144016" y="1002418"/>
                  </a:cubicBezTo>
                  <a:cubicBezTo>
                    <a:pt x="144016" y="614671"/>
                    <a:pt x="482526" y="300340"/>
                    <a:pt x="900100" y="300340"/>
                  </a:cubicBezTo>
                  <a:cubicBezTo>
                    <a:pt x="1045861" y="300340"/>
                    <a:pt x="1181989" y="338640"/>
                    <a:pt x="1296354" y="406898"/>
                  </a:cubicBezTo>
                  <a:cubicBezTo>
                    <a:pt x="1414762" y="166192"/>
                    <a:pt x="1676590" y="0"/>
                    <a:pt x="1980220" y="0"/>
                  </a:cubicBezTo>
                  <a:close/>
                </a:path>
              </a:pathLst>
            </a:custGeom>
            <a:gradFill flip="none" rotWithShape="1">
              <a:gsLst>
                <a:gs pos="0">
                  <a:schemeClr val="tx1">
                    <a:alpha val="76000"/>
                  </a:schemeClr>
                </a:gs>
                <a:gs pos="100000">
                  <a:schemeClr val="tx1">
                    <a:alpha val="0"/>
                  </a:schemeClr>
                </a:gs>
              </a:gsLst>
              <a:lin ang="0" scaled="1"/>
              <a:tileRect/>
            </a:gra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39" name="圆角矩形 1"/>
            <p:cNvSpPr/>
            <p:nvPr/>
          </p:nvSpPr>
          <p:spPr>
            <a:xfrm>
              <a:off x="971600" y="941948"/>
              <a:ext cx="3168352" cy="1699654"/>
            </a:xfrm>
            <a:custGeom>
              <a:avLst/>
              <a:gdLst/>
              <a:ahLst/>
              <a:cxnLst/>
              <a:rect l="l" t="t" r="r" b="b"/>
              <a:pathLst>
                <a:path w="6264696" h="3360680">
                  <a:moveTo>
                    <a:pt x="1980220" y="0"/>
                  </a:moveTo>
                  <a:cubicBezTo>
                    <a:pt x="2222334" y="0"/>
                    <a:pt x="2437868" y="105672"/>
                    <a:pt x="2573873" y="272057"/>
                  </a:cubicBezTo>
                  <a:cubicBezTo>
                    <a:pt x="2692559" y="198638"/>
                    <a:pt x="2835124" y="156324"/>
                    <a:pt x="2988332" y="156324"/>
                  </a:cubicBezTo>
                  <a:cubicBezTo>
                    <a:pt x="3278644" y="156324"/>
                    <a:pt x="3530741" y="308257"/>
                    <a:pt x="3654451" y="532861"/>
                  </a:cubicBezTo>
                  <a:cubicBezTo>
                    <a:pt x="3790627" y="389267"/>
                    <a:pt x="3990364" y="300340"/>
                    <a:pt x="4212468" y="300340"/>
                  </a:cubicBezTo>
                  <a:cubicBezTo>
                    <a:pt x="4597946" y="300340"/>
                    <a:pt x="4916046" y="568206"/>
                    <a:pt x="4961998" y="914507"/>
                  </a:cubicBezTo>
                  <a:cubicBezTo>
                    <a:pt x="5077596" y="844149"/>
                    <a:pt x="5216097" y="804396"/>
                    <a:pt x="5364596" y="804396"/>
                  </a:cubicBezTo>
                  <a:cubicBezTo>
                    <a:pt x="5782170" y="804396"/>
                    <a:pt x="6120680" y="1118727"/>
                    <a:pt x="6120680" y="1506474"/>
                  </a:cubicBezTo>
                  <a:cubicBezTo>
                    <a:pt x="6120680" y="1536286"/>
                    <a:pt x="6118679" y="1565664"/>
                    <a:pt x="6114122" y="1594407"/>
                  </a:cubicBezTo>
                  <a:cubicBezTo>
                    <a:pt x="6210222" y="1765300"/>
                    <a:pt x="6264696" y="1962562"/>
                    <a:pt x="6264696" y="2172548"/>
                  </a:cubicBezTo>
                  <a:cubicBezTo>
                    <a:pt x="6264696" y="2828735"/>
                    <a:pt x="5732751" y="3360680"/>
                    <a:pt x="5076564" y="3360680"/>
                  </a:cubicBezTo>
                  <a:lnTo>
                    <a:pt x="1188132" y="3360680"/>
                  </a:lnTo>
                  <a:cubicBezTo>
                    <a:pt x="531945" y="3360680"/>
                    <a:pt x="0" y="2828735"/>
                    <a:pt x="0" y="2172548"/>
                  </a:cubicBezTo>
                  <a:cubicBezTo>
                    <a:pt x="0" y="1879734"/>
                    <a:pt x="105925" y="1611659"/>
                    <a:pt x="282046" y="1404976"/>
                  </a:cubicBezTo>
                  <a:cubicBezTo>
                    <a:pt x="194727" y="1291575"/>
                    <a:pt x="144016" y="1152495"/>
                    <a:pt x="144016" y="1002418"/>
                  </a:cubicBezTo>
                  <a:cubicBezTo>
                    <a:pt x="144016" y="614671"/>
                    <a:pt x="482526" y="300340"/>
                    <a:pt x="900100" y="300340"/>
                  </a:cubicBezTo>
                  <a:cubicBezTo>
                    <a:pt x="1045861" y="300340"/>
                    <a:pt x="1181989" y="338640"/>
                    <a:pt x="1296354" y="406898"/>
                  </a:cubicBezTo>
                  <a:cubicBezTo>
                    <a:pt x="1414762" y="166192"/>
                    <a:pt x="1676590" y="0"/>
                    <a:pt x="1980220" y="0"/>
                  </a:cubicBezTo>
                  <a:close/>
                </a:path>
              </a:pathLst>
            </a:custGeom>
            <a:solidFill>
              <a:srgbClr val="62AB71"/>
            </a:solidFill>
            <a:ln w="12700" cap="flat" cmpd="sng" algn="ctr">
              <a:solidFill>
                <a:sysClr val="window" lastClr="FFFFFF"/>
              </a:solidFill>
              <a:prstDash val="solid"/>
            </a:ln>
            <a:effectLst>
              <a:outerShdw blurRad="279400" algn="ctr" rotWithShape="0">
                <a:prstClr val="black">
                  <a:alpha val="11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0" name="椭圆 39"/>
            <p:cNvSpPr/>
            <p:nvPr/>
          </p:nvSpPr>
          <p:spPr>
            <a:xfrm>
              <a:off x="1663539" y="1039217"/>
              <a:ext cx="619103" cy="606886"/>
            </a:xfrm>
            <a:prstGeom prst="ellipse">
              <a:avLst/>
            </a:prstGeom>
            <a:solidFill>
              <a:schemeClr val="bg1"/>
            </a:solidFill>
            <a:ln w="25400" cap="flat" cmpd="sng" algn="ctr">
              <a:noFill/>
              <a:prstDash val="solid"/>
            </a:ln>
            <a:effectLst>
              <a:innerShdw blurRad="139700" dist="50800" dir="13500000">
                <a:prstClr val="black">
                  <a:alpha val="45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62AB71"/>
                </a:solidFill>
                <a:effectLst/>
                <a:uLnTx/>
                <a:uFillTx/>
                <a:latin typeface="Calibri" panose="020F0502020204030204"/>
                <a:ea typeface="+mn-ea"/>
                <a:cs typeface="+mn-cs"/>
              </a:endParaRPr>
            </a:p>
          </p:txBody>
        </p:sp>
        <p:sp>
          <p:nvSpPr>
            <p:cNvPr id="41" name="TextBox 38"/>
            <p:cNvSpPr txBox="1"/>
            <p:nvPr/>
          </p:nvSpPr>
          <p:spPr>
            <a:xfrm flipH="1">
              <a:off x="1562390" y="1104527"/>
              <a:ext cx="840572" cy="59708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defRPr/>
              </a:pPr>
              <a:r>
                <a:rPr kumimoji="0" lang="en-US" altLang="zh-CN" sz="4000" i="0" u="none" strike="noStrike" kern="0" normalizeH="0" baseline="0" noProof="0" dirty="0" smtClean="0">
                  <a:ln>
                    <a:noFill/>
                  </a:ln>
                  <a:solidFill>
                    <a:srgbClr val="62AB71"/>
                  </a:solidFill>
                  <a:uLnTx/>
                  <a:uFillTx/>
                  <a:latin typeface="+mj-lt"/>
                  <a:ea typeface="微软雅黑" panose="020B0503020204020204" pitchFamily="34" charset="-122"/>
                  <a:cs typeface="Times New Roman" panose="02020603050405020304" pitchFamily="18" charset="0"/>
                </a:rPr>
                <a:t>A</a:t>
              </a:r>
              <a:endParaRPr kumimoji="0" lang="zh-CN" altLang="en-US" sz="4000" i="0" u="none" strike="noStrike" kern="0" normalizeH="0" baseline="0" noProof="0" dirty="0">
                <a:ln>
                  <a:noFill/>
                </a:ln>
                <a:solidFill>
                  <a:srgbClr val="62AB71"/>
                </a:solidFill>
                <a:uLnTx/>
                <a:uFillTx/>
                <a:latin typeface="+mj-lt"/>
                <a:ea typeface="微软雅黑" panose="020B0503020204020204" pitchFamily="34" charset="-122"/>
                <a:cs typeface="Times New Roman" panose="02020603050405020304" pitchFamily="18" charset="0"/>
              </a:endParaRPr>
            </a:p>
          </p:txBody>
        </p:sp>
        <p:sp>
          <p:nvSpPr>
            <p:cNvPr id="42" name="TextBox 39"/>
            <p:cNvSpPr txBox="1"/>
            <p:nvPr/>
          </p:nvSpPr>
          <p:spPr>
            <a:xfrm>
              <a:off x="1207912" y="1773336"/>
              <a:ext cx="2860216" cy="646331"/>
            </a:xfrm>
            <a:prstGeom prst="rect">
              <a:avLst/>
            </a:prstGeom>
            <a:noFill/>
          </p:spPr>
          <p:txBody>
            <a:bodyPr wrap="square" rtlCol="0">
              <a:spAutoFit/>
            </a:bodyPr>
            <a:lstStyle/>
            <a:p>
              <a:pPr lvl="0" algn="ctr">
                <a:lnSpc>
                  <a:spcPct val="150000"/>
                </a:lnSpc>
              </a:pPr>
              <a:r>
                <a:rPr lang="zh-CN" altLang="en-US" sz="1200" kern="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zh-CN" altLang="en-US" sz="1200" kern="0" dirty="0">
                <a:solidFill>
                  <a:schemeClr val="bg1"/>
                </a:solidFill>
                <a:latin typeface="微软雅黑" panose="020B0503020204020204" pitchFamily="34" charset="-122"/>
                <a:ea typeface="微软雅黑" panose="020B0503020204020204" pitchFamily="34" charset="-122"/>
              </a:endParaRPr>
            </a:p>
            <a:p>
              <a:pPr lvl="0" algn="ctr">
                <a:lnSpc>
                  <a:spcPct val="150000"/>
                </a:lnSpc>
              </a:pPr>
              <a:r>
                <a:rPr lang="zh-CN" altLang="en-US" sz="1200" kern="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zh-CN" altLang="en-US" sz="1200" kern="0" dirty="0">
                <a:solidFill>
                  <a:schemeClr val="bg1"/>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4921366" y="1271042"/>
            <a:ext cx="3312368" cy="2076302"/>
            <a:chOff x="4732035" y="987574"/>
            <a:chExt cx="3312368" cy="2076302"/>
          </a:xfrm>
        </p:grpSpPr>
        <p:sp>
          <p:nvSpPr>
            <p:cNvPr id="44" name="圆角矩形 1"/>
            <p:cNvSpPr/>
            <p:nvPr/>
          </p:nvSpPr>
          <p:spPr>
            <a:xfrm rot="627836">
              <a:off x="4876051" y="1364222"/>
              <a:ext cx="3168352" cy="1699654"/>
            </a:xfrm>
            <a:custGeom>
              <a:avLst/>
              <a:gdLst/>
              <a:ahLst/>
              <a:cxnLst/>
              <a:rect l="l" t="t" r="r" b="b"/>
              <a:pathLst>
                <a:path w="6264696" h="3360680">
                  <a:moveTo>
                    <a:pt x="1980220" y="0"/>
                  </a:moveTo>
                  <a:cubicBezTo>
                    <a:pt x="2222334" y="0"/>
                    <a:pt x="2437868" y="105672"/>
                    <a:pt x="2573873" y="272057"/>
                  </a:cubicBezTo>
                  <a:cubicBezTo>
                    <a:pt x="2692559" y="198638"/>
                    <a:pt x="2835124" y="156324"/>
                    <a:pt x="2988332" y="156324"/>
                  </a:cubicBezTo>
                  <a:cubicBezTo>
                    <a:pt x="3278644" y="156324"/>
                    <a:pt x="3530741" y="308257"/>
                    <a:pt x="3654451" y="532861"/>
                  </a:cubicBezTo>
                  <a:cubicBezTo>
                    <a:pt x="3790627" y="389267"/>
                    <a:pt x="3990364" y="300340"/>
                    <a:pt x="4212468" y="300340"/>
                  </a:cubicBezTo>
                  <a:cubicBezTo>
                    <a:pt x="4597946" y="300340"/>
                    <a:pt x="4916046" y="568206"/>
                    <a:pt x="4961998" y="914507"/>
                  </a:cubicBezTo>
                  <a:cubicBezTo>
                    <a:pt x="5077596" y="844149"/>
                    <a:pt x="5216097" y="804396"/>
                    <a:pt x="5364596" y="804396"/>
                  </a:cubicBezTo>
                  <a:cubicBezTo>
                    <a:pt x="5782170" y="804396"/>
                    <a:pt x="6120680" y="1118727"/>
                    <a:pt x="6120680" y="1506474"/>
                  </a:cubicBezTo>
                  <a:cubicBezTo>
                    <a:pt x="6120680" y="1536286"/>
                    <a:pt x="6118679" y="1565664"/>
                    <a:pt x="6114122" y="1594407"/>
                  </a:cubicBezTo>
                  <a:cubicBezTo>
                    <a:pt x="6210222" y="1765300"/>
                    <a:pt x="6264696" y="1962562"/>
                    <a:pt x="6264696" y="2172548"/>
                  </a:cubicBezTo>
                  <a:cubicBezTo>
                    <a:pt x="6264696" y="2828735"/>
                    <a:pt x="5732751" y="3360680"/>
                    <a:pt x="5076564" y="3360680"/>
                  </a:cubicBezTo>
                  <a:lnTo>
                    <a:pt x="1188132" y="3360680"/>
                  </a:lnTo>
                  <a:cubicBezTo>
                    <a:pt x="531945" y="3360680"/>
                    <a:pt x="0" y="2828735"/>
                    <a:pt x="0" y="2172548"/>
                  </a:cubicBezTo>
                  <a:cubicBezTo>
                    <a:pt x="0" y="1879734"/>
                    <a:pt x="105925" y="1611659"/>
                    <a:pt x="282046" y="1404976"/>
                  </a:cubicBezTo>
                  <a:cubicBezTo>
                    <a:pt x="194727" y="1291575"/>
                    <a:pt x="144016" y="1152495"/>
                    <a:pt x="144016" y="1002418"/>
                  </a:cubicBezTo>
                  <a:cubicBezTo>
                    <a:pt x="144016" y="614671"/>
                    <a:pt x="482526" y="300340"/>
                    <a:pt x="900100" y="300340"/>
                  </a:cubicBezTo>
                  <a:cubicBezTo>
                    <a:pt x="1045861" y="300340"/>
                    <a:pt x="1181989" y="338640"/>
                    <a:pt x="1296354" y="406898"/>
                  </a:cubicBezTo>
                  <a:cubicBezTo>
                    <a:pt x="1414762" y="166192"/>
                    <a:pt x="1676590" y="0"/>
                    <a:pt x="1980220" y="0"/>
                  </a:cubicBezTo>
                  <a:close/>
                </a:path>
              </a:pathLst>
            </a:custGeom>
            <a:gradFill flip="none" rotWithShape="1">
              <a:gsLst>
                <a:gs pos="0">
                  <a:schemeClr val="tx1">
                    <a:alpha val="76000"/>
                  </a:schemeClr>
                </a:gs>
                <a:gs pos="100000">
                  <a:schemeClr val="tx1">
                    <a:alpha val="0"/>
                  </a:schemeClr>
                </a:gs>
              </a:gsLst>
              <a:lin ang="0" scaled="1"/>
              <a:tileRect/>
            </a:gra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45" name="圆角矩形 1"/>
            <p:cNvSpPr/>
            <p:nvPr/>
          </p:nvSpPr>
          <p:spPr>
            <a:xfrm>
              <a:off x="4732035" y="987574"/>
              <a:ext cx="3168352" cy="1699654"/>
            </a:xfrm>
            <a:custGeom>
              <a:avLst/>
              <a:gdLst/>
              <a:ahLst/>
              <a:cxnLst/>
              <a:rect l="l" t="t" r="r" b="b"/>
              <a:pathLst>
                <a:path w="6264696" h="3360680">
                  <a:moveTo>
                    <a:pt x="1980220" y="0"/>
                  </a:moveTo>
                  <a:cubicBezTo>
                    <a:pt x="2222334" y="0"/>
                    <a:pt x="2437868" y="105672"/>
                    <a:pt x="2573873" y="272057"/>
                  </a:cubicBezTo>
                  <a:cubicBezTo>
                    <a:pt x="2692559" y="198638"/>
                    <a:pt x="2835124" y="156324"/>
                    <a:pt x="2988332" y="156324"/>
                  </a:cubicBezTo>
                  <a:cubicBezTo>
                    <a:pt x="3278644" y="156324"/>
                    <a:pt x="3530741" y="308257"/>
                    <a:pt x="3654451" y="532861"/>
                  </a:cubicBezTo>
                  <a:cubicBezTo>
                    <a:pt x="3790627" y="389267"/>
                    <a:pt x="3990364" y="300340"/>
                    <a:pt x="4212468" y="300340"/>
                  </a:cubicBezTo>
                  <a:cubicBezTo>
                    <a:pt x="4597946" y="300340"/>
                    <a:pt x="4916046" y="568206"/>
                    <a:pt x="4961998" y="914507"/>
                  </a:cubicBezTo>
                  <a:cubicBezTo>
                    <a:pt x="5077596" y="844149"/>
                    <a:pt x="5216097" y="804396"/>
                    <a:pt x="5364596" y="804396"/>
                  </a:cubicBezTo>
                  <a:cubicBezTo>
                    <a:pt x="5782170" y="804396"/>
                    <a:pt x="6120680" y="1118727"/>
                    <a:pt x="6120680" y="1506474"/>
                  </a:cubicBezTo>
                  <a:cubicBezTo>
                    <a:pt x="6120680" y="1536286"/>
                    <a:pt x="6118679" y="1565664"/>
                    <a:pt x="6114122" y="1594407"/>
                  </a:cubicBezTo>
                  <a:cubicBezTo>
                    <a:pt x="6210222" y="1765300"/>
                    <a:pt x="6264696" y="1962562"/>
                    <a:pt x="6264696" y="2172548"/>
                  </a:cubicBezTo>
                  <a:cubicBezTo>
                    <a:pt x="6264696" y="2828735"/>
                    <a:pt x="5732751" y="3360680"/>
                    <a:pt x="5076564" y="3360680"/>
                  </a:cubicBezTo>
                  <a:lnTo>
                    <a:pt x="1188132" y="3360680"/>
                  </a:lnTo>
                  <a:cubicBezTo>
                    <a:pt x="531945" y="3360680"/>
                    <a:pt x="0" y="2828735"/>
                    <a:pt x="0" y="2172548"/>
                  </a:cubicBezTo>
                  <a:cubicBezTo>
                    <a:pt x="0" y="1879734"/>
                    <a:pt x="105925" y="1611659"/>
                    <a:pt x="282046" y="1404976"/>
                  </a:cubicBezTo>
                  <a:cubicBezTo>
                    <a:pt x="194727" y="1291575"/>
                    <a:pt x="144016" y="1152495"/>
                    <a:pt x="144016" y="1002418"/>
                  </a:cubicBezTo>
                  <a:cubicBezTo>
                    <a:pt x="144016" y="614671"/>
                    <a:pt x="482526" y="300340"/>
                    <a:pt x="900100" y="300340"/>
                  </a:cubicBezTo>
                  <a:cubicBezTo>
                    <a:pt x="1045861" y="300340"/>
                    <a:pt x="1181989" y="338640"/>
                    <a:pt x="1296354" y="406898"/>
                  </a:cubicBezTo>
                  <a:cubicBezTo>
                    <a:pt x="1414762" y="166192"/>
                    <a:pt x="1676590" y="0"/>
                    <a:pt x="1980220" y="0"/>
                  </a:cubicBezTo>
                  <a:close/>
                </a:path>
              </a:pathLst>
            </a:custGeom>
            <a:solidFill>
              <a:srgbClr val="E71F19"/>
            </a:solidFill>
            <a:ln w="12700" cap="flat" cmpd="sng" algn="ctr">
              <a:solidFill>
                <a:sysClr val="window" lastClr="FFFFFF"/>
              </a:solidFill>
              <a:prstDash val="solid"/>
            </a:ln>
            <a:effectLst>
              <a:outerShdw blurRad="279400" algn="ctr" rotWithShape="0">
                <a:prstClr val="black">
                  <a:alpha val="11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6" name="椭圆 45"/>
            <p:cNvSpPr/>
            <p:nvPr/>
          </p:nvSpPr>
          <p:spPr>
            <a:xfrm>
              <a:off x="5423974" y="1084843"/>
              <a:ext cx="619103" cy="606886"/>
            </a:xfrm>
            <a:prstGeom prst="ellipse">
              <a:avLst/>
            </a:prstGeom>
            <a:solidFill>
              <a:schemeClr val="bg1"/>
            </a:solidFill>
            <a:ln w="25400" cap="flat" cmpd="sng" algn="ctr">
              <a:noFill/>
              <a:prstDash val="solid"/>
            </a:ln>
            <a:effectLst>
              <a:innerShdw blurRad="139700" dist="50800" dir="13500000">
                <a:prstClr val="black">
                  <a:alpha val="45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7" name="TextBox 44"/>
            <p:cNvSpPr txBox="1"/>
            <p:nvPr/>
          </p:nvSpPr>
          <p:spPr>
            <a:xfrm flipH="1">
              <a:off x="5322825" y="1150153"/>
              <a:ext cx="840572" cy="59708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defRPr/>
              </a:pPr>
              <a:r>
                <a:rPr kumimoji="0" lang="en-US" altLang="zh-CN" sz="4000" i="0" u="none" strike="noStrike" kern="0" normalizeH="0" baseline="0" noProof="0" dirty="0" smtClean="0">
                  <a:ln>
                    <a:noFill/>
                  </a:ln>
                  <a:solidFill>
                    <a:srgbClr val="E71F19"/>
                  </a:solidFill>
                  <a:uLnTx/>
                  <a:uFillTx/>
                  <a:latin typeface="+mj-lt"/>
                  <a:ea typeface="微软雅黑" panose="020B0503020204020204" pitchFamily="34" charset="-122"/>
                  <a:cs typeface="Times New Roman" panose="02020603050405020304" pitchFamily="18" charset="0"/>
                </a:rPr>
                <a:t>B</a:t>
              </a:r>
              <a:endParaRPr kumimoji="0" lang="zh-CN" altLang="en-US" sz="4000" i="0" u="none" strike="noStrike" kern="0" normalizeH="0" baseline="0" noProof="0" dirty="0">
                <a:ln>
                  <a:noFill/>
                </a:ln>
                <a:solidFill>
                  <a:srgbClr val="E71F19"/>
                </a:solidFill>
                <a:uLnTx/>
                <a:uFillTx/>
                <a:latin typeface="+mj-lt"/>
                <a:ea typeface="微软雅黑" panose="020B0503020204020204" pitchFamily="34" charset="-122"/>
                <a:cs typeface="Times New Roman" panose="02020603050405020304" pitchFamily="18" charset="0"/>
              </a:endParaRPr>
            </a:p>
          </p:txBody>
        </p:sp>
        <p:sp>
          <p:nvSpPr>
            <p:cNvPr id="48" name="TextBox 45"/>
            <p:cNvSpPr txBox="1"/>
            <p:nvPr/>
          </p:nvSpPr>
          <p:spPr>
            <a:xfrm>
              <a:off x="4968347" y="1818962"/>
              <a:ext cx="2860216" cy="646331"/>
            </a:xfrm>
            <a:prstGeom prst="rect">
              <a:avLst/>
            </a:prstGeom>
            <a:noFill/>
          </p:spPr>
          <p:txBody>
            <a:bodyPr wrap="square" rtlCol="0">
              <a:spAutoFit/>
            </a:bodyPr>
            <a:lstStyle/>
            <a:p>
              <a:pPr lvl="0" algn="ctr">
                <a:lnSpc>
                  <a:spcPct val="150000"/>
                </a:lnSpc>
              </a:pPr>
              <a:r>
                <a:rPr lang="zh-CN" altLang="en-US" sz="1200" kern="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zh-CN" altLang="en-US" sz="1200" kern="0" dirty="0">
                <a:solidFill>
                  <a:schemeClr val="bg1"/>
                </a:solidFill>
                <a:latin typeface="微软雅黑" panose="020B0503020204020204" pitchFamily="34" charset="-122"/>
                <a:ea typeface="微软雅黑" panose="020B0503020204020204" pitchFamily="34" charset="-122"/>
              </a:endParaRPr>
            </a:p>
            <a:p>
              <a:pPr lvl="0" algn="ctr">
                <a:lnSpc>
                  <a:spcPct val="150000"/>
                </a:lnSpc>
              </a:pPr>
              <a:r>
                <a:rPr lang="zh-CN" altLang="en-US" sz="1200" kern="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zh-CN" altLang="en-US" sz="1200" kern="0" dirty="0">
                <a:solidFill>
                  <a:schemeClr val="bg1"/>
                </a:solidFill>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3409198" y="3025616"/>
            <a:ext cx="3312368" cy="2076302"/>
            <a:chOff x="3219867" y="2742148"/>
            <a:chExt cx="3312368" cy="2076302"/>
          </a:xfrm>
        </p:grpSpPr>
        <p:sp>
          <p:nvSpPr>
            <p:cNvPr id="50" name="圆角矩形 1"/>
            <p:cNvSpPr/>
            <p:nvPr/>
          </p:nvSpPr>
          <p:spPr>
            <a:xfrm rot="627836">
              <a:off x="3363883" y="3118796"/>
              <a:ext cx="3168352" cy="1699654"/>
            </a:xfrm>
            <a:custGeom>
              <a:avLst/>
              <a:gdLst/>
              <a:ahLst/>
              <a:cxnLst/>
              <a:rect l="l" t="t" r="r" b="b"/>
              <a:pathLst>
                <a:path w="6264696" h="3360680">
                  <a:moveTo>
                    <a:pt x="1980220" y="0"/>
                  </a:moveTo>
                  <a:cubicBezTo>
                    <a:pt x="2222334" y="0"/>
                    <a:pt x="2437868" y="105672"/>
                    <a:pt x="2573873" y="272057"/>
                  </a:cubicBezTo>
                  <a:cubicBezTo>
                    <a:pt x="2692559" y="198638"/>
                    <a:pt x="2835124" y="156324"/>
                    <a:pt x="2988332" y="156324"/>
                  </a:cubicBezTo>
                  <a:cubicBezTo>
                    <a:pt x="3278644" y="156324"/>
                    <a:pt x="3530741" y="308257"/>
                    <a:pt x="3654451" y="532861"/>
                  </a:cubicBezTo>
                  <a:cubicBezTo>
                    <a:pt x="3790627" y="389267"/>
                    <a:pt x="3990364" y="300340"/>
                    <a:pt x="4212468" y="300340"/>
                  </a:cubicBezTo>
                  <a:cubicBezTo>
                    <a:pt x="4597946" y="300340"/>
                    <a:pt x="4916046" y="568206"/>
                    <a:pt x="4961998" y="914507"/>
                  </a:cubicBezTo>
                  <a:cubicBezTo>
                    <a:pt x="5077596" y="844149"/>
                    <a:pt x="5216097" y="804396"/>
                    <a:pt x="5364596" y="804396"/>
                  </a:cubicBezTo>
                  <a:cubicBezTo>
                    <a:pt x="5782170" y="804396"/>
                    <a:pt x="6120680" y="1118727"/>
                    <a:pt x="6120680" y="1506474"/>
                  </a:cubicBezTo>
                  <a:cubicBezTo>
                    <a:pt x="6120680" y="1536286"/>
                    <a:pt x="6118679" y="1565664"/>
                    <a:pt x="6114122" y="1594407"/>
                  </a:cubicBezTo>
                  <a:cubicBezTo>
                    <a:pt x="6210222" y="1765300"/>
                    <a:pt x="6264696" y="1962562"/>
                    <a:pt x="6264696" y="2172548"/>
                  </a:cubicBezTo>
                  <a:cubicBezTo>
                    <a:pt x="6264696" y="2828735"/>
                    <a:pt x="5732751" y="3360680"/>
                    <a:pt x="5076564" y="3360680"/>
                  </a:cubicBezTo>
                  <a:lnTo>
                    <a:pt x="1188132" y="3360680"/>
                  </a:lnTo>
                  <a:cubicBezTo>
                    <a:pt x="531945" y="3360680"/>
                    <a:pt x="0" y="2828735"/>
                    <a:pt x="0" y="2172548"/>
                  </a:cubicBezTo>
                  <a:cubicBezTo>
                    <a:pt x="0" y="1879734"/>
                    <a:pt x="105925" y="1611659"/>
                    <a:pt x="282046" y="1404976"/>
                  </a:cubicBezTo>
                  <a:cubicBezTo>
                    <a:pt x="194727" y="1291575"/>
                    <a:pt x="144016" y="1152495"/>
                    <a:pt x="144016" y="1002418"/>
                  </a:cubicBezTo>
                  <a:cubicBezTo>
                    <a:pt x="144016" y="614671"/>
                    <a:pt x="482526" y="300340"/>
                    <a:pt x="900100" y="300340"/>
                  </a:cubicBezTo>
                  <a:cubicBezTo>
                    <a:pt x="1045861" y="300340"/>
                    <a:pt x="1181989" y="338640"/>
                    <a:pt x="1296354" y="406898"/>
                  </a:cubicBezTo>
                  <a:cubicBezTo>
                    <a:pt x="1414762" y="166192"/>
                    <a:pt x="1676590" y="0"/>
                    <a:pt x="1980220" y="0"/>
                  </a:cubicBezTo>
                  <a:close/>
                </a:path>
              </a:pathLst>
            </a:custGeom>
            <a:gradFill flip="none" rotWithShape="1">
              <a:gsLst>
                <a:gs pos="0">
                  <a:schemeClr val="tx1">
                    <a:alpha val="76000"/>
                  </a:schemeClr>
                </a:gs>
                <a:gs pos="100000">
                  <a:schemeClr val="tx1">
                    <a:alpha val="0"/>
                  </a:schemeClr>
                </a:gs>
              </a:gsLst>
              <a:lin ang="0" scaled="1"/>
              <a:tileRect/>
            </a:gra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51" name="圆角矩形 1"/>
            <p:cNvSpPr/>
            <p:nvPr/>
          </p:nvSpPr>
          <p:spPr>
            <a:xfrm>
              <a:off x="3219867" y="2742148"/>
              <a:ext cx="3168352" cy="1699654"/>
            </a:xfrm>
            <a:custGeom>
              <a:avLst/>
              <a:gdLst/>
              <a:ahLst/>
              <a:cxnLst/>
              <a:rect l="l" t="t" r="r" b="b"/>
              <a:pathLst>
                <a:path w="6264696" h="3360680">
                  <a:moveTo>
                    <a:pt x="1980220" y="0"/>
                  </a:moveTo>
                  <a:cubicBezTo>
                    <a:pt x="2222334" y="0"/>
                    <a:pt x="2437868" y="105672"/>
                    <a:pt x="2573873" y="272057"/>
                  </a:cubicBezTo>
                  <a:cubicBezTo>
                    <a:pt x="2692559" y="198638"/>
                    <a:pt x="2835124" y="156324"/>
                    <a:pt x="2988332" y="156324"/>
                  </a:cubicBezTo>
                  <a:cubicBezTo>
                    <a:pt x="3278644" y="156324"/>
                    <a:pt x="3530741" y="308257"/>
                    <a:pt x="3654451" y="532861"/>
                  </a:cubicBezTo>
                  <a:cubicBezTo>
                    <a:pt x="3790627" y="389267"/>
                    <a:pt x="3990364" y="300340"/>
                    <a:pt x="4212468" y="300340"/>
                  </a:cubicBezTo>
                  <a:cubicBezTo>
                    <a:pt x="4597946" y="300340"/>
                    <a:pt x="4916046" y="568206"/>
                    <a:pt x="4961998" y="914507"/>
                  </a:cubicBezTo>
                  <a:cubicBezTo>
                    <a:pt x="5077596" y="844149"/>
                    <a:pt x="5216097" y="804396"/>
                    <a:pt x="5364596" y="804396"/>
                  </a:cubicBezTo>
                  <a:cubicBezTo>
                    <a:pt x="5782170" y="804396"/>
                    <a:pt x="6120680" y="1118727"/>
                    <a:pt x="6120680" y="1506474"/>
                  </a:cubicBezTo>
                  <a:cubicBezTo>
                    <a:pt x="6120680" y="1536286"/>
                    <a:pt x="6118679" y="1565664"/>
                    <a:pt x="6114122" y="1594407"/>
                  </a:cubicBezTo>
                  <a:cubicBezTo>
                    <a:pt x="6210222" y="1765300"/>
                    <a:pt x="6264696" y="1962562"/>
                    <a:pt x="6264696" y="2172548"/>
                  </a:cubicBezTo>
                  <a:cubicBezTo>
                    <a:pt x="6264696" y="2828735"/>
                    <a:pt x="5732751" y="3360680"/>
                    <a:pt x="5076564" y="3360680"/>
                  </a:cubicBezTo>
                  <a:lnTo>
                    <a:pt x="1188132" y="3360680"/>
                  </a:lnTo>
                  <a:cubicBezTo>
                    <a:pt x="531945" y="3360680"/>
                    <a:pt x="0" y="2828735"/>
                    <a:pt x="0" y="2172548"/>
                  </a:cubicBezTo>
                  <a:cubicBezTo>
                    <a:pt x="0" y="1879734"/>
                    <a:pt x="105925" y="1611659"/>
                    <a:pt x="282046" y="1404976"/>
                  </a:cubicBezTo>
                  <a:cubicBezTo>
                    <a:pt x="194727" y="1291575"/>
                    <a:pt x="144016" y="1152495"/>
                    <a:pt x="144016" y="1002418"/>
                  </a:cubicBezTo>
                  <a:cubicBezTo>
                    <a:pt x="144016" y="614671"/>
                    <a:pt x="482526" y="300340"/>
                    <a:pt x="900100" y="300340"/>
                  </a:cubicBezTo>
                  <a:cubicBezTo>
                    <a:pt x="1045861" y="300340"/>
                    <a:pt x="1181989" y="338640"/>
                    <a:pt x="1296354" y="406898"/>
                  </a:cubicBezTo>
                  <a:cubicBezTo>
                    <a:pt x="1414762" y="166192"/>
                    <a:pt x="1676590" y="0"/>
                    <a:pt x="1980220" y="0"/>
                  </a:cubicBezTo>
                  <a:close/>
                </a:path>
              </a:pathLst>
            </a:custGeom>
            <a:solidFill>
              <a:srgbClr val="71C3E3"/>
            </a:solidFill>
            <a:ln w="12700" cap="flat" cmpd="sng" algn="ctr">
              <a:solidFill>
                <a:sysClr val="window" lastClr="FFFFFF"/>
              </a:solidFill>
              <a:prstDash val="solid"/>
            </a:ln>
            <a:effectLst>
              <a:outerShdw blurRad="279400" algn="ctr" rotWithShape="0">
                <a:prstClr val="black">
                  <a:alpha val="11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2" name="椭圆 51"/>
            <p:cNvSpPr/>
            <p:nvPr/>
          </p:nvSpPr>
          <p:spPr>
            <a:xfrm>
              <a:off x="3911806" y="2839417"/>
              <a:ext cx="619103" cy="606886"/>
            </a:xfrm>
            <a:prstGeom prst="ellipse">
              <a:avLst/>
            </a:prstGeom>
            <a:solidFill>
              <a:schemeClr val="bg1"/>
            </a:solidFill>
            <a:ln w="25400" cap="flat" cmpd="sng" algn="ctr">
              <a:noFill/>
              <a:prstDash val="solid"/>
            </a:ln>
            <a:effectLst>
              <a:innerShdw blurRad="139700" dist="50800" dir="13500000">
                <a:prstClr val="black">
                  <a:alpha val="45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3" name="TextBox 50"/>
            <p:cNvSpPr txBox="1"/>
            <p:nvPr/>
          </p:nvSpPr>
          <p:spPr>
            <a:xfrm flipH="1">
              <a:off x="3810657" y="2904727"/>
              <a:ext cx="840572" cy="59708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defRPr/>
              </a:pPr>
              <a:r>
                <a:rPr kumimoji="0" lang="en-US" altLang="zh-CN" sz="4000" i="0" u="none" strike="noStrike" kern="0" normalizeH="0" baseline="0" noProof="0" dirty="0" smtClean="0">
                  <a:ln>
                    <a:noFill/>
                  </a:ln>
                  <a:solidFill>
                    <a:srgbClr val="71C3E3"/>
                  </a:solidFill>
                  <a:uLnTx/>
                  <a:uFillTx/>
                  <a:latin typeface="+mj-lt"/>
                  <a:ea typeface="微软雅黑" panose="020B0503020204020204" pitchFamily="34" charset="-122"/>
                  <a:cs typeface="Times New Roman" panose="02020603050405020304" pitchFamily="18" charset="0"/>
                </a:rPr>
                <a:t>C</a:t>
              </a:r>
              <a:endParaRPr kumimoji="0" lang="zh-CN" altLang="en-US" sz="4000" i="0" u="none" strike="noStrike" kern="0" normalizeH="0" baseline="0" noProof="0" dirty="0">
                <a:ln>
                  <a:noFill/>
                </a:ln>
                <a:solidFill>
                  <a:srgbClr val="71C3E3"/>
                </a:solidFill>
                <a:uLnTx/>
                <a:uFillTx/>
                <a:latin typeface="+mj-lt"/>
                <a:ea typeface="微软雅黑" panose="020B0503020204020204" pitchFamily="34" charset="-122"/>
                <a:cs typeface="Times New Roman" panose="02020603050405020304" pitchFamily="18" charset="0"/>
              </a:endParaRPr>
            </a:p>
          </p:txBody>
        </p:sp>
        <p:sp>
          <p:nvSpPr>
            <p:cNvPr id="54" name="TextBox 51"/>
            <p:cNvSpPr txBox="1"/>
            <p:nvPr/>
          </p:nvSpPr>
          <p:spPr>
            <a:xfrm>
              <a:off x="3456179" y="3573536"/>
              <a:ext cx="2860216" cy="646331"/>
            </a:xfrm>
            <a:prstGeom prst="rect">
              <a:avLst/>
            </a:prstGeom>
            <a:noFill/>
          </p:spPr>
          <p:txBody>
            <a:bodyPr wrap="square" rtlCol="0">
              <a:spAutoFit/>
            </a:bodyPr>
            <a:lstStyle/>
            <a:p>
              <a:pPr lvl="0" algn="ctr">
                <a:lnSpc>
                  <a:spcPct val="150000"/>
                </a:lnSpc>
              </a:pPr>
              <a:r>
                <a:rPr lang="zh-CN" altLang="en-US" sz="1200" kern="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zh-CN" altLang="en-US" sz="1200" kern="0" dirty="0">
                <a:solidFill>
                  <a:schemeClr val="bg1"/>
                </a:solidFill>
                <a:latin typeface="微软雅黑" panose="020B0503020204020204" pitchFamily="34" charset="-122"/>
                <a:ea typeface="微软雅黑" panose="020B0503020204020204" pitchFamily="34" charset="-122"/>
              </a:endParaRPr>
            </a:p>
            <a:p>
              <a:pPr lvl="0" algn="ctr">
                <a:lnSpc>
                  <a:spcPct val="150000"/>
                </a:lnSpc>
              </a:pPr>
              <a:r>
                <a:rPr lang="zh-CN" altLang="en-US" sz="1200" kern="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zh-CN" altLang="en-US" sz="1200" kern="0" dirty="0">
                <a:solidFill>
                  <a:schemeClr val="bg1"/>
                </a:solidFill>
                <a:latin typeface="微软雅黑" panose="020B0503020204020204" pitchFamily="34" charset="-122"/>
                <a:ea typeface="微软雅黑" panose="020B0503020204020204" pitchFamily="34" charset="-122"/>
              </a:endParaRPr>
            </a:p>
          </p:txBody>
        </p:sp>
      </p:gr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396" y="3202097"/>
            <a:ext cx="2234488" cy="15615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0-#ppt_w/2"/>
                                          </p:val>
                                        </p:tav>
                                        <p:tav tm="100000">
                                          <p:val>
                                            <p:strVal val="#ppt_x"/>
                                          </p:val>
                                        </p:tav>
                                      </p:tavLst>
                                    </p:anim>
                                    <p:anim calcmode="lin" valueType="num">
                                      <p:cBhvr additive="base">
                                        <p:cTn id="23" dur="500" fill="hold"/>
                                        <p:tgtEl>
                                          <p:spTgt spid="37"/>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30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fill="hold"/>
                                        <p:tgtEl>
                                          <p:spTgt spid="43"/>
                                        </p:tgtEl>
                                        <p:attrNameLst>
                                          <p:attrName>ppt_x</p:attrName>
                                        </p:attrNameLst>
                                      </p:cBhvr>
                                      <p:tavLst>
                                        <p:tav tm="0">
                                          <p:val>
                                            <p:strVal val="1+#ppt_w/2"/>
                                          </p:val>
                                        </p:tav>
                                        <p:tav tm="100000">
                                          <p:val>
                                            <p:strVal val="#ppt_x"/>
                                          </p:val>
                                        </p:tav>
                                      </p:tavLst>
                                    </p:anim>
                                    <p:anim calcmode="lin" valueType="num">
                                      <p:cBhvr additive="base">
                                        <p:cTn id="27" dur="500" fill="hold"/>
                                        <p:tgtEl>
                                          <p:spTgt spid="4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60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1+#ppt_w/2"/>
                                          </p:val>
                                        </p:tav>
                                        <p:tav tm="100000">
                                          <p:val>
                                            <p:strVal val="#ppt_x"/>
                                          </p:val>
                                        </p:tav>
                                      </p:tavLst>
                                    </p:anim>
                                    <p:anim calcmode="lin" valueType="num">
                                      <p:cBhvr additive="base">
                                        <p:cTn id="31" dur="500" fill="hold"/>
                                        <p:tgtEl>
                                          <p:spTgt spid="49"/>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教学分析</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Rectangle 1"/>
          <p:cNvSpPr/>
          <p:nvPr/>
        </p:nvSpPr>
        <p:spPr>
          <a:xfrm>
            <a:off x="929359" y="2877825"/>
            <a:ext cx="2314148" cy="1371347"/>
          </a:xfrm>
          <a:prstGeom prst="rect">
            <a:avLst/>
          </a:prstGeom>
          <a:solidFill>
            <a:srgbClr val="71C3E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
          <p:cNvSpPr/>
          <p:nvPr/>
        </p:nvSpPr>
        <p:spPr>
          <a:xfrm>
            <a:off x="3402967" y="2880316"/>
            <a:ext cx="2314148" cy="1371347"/>
          </a:xfrm>
          <a:prstGeom prst="rect">
            <a:avLst/>
          </a:prstGeom>
          <a:solidFill>
            <a:srgbClr val="E71F19"/>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Rectangle 3"/>
          <p:cNvSpPr/>
          <p:nvPr/>
        </p:nvSpPr>
        <p:spPr>
          <a:xfrm>
            <a:off x="5900493" y="2874337"/>
            <a:ext cx="2314148" cy="1371347"/>
          </a:xfrm>
          <a:prstGeom prst="rect">
            <a:avLst/>
          </a:prstGeom>
          <a:solidFill>
            <a:srgbClr val="62AB7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7" name="Straight Connector 6"/>
          <p:cNvCxnSpPr/>
          <p:nvPr/>
        </p:nvCxnSpPr>
        <p:spPr>
          <a:xfrm>
            <a:off x="929359" y="2425704"/>
            <a:ext cx="7285282" cy="0"/>
          </a:xfrm>
          <a:prstGeom prst="line">
            <a:avLst/>
          </a:prstGeom>
          <a:ln w="41275" cmpd="dbl">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矩形 47"/>
          <p:cNvSpPr>
            <a:spLocks noChangeArrowheads="1"/>
          </p:cNvSpPr>
          <p:nvPr/>
        </p:nvSpPr>
        <p:spPr bwMode="auto">
          <a:xfrm>
            <a:off x="929360" y="1378514"/>
            <a:ext cx="7285282" cy="69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050" dirty="0">
                <a:solidFill>
                  <a:schemeClr val="tx1">
                    <a:lumMod val="75000"/>
                    <a:lumOff val="2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描述说明，在此录入上述图表的综合描述说明，在此录入上述图表的综合描述说明，在此录入上述图表的综合描述说明。</a:t>
            </a:r>
            <a:endParaRPr lang="zh-CN" altLang="en-US" sz="1050" dirty="0">
              <a:solidFill>
                <a:schemeClr val="tx1">
                  <a:lumMod val="75000"/>
                  <a:lumOff val="25000"/>
                </a:schemeClr>
              </a:solidFill>
              <a:sym typeface="微软雅黑" panose="020B0503020204020204" pitchFamily="34" charset="-122"/>
            </a:endParaRPr>
          </a:p>
        </p:txBody>
      </p:sp>
      <p:sp>
        <p:nvSpPr>
          <p:cNvPr id="29" name="矩形 28"/>
          <p:cNvSpPr/>
          <p:nvPr/>
        </p:nvSpPr>
        <p:spPr>
          <a:xfrm>
            <a:off x="1593997" y="2952955"/>
            <a:ext cx="984871" cy="323159"/>
          </a:xfrm>
          <a:prstGeom prst="rect">
            <a:avLst/>
          </a:prstGeom>
        </p:spPr>
        <p:txBody>
          <a:bodyPr wrap="none" lIns="68573" tIns="34287" rIns="68573" bIns="34287">
            <a:spAutoFit/>
          </a:bodyPr>
          <a:lstStyle/>
          <a:p>
            <a:pPr algn="ctr"/>
            <a:r>
              <a:rPr lang="zh-CN" altLang="en-US" sz="1650" b="1" dirty="0">
                <a:solidFill>
                  <a:schemeClr val="bg1"/>
                </a:solidFill>
                <a:latin typeface="微软雅黑" panose="020B0503020204020204" pitchFamily="34" charset="-122"/>
                <a:ea typeface="微软雅黑" panose="020B0503020204020204" pitchFamily="34" charset="-122"/>
              </a:rPr>
              <a:t>添加标题</a:t>
            </a:r>
            <a:endParaRPr lang="en-US" altLang="zh-CN" sz="1650" b="1" dirty="0">
              <a:solidFill>
                <a:schemeClr val="bg1"/>
              </a:solidFill>
              <a:latin typeface="微软雅黑" panose="020B0503020204020204" pitchFamily="34" charset="-122"/>
              <a:ea typeface="微软雅黑" panose="020B0503020204020204" pitchFamily="34" charset="-122"/>
            </a:endParaRPr>
          </a:p>
        </p:txBody>
      </p:sp>
      <p:sp>
        <p:nvSpPr>
          <p:cNvPr id="30" name="矩形 47"/>
          <p:cNvSpPr>
            <a:spLocks noChangeArrowheads="1"/>
          </p:cNvSpPr>
          <p:nvPr/>
        </p:nvSpPr>
        <p:spPr bwMode="auto">
          <a:xfrm>
            <a:off x="1174434" y="3264650"/>
            <a:ext cx="1823997" cy="90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050" dirty="0">
                <a:solidFill>
                  <a:schemeClr val="bg1"/>
                </a:solidFill>
                <a:sym typeface="微软雅黑" panose="020B0503020204020204" pitchFamily="34" charset="-122"/>
              </a:rPr>
              <a:t>在此录入上述图表的描述说明，在此录入上述图表的描述说明，在此录入上述图表的描述说明。</a:t>
            </a:r>
            <a:endParaRPr lang="zh-CN" altLang="en-US" sz="1050" dirty="0">
              <a:solidFill>
                <a:schemeClr val="bg1"/>
              </a:solidFill>
              <a:sym typeface="微软雅黑" panose="020B0503020204020204" pitchFamily="34" charset="-122"/>
            </a:endParaRPr>
          </a:p>
        </p:txBody>
      </p:sp>
      <p:sp>
        <p:nvSpPr>
          <p:cNvPr id="31" name="矩形 30"/>
          <p:cNvSpPr/>
          <p:nvPr/>
        </p:nvSpPr>
        <p:spPr>
          <a:xfrm>
            <a:off x="4067604" y="2952955"/>
            <a:ext cx="984871" cy="323159"/>
          </a:xfrm>
          <a:prstGeom prst="rect">
            <a:avLst/>
          </a:prstGeom>
        </p:spPr>
        <p:txBody>
          <a:bodyPr wrap="none" lIns="68573" tIns="34287" rIns="68573" bIns="34287">
            <a:spAutoFit/>
          </a:bodyPr>
          <a:lstStyle/>
          <a:p>
            <a:pPr algn="ctr"/>
            <a:r>
              <a:rPr lang="zh-CN" altLang="en-US" sz="1650" b="1" dirty="0">
                <a:solidFill>
                  <a:schemeClr val="bg1"/>
                </a:solidFill>
                <a:latin typeface="微软雅黑" panose="020B0503020204020204" pitchFamily="34" charset="-122"/>
                <a:ea typeface="微软雅黑" panose="020B0503020204020204" pitchFamily="34" charset="-122"/>
              </a:rPr>
              <a:t>添加标题</a:t>
            </a:r>
            <a:endParaRPr lang="en-US" altLang="zh-CN" sz="1650" b="1" dirty="0">
              <a:solidFill>
                <a:schemeClr val="bg1"/>
              </a:solidFill>
              <a:latin typeface="微软雅黑" panose="020B0503020204020204" pitchFamily="34" charset="-122"/>
              <a:ea typeface="微软雅黑" panose="020B0503020204020204" pitchFamily="34" charset="-122"/>
            </a:endParaRPr>
          </a:p>
        </p:txBody>
      </p:sp>
      <p:sp>
        <p:nvSpPr>
          <p:cNvPr id="32" name="矩形 47"/>
          <p:cNvSpPr>
            <a:spLocks noChangeArrowheads="1"/>
          </p:cNvSpPr>
          <p:nvPr/>
        </p:nvSpPr>
        <p:spPr bwMode="auto">
          <a:xfrm>
            <a:off x="3648041" y="3264650"/>
            <a:ext cx="1823997" cy="90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050" dirty="0">
                <a:solidFill>
                  <a:schemeClr val="bg1"/>
                </a:solidFill>
                <a:sym typeface="微软雅黑" panose="020B0503020204020204" pitchFamily="34" charset="-122"/>
              </a:rPr>
              <a:t>在此录入上述图表的描述说明，在此录入上述图表的描述说明，在此录入上述图表的描述说明。</a:t>
            </a:r>
            <a:endParaRPr lang="zh-CN" altLang="en-US" sz="1050" dirty="0">
              <a:solidFill>
                <a:schemeClr val="bg1"/>
              </a:solidFill>
              <a:sym typeface="微软雅黑" panose="020B0503020204020204" pitchFamily="34" charset="-122"/>
            </a:endParaRPr>
          </a:p>
        </p:txBody>
      </p:sp>
      <p:sp>
        <p:nvSpPr>
          <p:cNvPr id="33" name="矩形 32"/>
          <p:cNvSpPr/>
          <p:nvPr/>
        </p:nvSpPr>
        <p:spPr>
          <a:xfrm>
            <a:off x="6565131" y="2952955"/>
            <a:ext cx="984871" cy="323159"/>
          </a:xfrm>
          <a:prstGeom prst="rect">
            <a:avLst/>
          </a:prstGeom>
        </p:spPr>
        <p:txBody>
          <a:bodyPr wrap="none" lIns="68573" tIns="34287" rIns="68573" bIns="34287">
            <a:spAutoFit/>
          </a:bodyPr>
          <a:lstStyle/>
          <a:p>
            <a:pPr algn="ctr"/>
            <a:r>
              <a:rPr lang="zh-CN" altLang="en-US" sz="1650" b="1" dirty="0">
                <a:solidFill>
                  <a:schemeClr val="bg1"/>
                </a:solidFill>
                <a:latin typeface="微软雅黑" panose="020B0503020204020204" pitchFamily="34" charset="-122"/>
                <a:ea typeface="微软雅黑" panose="020B0503020204020204" pitchFamily="34" charset="-122"/>
              </a:rPr>
              <a:t>添加标题</a:t>
            </a:r>
            <a:endParaRPr lang="en-US" altLang="zh-CN" sz="1650" b="1" dirty="0">
              <a:solidFill>
                <a:schemeClr val="bg1"/>
              </a:solidFill>
              <a:latin typeface="微软雅黑" panose="020B0503020204020204" pitchFamily="34" charset="-122"/>
              <a:ea typeface="微软雅黑" panose="020B0503020204020204" pitchFamily="34" charset="-122"/>
            </a:endParaRPr>
          </a:p>
        </p:txBody>
      </p:sp>
      <p:sp>
        <p:nvSpPr>
          <p:cNvPr id="34" name="矩形 47"/>
          <p:cNvSpPr>
            <a:spLocks noChangeArrowheads="1"/>
          </p:cNvSpPr>
          <p:nvPr/>
        </p:nvSpPr>
        <p:spPr bwMode="auto">
          <a:xfrm>
            <a:off x="6145568" y="3264650"/>
            <a:ext cx="1823997" cy="90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050" dirty="0">
                <a:solidFill>
                  <a:schemeClr val="bg1"/>
                </a:solidFill>
                <a:sym typeface="微软雅黑" panose="020B0503020204020204" pitchFamily="34" charset="-122"/>
              </a:rPr>
              <a:t>在此录入上述图表的描述说明，在此录入上述图表的描述说明，在此录入上述图表的描述说明。</a:t>
            </a:r>
            <a:endParaRPr lang="zh-CN" altLang="en-US" sz="1050" dirty="0">
              <a:solidFill>
                <a:schemeClr val="bg1"/>
              </a:solidFill>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16" presetClass="entr" presetSubtype="37"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outVertical)">
                                      <p:cBhvr>
                                        <p:cTn id="22" dur="500"/>
                                        <p:tgtEl>
                                          <p:spTgt spid="28"/>
                                        </p:tgtEl>
                                      </p:cBhvr>
                                    </p:animEffect>
                                  </p:childTnLst>
                                </p:cTn>
                              </p:par>
                            </p:childTnLst>
                          </p:cTn>
                        </p:par>
                        <p:par>
                          <p:cTn id="23" fill="hold">
                            <p:stCondLst>
                              <p:cond delay="2000"/>
                            </p:stCondLst>
                            <p:childTnLst>
                              <p:par>
                                <p:cTn id="24" presetID="12" presetClass="entr" presetSubtype="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p:tgtEl>
                                          <p:spTgt spid="27"/>
                                        </p:tgtEl>
                                        <p:attrNameLst>
                                          <p:attrName>ppt_y</p:attrName>
                                        </p:attrNameLst>
                                      </p:cBhvr>
                                      <p:tavLst>
                                        <p:tav tm="0">
                                          <p:val>
                                            <p:strVal val="#ppt_y-#ppt_h*1.125000"/>
                                          </p:val>
                                        </p:tav>
                                        <p:tav tm="100000">
                                          <p:val>
                                            <p:strVal val="#ppt_y"/>
                                          </p:val>
                                        </p:tav>
                                      </p:tavLst>
                                    </p:anim>
                                    <p:animEffect transition="in" filter="wipe(down)">
                                      <p:cBhvr>
                                        <p:cTn id="27" dur="500"/>
                                        <p:tgtEl>
                                          <p:spTgt spid="27"/>
                                        </p:tgtEl>
                                      </p:cBhvr>
                                    </p:animEffect>
                                  </p:childTnLst>
                                </p:cTn>
                              </p:par>
                            </p:childTnLst>
                          </p:cTn>
                        </p:par>
                        <p:par>
                          <p:cTn id="28" fill="hold">
                            <p:stCondLst>
                              <p:cond delay="2500"/>
                            </p:stCondLst>
                            <p:childTnLst>
                              <p:par>
                                <p:cTn id="29" presetID="47"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750"/>
                                        <p:tgtEl>
                                          <p:spTgt spid="24"/>
                                        </p:tgtEl>
                                      </p:cBhvr>
                                    </p:animEffect>
                                    <p:anim calcmode="lin" valueType="num">
                                      <p:cBhvr>
                                        <p:cTn id="32" dur="750" fill="hold"/>
                                        <p:tgtEl>
                                          <p:spTgt spid="24"/>
                                        </p:tgtEl>
                                        <p:attrNameLst>
                                          <p:attrName>ppt_x</p:attrName>
                                        </p:attrNameLst>
                                      </p:cBhvr>
                                      <p:tavLst>
                                        <p:tav tm="0">
                                          <p:val>
                                            <p:strVal val="#ppt_x"/>
                                          </p:val>
                                        </p:tav>
                                        <p:tav tm="100000">
                                          <p:val>
                                            <p:strVal val="#ppt_x"/>
                                          </p:val>
                                        </p:tav>
                                      </p:tavLst>
                                    </p:anim>
                                    <p:anim calcmode="lin" valueType="num">
                                      <p:cBhvr>
                                        <p:cTn id="33" dur="750" fill="hold"/>
                                        <p:tgtEl>
                                          <p:spTgt spid="24"/>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750"/>
                                        <p:tgtEl>
                                          <p:spTgt spid="25"/>
                                        </p:tgtEl>
                                      </p:cBhvr>
                                    </p:animEffect>
                                    <p:anim calcmode="lin" valueType="num">
                                      <p:cBhvr>
                                        <p:cTn id="37" dur="750" fill="hold"/>
                                        <p:tgtEl>
                                          <p:spTgt spid="25"/>
                                        </p:tgtEl>
                                        <p:attrNameLst>
                                          <p:attrName>ppt_x</p:attrName>
                                        </p:attrNameLst>
                                      </p:cBhvr>
                                      <p:tavLst>
                                        <p:tav tm="0">
                                          <p:val>
                                            <p:strVal val="#ppt_x"/>
                                          </p:val>
                                        </p:tav>
                                        <p:tav tm="100000">
                                          <p:val>
                                            <p:strVal val="#ppt_x"/>
                                          </p:val>
                                        </p:tav>
                                      </p:tavLst>
                                    </p:anim>
                                    <p:anim calcmode="lin" valueType="num">
                                      <p:cBhvr>
                                        <p:cTn id="38" dur="750" fill="hold"/>
                                        <p:tgtEl>
                                          <p:spTgt spid="25"/>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750"/>
                                        <p:tgtEl>
                                          <p:spTgt spid="26"/>
                                        </p:tgtEl>
                                      </p:cBhvr>
                                    </p:animEffect>
                                    <p:anim calcmode="lin" valueType="num">
                                      <p:cBhvr>
                                        <p:cTn id="42" dur="750" fill="hold"/>
                                        <p:tgtEl>
                                          <p:spTgt spid="26"/>
                                        </p:tgtEl>
                                        <p:attrNameLst>
                                          <p:attrName>ppt_x</p:attrName>
                                        </p:attrNameLst>
                                      </p:cBhvr>
                                      <p:tavLst>
                                        <p:tav tm="0">
                                          <p:val>
                                            <p:strVal val="#ppt_x"/>
                                          </p:val>
                                        </p:tav>
                                        <p:tav tm="100000">
                                          <p:val>
                                            <p:strVal val="#ppt_x"/>
                                          </p:val>
                                        </p:tav>
                                      </p:tavLst>
                                    </p:anim>
                                    <p:anim calcmode="lin" valueType="num">
                                      <p:cBhvr>
                                        <p:cTn id="43" dur="750" fill="hold"/>
                                        <p:tgtEl>
                                          <p:spTgt spid="26"/>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14" presetClass="entr" presetSubtype="10" fill="hold" grpId="0" nodeType="afterEffect">
                                  <p:stCondLst>
                                    <p:cond delay="250"/>
                                  </p:stCondLst>
                                  <p:childTnLst>
                                    <p:set>
                                      <p:cBhvr>
                                        <p:cTn id="46" dur="1" fill="hold">
                                          <p:stCondLst>
                                            <p:cond delay="0"/>
                                          </p:stCondLst>
                                        </p:cTn>
                                        <p:tgtEl>
                                          <p:spTgt spid="29"/>
                                        </p:tgtEl>
                                        <p:attrNameLst>
                                          <p:attrName>style.visibility</p:attrName>
                                        </p:attrNameLst>
                                      </p:cBhvr>
                                      <p:to>
                                        <p:strVal val="visible"/>
                                      </p:to>
                                    </p:set>
                                    <p:animEffect transition="in" filter="randombar(horizontal)">
                                      <p:cBhvr>
                                        <p:cTn id="47" dur="400"/>
                                        <p:tgtEl>
                                          <p:spTgt spid="29"/>
                                        </p:tgtEl>
                                      </p:cBhvr>
                                    </p:animEffect>
                                  </p:childTnLst>
                                </p:cTn>
                              </p:par>
                              <p:par>
                                <p:cTn id="48" presetID="14" presetClass="entr" presetSubtype="10" fill="hold" grpId="0" nodeType="withEffect">
                                  <p:stCondLst>
                                    <p:cond delay="250"/>
                                  </p:stCondLst>
                                  <p:childTnLst>
                                    <p:set>
                                      <p:cBhvr>
                                        <p:cTn id="49" dur="1" fill="hold">
                                          <p:stCondLst>
                                            <p:cond delay="0"/>
                                          </p:stCondLst>
                                        </p:cTn>
                                        <p:tgtEl>
                                          <p:spTgt spid="30"/>
                                        </p:tgtEl>
                                        <p:attrNameLst>
                                          <p:attrName>style.visibility</p:attrName>
                                        </p:attrNameLst>
                                      </p:cBhvr>
                                      <p:to>
                                        <p:strVal val="visible"/>
                                      </p:to>
                                    </p:set>
                                    <p:animEffect transition="in" filter="randombar(horizontal)">
                                      <p:cBhvr>
                                        <p:cTn id="50" dur="400"/>
                                        <p:tgtEl>
                                          <p:spTgt spid="30"/>
                                        </p:tgtEl>
                                      </p:cBhvr>
                                    </p:animEffect>
                                  </p:childTnLst>
                                </p:cTn>
                              </p:par>
                              <p:par>
                                <p:cTn id="51" presetID="14" presetClass="entr" presetSubtype="10" fill="hold" grpId="0" nodeType="withEffect">
                                  <p:stCondLst>
                                    <p:cond delay="250"/>
                                  </p:stCondLst>
                                  <p:childTnLst>
                                    <p:set>
                                      <p:cBhvr>
                                        <p:cTn id="52" dur="1" fill="hold">
                                          <p:stCondLst>
                                            <p:cond delay="0"/>
                                          </p:stCondLst>
                                        </p:cTn>
                                        <p:tgtEl>
                                          <p:spTgt spid="31"/>
                                        </p:tgtEl>
                                        <p:attrNameLst>
                                          <p:attrName>style.visibility</p:attrName>
                                        </p:attrNameLst>
                                      </p:cBhvr>
                                      <p:to>
                                        <p:strVal val="visible"/>
                                      </p:to>
                                    </p:set>
                                    <p:animEffect transition="in" filter="randombar(horizontal)">
                                      <p:cBhvr>
                                        <p:cTn id="53" dur="400"/>
                                        <p:tgtEl>
                                          <p:spTgt spid="31"/>
                                        </p:tgtEl>
                                      </p:cBhvr>
                                    </p:animEffect>
                                  </p:childTnLst>
                                </p:cTn>
                              </p:par>
                              <p:par>
                                <p:cTn id="54" presetID="14" presetClass="entr" presetSubtype="10" fill="hold" grpId="0" nodeType="withEffect">
                                  <p:stCondLst>
                                    <p:cond delay="250"/>
                                  </p:stCondLst>
                                  <p:childTnLst>
                                    <p:set>
                                      <p:cBhvr>
                                        <p:cTn id="55" dur="1" fill="hold">
                                          <p:stCondLst>
                                            <p:cond delay="0"/>
                                          </p:stCondLst>
                                        </p:cTn>
                                        <p:tgtEl>
                                          <p:spTgt spid="32"/>
                                        </p:tgtEl>
                                        <p:attrNameLst>
                                          <p:attrName>style.visibility</p:attrName>
                                        </p:attrNameLst>
                                      </p:cBhvr>
                                      <p:to>
                                        <p:strVal val="visible"/>
                                      </p:to>
                                    </p:set>
                                    <p:animEffect transition="in" filter="randombar(horizontal)">
                                      <p:cBhvr>
                                        <p:cTn id="56" dur="400"/>
                                        <p:tgtEl>
                                          <p:spTgt spid="32"/>
                                        </p:tgtEl>
                                      </p:cBhvr>
                                    </p:animEffect>
                                  </p:childTnLst>
                                </p:cTn>
                              </p:par>
                              <p:par>
                                <p:cTn id="57" presetID="14" presetClass="entr" presetSubtype="10" fill="hold" grpId="0" nodeType="withEffect">
                                  <p:stCondLst>
                                    <p:cond delay="250"/>
                                  </p:stCondLst>
                                  <p:childTnLst>
                                    <p:set>
                                      <p:cBhvr>
                                        <p:cTn id="58" dur="1" fill="hold">
                                          <p:stCondLst>
                                            <p:cond delay="0"/>
                                          </p:stCondLst>
                                        </p:cTn>
                                        <p:tgtEl>
                                          <p:spTgt spid="33"/>
                                        </p:tgtEl>
                                        <p:attrNameLst>
                                          <p:attrName>style.visibility</p:attrName>
                                        </p:attrNameLst>
                                      </p:cBhvr>
                                      <p:to>
                                        <p:strVal val="visible"/>
                                      </p:to>
                                    </p:set>
                                    <p:animEffect transition="in" filter="randombar(horizontal)">
                                      <p:cBhvr>
                                        <p:cTn id="59" dur="400"/>
                                        <p:tgtEl>
                                          <p:spTgt spid="33"/>
                                        </p:tgtEl>
                                      </p:cBhvr>
                                    </p:animEffect>
                                  </p:childTnLst>
                                </p:cTn>
                              </p:par>
                              <p:par>
                                <p:cTn id="60" presetID="14" presetClass="entr" presetSubtype="10" fill="hold" grpId="0" nodeType="withEffect">
                                  <p:stCondLst>
                                    <p:cond delay="250"/>
                                  </p:stCondLst>
                                  <p:childTnLst>
                                    <p:set>
                                      <p:cBhvr>
                                        <p:cTn id="61" dur="1" fill="hold">
                                          <p:stCondLst>
                                            <p:cond delay="0"/>
                                          </p:stCondLst>
                                        </p:cTn>
                                        <p:tgtEl>
                                          <p:spTgt spid="34"/>
                                        </p:tgtEl>
                                        <p:attrNameLst>
                                          <p:attrName>style.visibility</p:attrName>
                                        </p:attrNameLst>
                                      </p:cBhvr>
                                      <p:to>
                                        <p:strVal val="visible"/>
                                      </p:to>
                                    </p:set>
                                    <p:animEffect transition="in" filter="randombar(horizontal)">
                                      <p:cBhvr>
                                        <p:cTn id="62" dur="4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animBg="1"/>
      <p:bldP spid="25" grpId="0" animBg="1"/>
      <p:bldP spid="26" grpId="0" animBg="1"/>
      <p:bldP spid="28" grpId="0"/>
      <p:bldP spid="29" grpId="0"/>
      <p:bldP spid="30" grpId="0"/>
      <p:bldP spid="31" grpId="0"/>
      <p:bldP spid="32"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教学分析</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任意多边形 8"/>
          <p:cNvSpPr/>
          <p:nvPr/>
        </p:nvSpPr>
        <p:spPr>
          <a:xfrm>
            <a:off x="1134854" y="2924597"/>
            <a:ext cx="1899437" cy="1455363"/>
          </a:xfrm>
          <a:custGeom>
            <a:avLst/>
            <a:gdLst>
              <a:gd name="connsiteX0" fmla="*/ 0 w 1988820"/>
              <a:gd name="connsiteY0" fmla="*/ 0 h 1524000"/>
              <a:gd name="connsiteX1" fmla="*/ 1074420 w 1988820"/>
              <a:gd name="connsiteY1" fmla="*/ 1524000 h 1524000"/>
              <a:gd name="connsiteX2" fmla="*/ 1988820 w 1988820"/>
              <a:gd name="connsiteY2" fmla="*/ 1524000 h 1524000"/>
              <a:gd name="connsiteX3" fmla="*/ 914400 w 1988820"/>
              <a:gd name="connsiteY3" fmla="*/ 7620 h 1524000"/>
              <a:gd name="connsiteX4" fmla="*/ 0 w 198882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8820" h="1524000">
                <a:moveTo>
                  <a:pt x="0" y="0"/>
                </a:moveTo>
                <a:lnTo>
                  <a:pt x="1074420" y="1524000"/>
                </a:lnTo>
                <a:lnTo>
                  <a:pt x="1988820" y="1524000"/>
                </a:lnTo>
                <a:lnTo>
                  <a:pt x="914400" y="7620"/>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316" tIns="43658" rIns="87316" bIns="436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 name="任意多边形 9"/>
          <p:cNvSpPr/>
          <p:nvPr/>
        </p:nvSpPr>
        <p:spPr>
          <a:xfrm>
            <a:off x="2444474" y="2932934"/>
            <a:ext cx="1899437" cy="1437906"/>
          </a:xfrm>
          <a:custGeom>
            <a:avLst/>
            <a:gdLst>
              <a:gd name="connsiteX0" fmla="*/ 0 w 1988820"/>
              <a:gd name="connsiteY0" fmla="*/ 0 h 1524000"/>
              <a:gd name="connsiteX1" fmla="*/ 1074420 w 1988820"/>
              <a:gd name="connsiteY1" fmla="*/ 1524000 h 1524000"/>
              <a:gd name="connsiteX2" fmla="*/ 1988820 w 1988820"/>
              <a:gd name="connsiteY2" fmla="*/ 1524000 h 1524000"/>
              <a:gd name="connsiteX3" fmla="*/ 914400 w 1988820"/>
              <a:gd name="connsiteY3" fmla="*/ 7620 h 1524000"/>
              <a:gd name="connsiteX4" fmla="*/ 0 w 198882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8820" h="1524000">
                <a:moveTo>
                  <a:pt x="0" y="0"/>
                </a:moveTo>
                <a:lnTo>
                  <a:pt x="1074420" y="1524000"/>
                </a:lnTo>
                <a:lnTo>
                  <a:pt x="1988820" y="1524000"/>
                </a:lnTo>
                <a:lnTo>
                  <a:pt x="914400" y="7620"/>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316" tIns="43658" rIns="87316" bIns="436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 name="任意多边形 10"/>
          <p:cNvSpPr/>
          <p:nvPr/>
        </p:nvSpPr>
        <p:spPr>
          <a:xfrm>
            <a:off x="3778428" y="2924206"/>
            <a:ext cx="1899437" cy="1455363"/>
          </a:xfrm>
          <a:custGeom>
            <a:avLst/>
            <a:gdLst>
              <a:gd name="connsiteX0" fmla="*/ 0 w 1988820"/>
              <a:gd name="connsiteY0" fmla="*/ 0 h 1524000"/>
              <a:gd name="connsiteX1" fmla="*/ 1074420 w 1988820"/>
              <a:gd name="connsiteY1" fmla="*/ 1524000 h 1524000"/>
              <a:gd name="connsiteX2" fmla="*/ 1988820 w 1988820"/>
              <a:gd name="connsiteY2" fmla="*/ 1524000 h 1524000"/>
              <a:gd name="connsiteX3" fmla="*/ 914400 w 1988820"/>
              <a:gd name="connsiteY3" fmla="*/ 7620 h 1524000"/>
              <a:gd name="connsiteX4" fmla="*/ 0 w 198882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8820" h="1524000">
                <a:moveTo>
                  <a:pt x="0" y="0"/>
                </a:moveTo>
                <a:lnTo>
                  <a:pt x="1074420" y="1524000"/>
                </a:lnTo>
                <a:lnTo>
                  <a:pt x="1988820" y="1524000"/>
                </a:lnTo>
                <a:lnTo>
                  <a:pt x="914400" y="7620"/>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316" tIns="43658" rIns="87316" bIns="436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 name="任意多边形 11"/>
          <p:cNvSpPr/>
          <p:nvPr/>
        </p:nvSpPr>
        <p:spPr>
          <a:xfrm>
            <a:off x="5126572" y="2932933"/>
            <a:ext cx="1899437" cy="1437907"/>
          </a:xfrm>
          <a:custGeom>
            <a:avLst/>
            <a:gdLst>
              <a:gd name="connsiteX0" fmla="*/ 0 w 1988820"/>
              <a:gd name="connsiteY0" fmla="*/ 0 h 1524000"/>
              <a:gd name="connsiteX1" fmla="*/ 1074420 w 1988820"/>
              <a:gd name="connsiteY1" fmla="*/ 1524000 h 1524000"/>
              <a:gd name="connsiteX2" fmla="*/ 1988820 w 1988820"/>
              <a:gd name="connsiteY2" fmla="*/ 1524000 h 1524000"/>
              <a:gd name="connsiteX3" fmla="*/ 914400 w 1988820"/>
              <a:gd name="connsiteY3" fmla="*/ 7620 h 1524000"/>
              <a:gd name="connsiteX4" fmla="*/ 0 w 198882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8820" h="1524000">
                <a:moveTo>
                  <a:pt x="0" y="0"/>
                </a:moveTo>
                <a:lnTo>
                  <a:pt x="1074420" y="1524000"/>
                </a:lnTo>
                <a:lnTo>
                  <a:pt x="1988820" y="1524000"/>
                </a:lnTo>
                <a:lnTo>
                  <a:pt x="914400" y="7620"/>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316" tIns="43658" rIns="87316" bIns="436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 name="矩形 12"/>
          <p:cNvSpPr/>
          <p:nvPr/>
        </p:nvSpPr>
        <p:spPr>
          <a:xfrm>
            <a:off x="1095223" y="1276417"/>
            <a:ext cx="2022997" cy="365168"/>
          </a:xfrm>
          <a:prstGeom prst="rect">
            <a:avLst/>
          </a:prstGeom>
        </p:spPr>
        <p:txBody>
          <a:bodyPr wrap="none" lIns="87316" tIns="43658" rIns="87316" bIns="43658">
            <a:spAutoFit/>
          </a:bodyPr>
          <a:lstStyle/>
          <a:p>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此处</a:t>
            </a: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1149781" y="1689932"/>
            <a:ext cx="3578366" cy="0"/>
          </a:xfrm>
          <a:prstGeom prst="line">
            <a:avLst/>
          </a:prstGeom>
          <a:noFill/>
          <a:ln w="12700" cap="flat" cmpd="sng" algn="ctr">
            <a:solidFill>
              <a:schemeClr val="bg1">
                <a:lumMod val="50000"/>
              </a:schemeClr>
            </a:solidFill>
            <a:prstDash val="dash"/>
            <a:headEnd type="none" w="med" len="med"/>
            <a:tailEnd type="none" w="med" len="med"/>
          </a:ln>
          <a:effectLst/>
        </p:spPr>
      </p:cxnSp>
      <p:sp>
        <p:nvSpPr>
          <p:cNvPr id="15" name="TextBox 42"/>
          <p:cNvSpPr txBox="1"/>
          <p:nvPr/>
        </p:nvSpPr>
        <p:spPr>
          <a:xfrm>
            <a:off x="1086506" y="1757772"/>
            <a:ext cx="4893756" cy="519056"/>
          </a:xfrm>
          <a:prstGeom prst="rect">
            <a:avLst/>
          </a:prstGeom>
          <a:noFill/>
        </p:spPr>
        <p:txBody>
          <a:bodyPr wrap="square" lIns="87316" tIns="43658" rIns="87316" bIns="43658" rtlCol="0">
            <a:spAutoFit/>
          </a:bodyPr>
          <a:lstStyle/>
          <a:p>
            <a:r>
              <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rPr>
              <a:t>单击此处添加文本，单击此处添加文本，单击此处添加文本，单击此处添加文本，单击此处添加文本。</a:t>
            </a:r>
            <a:endPar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2164537" y="2938998"/>
            <a:ext cx="1161494" cy="1440962"/>
            <a:chOff x="2190657" y="2872581"/>
            <a:chExt cx="1216152" cy="1508919"/>
          </a:xfrm>
          <a:solidFill>
            <a:srgbClr val="FC6E5B"/>
          </a:solidFill>
        </p:grpSpPr>
        <p:sp>
          <p:nvSpPr>
            <p:cNvPr id="17" name="平行四边形 16"/>
            <p:cNvSpPr/>
            <p:nvPr/>
          </p:nvSpPr>
          <p:spPr>
            <a:xfrm>
              <a:off x="2190657" y="2872581"/>
              <a:ext cx="1216152" cy="1508919"/>
            </a:xfrm>
            <a:prstGeom prst="parallelogram">
              <a:avLst/>
            </a:prstGeom>
            <a:solidFill>
              <a:srgbClr val="E71F1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 name="TextBox 79"/>
            <p:cNvSpPr txBox="1"/>
            <p:nvPr/>
          </p:nvSpPr>
          <p:spPr>
            <a:xfrm>
              <a:off x="2444959" y="3439145"/>
              <a:ext cx="707548" cy="386750"/>
            </a:xfrm>
            <a:prstGeom prst="rect">
              <a:avLst/>
            </a:prstGeom>
            <a:noFill/>
          </p:spPr>
          <p:txBody>
            <a:bodyPr wrap="square"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文本</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3491652" y="2932935"/>
            <a:ext cx="1161494" cy="1437906"/>
            <a:chOff x="3580223" y="2866231"/>
            <a:chExt cx="1216152" cy="1505719"/>
          </a:xfrm>
          <a:solidFill>
            <a:srgbClr val="8CC066"/>
          </a:solidFill>
        </p:grpSpPr>
        <p:sp>
          <p:nvSpPr>
            <p:cNvPr id="24" name="平行四边形 23"/>
            <p:cNvSpPr/>
            <p:nvPr/>
          </p:nvSpPr>
          <p:spPr>
            <a:xfrm>
              <a:off x="3580223" y="2866231"/>
              <a:ext cx="1216152" cy="1505719"/>
            </a:xfrm>
            <a:prstGeom prst="parallelogram">
              <a:avLst/>
            </a:prstGeom>
            <a:solidFill>
              <a:srgbClr val="71C3E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 name="TextBox 82"/>
            <p:cNvSpPr txBox="1"/>
            <p:nvPr/>
          </p:nvSpPr>
          <p:spPr>
            <a:xfrm>
              <a:off x="3834525" y="3439145"/>
              <a:ext cx="707548" cy="386750"/>
            </a:xfrm>
            <a:prstGeom prst="rect">
              <a:avLst/>
            </a:prstGeom>
            <a:noFill/>
          </p:spPr>
          <p:txBody>
            <a:bodyPr wrap="square"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文本</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4818766" y="2938998"/>
            <a:ext cx="1161494" cy="1437906"/>
            <a:chOff x="4969789" y="2872581"/>
            <a:chExt cx="1216152" cy="1505719"/>
          </a:xfrm>
          <a:solidFill>
            <a:srgbClr val="66BFBC"/>
          </a:solidFill>
        </p:grpSpPr>
        <p:sp>
          <p:nvSpPr>
            <p:cNvPr id="27" name="平行四边形 26"/>
            <p:cNvSpPr/>
            <p:nvPr/>
          </p:nvSpPr>
          <p:spPr>
            <a:xfrm>
              <a:off x="4969789" y="2872581"/>
              <a:ext cx="1216152" cy="1505719"/>
            </a:xfrm>
            <a:prstGeom prst="parallelogram">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8" name="TextBox 85"/>
            <p:cNvSpPr txBox="1"/>
            <p:nvPr/>
          </p:nvSpPr>
          <p:spPr>
            <a:xfrm>
              <a:off x="5224091" y="3439145"/>
              <a:ext cx="707548" cy="386750"/>
            </a:xfrm>
            <a:prstGeom prst="rect">
              <a:avLst/>
            </a:prstGeom>
            <a:noFill/>
          </p:spPr>
          <p:txBody>
            <a:bodyPr wrap="square"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文本</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6592079" y="1133880"/>
            <a:ext cx="1436305" cy="3598110"/>
            <a:chOff x="6826550" y="982331"/>
            <a:chExt cx="1503894" cy="3767801"/>
          </a:xfrm>
          <a:solidFill>
            <a:srgbClr val="FC6E5B"/>
          </a:solidFill>
        </p:grpSpPr>
        <p:sp>
          <p:nvSpPr>
            <p:cNvPr id="30" name="等腰三角形 3"/>
            <p:cNvSpPr/>
            <p:nvPr/>
          </p:nvSpPr>
          <p:spPr>
            <a:xfrm rot="1530055">
              <a:off x="6826550" y="982331"/>
              <a:ext cx="1503894" cy="3767801"/>
            </a:xfrm>
            <a:custGeom>
              <a:avLst/>
              <a:gdLst/>
              <a:ahLst/>
              <a:cxnLst/>
              <a:rect l="l" t="t" r="r" b="b"/>
              <a:pathLst>
                <a:path w="1503894" h="3767801">
                  <a:moveTo>
                    <a:pt x="751947" y="0"/>
                  </a:moveTo>
                  <a:lnTo>
                    <a:pt x="1503894" y="1296461"/>
                  </a:lnTo>
                  <a:lnTo>
                    <a:pt x="1188146" y="1296461"/>
                  </a:lnTo>
                  <a:lnTo>
                    <a:pt x="1170187" y="3352644"/>
                  </a:lnTo>
                  <a:lnTo>
                    <a:pt x="299827" y="3767801"/>
                  </a:lnTo>
                  <a:lnTo>
                    <a:pt x="321413" y="1296461"/>
                  </a:lnTo>
                  <a:lnTo>
                    <a:pt x="0" y="1296461"/>
                  </a:lnTo>
                  <a:close/>
                </a:path>
              </a:pathLst>
            </a:custGeom>
            <a:solidFill>
              <a:srgbClr val="62AB7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1" name="TextBox 88"/>
            <p:cNvSpPr txBox="1"/>
            <p:nvPr/>
          </p:nvSpPr>
          <p:spPr>
            <a:xfrm rot="17637637">
              <a:off x="6248451" y="2577884"/>
              <a:ext cx="2762492" cy="386712"/>
            </a:xfrm>
            <a:prstGeom prst="rect">
              <a:avLst/>
            </a:prstGeom>
            <a:noFill/>
          </p:spPr>
          <p:txBody>
            <a:bodyPr wrap="square"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单击此处添加文本</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837422" y="2932935"/>
            <a:ext cx="1161494" cy="1437906"/>
            <a:chOff x="801091" y="2866231"/>
            <a:chExt cx="1216152" cy="1505719"/>
          </a:xfrm>
          <a:solidFill>
            <a:srgbClr val="FBC75D"/>
          </a:solidFill>
        </p:grpSpPr>
        <p:sp>
          <p:nvSpPr>
            <p:cNvPr id="33" name="平行四边形 32"/>
            <p:cNvSpPr/>
            <p:nvPr/>
          </p:nvSpPr>
          <p:spPr>
            <a:xfrm>
              <a:off x="801091" y="2866231"/>
              <a:ext cx="1216152" cy="1505719"/>
            </a:xfrm>
            <a:prstGeom prst="parallelogram">
              <a:avLst/>
            </a:prstGeom>
            <a:solidFill>
              <a:srgbClr val="62AB7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4" name="TextBox 91"/>
            <p:cNvSpPr txBox="1"/>
            <p:nvPr/>
          </p:nvSpPr>
          <p:spPr>
            <a:xfrm>
              <a:off x="1055393" y="3439145"/>
              <a:ext cx="707548" cy="386750"/>
            </a:xfrm>
            <a:prstGeom prst="rect">
              <a:avLst/>
            </a:prstGeom>
            <a:noFill/>
          </p:spPr>
          <p:txBody>
            <a:bodyPr wrap="square"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文本</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200"/>
                                        <p:tgtEl>
                                          <p:spTgt spid="32"/>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200"/>
                                        <p:tgtEl>
                                          <p:spTgt spid="9"/>
                                        </p:tgtEl>
                                      </p:cBhvr>
                                    </p:animEffect>
                                  </p:childTnLst>
                                </p:cTn>
                              </p:par>
                            </p:childTnLst>
                          </p:cTn>
                        </p:par>
                        <p:par>
                          <p:cTn id="27" fill="hold">
                            <p:stCondLst>
                              <p:cond delay="2500"/>
                            </p:stCondLst>
                            <p:childTnLst>
                              <p:par>
                                <p:cTn id="28" presetID="22" presetClass="entr" presetSubtype="4"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200"/>
                                        <p:tgtEl>
                                          <p:spTgt spid="16"/>
                                        </p:tgtEl>
                                      </p:cBhvr>
                                    </p:animEffect>
                                  </p:childTnLst>
                                </p:cTn>
                              </p:par>
                            </p:childTnLst>
                          </p:cTn>
                        </p:par>
                        <p:par>
                          <p:cTn id="31" fill="hold">
                            <p:stCondLst>
                              <p:cond delay="3000"/>
                            </p:stCondLst>
                            <p:childTnLst>
                              <p:par>
                                <p:cTn id="32" presetID="22"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200"/>
                                        <p:tgtEl>
                                          <p:spTgt spid="10"/>
                                        </p:tgtEl>
                                      </p:cBhvr>
                                    </p:animEffect>
                                  </p:childTnLst>
                                </p:cTn>
                              </p:par>
                            </p:childTnLst>
                          </p:cTn>
                        </p:par>
                        <p:par>
                          <p:cTn id="35" fill="hold">
                            <p:stCondLst>
                              <p:cond delay="3500"/>
                            </p:stCondLst>
                            <p:childTnLst>
                              <p:par>
                                <p:cTn id="36" presetID="22" presetClass="entr" presetSubtype="4"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200"/>
                                        <p:tgtEl>
                                          <p:spTgt spid="19"/>
                                        </p:tgtEl>
                                      </p:cBhvr>
                                    </p:animEffect>
                                  </p:childTnLst>
                                </p:cTn>
                              </p:par>
                            </p:childTnLst>
                          </p:cTn>
                        </p:par>
                        <p:par>
                          <p:cTn id="39" fill="hold">
                            <p:stCondLst>
                              <p:cond delay="4000"/>
                            </p:stCondLst>
                            <p:childTnLst>
                              <p:par>
                                <p:cTn id="40" presetID="22" presetClass="entr" presetSubtype="1"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200"/>
                                        <p:tgtEl>
                                          <p:spTgt spid="11"/>
                                        </p:tgtEl>
                                      </p:cBhvr>
                                    </p:animEffect>
                                  </p:childTnLst>
                                </p:cTn>
                              </p:par>
                            </p:childTnLst>
                          </p:cTn>
                        </p:par>
                        <p:par>
                          <p:cTn id="43" fill="hold">
                            <p:stCondLst>
                              <p:cond delay="4500"/>
                            </p:stCondLst>
                            <p:childTnLst>
                              <p:par>
                                <p:cTn id="44" presetID="22" presetClass="entr" presetSubtype="4"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200"/>
                                        <p:tgtEl>
                                          <p:spTgt spid="26"/>
                                        </p:tgtEl>
                                      </p:cBhvr>
                                    </p:animEffect>
                                  </p:childTnLst>
                                </p:cTn>
                              </p:par>
                            </p:childTnLst>
                          </p:cTn>
                        </p:par>
                        <p:par>
                          <p:cTn id="47" fill="hold">
                            <p:stCondLst>
                              <p:cond delay="5000"/>
                            </p:stCondLst>
                            <p:childTnLst>
                              <p:par>
                                <p:cTn id="48" presetID="22" presetClass="entr" presetSubtype="1"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up)">
                                      <p:cBhvr>
                                        <p:cTn id="50" dur="200"/>
                                        <p:tgtEl>
                                          <p:spTgt spid="12"/>
                                        </p:tgtEl>
                                      </p:cBhvr>
                                    </p:animEffect>
                                  </p:childTnLst>
                                </p:cTn>
                              </p:par>
                            </p:childTnLst>
                          </p:cTn>
                        </p:par>
                        <p:par>
                          <p:cTn id="51" fill="hold">
                            <p:stCondLst>
                              <p:cond delay="5500"/>
                            </p:stCondLst>
                            <p:childTnLst>
                              <p:par>
                                <p:cTn id="52" presetID="22" presetClass="entr" presetSubtype="4" fill="hold"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300"/>
                                        <p:tgtEl>
                                          <p:spTgt spid="29"/>
                                        </p:tgtEl>
                                      </p:cBhvr>
                                    </p:animEffect>
                                  </p:childTnLst>
                                </p:cTn>
                              </p:par>
                              <p:par>
                                <p:cTn id="55" presetID="10" presetClass="entr" presetSubtype="0" fill="hold" grpId="0" nodeType="withEffect">
                                  <p:stCondLst>
                                    <p:cond delay="100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22" presetClass="entr" presetSubtype="8" fill="hold" grpId="0" nodeType="withEffect">
                                  <p:stCondLst>
                                    <p:cond delay="50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par>
                                <p:cTn id="61" presetID="22" presetClass="entr" presetSubtype="8" fill="hold" nodeType="withEffect">
                                  <p:stCondLst>
                                    <p:cond delay="50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教学分析</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文本框 8"/>
          <p:cNvSpPr txBox="1"/>
          <p:nvPr/>
        </p:nvSpPr>
        <p:spPr>
          <a:xfrm>
            <a:off x="6819634" y="3001568"/>
            <a:ext cx="1505608" cy="323159"/>
          </a:xfrm>
          <a:prstGeom prst="rect">
            <a:avLst/>
          </a:prstGeom>
          <a:noFill/>
        </p:spPr>
        <p:txBody>
          <a:bodyPr wrap="square" lIns="68576" tIns="34287" rIns="68576" bIns="34287" rtlCol="0">
            <a:spAutoFit/>
          </a:bodyPr>
          <a:lstStyle/>
          <a:p>
            <a:pPr algn="r"/>
            <a:r>
              <a:rPr lang="zh-CN" altLang="en-US" sz="165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点击添加标题</a:t>
            </a:r>
            <a:endParaRPr lang="zh-CN" altLang="en-US" sz="1650" b="1"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文本框 9"/>
          <p:cNvSpPr txBox="1"/>
          <p:nvPr/>
        </p:nvSpPr>
        <p:spPr>
          <a:xfrm>
            <a:off x="4985301" y="3369588"/>
            <a:ext cx="3391339" cy="1038740"/>
          </a:xfrm>
          <a:prstGeom prst="rect">
            <a:avLst/>
          </a:prstGeom>
          <a:noFill/>
        </p:spPr>
        <p:txBody>
          <a:bodyPr wrap="square" lIns="68576" tIns="34287" rIns="68576" bIns="34287" rtlCol="0">
            <a:spAutoFit/>
          </a:bodyPr>
          <a:lstStyle/>
          <a:p>
            <a:pPr>
              <a:lnSpc>
                <a:spcPct val="120000"/>
              </a:lnSpc>
              <a:spcBef>
                <a:spcPct val="0"/>
              </a:spcBef>
              <a:buNone/>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综合描述说明，在此录入图表的综合描述说明，在此录入图表的综合描述说明，在此录入图表的综合描述说明，在此录入图表的综合描述说明。在此录入图表的综合描述说明，在此录入图表的综合描述说明，在此录入图表的综合描述说明。</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文本框 10"/>
          <p:cNvSpPr txBox="1"/>
          <p:nvPr/>
        </p:nvSpPr>
        <p:spPr>
          <a:xfrm>
            <a:off x="6768237" y="1128797"/>
            <a:ext cx="1608403" cy="323159"/>
          </a:xfrm>
          <a:prstGeom prst="rect">
            <a:avLst/>
          </a:prstGeom>
          <a:noFill/>
        </p:spPr>
        <p:txBody>
          <a:bodyPr wrap="square" lIns="68576" tIns="34287" rIns="68576" bIns="34287" rtlCol="0">
            <a:spAutoFit/>
          </a:bodyPr>
          <a:lstStyle/>
          <a:p>
            <a:r>
              <a:rPr lang="zh-CN" altLang="en-US" sz="165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添加标题</a:t>
            </a:r>
            <a:endParaRPr lang="zh-CN" altLang="en-US" sz="1650" b="1"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2" name="文本框 11"/>
          <p:cNvSpPr txBox="1"/>
          <p:nvPr/>
        </p:nvSpPr>
        <p:spPr>
          <a:xfrm>
            <a:off x="6310006" y="1461606"/>
            <a:ext cx="2200899" cy="650941"/>
          </a:xfrm>
          <a:prstGeom prst="rect">
            <a:avLst/>
          </a:prstGeom>
          <a:noFill/>
        </p:spPr>
        <p:txBody>
          <a:bodyPr wrap="square" lIns="68576" tIns="34287" rIns="68576" bIns="34287" rtlCol="0">
            <a:spAutoFit/>
          </a:bodyPr>
          <a:lstStyle/>
          <a:p>
            <a:pPr>
              <a:lnSpc>
                <a:spcPct val="120000"/>
              </a:lnSpc>
              <a:spcBef>
                <a:spcPct val="0"/>
              </a:spcBef>
              <a:buNone/>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在此录入图表的描述说明，在此录入图表的描述说明，在此录入图表的描述说明。</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文本框 12"/>
          <p:cNvSpPr txBox="1"/>
          <p:nvPr/>
        </p:nvSpPr>
        <p:spPr>
          <a:xfrm>
            <a:off x="6305897" y="1082928"/>
            <a:ext cx="490918" cy="438576"/>
          </a:xfrm>
          <a:prstGeom prst="rect">
            <a:avLst/>
          </a:prstGeom>
          <a:noFill/>
        </p:spPr>
        <p:txBody>
          <a:bodyPr wrap="square" lIns="68576" tIns="34287" rIns="68576" bIns="34287" rtlCol="0">
            <a:spAutoFit/>
          </a:bodyPr>
          <a:lstStyle/>
          <a:p>
            <a:r>
              <a:rPr lang="en-US" altLang="zh-CN" sz="3600"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02</a:t>
            </a:r>
            <a:endParaRPr lang="zh-CN" altLang="en-US" sz="3600"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文本框 13"/>
          <p:cNvSpPr txBox="1"/>
          <p:nvPr/>
        </p:nvSpPr>
        <p:spPr>
          <a:xfrm>
            <a:off x="803018" y="3590450"/>
            <a:ext cx="1637177" cy="323159"/>
          </a:xfrm>
          <a:prstGeom prst="rect">
            <a:avLst/>
          </a:prstGeom>
          <a:noFill/>
        </p:spPr>
        <p:txBody>
          <a:bodyPr wrap="square" lIns="68576" tIns="34287" rIns="68576" bIns="34287" rtlCol="0">
            <a:spAutoFit/>
          </a:bodyPr>
          <a:lstStyle/>
          <a:p>
            <a:pPr algn="r"/>
            <a:r>
              <a:rPr lang="zh-CN" altLang="en-US" sz="165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添加标题</a:t>
            </a:r>
            <a:endParaRPr lang="zh-CN" altLang="en-US" sz="1650" b="1"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文本框 14"/>
          <p:cNvSpPr txBox="1"/>
          <p:nvPr/>
        </p:nvSpPr>
        <p:spPr>
          <a:xfrm>
            <a:off x="803017" y="3919146"/>
            <a:ext cx="2074475" cy="650941"/>
          </a:xfrm>
          <a:prstGeom prst="rect">
            <a:avLst/>
          </a:prstGeom>
          <a:noFill/>
        </p:spPr>
        <p:txBody>
          <a:bodyPr wrap="square" lIns="68576" tIns="34287" rIns="68576" bIns="34287" rtlCol="0">
            <a:spAutoFit/>
          </a:bodyPr>
          <a:lstStyle/>
          <a:p>
            <a:pPr algn="r">
              <a:lnSpc>
                <a:spcPct val="120000"/>
              </a:lnSpc>
              <a:spcBef>
                <a:spcPct val="0"/>
              </a:spcBef>
              <a:buNone/>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在此录入图表的描述说明，在此录入图表的描述说明，在此录入图表的描述说明。</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文本框 15"/>
          <p:cNvSpPr txBox="1"/>
          <p:nvPr/>
        </p:nvSpPr>
        <p:spPr>
          <a:xfrm>
            <a:off x="2404750" y="3540470"/>
            <a:ext cx="490918" cy="438576"/>
          </a:xfrm>
          <a:prstGeom prst="rect">
            <a:avLst/>
          </a:prstGeom>
          <a:noFill/>
        </p:spPr>
        <p:txBody>
          <a:bodyPr wrap="square" lIns="68576" tIns="34287" rIns="68576" bIns="34287" rtlCol="0">
            <a:spAutoFit/>
          </a:bodyPr>
          <a:lstStyle/>
          <a:p>
            <a:pPr algn="r"/>
            <a:r>
              <a:rPr lang="en-US" altLang="zh-CN" sz="3600"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03</a:t>
            </a:r>
            <a:endParaRPr lang="zh-CN" altLang="en-US" sz="3600"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文本框 16"/>
          <p:cNvSpPr txBox="1"/>
          <p:nvPr/>
        </p:nvSpPr>
        <p:spPr>
          <a:xfrm>
            <a:off x="1390992" y="1383508"/>
            <a:ext cx="1372284" cy="323159"/>
          </a:xfrm>
          <a:prstGeom prst="rect">
            <a:avLst/>
          </a:prstGeom>
          <a:noFill/>
        </p:spPr>
        <p:txBody>
          <a:bodyPr wrap="square" lIns="68576" tIns="34287" rIns="68576" bIns="34287" rtlCol="0">
            <a:spAutoFit/>
          </a:bodyPr>
          <a:lstStyle/>
          <a:p>
            <a:pPr algn="r"/>
            <a:r>
              <a:rPr lang="zh-CN" altLang="en-US" sz="165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添加标题</a:t>
            </a:r>
            <a:endParaRPr lang="zh-CN" altLang="en-US" sz="1650" b="1"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文本框 17"/>
          <p:cNvSpPr txBox="1"/>
          <p:nvPr/>
        </p:nvSpPr>
        <p:spPr>
          <a:xfrm>
            <a:off x="803017" y="1712204"/>
            <a:ext cx="2402321" cy="650941"/>
          </a:xfrm>
          <a:prstGeom prst="rect">
            <a:avLst/>
          </a:prstGeom>
          <a:noFill/>
        </p:spPr>
        <p:txBody>
          <a:bodyPr wrap="square" lIns="68576" tIns="34287" rIns="68576" bIns="34287" rtlCol="0">
            <a:spAutoFit/>
          </a:bodyPr>
          <a:lstStyle/>
          <a:p>
            <a:pPr algn="r">
              <a:lnSpc>
                <a:spcPct val="120000"/>
              </a:lnSpc>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在此录入图表的描述说明，在此录入图表的描述说明，在此录入图表的描述说明。</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文本框 18"/>
          <p:cNvSpPr txBox="1"/>
          <p:nvPr/>
        </p:nvSpPr>
        <p:spPr>
          <a:xfrm>
            <a:off x="2718309" y="1333529"/>
            <a:ext cx="490918" cy="438576"/>
          </a:xfrm>
          <a:prstGeom prst="rect">
            <a:avLst/>
          </a:prstGeom>
          <a:noFill/>
        </p:spPr>
        <p:txBody>
          <a:bodyPr wrap="square" lIns="68576" tIns="34287" rIns="68576" bIns="34287" rtlCol="0">
            <a:spAutoFit/>
          </a:bodyPr>
          <a:lstStyle/>
          <a:p>
            <a:pPr algn="r"/>
            <a:r>
              <a:rPr lang="en-US" altLang="zh-CN" sz="3600"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01</a:t>
            </a:r>
            <a:endParaRPr lang="zh-CN" altLang="en-US" sz="3600"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24" name="组合 23"/>
          <p:cNvGrpSpPr/>
          <p:nvPr/>
        </p:nvGrpSpPr>
        <p:grpSpPr>
          <a:xfrm>
            <a:off x="3303619" y="1359246"/>
            <a:ext cx="1215000" cy="1215000"/>
            <a:chOff x="4679217" y="1783973"/>
            <a:chExt cx="1620000" cy="1620000"/>
          </a:xfrm>
        </p:grpSpPr>
        <p:sp>
          <p:nvSpPr>
            <p:cNvPr id="25" name="泪滴形 24"/>
            <p:cNvSpPr/>
            <p:nvPr/>
          </p:nvSpPr>
          <p:spPr>
            <a:xfrm rot="5400000">
              <a:off x="4679217" y="1783973"/>
              <a:ext cx="1620000" cy="1620000"/>
            </a:xfrm>
            <a:prstGeom prst="teardrop">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26" name="组合 25"/>
            <p:cNvGrpSpPr>
              <a:grpSpLocks noChangeAspect="1"/>
            </p:cNvGrpSpPr>
            <p:nvPr/>
          </p:nvGrpSpPr>
          <p:grpSpPr>
            <a:xfrm>
              <a:off x="5357079" y="2323973"/>
              <a:ext cx="337232" cy="540000"/>
              <a:chOff x="8902075" y="6748292"/>
              <a:chExt cx="250825" cy="401638"/>
            </a:xfrm>
            <a:solidFill>
              <a:srgbClr val="9DA8B1"/>
            </a:solidFill>
          </p:grpSpPr>
          <p:sp>
            <p:nvSpPr>
              <p:cNvPr id="27" name="Freeform 550"/>
              <p:cNvSpPr/>
              <p:nvPr/>
            </p:nvSpPr>
            <p:spPr bwMode="auto">
              <a:xfrm>
                <a:off x="8902075" y="6859417"/>
                <a:ext cx="250825" cy="290513"/>
              </a:xfrm>
              <a:custGeom>
                <a:avLst/>
                <a:gdLst>
                  <a:gd name="T0" fmla="*/ 180 w 180"/>
                  <a:gd name="T1" fmla="*/ 68 h 209"/>
                  <a:gd name="T2" fmla="*/ 180 w 180"/>
                  <a:gd name="T3" fmla="*/ 15 h 209"/>
                  <a:gd name="T4" fmla="*/ 156 w 180"/>
                  <a:gd name="T5" fmla="*/ 15 h 209"/>
                  <a:gd name="T6" fmla="*/ 156 w 180"/>
                  <a:gd name="T7" fmla="*/ 68 h 209"/>
                  <a:gd name="T8" fmla="*/ 92 w 180"/>
                  <a:gd name="T9" fmla="*/ 132 h 209"/>
                  <a:gd name="T10" fmla="*/ 91 w 180"/>
                  <a:gd name="T11" fmla="*/ 132 h 209"/>
                  <a:gd name="T12" fmla="*/ 90 w 180"/>
                  <a:gd name="T13" fmla="*/ 132 h 209"/>
                  <a:gd name="T14" fmla="*/ 90 w 180"/>
                  <a:gd name="T15" fmla="*/ 132 h 209"/>
                  <a:gd name="T16" fmla="*/ 89 w 180"/>
                  <a:gd name="T17" fmla="*/ 132 h 209"/>
                  <a:gd name="T18" fmla="*/ 24 w 180"/>
                  <a:gd name="T19" fmla="*/ 68 h 209"/>
                  <a:gd name="T20" fmla="*/ 24 w 180"/>
                  <a:gd name="T21" fmla="*/ 15 h 209"/>
                  <a:gd name="T22" fmla="*/ 0 w 180"/>
                  <a:gd name="T23" fmla="*/ 15 h 209"/>
                  <a:gd name="T24" fmla="*/ 0 w 180"/>
                  <a:gd name="T25" fmla="*/ 68 h 209"/>
                  <a:gd name="T26" fmla="*/ 76 w 180"/>
                  <a:gd name="T27" fmla="*/ 156 h 209"/>
                  <a:gd name="T28" fmla="*/ 76 w 180"/>
                  <a:gd name="T29" fmla="*/ 194 h 209"/>
                  <a:gd name="T30" fmla="*/ 22 w 180"/>
                  <a:gd name="T31" fmla="*/ 209 h 209"/>
                  <a:gd name="T32" fmla="*/ 159 w 180"/>
                  <a:gd name="T33" fmla="*/ 209 h 209"/>
                  <a:gd name="T34" fmla="*/ 104 w 180"/>
                  <a:gd name="T35" fmla="*/ 193 h 209"/>
                  <a:gd name="T36" fmla="*/ 104 w 180"/>
                  <a:gd name="T37" fmla="*/ 156 h 209"/>
                  <a:gd name="T38" fmla="*/ 180 w 180"/>
                  <a:gd name="T39" fmla="*/ 6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09">
                    <a:moveTo>
                      <a:pt x="180" y="68"/>
                    </a:moveTo>
                    <a:cubicBezTo>
                      <a:pt x="180" y="68"/>
                      <a:pt x="180" y="38"/>
                      <a:pt x="180" y="15"/>
                    </a:cubicBezTo>
                    <a:cubicBezTo>
                      <a:pt x="180" y="0"/>
                      <a:pt x="156" y="0"/>
                      <a:pt x="156" y="15"/>
                    </a:cubicBezTo>
                    <a:cubicBezTo>
                      <a:pt x="156" y="38"/>
                      <a:pt x="156" y="68"/>
                      <a:pt x="156" y="68"/>
                    </a:cubicBezTo>
                    <a:cubicBezTo>
                      <a:pt x="156" y="104"/>
                      <a:pt x="128" y="132"/>
                      <a:pt x="92" y="132"/>
                    </a:cubicBezTo>
                    <a:cubicBezTo>
                      <a:pt x="92" y="132"/>
                      <a:pt x="91" y="132"/>
                      <a:pt x="91" y="132"/>
                    </a:cubicBezTo>
                    <a:cubicBezTo>
                      <a:pt x="90" y="132"/>
                      <a:pt x="90" y="132"/>
                      <a:pt x="90" y="132"/>
                    </a:cubicBezTo>
                    <a:cubicBezTo>
                      <a:pt x="90" y="132"/>
                      <a:pt x="90" y="132"/>
                      <a:pt x="90" y="132"/>
                    </a:cubicBezTo>
                    <a:cubicBezTo>
                      <a:pt x="90" y="132"/>
                      <a:pt x="89" y="132"/>
                      <a:pt x="89" y="132"/>
                    </a:cubicBezTo>
                    <a:cubicBezTo>
                      <a:pt x="53" y="132"/>
                      <a:pt x="24" y="104"/>
                      <a:pt x="24" y="68"/>
                    </a:cubicBezTo>
                    <a:cubicBezTo>
                      <a:pt x="24" y="68"/>
                      <a:pt x="24" y="38"/>
                      <a:pt x="24" y="15"/>
                    </a:cubicBezTo>
                    <a:cubicBezTo>
                      <a:pt x="24" y="0"/>
                      <a:pt x="0" y="0"/>
                      <a:pt x="0" y="15"/>
                    </a:cubicBezTo>
                    <a:cubicBezTo>
                      <a:pt x="0" y="22"/>
                      <a:pt x="0" y="68"/>
                      <a:pt x="0" y="68"/>
                    </a:cubicBezTo>
                    <a:cubicBezTo>
                      <a:pt x="0" y="113"/>
                      <a:pt x="33" y="149"/>
                      <a:pt x="76" y="156"/>
                    </a:cubicBezTo>
                    <a:cubicBezTo>
                      <a:pt x="76" y="194"/>
                      <a:pt x="76" y="194"/>
                      <a:pt x="76" y="194"/>
                    </a:cubicBezTo>
                    <a:cubicBezTo>
                      <a:pt x="22" y="209"/>
                      <a:pt x="22" y="209"/>
                      <a:pt x="22" y="209"/>
                    </a:cubicBezTo>
                    <a:cubicBezTo>
                      <a:pt x="159" y="209"/>
                      <a:pt x="159" y="209"/>
                      <a:pt x="159" y="209"/>
                    </a:cubicBezTo>
                    <a:cubicBezTo>
                      <a:pt x="104" y="193"/>
                      <a:pt x="104" y="193"/>
                      <a:pt x="104" y="193"/>
                    </a:cubicBezTo>
                    <a:cubicBezTo>
                      <a:pt x="104" y="156"/>
                      <a:pt x="104" y="156"/>
                      <a:pt x="104" y="156"/>
                    </a:cubicBezTo>
                    <a:cubicBezTo>
                      <a:pt x="147" y="150"/>
                      <a:pt x="180" y="113"/>
                      <a:pt x="180" y="6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65">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8" name="Freeform 551"/>
              <p:cNvSpPr/>
              <p:nvPr/>
            </p:nvSpPr>
            <p:spPr bwMode="auto">
              <a:xfrm>
                <a:off x="8967162" y="6748292"/>
                <a:ext cx="120650" cy="263525"/>
              </a:xfrm>
              <a:custGeom>
                <a:avLst/>
                <a:gdLst>
                  <a:gd name="T0" fmla="*/ 43 w 87"/>
                  <a:gd name="T1" fmla="*/ 190 h 190"/>
                  <a:gd name="T2" fmla="*/ 43 w 87"/>
                  <a:gd name="T3" fmla="*/ 190 h 190"/>
                  <a:gd name="T4" fmla="*/ 44 w 87"/>
                  <a:gd name="T5" fmla="*/ 190 h 190"/>
                  <a:gd name="T6" fmla="*/ 87 w 87"/>
                  <a:gd name="T7" fmla="*/ 147 h 190"/>
                  <a:gd name="T8" fmla="*/ 87 w 87"/>
                  <a:gd name="T9" fmla="*/ 43 h 190"/>
                  <a:gd name="T10" fmla="*/ 44 w 87"/>
                  <a:gd name="T11" fmla="*/ 0 h 190"/>
                  <a:gd name="T12" fmla="*/ 43 w 87"/>
                  <a:gd name="T13" fmla="*/ 0 h 190"/>
                  <a:gd name="T14" fmla="*/ 43 w 87"/>
                  <a:gd name="T15" fmla="*/ 0 h 190"/>
                  <a:gd name="T16" fmla="*/ 0 w 87"/>
                  <a:gd name="T17" fmla="*/ 43 h 190"/>
                  <a:gd name="T18" fmla="*/ 0 w 87"/>
                  <a:gd name="T19" fmla="*/ 147 h 190"/>
                  <a:gd name="T20" fmla="*/ 43 w 87"/>
                  <a:gd name="T2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0">
                    <a:moveTo>
                      <a:pt x="43" y="190"/>
                    </a:moveTo>
                    <a:cubicBezTo>
                      <a:pt x="43" y="190"/>
                      <a:pt x="43" y="190"/>
                      <a:pt x="43" y="190"/>
                    </a:cubicBezTo>
                    <a:cubicBezTo>
                      <a:pt x="44" y="190"/>
                      <a:pt x="44" y="190"/>
                      <a:pt x="44" y="190"/>
                    </a:cubicBezTo>
                    <a:cubicBezTo>
                      <a:pt x="68" y="190"/>
                      <a:pt x="87" y="171"/>
                      <a:pt x="87" y="147"/>
                    </a:cubicBezTo>
                    <a:cubicBezTo>
                      <a:pt x="87" y="43"/>
                      <a:pt x="87" y="43"/>
                      <a:pt x="87" y="43"/>
                    </a:cubicBezTo>
                    <a:cubicBezTo>
                      <a:pt x="87" y="19"/>
                      <a:pt x="68" y="0"/>
                      <a:pt x="44" y="0"/>
                    </a:cubicBezTo>
                    <a:cubicBezTo>
                      <a:pt x="44" y="0"/>
                      <a:pt x="44" y="0"/>
                      <a:pt x="43" y="0"/>
                    </a:cubicBezTo>
                    <a:cubicBezTo>
                      <a:pt x="43" y="0"/>
                      <a:pt x="43" y="0"/>
                      <a:pt x="43" y="0"/>
                    </a:cubicBezTo>
                    <a:cubicBezTo>
                      <a:pt x="19" y="0"/>
                      <a:pt x="0" y="19"/>
                      <a:pt x="0" y="43"/>
                    </a:cubicBezTo>
                    <a:cubicBezTo>
                      <a:pt x="0" y="147"/>
                      <a:pt x="0" y="147"/>
                      <a:pt x="0" y="147"/>
                    </a:cubicBezTo>
                    <a:cubicBezTo>
                      <a:pt x="0" y="171"/>
                      <a:pt x="19" y="190"/>
                      <a:pt x="43" y="19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65">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29" name="组合 28"/>
          <p:cNvGrpSpPr/>
          <p:nvPr/>
        </p:nvGrpSpPr>
        <p:grpSpPr>
          <a:xfrm>
            <a:off x="2957503" y="2697847"/>
            <a:ext cx="1562321" cy="1562319"/>
            <a:chOff x="4217730" y="3568774"/>
            <a:chExt cx="2083094" cy="2083092"/>
          </a:xfrm>
        </p:grpSpPr>
        <p:sp>
          <p:nvSpPr>
            <p:cNvPr id="30" name="泪滴形 29"/>
            <p:cNvSpPr/>
            <p:nvPr/>
          </p:nvSpPr>
          <p:spPr>
            <a:xfrm>
              <a:off x="4217730" y="3568774"/>
              <a:ext cx="2083094" cy="2083092"/>
            </a:xfrm>
            <a:prstGeom prst="teardrop">
              <a:avLst/>
            </a:pr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31" name="组合 30"/>
            <p:cNvGrpSpPr>
              <a:grpSpLocks noChangeAspect="1"/>
            </p:cNvGrpSpPr>
            <p:nvPr/>
          </p:nvGrpSpPr>
          <p:grpSpPr>
            <a:xfrm>
              <a:off x="5035146" y="4244787"/>
              <a:ext cx="525001" cy="540000"/>
              <a:chOff x="7240588" y="6794047"/>
              <a:chExt cx="388938" cy="400050"/>
            </a:xfrm>
            <a:solidFill>
              <a:srgbClr val="9DA8B1"/>
            </a:solidFill>
          </p:grpSpPr>
          <p:sp>
            <p:nvSpPr>
              <p:cNvPr id="32" name="Freeform 405"/>
              <p:cNvSpPr/>
              <p:nvPr/>
            </p:nvSpPr>
            <p:spPr bwMode="auto">
              <a:xfrm>
                <a:off x="7339013" y="6794047"/>
                <a:ext cx="127000" cy="125413"/>
              </a:xfrm>
              <a:custGeom>
                <a:avLst/>
                <a:gdLst>
                  <a:gd name="T0" fmla="*/ 45 w 91"/>
                  <a:gd name="T1" fmla="*/ 91 h 91"/>
                  <a:gd name="T2" fmla="*/ 56 w 91"/>
                  <a:gd name="T3" fmla="*/ 90 h 91"/>
                  <a:gd name="T4" fmla="*/ 41 w 91"/>
                  <a:gd name="T5" fmla="*/ 77 h 91"/>
                  <a:gd name="T6" fmla="*/ 31 w 91"/>
                  <a:gd name="T7" fmla="*/ 60 h 91"/>
                  <a:gd name="T8" fmla="*/ 37 w 91"/>
                  <a:gd name="T9" fmla="*/ 40 h 91"/>
                  <a:gd name="T10" fmla="*/ 58 w 91"/>
                  <a:gd name="T11" fmla="*/ 31 h 91"/>
                  <a:gd name="T12" fmla="*/ 74 w 91"/>
                  <a:gd name="T13" fmla="*/ 37 h 91"/>
                  <a:gd name="T14" fmla="*/ 91 w 91"/>
                  <a:gd name="T15" fmla="*/ 50 h 91"/>
                  <a:gd name="T16" fmla="*/ 91 w 91"/>
                  <a:gd name="T17" fmla="*/ 46 h 91"/>
                  <a:gd name="T18" fmla="*/ 45 w 91"/>
                  <a:gd name="T19" fmla="*/ 0 h 91"/>
                  <a:gd name="T20" fmla="*/ 0 w 91"/>
                  <a:gd name="T21" fmla="*/ 46 h 91"/>
                  <a:gd name="T22" fmla="*/ 45 w 91"/>
                  <a:gd name="T2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91">
                    <a:moveTo>
                      <a:pt x="45" y="91"/>
                    </a:moveTo>
                    <a:cubicBezTo>
                      <a:pt x="49" y="91"/>
                      <a:pt x="53" y="91"/>
                      <a:pt x="56" y="90"/>
                    </a:cubicBezTo>
                    <a:cubicBezTo>
                      <a:pt x="41" y="77"/>
                      <a:pt x="41" y="77"/>
                      <a:pt x="41" y="77"/>
                    </a:cubicBezTo>
                    <a:cubicBezTo>
                      <a:pt x="35" y="73"/>
                      <a:pt x="32" y="67"/>
                      <a:pt x="31" y="60"/>
                    </a:cubicBezTo>
                    <a:cubicBezTo>
                      <a:pt x="31" y="53"/>
                      <a:pt x="33" y="46"/>
                      <a:pt x="37" y="40"/>
                    </a:cubicBezTo>
                    <a:cubicBezTo>
                      <a:pt x="42" y="34"/>
                      <a:pt x="50" y="31"/>
                      <a:pt x="58" y="31"/>
                    </a:cubicBezTo>
                    <a:cubicBezTo>
                      <a:pt x="64" y="31"/>
                      <a:pt x="70" y="33"/>
                      <a:pt x="74" y="37"/>
                    </a:cubicBezTo>
                    <a:cubicBezTo>
                      <a:pt x="91" y="50"/>
                      <a:pt x="91" y="50"/>
                      <a:pt x="91" y="50"/>
                    </a:cubicBezTo>
                    <a:cubicBezTo>
                      <a:pt x="91" y="49"/>
                      <a:pt x="91" y="47"/>
                      <a:pt x="91" y="46"/>
                    </a:cubicBezTo>
                    <a:cubicBezTo>
                      <a:pt x="91" y="21"/>
                      <a:pt x="71" y="0"/>
                      <a:pt x="45" y="0"/>
                    </a:cubicBezTo>
                    <a:cubicBezTo>
                      <a:pt x="20" y="0"/>
                      <a:pt x="0" y="21"/>
                      <a:pt x="0" y="46"/>
                    </a:cubicBezTo>
                    <a:cubicBezTo>
                      <a:pt x="0" y="71"/>
                      <a:pt x="20" y="91"/>
                      <a:pt x="45" y="9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3" name="Freeform 407"/>
              <p:cNvSpPr/>
              <p:nvPr/>
            </p:nvSpPr>
            <p:spPr bwMode="auto">
              <a:xfrm>
                <a:off x="7402513" y="6857547"/>
                <a:ext cx="227013" cy="198438"/>
              </a:xfrm>
              <a:custGeom>
                <a:avLst/>
                <a:gdLst>
                  <a:gd name="T0" fmla="*/ 104 w 163"/>
                  <a:gd name="T1" fmla="*/ 26 h 143"/>
                  <a:gd name="T2" fmla="*/ 79 w 163"/>
                  <a:gd name="T3" fmla="*/ 31 h 143"/>
                  <a:gd name="T4" fmla="*/ 66 w 163"/>
                  <a:gd name="T5" fmla="*/ 40 h 143"/>
                  <a:gd name="T6" fmla="*/ 20 w 163"/>
                  <a:gd name="T7" fmla="*/ 2 h 143"/>
                  <a:gd name="T8" fmla="*/ 13 w 163"/>
                  <a:gd name="T9" fmla="*/ 0 h 143"/>
                  <a:gd name="T10" fmla="*/ 4 w 163"/>
                  <a:gd name="T11" fmla="*/ 4 h 143"/>
                  <a:gd name="T12" fmla="*/ 5 w 163"/>
                  <a:gd name="T13" fmla="*/ 20 h 143"/>
                  <a:gd name="T14" fmla="*/ 52 w 163"/>
                  <a:gd name="T15" fmla="*/ 58 h 143"/>
                  <a:gd name="T16" fmla="*/ 46 w 163"/>
                  <a:gd name="T17" fmla="*/ 73 h 143"/>
                  <a:gd name="T18" fmla="*/ 45 w 163"/>
                  <a:gd name="T19" fmla="*/ 81 h 143"/>
                  <a:gd name="T20" fmla="*/ 73 w 163"/>
                  <a:gd name="T21" fmla="*/ 66 h 143"/>
                  <a:gd name="T22" fmla="*/ 89 w 163"/>
                  <a:gd name="T23" fmla="*/ 62 h 143"/>
                  <a:gd name="T24" fmla="*/ 119 w 163"/>
                  <a:gd name="T25" fmla="*/ 79 h 143"/>
                  <a:gd name="T26" fmla="*/ 106 w 163"/>
                  <a:gd name="T27" fmla="*/ 125 h 143"/>
                  <a:gd name="T28" fmla="*/ 82 w 163"/>
                  <a:gd name="T29" fmla="*/ 139 h 143"/>
                  <a:gd name="T30" fmla="*/ 104 w 163"/>
                  <a:gd name="T31" fmla="*/ 143 h 143"/>
                  <a:gd name="T32" fmla="*/ 163 w 163"/>
                  <a:gd name="T33" fmla="*/ 84 h 143"/>
                  <a:gd name="T34" fmla="*/ 104 w 163"/>
                  <a:gd name="T35" fmla="*/ 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 h="143">
                    <a:moveTo>
                      <a:pt x="104" y="26"/>
                    </a:moveTo>
                    <a:cubicBezTo>
                      <a:pt x="95" y="26"/>
                      <a:pt x="86" y="28"/>
                      <a:pt x="79" y="31"/>
                    </a:cubicBezTo>
                    <a:cubicBezTo>
                      <a:pt x="74" y="34"/>
                      <a:pt x="70" y="36"/>
                      <a:pt x="66" y="40"/>
                    </a:cubicBezTo>
                    <a:cubicBezTo>
                      <a:pt x="20" y="2"/>
                      <a:pt x="20" y="2"/>
                      <a:pt x="20" y="2"/>
                    </a:cubicBezTo>
                    <a:cubicBezTo>
                      <a:pt x="18" y="0"/>
                      <a:pt x="15" y="0"/>
                      <a:pt x="13" y="0"/>
                    </a:cubicBezTo>
                    <a:cubicBezTo>
                      <a:pt x="9" y="0"/>
                      <a:pt x="6" y="1"/>
                      <a:pt x="4" y="4"/>
                    </a:cubicBezTo>
                    <a:cubicBezTo>
                      <a:pt x="0" y="9"/>
                      <a:pt x="1" y="16"/>
                      <a:pt x="5" y="20"/>
                    </a:cubicBezTo>
                    <a:cubicBezTo>
                      <a:pt x="52" y="58"/>
                      <a:pt x="52" y="58"/>
                      <a:pt x="52" y="58"/>
                    </a:cubicBezTo>
                    <a:cubicBezTo>
                      <a:pt x="49" y="62"/>
                      <a:pt x="47" y="67"/>
                      <a:pt x="46" y="73"/>
                    </a:cubicBezTo>
                    <a:cubicBezTo>
                      <a:pt x="46" y="75"/>
                      <a:pt x="45" y="78"/>
                      <a:pt x="45" y="81"/>
                    </a:cubicBezTo>
                    <a:cubicBezTo>
                      <a:pt x="73" y="66"/>
                      <a:pt x="73" y="66"/>
                      <a:pt x="73" y="66"/>
                    </a:cubicBezTo>
                    <a:cubicBezTo>
                      <a:pt x="78" y="63"/>
                      <a:pt x="84" y="62"/>
                      <a:pt x="89" y="62"/>
                    </a:cubicBezTo>
                    <a:cubicBezTo>
                      <a:pt x="102" y="62"/>
                      <a:pt x="113" y="68"/>
                      <a:pt x="119" y="79"/>
                    </a:cubicBezTo>
                    <a:cubicBezTo>
                      <a:pt x="128" y="95"/>
                      <a:pt x="122" y="116"/>
                      <a:pt x="106" y="125"/>
                    </a:cubicBezTo>
                    <a:cubicBezTo>
                      <a:pt x="82" y="139"/>
                      <a:pt x="82" y="139"/>
                      <a:pt x="82" y="139"/>
                    </a:cubicBezTo>
                    <a:cubicBezTo>
                      <a:pt x="88" y="141"/>
                      <a:pt x="96" y="143"/>
                      <a:pt x="104" y="143"/>
                    </a:cubicBezTo>
                    <a:cubicBezTo>
                      <a:pt x="136" y="143"/>
                      <a:pt x="163" y="117"/>
                      <a:pt x="163" y="84"/>
                    </a:cubicBezTo>
                    <a:cubicBezTo>
                      <a:pt x="163" y="52"/>
                      <a:pt x="136" y="26"/>
                      <a:pt x="104" y="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4" name="Freeform 408"/>
              <p:cNvSpPr/>
              <p:nvPr/>
            </p:nvSpPr>
            <p:spPr bwMode="auto">
              <a:xfrm>
                <a:off x="7240588" y="6963909"/>
                <a:ext cx="315913" cy="230188"/>
              </a:xfrm>
              <a:custGeom>
                <a:avLst/>
                <a:gdLst>
                  <a:gd name="T0" fmla="*/ 152 w 227"/>
                  <a:gd name="T1" fmla="*/ 69 h 165"/>
                  <a:gd name="T2" fmla="*/ 215 w 227"/>
                  <a:gd name="T3" fmla="*/ 35 h 165"/>
                  <a:gd name="T4" fmla="*/ 222 w 227"/>
                  <a:gd name="T5" fmla="*/ 9 h 165"/>
                  <a:gd name="T6" fmla="*/ 205 w 227"/>
                  <a:gd name="T7" fmla="*/ 0 h 165"/>
                  <a:gd name="T8" fmla="*/ 196 w 227"/>
                  <a:gd name="T9" fmla="*/ 2 h 165"/>
                  <a:gd name="T10" fmla="*/ 135 w 227"/>
                  <a:gd name="T11" fmla="*/ 36 h 165"/>
                  <a:gd name="T12" fmla="*/ 123 w 227"/>
                  <a:gd name="T13" fmla="*/ 26 h 165"/>
                  <a:gd name="T14" fmla="*/ 77 w 227"/>
                  <a:gd name="T15" fmla="*/ 11 h 165"/>
                  <a:gd name="T16" fmla="*/ 0 w 227"/>
                  <a:gd name="T17" fmla="*/ 88 h 165"/>
                  <a:gd name="T18" fmla="*/ 77 w 227"/>
                  <a:gd name="T19" fmla="*/ 165 h 165"/>
                  <a:gd name="T20" fmla="*/ 155 w 227"/>
                  <a:gd name="T21" fmla="*/ 88 h 165"/>
                  <a:gd name="T22" fmla="*/ 154 w 227"/>
                  <a:gd name="T23" fmla="*/ 85 h 165"/>
                  <a:gd name="T24" fmla="*/ 152 w 227"/>
                  <a:gd name="T25" fmla="*/ 6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165">
                    <a:moveTo>
                      <a:pt x="152" y="69"/>
                    </a:moveTo>
                    <a:cubicBezTo>
                      <a:pt x="215" y="35"/>
                      <a:pt x="215" y="35"/>
                      <a:pt x="215" y="35"/>
                    </a:cubicBezTo>
                    <a:cubicBezTo>
                      <a:pt x="224" y="30"/>
                      <a:pt x="227" y="18"/>
                      <a:pt x="222" y="9"/>
                    </a:cubicBezTo>
                    <a:cubicBezTo>
                      <a:pt x="219" y="3"/>
                      <a:pt x="212" y="0"/>
                      <a:pt x="205" y="0"/>
                    </a:cubicBezTo>
                    <a:cubicBezTo>
                      <a:pt x="202" y="0"/>
                      <a:pt x="199" y="0"/>
                      <a:pt x="196" y="2"/>
                    </a:cubicBezTo>
                    <a:cubicBezTo>
                      <a:pt x="135" y="36"/>
                      <a:pt x="135" y="36"/>
                      <a:pt x="135" y="36"/>
                    </a:cubicBezTo>
                    <a:cubicBezTo>
                      <a:pt x="131" y="32"/>
                      <a:pt x="127" y="29"/>
                      <a:pt x="123" y="26"/>
                    </a:cubicBezTo>
                    <a:cubicBezTo>
                      <a:pt x="110" y="16"/>
                      <a:pt x="94" y="11"/>
                      <a:pt x="77" y="11"/>
                    </a:cubicBezTo>
                    <a:cubicBezTo>
                      <a:pt x="35" y="11"/>
                      <a:pt x="0" y="45"/>
                      <a:pt x="0" y="88"/>
                    </a:cubicBezTo>
                    <a:cubicBezTo>
                      <a:pt x="0" y="131"/>
                      <a:pt x="35" y="165"/>
                      <a:pt x="77" y="165"/>
                    </a:cubicBezTo>
                    <a:cubicBezTo>
                      <a:pt x="120" y="165"/>
                      <a:pt x="155" y="131"/>
                      <a:pt x="155" y="88"/>
                    </a:cubicBezTo>
                    <a:cubicBezTo>
                      <a:pt x="155" y="87"/>
                      <a:pt x="155" y="86"/>
                      <a:pt x="154" y="85"/>
                    </a:cubicBezTo>
                    <a:cubicBezTo>
                      <a:pt x="154" y="80"/>
                      <a:pt x="154" y="75"/>
                      <a:pt x="152" y="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35" name="组合 34"/>
          <p:cNvGrpSpPr/>
          <p:nvPr/>
        </p:nvGrpSpPr>
        <p:grpSpPr>
          <a:xfrm>
            <a:off x="4639168" y="1011927"/>
            <a:ext cx="1562321" cy="1562319"/>
            <a:chOff x="6443907" y="1320881"/>
            <a:chExt cx="2083094" cy="2083092"/>
          </a:xfrm>
        </p:grpSpPr>
        <p:sp>
          <p:nvSpPr>
            <p:cNvPr id="36" name="泪滴形 35"/>
            <p:cNvSpPr/>
            <p:nvPr/>
          </p:nvSpPr>
          <p:spPr>
            <a:xfrm rot="10800000">
              <a:off x="6443907" y="1320881"/>
              <a:ext cx="2083094" cy="2083092"/>
            </a:xfrm>
            <a:prstGeom prst="teardrop">
              <a:avLst/>
            </a:pr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Freeform 169"/>
            <p:cNvSpPr>
              <a:spLocks noChangeAspect="1"/>
            </p:cNvSpPr>
            <p:nvPr/>
          </p:nvSpPr>
          <p:spPr bwMode="auto">
            <a:xfrm>
              <a:off x="7251529" y="2036775"/>
              <a:ext cx="394111" cy="591167"/>
            </a:xfrm>
            <a:custGeom>
              <a:avLst/>
              <a:gdLst>
                <a:gd name="T0" fmla="*/ 144 w 192"/>
                <a:gd name="T1" fmla="*/ 192 h 288"/>
                <a:gd name="T2" fmla="*/ 130 w 192"/>
                <a:gd name="T3" fmla="*/ 194 h 288"/>
                <a:gd name="T4" fmla="*/ 120 w 192"/>
                <a:gd name="T5" fmla="*/ 192 h 288"/>
                <a:gd name="T6" fmla="*/ 96 w 192"/>
                <a:gd name="T7" fmla="*/ 167 h 288"/>
                <a:gd name="T8" fmla="*/ 94 w 192"/>
                <a:gd name="T9" fmla="*/ 158 h 288"/>
                <a:gd name="T10" fmla="*/ 96 w 192"/>
                <a:gd name="T11" fmla="*/ 144 h 288"/>
                <a:gd name="T12" fmla="*/ 94 w 192"/>
                <a:gd name="T13" fmla="*/ 131 h 288"/>
                <a:gd name="T14" fmla="*/ 96 w 192"/>
                <a:gd name="T15" fmla="*/ 121 h 288"/>
                <a:gd name="T16" fmla="*/ 121 w 192"/>
                <a:gd name="T17" fmla="*/ 96 h 288"/>
                <a:gd name="T18" fmla="*/ 131 w 192"/>
                <a:gd name="T19" fmla="*/ 94 h 288"/>
                <a:gd name="T20" fmla="*/ 144 w 192"/>
                <a:gd name="T21" fmla="*/ 96 h 288"/>
                <a:gd name="T22" fmla="*/ 192 w 192"/>
                <a:gd name="T23" fmla="*/ 48 h 288"/>
                <a:gd name="T24" fmla="*/ 144 w 192"/>
                <a:gd name="T25" fmla="*/ 0 h 288"/>
                <a:gd name="T26" fmla="*/ 96 w 192"/>
                <a:gd name="T27" fmla="*/ 48 h 288"/>
                <a:gd name="T28" fmla="*/ 98 w 192"/>
                <a:gd name="T29" fmla="*/ 62 h 288"/>
                <a:gd name="T30" fmla="*/ 96 w 192"/>
                <a:gd name="T31" fmla="*/ 71 h 288"/>
                <a:gd name="T32" fmla="*/ 71 w 192"/>
                <a:gd name="T33" fmla="*/ 96 h 288"/>
                <a:gd name="T34" fmla="*/ 62 w 192"/>
                <a:gd name="T35" fmla="*/ 98 h 288"/>
                <a:gd name="T36" fmla="*/ 48 w 192"/>
                <a:gd name="T37" fmla="*/ 96 h 288"/>
                <a:gd name="T38" fmla="*/ 0 w 192"/>
                <a:gd name="T39" fmla="*/ 144 h 288"/>
                <a:gd name="T40" fmla="*/ 48 w 192"/>
                <a:gd name="T41" fmla="*/ 192 h 288"/>
                <a:gd name="T42" fmla="*/ 60 w 192"/>
                <a:gd name="T43" fmla="*/ 190 h 288"/>
                <a:gd name="T44" fmla="*/ 70 w 192"/>
                <a:gd name="T45" fmla="*/ 192 h 288"/>
                <a:gd name="T46" fmla="*/ 95 w 192"/>
                <a:gd name="T47" fmla="*/ 218 h 288"/>
                <a:gd name="T48" fmla="*/ 98 w 192"/>
                <a:gd name="T49" fmla="*/ 227 h 288"/>
                <a:gd name="T50" fmla="*/ 96 w 192"/>
                <a:gd name="T51" fmla="*/ 240 h 288"/>
                <a:gd name="T52" fmla="*/ 144 w 192"/>
                <a:gd name="T53" fmla="*/ 288 h 288"/>
                <a:gd name="T54" fmla="*/ 192 w 192"/>
                <a:gd name="T55" fmla="*/ 240 h 288"/>
                <a:gd name="T56" fmla="*/ 144 w 192"/>
                <a:gd name="T57" fmla="*/ 19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2" h="288">
                  <a:moveTo>
                    <a:pt x="144" y="192"/>
                  </a:moveTo>
                  <a:cubicBezTo>
                    <a:pt x="137" y="192"/>
                    <a:pt x="130" y="194"/>
                    <a:pt x="130" y="194"/>
                  </a:cubicBezTo>
                  <a:cubicBezTo>
                    <a:pt x="127" y="195"/>
                    <a:pt x="123" y="194"/>
                    <a:pt x="120" y="192"/>
                  </a:cubicBezTo>
                  <a:cubicBezTo>
                    <a:pt x="96" y="167"/>
                    <a:pt x="96" y="167"/>
                    <a:pt x="96" y="167"/>
                  </a:cubicBezTo>
                  <a:cubicBezTo>
                    <a:pt x="94" y="165"/>
                    <a:pt x="93" y="161"/>
                    <a:pt x="94" y="158"/>
                  </a:cubicBezTo>
                  <a:cubicBezTo>
                    <a:pt x="94" y="158"/>
                    <a:pt x="96" y="151"/>
                    <a:pt x="96" y="144"/>
                  </a:cubicBezTo>
                  <a:cubicBezTo>
                    <a:pt x="96" y="137"/>
                    <a:pt x="94" y="131"/>
                    <a:pt x="94" y="131"/>
                  </a:cubicBezTo>
                  <a:cubicBezTo>
                    <a:pt x="93" y="128"/>
                    <a:pt x="94" y="124"/>
                    <a:pt x="96" y="121"/>
                  </a:cubicBezTo>
                  <a:cubicBezTo>
                    <a:pt x="121" y="96"/>
                    <a:pt x="121" y="96"/>
                    <a:pt x="121" y="96"/>
                  </a:cubicBezTo>
                  <a:cubicBezTo>
                    <a:pt x="123" y="94"/>
                    <a:pt x="128" y="93"/>
                    <a:pt x="131" y="94"/>
                  </a:cubicBezTo>
                  <a:cubicBezTo>
                    <a:pt x="131" y="94"/>
                    <a:pt x="137" y="96"/>
                    <a:pt x="144" y="96"/>
                  </a:cubicBezTo>
                  <a:cubicBezTo>
                    <a:pt x="170" y="96"/>
                    <a:pt x="192" y="75"/>
                    <a:pt x="192" y="48"/>
                  </a:cubicBezTo>
                  <a:cubicBezTo>
                    <a:pt x="192" y="22"/>
                    <a:pt x="170" y="0"/>
                    <a:pt x="144" y="0"/>
                  </a:cubicBezTo>
                  <a:cubicBezTo>
                    <a:pt x="117" y="0"/>
                    <a:pt x="96" y="22"/>
                    <a:pt x="96" y="48"/>
                  </a:cubicBezTo>
                  <a:cubicBezTo>
                    <a:pt x="96" y="55"/>
                    <a:pt x="98" y="62"/>
                    <a:pt x="98" y="62"/>
                  </a:cubicBezTo>
                  <a:cubicBezTo>
                    <a:pt x="99" y="65"/>
                    <a:pt x="98" y="69"/>
                    <a:pt x="96" y="71"/>
                  </a:cubicBezTo>
                  <a:cubicBezTo>
                    <a:pt x="71" y="96"/>
                    <a:pt x="71" y="96"/>
                    <a:pt x="71" y="96"/>
                  </a:cubicBezTo>
                  <a:cubicBezTo>
                    <a:pt x="69" y="98"/>
                    <a:pt x="65" y="99"/>
                    <a:pt x="62" y="98"/>
                  </a:cubicBezTo>
                  <a:cubicBezTo>
                    <a:pt x="62" y="98"/>
                    <a:pt x="55" y="96"/>
                    <a:pt x="48" y="96"/>
                  </a:cubicBezTo>
                  <a:cubicBezTo>
                    <a:pt x="21" y="96"/>
                    <a:pt x="0" y="117"/>
                    <a:pt x="0" y="144"/>
                  </a:cubicBezTo>
                  <a:cubicBezTo>
                    <a:pt x="0" y="170"/>
                    <a:pt x="21" y="192"/>
                    <a:pt x="48" y="192"/>
                  </a:cubicBezTo>
                  <a:cubicBezTo>
                    <a:pt x="54" y="192"/>
                    <a:pt x="60" y="190"/>
                    <a:pt x="60" y="190"/>
                  </a:cubicBezTo>
                  <a:cubicBezTo>
                    <a:pt x="63" y="189"/>
                    <a:pt x="68" y="190"/>
                    <a:pt x="70" y="192"/>
                  </a:cubicBezTo>
                  <a:cubicBezTo>
                    <a:pt x="95" y="218"/>
                    <a:pt x="95" y="218"/>
                    <a:pt x="95" y="218"/>
                  </a:cubicBezTo>
                  <a:cubicBezTo>
                    <a:pt x="97" y="220"/>
                    <a:pt x="98" y="224"/>
                    <a:pt x="98" y="227"/>
                  </a:cubicBezTo>
                  <a:cubicBezTo>
                    <a:pt x="98" y="227"/>
                    <a:pt x="96" y="234"/>
                    <a:pt x="96" y="240"/>
                  </a:cubicBezTo>
                  <a:cubicBezTo>
                    <a:pt x="96" y="266"/>
                    <a:pt x="117" y="288"/>
                    <a:pt x="144" y="288"/>
                  </a:cubicBezTo>
                  <a:cubicBezTo>
                    <a:pt x="170" y="288"/>
                    <a:pt x="192" y="266"/>
                    <a:pt x="192" y="240"/>
                  </a:cubicBezTo>
                  <a:cubicBezTo>
                    <a:pt x="192" y="213"/>
                    <a:pt x="170" y="192"/>
                    <a:pt x="144" y="19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childTnLst>
                                </p:cTn>
                              </p:par>
                              <p:par>
                                <p:cTn id="24" presetID="22" presetClass="entr" presetSubtype="2" fill="hold" grpId="0" nodeType="withEffect">
                                  <p:stCondLst>
                                    <p:cond delay="25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300"/>
                                        <p:tgtEl>
                                          <p:spTgt spid="19"/>
                                        </p:tgtEl>
                                      </p:cBhvr>
                                    </p:animEffect>
                                  </p:childTnLst>
                                </p:cTn>
                              </p:par>
                              <p:par>
                                <p:cTn id="27" presetID="22" presetClass="entr" presetSubtype="2" fill="hold" grpId="0" nodeType="withEffect">
                                  <p:stCondLst>
                                    <p:cond delay="250"/>
                                  </p:stCondLst>
                                  <p:childTnLst>
                                    <p:set>
                                      <p:cBhvr>
                                        <p:cTn id="28" dur="1" fill="hold">
                                          <p:stCondLst>
                                            <p:cond delay="0"/>
                                          </p:stCondLst>
                                        </p:cTn>
                                        <p:tgtEl>
                                          <p:spTgt spid="18"/>
                                        </p:tgtEl>
                                        <p:attrNameLst>
                                          <p:attrName>style.visibility</p:attrName>
                                        </p:attrNameLst>
                                      </p:cBhvr>
                                      <p:to>
                                        <p:strVal val="visible"/>
                                      </p:to>
                                    </p:set>
                                    <p:animEffect transition="in" filter="wipe(right)">
                                      <p:cBhvr>
                                        <p:cTn id="29" dur="750"/>
                                        <p:tgtEl>
                                          <p:spTgt spid="18"/>
                                        </p:tgtEl>
                                      </p:cBhvr>
                                    </p:animEffect>
                                  </p:childTnLst>
                                </p:cTn>
                              </p:par>
                              <p:par>
                                <p:cTn id="30" presetID="22" presetClass="entr" presetSubtype="2" fill="hold" grpId="0" nodeType="withEffect">
                                  <p:stCondLst>
                                    <p:cond delay="550"/>
                                  </p:stCondLst>
                                  <p:childTnLst>
                                    <p:set>
                                      <p:cBhvr>
                                        <p:cTn id="31" dur="1" fill="hold">
                                          <p:stCondLst>
                                            <p:cond delay="0"/>
                                          </p:stCondLst>
                                        </p:cTn>
                                        <p:tgtEl>
                                          <p:spTgt spid="17"/>
                                        </p:tgtEl>
                                        <p:attrNameLst>
                                          <p:attrName>style.visibility</p:attrName>
                                        </p:attrNameLst>
                                      </p:cBhvr>
                                      <p:to>
                                        <p:strVal val="visible"/>
                                      </p:to>
                                    </p:set>
                                    <p:animEffect transition="in" filter="wipe(right)">
                                      <p:cBhvr>
                                        <p:cTn id="32" dur="350"/>
                                        <p:tgtEl>
                                          <p:spTgt spid="17"/>
                                        </p:tgtEl>
                                      </p:cBhvr>
                                    </p:animEffect>
                                  </p:childTnLst>
                                </p:cTn>
                              </p:par>
                            </p:childTnLst>
                          </p:cTn>
                        </p:par>
                        <p:par>
                          <p:cTn id="33" fill="hold">
                            <p:stCondLst>
                              <p:cond delay="2000"/>
                            </p:stCondLst>
                            <p:childTnLst>
                              <p:par>
                                <p:cTn id="34" presetID="23" presetClass="entr" presetSubtype="16"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p:cTn id="36" dur="750" fill="hold"/>
                                        <p:tgtEl>
                                          <p:spTgt spid="35"/>
                                        </p:tgtEl>
                                        <p:attrNameLst>
                                          <p:attrName>ppt_w</p:attrName>
                                        </p:attrNameLst>
                                      </p:cBhvr>
                                      <p:tavLst>
                                        <p:tav tm="0">
                                          <p:val>
                                            <p:fltVal val="0"/>
                                          </p:val>
                                        </p:tav>
                                        <p:tav tm="100000">
                                          <p:val>
                                            <p:strVal val="#ppt_w"/>
                                          </p:val>
                                        </p:tav>
                                      </p:tavLst>
                                    </p:anim>
                                    <p:anim calcmode="lin" valueType="num">
                                      <p:cBhvr>
                                        <p:cTn id="37" dur="750" fill="hold"/>
                                        <p:tgtEl>
                                          <p:spTgt spid="35"/>
                                        </p:tgtEl>
                                        <p:attrNameLst>
                                          <p:attrName>ppt_h</p:attrName>
                                        </p:attrNameLst>
                                      </p:cBhvr>
                                      <p:tavLst>
                                        <p:tav tm="0">
                                          <p:val>
                                            <p:fltVal val="0"/>
                                          </p:val>
                                        </p:tav>
                                        <p:tav tm="100000">
                                          <p:val>
                                            <p:strVal val="#ppt_h"/>
                                          </p:val>
                                        </p:tav>
                                      </p:tavLst>
                                    </p:anim>
                                  </p:childTnLst>
                                </p:cTn>
                              </p:par>
                              <p:par>
                                <p:cTn id="38" presetID="22" presetClass="entr" presetSubtype="8" fill="hold" grpId="0" nodeType="withEffect">
                                  <p:stCondLst>
                                    <p:cond delay="25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300"/>
                                        <p:tgtEl>
                                          <p:spTgt spid="13"/>
                                        </p:tgtEl>
                                      </p:cBhvr>
                                    </p:animEffect>
                                  </p:childTnLst>
                                </p:cTn>
                              </p:par>
                              <p:par>
                                <p:cTn id="41" presetID="22" presetClass="entr" presetSubtype="8" fill="hold" grpId="0" nodeType="withEffect">
                                  <p:stCondLst>
                                    <p:cond delay="25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750"/>
                                        <p:tgtEl>
                                          <p:spTgt spid="12"/>
                                        </p:tgtEl>
                                      </p:cBhvr>
                                    </p:animEffect>
                                  </p:childTnLst>
                                </p:cTn>
                              </p:par>
                              <p:par>
                                <p:cTn id="44" presetID="22" presetClass="entr" presetSubtype="8" fill="hold" grpId="0" nodeType="withEffect">
                                  <p:stCondLst>
                                    <p:cond delay="55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350"/>
                                        <p:tgtEl>
                                          <p:spTgt spid="11"/>
                                        </p:tgtEl>
                                      </p:cBhvr>
                                    </p:animEffect>
                                  </p:childTnLst>
                                </p:cTn>
                              </p:par>
                            </p:childTnLst>
                          </p:cTn>
                        </p:par>
                        <p:par>
                          <p:cTn id="47" fill="hold">
                            <p:stCondLst>
                              <p:cond delay="3000"/>
                            </p:stCondLst>
                            <p:childTnLst>
                              <p:par>
                                <p:cTn id="48" presetID="23" presetClass="entr" presetSubtype="16"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p:cTn id="50" dur="750" fill="hold"/>
                                        <p:tgtEl>
                                          <p:spTgt spid="29"/>
                                        </p:tgtEl>
                                        <p:attrNameLst>
                                          <p:attrName>ppt_w</p:attrName>
                                        </p:attrNameLst>
                                      </p:cBhvr>
                                      <p:tavLst>
                                        <p:tav tm="0">
                                          <p:val>
                                            <p:fltVal val="0"/>
                                          </p:val>
                                        </p:tav>
                                        <p:tav tm="100000">
                                          <p:val>
                                            <p:strVal val="#ppt_w"/>
                                          </p:val>
                                        </p:tav>
                                      </p:tavLst>
                                    </p:anim>
                                    <p:anim calcmode="lin" valueType="num">
                                      <p:cBhvr>
                                        <p:cTn id="51" dur="750" fill="hold"/>
                                        <p:tgtEl>
                                          <p:spTgt spid="29"/>
                                        </p:tgtEl>
                                        <p:attrNameLst>
                                          <p:attrName>ppt_h</p:attrName>
                                        </p:attrNameLst>
                                      </p:cBhvr>
                                      <p:tavLst>
                                        <p:tav tm="0">
                                          <p:val>
                                            <p:fltVal val="0"/>
                                          </p:val>
                                        </p:tav>
                                        <p:tav tm="100000">
                                          <p:val>
                                            <p:strVal val="#ppt_h"/>
                                          </p:val>
                                        </p:tav>
                                      </p:tavLst>
                                    </p:anim>
                                  </p:childTnLst>
                                </p:cTn>
                              </p:par>
                              <p:par>
                                <p:cTn id="52" presetID="22" presetClass="entr" presetSubtype="2" fill="hold" grpId="0" nodeType="withEffect">
                                  <p:stCondLst>
                                    <p:cond delay="250"/>
                                  </p:stCondLst>
                                  <p:childTnLst>
                                    <p:set>
                                      <p:cBhvr>
                                        <p:cTn id="53" dur="1" fill="hold">
                                          <p:stCondLst>
                                            <p:cond delay="0"/>
                                          </p:stCondLst>
                                        </p:cTn>
                                        <p:tgtEl>
                                          <p:spTgt spid="16"/>
                                        </p:tgtEl>
                                        <p:attrNameLst>
                                          <p:attrName>style.visibility</p:attrName>
                                        </p:attrNameLst>
                                      </p:cBhvr>
                                      <p:to>
                                        <p:strVal val="visible"/>
                                      </p:to>
                                    </p:set>
                                    <p:animEffect transition="in" filter="wipe(right)">
                                      <p:cBhvr>
                                        <p:cTn id="54" dur="300"/>
                                        <p:tgtEl>
                                          <p:spTgt spid="16"/>
                                        </p:tgtEl>
                                      </p:cBhvr>
                                    </p:animEffect>
                                  </p:childTnLst>
                                </p:cTn>
                              </p:par>
                              <p:par>
                                <p:cTn id="55" presetID="22" presetClass="entr" presetSubtype="2" fill="hold" grpId="0" nodeType="withEffect">
                                  <p:stCondLst>
                                    <p:cond delay="25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750"/>
                                        <p:tgtEl>
                                          <p:spTgt spid="15"/>
                                        </p:tgtEl>
                                      </p:cBhvr>
                                    </p:animEffect>
                                  </p:childTnLst>
                                </p:cTn>
                              </p:par>
                              <p:par>
                                <p:cTn id="58" presetID="22" presetClass="entr" presetSubtype="2" fill="hold" grpId="0" nodeType="withEffect">
                                  <p:stCondLst>
                                    <p:cond delay="550"/>
                                  </p:stCondLst>
                                  <p:childTnLst>
                                    <p:set>
                                      <p:cBhvr>
                                        <p:cTn id="59" dur="1" fill="hold">
                                          <p:stCondLst>
                                            <p:cond delay="0"/>
                                          </p:stCondLst>
                                        </p:cTn>
                                        <p:tgtEl>
                                          <p:spTgt spid="14"/>
                                        </p:tgtEl>
                                        <p:attrNameLst>
                                          <p:attrName>style.visibility</p:attrName>
                                        </p:attrNameLst>
                                      </p:cBhvr>
                                      <p:to>
                                        <p:strVal val="visible"/>
                                      </p:to>
                                    </p:set>
                                    <p:animEffect transition="in" filter="wipe(right)">
                                      <p:cBhvr>
                                        <p:cTn id="60" dur="350"/>
                                        <p:tgtEl>
                                          <p:spTgt spid="14"/>
                                        </p:tgtEl>
                                      </p:cBhvr>
                                    </p:animEffect>
                                  </p:childTnLst>
                                </p:cTn>
                              </p:par>
                            </p:childTnLst>
                          </p:cTn>
                        </p:par>
                        <p:par>
                          <p:cTn id="61" fill="hold">
                            <p:stCondLst>
                              <p:cond delay="4000"/>
                            </p:stCondLst>
                            <p:childTnLst>
                              <p:par>
                                <p:cTn id="62" presetID="22" presetClass="entr" presetSubtype="8" fill="hold" grpId="0" nodeType="afterEffect">
                                  <p:stCondLst>
                                    <p:cond delay="0"/>
                                  </p:stCondLst>
                                  <p:childTnLst>
                                    <p:set>
                                      <p:cBhvr>
                                        <p:cTn id="63" dur="1" fill="hold">
                                          <p:stCondLst>
                                            <p:cond delay="0"/>
                                          </p:stCondLst>
                                        </p:cTn>
                                        <p:tgtEl>
                                          <p:spTgt spid="9">
                                            <p:txEl>
                                              <p:pRg st="0" end="0"/>
                                            </p:txEl>
                                          </p:spTgt>
                                        </p:tgtEl>
                                        <p:attrNameLst>
                                          <p:attrName>style.visibility</p:attrName>
                                        </p:attrNameLst>
                                      </p:cBhvr>
                                      <p:to>
                                        <p:strVal val="visible"/>
                                      </p:to>
                                    </p:set>
                                    <p:animEffect transition="in" filter="wipe(left)">
                                      <p:cBhvr>
                                        <p:cTn id="64" dur="750"/>
                                        <p:tgtEl>
                                          <p:spTgt spid="9">
                                            <p:txEl>
                                              <p:pRg st="0" end="0"/>
                                            </p:txEl>
                                          </p:spTgt>
                                        </p:tgtEl>
                                      </p:cBhvr>
                                    </p:animEffect>
                                  </p:childTnLst>
                                </p:cTn>
                              </p:par>
                            </p:childTnLst>
                          </p:cTn>
                        </p:par>
                        <p:par>
                          <p:cTn id="65" fill="hold">
                            <p:stCondLst>
                              <p:cond delay="5000"/>
                            </p:stCondLst>
                            <p:childTnLst>
                              <p:par>
                                <p:cTn id="66" presetID="41" presetClass="entr" presetSubtype="0" fill="hold" grpId="0" nodeType="afterEffect">
                                  <p:stCondLst>
                                    <p:cond delay="0"/>
                                  </p:stCondLst>
                                  <p:iterate type="lt">
                                    <p:tmPct val="3623"/>
                                  </p:iterate>
                                  <p:childTnLst>
                                    <p:set>
                                      <p:cBhvr>
                                        <p:cTn id="67" dur="1" fill="hold">
                                          <p:stCondLst>
                                            <p:cond delay="0"/>
                                          </p:stCondLst>
                                        </p:cTn>
                                        <p:tgtEl>
                                          <p:spTgt spid="10"/>
                                        </p:tgtEl>
                                        <p:attrNameLst>
                                          <p:attrName>style.visibility</p:attrName>
                                        </p:attrNameLst>
                                      </p:cBhvr>
                                      <p:to>
                                        <p:strVal val="visible"/>
                                      </p:to>
                                    </p:set>
                                    <p:anim calcmode="lin" valueType="num">
                                      <p:cBhvr>
                                        <p:cTn id="68" dur="7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69" dur="750" fill="hold"/>
                                        <p:tgtEl>
                                          <p:spTgt spid="10"/>
                                        </p:tgtEl>
                                        <p:attrNameLst>
                                          <p:attrName>ppt_y</p:attrName>
                                        </p:attrNameLst>
                                      </p:cBhvr>
                                      <p:tavLst>
                                        <p:tav tm="0">
                                          <p:val>
                                            <p:strVal val="#ppt_y"/>
                                          </p:val>
                                        </p:tav>
                                        <p:tav tm="100000">
                                          <p:val>
                                            <p:strVal val="#ppt_y"/>
                                          </p:val>
                                        </p:tav>
                                      </p:tavLst>
                                    </p:anim>
                                    <p:anim calcmode="lin" valueType="num">
                                      <p:cBhvr>
                                        <p:cTn id="70" dur="7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71" dur="7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72" dur="75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bldP spid="10" grpId="0"/>
      <p:bldP spid="11" grpId="0"/>
      <p:bldP spid="12" grpId="0"/>
      <p:bldP spid="13" grpId="0"/>
      <p:bldP spid="14" grpId="0"/>
      <p:bldP spid="15" grpId="0"/>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smtClean="0">
                <a:solidFill>
                  <a:srgbClr val="E71F19"/>
                </a:solidFill>
                <a:latin typeface="华康俪金黑W8(P)" panose="020B0800000000000000" pitchFamily="34" charset="-122"/>
                <a:ea typeface="华康俪金黑W8(P)" panose="020B0800000000000000" pitchFamily="34" charset="-122"/>
              </a:rPr>
              <a:t>教学分析</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组合 8"/>
          <p:cNvGrpSpPr/>
          <p:nvPr/>
        </p:nvGrpSpPr>
        <p:grpSpPr>
          <a:xfrm>
            <a:off x="2921577" y="1056937"/>
            <a:ext cx="3260148" cy="3260148"/>
            <a:chOff x="4068604" y="1966684"/>
            <a:chExt cx="4000528" cy="4000528"/>
          </a:xfrm>
        </p:grpSpPr>
        <p:cxnSp>
          <p:nvCxnSpPr>
            <p:cNvPr id="10" name="直接连接符 9"/>
            <p:cNvCxnSpPr>
              <a:stCxn id="13" idx="1"/>
              <a:endCxn id="13" idx="5"/>
            </p:cNvCxnSpPr>
            <p:nvPr/>
          </p:nvCxnSpPr>
          <p:spPr>
            <a:xfrm rot="16200000" flipH="1">
              <a:off x="4654467" y="2552548"/>
              <a:ext cx="2828802" cy="28288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a:stCxn id="13" idx="6"/>
              <a:endCxn id="13" idx="2"/>
            </p:cNvCxnSpPr>
            <p:nvPr/>
          </p:nvCxnSpPr>
          <p:spPr>
            <a:xfrm flipH="1">
              <a:off x="4068604" y="3966948"/>
              <a:ext cx="4000528"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a:stCxn id="13" idx="7"/>
              <a:endCxn id="13" idx="3"/>
            </p:cNvCxnSpPr>
            <p:nvPr/>
          </p:nvCxnSpPr>
          <p:spPr>
            <a:xfrm rot="16200000" flipH="1" flipV="1">
              <a:off x="4654467" y="2552548"/>
              <a:ext cx="2828802" cy="28288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4068604" y="1966684"/>
              <a:ext cx="4000528" cy="4000528"/>
            </a:xfrm>
            <a:prstGeom prst="ellipse">
              <a:avLst/>
            </a:prstGeom>
            <a:no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六边形 13"/>
          <p:cNvSpPr/>
          <p:nvPr/>
        </p:nvSpPr>
        <p:spPr>
          <a:xfrm>
            <a:off x="3663676" y="1914052"/>
            <a:ext cx="1802381" cy="1553777"/>
          </a:xfrm>
          <a:prstGeom prst="hexagon">
            <a:avLst/>
          </a:pr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800" b="1" dirty="0">
                <a:solidFill>
                  <a:schemeClr val="bg1"/>
                </a:solidFill>
                <a:latin typeface="微软雅黑" panose="020B0503020204020204" pitchFamily="34" charset="-122"/>
                <a:ea typeface="微软雅黑" panose="020B0503020204020204" pitchFamily="34" charset="-122"/>
              </a:rPr>
              <a:t>添入文本</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15" name="椭圆 14"/>
          <p:cNvSpPr/>
          <p:nvPr/>
        </p:nvSpPr>
        <p:spPr>
          <a:xfrm>
            <a:off x="5509588" y="1326325"/>
            <a:ext cx="441580" cy="4415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16" name="椭圆 15"/>
          <p:cNvSpPr/>
          <p:nvPr/>
        </p:nvSpPr>
        <p:spPr>
          <a:xfrm>
            <a:off x="5953218" y="2470150"/>
            <a:ext cx="441580" cy="441580"/>
          </a:xfrm>
          <a:prstGeom prst="ellipse">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7" name="椭圆 16"/>
          <p:cNvSpPr/>
          <p:nvPr/>
        </p:nvSpPr>
        <p:spPr>
          <a:xfrm>
            <a:off x="3106414" y="1326325"/>
            <a:ext cx="441580" cy="441580"/>
          </a:xfrm>
          <a:prstGeom prst="ellipse">
            <a:avLst/>
          </a:pr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18" name="椭圆 17"/>
          <p:cNvSpPr/>
          <p:nvPr/>
        </p:nvSpPr>
        <p:spPr>
          <a:xfrm>
            <a:off x="2658498" y="2481580"/>
            <a:ext cx="441580" cy="441580"/>
          </a:xfrm>
          <a:prstGeom prst="ellipse">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9" name="椭圆 18"/>
          <p:cNvSpPr/>
          <p:nvPr/>
        </p:nvSpPr>
        <p:spPr>
          <a:xfrm>
            <a:off x="3114273" y="3651980"/>
            <a:ext cx="441580" cy="4415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24" name="椭圆 23"/>
          <p:cNvSpPr/>
          <p:nvPr/>
        </p:nvSpPr>
        <p:spPr>
          <a:xfrm>
            <a:off x="5513160" y="3655552"/>
            <a:ext cx="441580" cy="441580"/>
          </a:xfrm>
          <a:prstGeom prst="ellipse">
            <a:avLst/>
          </a:pr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6013477" y="1299623"/>
            <a:ext cx="1779974" cy="339708"/>
          </a:xfrm>
          <a:prstGeom prst="rect">
            <a:avLst/>
          </a:prstGeom>
        </p:spPr>
        <p:txBody>
          <a:bodyPr wrap="none" lIns="68580" tIns="34290" rIns="68580" bIns="34290">
            <a:spAutoFit/>
          </a:bodyPr>
          <a:lstStyle/>
          <a:p>
            <a:pPr>
              <a:lnSpc>
                <a:spcPct val="120000"/>
              </a:lnSpc>
            </a:pPr>
            <a:r>
              <a:rPr lang="zh-CN" altLang="en-US" sz="1600" dirty="0">
                <a:latin typeface="微软雅黑" panose="020B0503020204020204" pitchFamily="34" charset="-122"/>
                <a:ea typeface="微软雅黑" panose="020B0503020204020204" pitchFamily="34" charset="-122"/>
              </a:rPr>
              <a:t>单击此处添加文字</a:t>
            </a:r>
            <a:endParaRPr lang="zh-CN" altLang="en-US" sz="1600" dirty="0">
              <a:latin typeface="微软雅黑" panose="020B0503020204020204" pitchFamily="34" charset="-122"/>
              <a:ea typeface="微软雅黑" panose="020B0503020204020204" pitchFamily="34" charset="-122"/>
            </a:endParaRPr>
          </a:p>
        </p:txBody>
      </p:sp>
      <p:sp>
        <p:nvSpPr>
          <p:cNvPr id="26" name="矩形 25"/>
          <p:cNvSpPr/>
          <p:nvPr/>
        </p:nvSpPr>
        <p:spPr>
          <a:xfrm>
            <a:off x="6444208" y="2512997"/>
            <a:ext cx="1779974" cy="339708"/>
          </a:xfrm>
          <a:prstGeom prst="rect">
            <a:avLst/>
          </a:prstGeom>
        </p:spPr>
        <p:txBody>
          <a:bodyPr wrap="none" lIns="68580" tIns="34290" rIns="68580" bIns="34290">
            <a:spAutoFit/>
          </a:bodyPr>
          <a:lstStyle/>
          <a:p>
            <a:pPr>
              <a:lnSpc>
                <a:spcPct val="120000"/>
              </a:lnSpc>
            </a:pPr>
            <a:r>
              <a:rPr lang="zh-CN" altLang="en-US" sz="1600" dirty="0">
                <a:latin typeface="微软雅黑" panose="020B0503020204020204" pitchFamily="34" charset="-122"/>
                <a:ea typeface="微软雅黑" panose="020B0503020204020204" pitchFamily="34" charset="-122"/>
              </a:rPr>
              <a:t>单击此处添加文字</a:t>
            </a:r>
            <a:endParaRPr lang="zh-CN" altLang="en-US" sz="1600" dirty="0">
              <a:latin typeface="微软雅黑" panose="020B0503020204020204" pitchFamily="34" charset="-122"/>
              <a:ea typeface="微软雅黑" panose="020B0503020204020204" pitchFamily="34" charset="-122"/>
            </a:endParaRPr>
          </a:p>
        </p:txBody>
      </p:sp>
      <p:sp>
        <p:nvSpPr>
          <p:cNvPr id="27" name="矩形 26"/>
          <p:cNvSpPr/>
          <p:nvPr/>
        </p:nvSpPr>
        <p:spPr>
          <a:xfrm>
            <a:off x="6083683" y="3890441"/>
            <a:ext cx="1779974" cy="339708"/>
          </a:xfrm>
          <a:prstGeom prst="rect">
            <a:avLst/>
          </a:prstGeom>
        </p:spPr>
        <p:txBody>
          <a:bodyPr wrap="none" lIns="68580" tIns="34290" rIns="68580" bIns="34290">
            <a:spAutoFit/>
          </a:bodyPr>
          <a:lstStyle/>
          <a:p>
            <a:pPr>
              <a:lnSpc>
                <a:spcPct val="120000"/>
              </a:lnSpc>
            </a:pPr>
            <a:r>
              <a:rPr lang="zh-CN" altLang="en-US" sz="1600" dirty="0">
                <a:latin typeface="微软雅黑" panose="020B0503020204020204" pitchFamily="34" charset="-122"/>
                <a:ea typeface="微软雅黑" panose="020B0503020204020204" pitchFamily="34" charset="-122"/>
              </a:rPr>
              <a:t>单击此处添加文字</a:t>
            </a:r>
            <a:endParaRPr lang="zh-CN" altLang="en-US" sz="1600" dirty="0">
              <a:latin typeface="微软雅黑" panose="020B0503020204020204" pitchFamily="34" charset="-122"/>
              <a:ea typeface="微软雅黑" panose="020B0503020204020204" pitchFamily="34" charset="-122"/>
            </a:endParaRPr>
          </a:p>
        </p:txBody>
      </p:sp>
      <p:sp>
        <p:nvSpPr>
          <p:cNvPr id="28" name="矩形 27"/>
          <p:cNvSpPr/>
          <p:nvPr/>
        </p:nvSpPr>
        <p:spPr>
          <a:xfrm>
            <a:off x="1141603" y="3924818"/>
            <a:ext cx="1779974" cy="339708"/>
          </a:xfrm>
          <a:prstGeom prst="rect">
            <a:avLst/>
          </a:prstGeom>
        </p:spPr>
        <p:txBody>
          <a:bodyPr wrap="none" lIns="68580" tIns="34290" rIns="68580" bIns="34290">
            <a:spAutoFit/>
          </a:bodyPr>
          <a:lstStyle/>
          <a:p>
            <a:pPr>
              <a:lnSpc>
                <a:spcPct val="120000"/>
              </a:lnSpc>
            </a:pPr>
            <a:r>
              <a:rPr lang="zh-CN" altLang="en-US" sz="1600" dirty="0">
                <a:latin typeface="微软雅黑" panose="020B0503020204020204" pitchFamily="34" charset="-122"/>
                <a:ea typeface="微软雅黑" panose="020B0503020204020204" pitchFamily="34" charset="-122"/>
              </a:rPr>
              <a:t>单击此处添加文字</a:t>
            </a:r>
            <a:endParaRPr lang="zh-CN" altLang="en-US" sz="1600" dirty="0">
              <a:latin typeface="微软雅黑" panose="020B0503020204020204" pitchFamily="34" charset="-122"/>
              <a:ea typeface="微软雅黑" panose="020B0503020204020204" pitchFamily="34" charset="-122"/>
            </a:endParaRPr>
          </a:p>
        </p:txBody>
      </p:sp>
      <p:sp>
        <p:nvSpPr>
          <p:cNvPr id="29" name="矩形 28"/>
          <p:cNvSpPr/>
          <p:nvPr/>
        </p:nvSpPr>
        <p:spPr>
          <a:xfrm>
            <a:off x="827584" y="2509882"/>
            <a:ext cx="1779974" cy="339708"/>
          </a:xfrm>
          <a:prstGeom prst="rect">
            <a:avLst/>
          </a:prstGeom>
        </p:spPr>
        <p:txBody>
          <a:bodyPr wrap="none" lIns="68580" tIns="34290" rIns="68580" bIns="34290">
            <a:spAutoFit/>
          </a:bodyPr>
          <a:lstStyle/>
          <a:p>
            <a:pPr>
              <a:lnSpc>
                <a:spcPct val="120000"/>
              </a:lnSpc>
            </a:pPr>
            <a:r>
              <a:rPr lang="zh-CN" altLang="en-US" sz="1600" dirty="0">
                <a:latin typeface="微软雅黑" panose="020B0503020204020204" pitchFamily="34" charset="-122"/>
                <a:ea typeface="微软雅黑" panose="020B0503020204020204" pitchFamily="34" charset="-122"/>
              </a:rPr>
              <a:t>单击此处添加文字</a:t>
            </a:r>
            <a:endParaRPr lang="zh-CN" altLang="en-US" sz="1600" dirty="0">
              <a:latin typeface="微软雅黑" panose="020B0503020204020204" pitchFamily="34" charset="-122"/>
              <a:ea typeface="微软雅黑" panose="020B0503020204020204" pitchFamily="34" charset="-122"/>
            </a:endParaRPr>
          </a:p>
        </p:txBody>
      </p:sp>
      <p:sp>
        <p:nvSpPr>
          <p:cNvPr id="30" name="矩形 29"/>
          <p:cNvSpPr/>
          <p:nvPr/>
        </p:nvSpPr>
        <p:spPr>
          <a:xfrm>
            <a:off x="1165935" y="1211516"/>
            <a:ext cx="1779974" cy="339708"/>
          </a:xfrm>
          <a:prstGeom prst="rect">
            <a:avLst/>
          </a:prstGeom>
        </p:spPr>
        <p:txBody>
          <a:bodyPr wrap="none" lIns="68580" tIns="34290" rIns="68580" bIns="34290">
            <a:spAutoFit/>
          </a:bodyPr>
          <a:lstStyle/>
          <a:p>
            <a:pPr>
              <a:lnSpc>
                <a:spcPct val="120000"/>
              </a:lnSpc>
            </a:pPr>
            <a:r>
              <a:rPr lang="zh-CN" altLang="en-US" sz="1600" dirty="0">
                <a:latin typeface="微软雅黑" panose="020B0503020204020204" pitchFamily="34" charset="-122"/>
                <a:ea typeface="微软雅黑" panose="020B0503020204020204" pitchFamily="34" charset="-122"/>
              </a:rPr>
              <a:t>单击此处添加文字</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5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Scale>
                                      <p:cBhvr>
                                        <p:cTn id="22" dur="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500" decel="50000" fill="hold">
                                          <p:stCondLst>
                                            <p:cond delay="0"/>
                                          </p:stCondLst>
                                        </p:cTn>
                                        <p:tgtEl>
                                          <p:spTgt spid="14"/>
                                        </p:tgtEl>
                                        <p:attrNameLst>
                                          <p:attrName>ppt_x</p:attrName>
                                          <p:attrName>ppt_y</p:attrName>
                                        </p:attrNameLst>
                                      </p:cBhvr>
                                    </p:animMotion>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2000"/>
                            </p:stCondLst>
                            <p:childTnLst>
                              <p:par>
                                <p:cTn id="29" presetID="8" presetClass="emph" presetSubtype="0" repeatCount="2000" fill="hold" nodeType="afterEffect">
                                  <p:stCondLst>
                                    <p:cond delay="0"/>
                                  </p:stCondLst>
                                  <p:childTnLst>
                                    <p:animRot by="21600000">
                                      <p:cBhvr>
                                        <p:cTn id="30" dur="500" fill="hold"/>
                                        <p:tgtEl>
                                          <p:spTgt spid="9"/>
                                        </p:tgtEl>
                                        <p:attrNameLst>
                                          <p:attrName>r</p:attrName>
                                        </p:attrNameLst>
                                      </p:cBhvr>
                                    </p:animRot>
                                  </p:childTnLst>
                                </p:cTn>
                              </p:par>
                            </p:childTnLst>
                          </p:cTn>
                        </p:par>
                        <p:par>
                          <p:cTn id="31" fill="hold">
                            <p:stCondLst>
                              <p:cond delay="2500"/>
                            </p:stCondLst>
                            <p:childTnLst>
                              <p:par>
                                <p:cTn id="32" presetID="53" presetClass="entr" presetSubtype="528"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anim calcmode="lin" valueType="num">
                                      <p:cBhvr>
                                        <p:cTn id="37" dur="250" fill="hold"/>
                                        <p:tgtEl>
                                          <p:spTgt spid="17"/>
                                        </p:tgtEl>
                                        <p:attrNameLst>
                                          <p:attrName>ppt_x</p:attrName>
                                        </p:attrNameLst>
                                      </p:cBhvr>
                                      <p:tavLst>
                                        <p:tav tm="0">
                                          <p:val>
                                            <p:fltVal val="0.5"/>
                                          </p:val>
                                        </p:tav>
                                        <p:tav tm="100000">
                                          <p:val>
                                            <p:strVal val="#ppt_x"/>
                                          </p:val>
                                        </p:tav>
                                      </p:tavLst>
                                    </p:anim>
                                    <p:anim calcmode="lin" valueType="num">
                                      <p:cBhvr>
                                        <p:cTn id="38" dur="250" fill="hold"/>
                                        <p:tgtEl>
                                          <p:spTgt spid="17"/>
                                        </p:tgtEl>
                                        <p:attrNameLst>
                                          <p:attrName>ppt_y</p:attrName>
                                        </p:attrNameLst>
                                      </p:cBhvr>
                                      <p:tavLst>
                                        <p:tav tm="0">
                                          <p:val>
                                            <p:fltVal val="0.5"/>
                                          </p:val>
                                        </p:tav>
                                        <p:tav tm="100000">
                                          <p:val>
                                            <p:strVal val="#ppt_y"/>
                                          </p:val>
                                        </p:tav>
                                      </p:tavLst>
                                    </p:anim>
                                  </p:childTnLst>
                                </p:cTn>
                              </p:par>
                            </p:childTnLst>
                          </p:cTn>
                        </p:par>
                        <p:par>
                          <p:cTn id="39" fill="hold">
                            <p:stCondLst>
                              <p:cond delay="3000"/>
                            </p:stCondLst>
                            <p:childTnLst>
                              <p:par>
                                <p:cTn id="40" presetID="22" presetClass="entr" presetSubtype="2"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right)">
                                      <p:cBhvr>
                                        <p:cTn id="42" dur="500"/>
                                        <p:tgtEl>
                                          <p:spTgt spid="30"/>
                                        </p:tgtEl>
                                      </p:cBhvr>
                                    </p:animEffect>
                                  </p:childTnLst>
                                </p:cTn>
                              </p:par>
                            </p:childTnLst>
                          </p:cTn>
                        </p:par>
                        <p:par>
                          <p:cTn id="43" fill="hold">
                            <p:stCondLst>
                              <p:cond delay="3500"/>
                            </p:stCondLst>
                            <p:childTnLst>
                              <p:par>
                                <p:cTn id="44" presetID="53" presetClass="entr" presetSubtype="528"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250" fill="hold"/>
                                        <p:tgtEl>
                                          <p:spTgt spid="18"/>
                                        </p:tgtEl>
                                        <p:attrNameLst>
                                          <p:attrName>ppt_w</p:attrName>
                                        </p:attrNameLst>
                                      </p:cBhvr>
                                      <p:tavLst>
                                        <p:tav tm="0">
                                          <p:val>
                                            <p:fltVal val="0"/>
                                          </p:val>
                                        </p:tav>
                                        <p:tav tm="100000">
                                          <p:val>
                                            <p:strVal val="#ppt_w"/>
                                          </p:val>
                                        </p:tav>
                                      </p:tavLst>
                                    </p:anim>
                                    <p:anim calcmode="lin" valueType="num">
                                      <p:cBhvr>
                                        <p:cTn id="47" dur="250" fill="hold"/>
                                        <p:tgtEl>
                                          <p:spTgt spid="18"/>
                                        </p:tgtEl>
                                        <p:attrNameLst>
                                          <p:attrName>ppt_h</p:attrName>
                                        </p:attrNameLst>
                                      </p:cBhvr>
                                      <p:tavLst>
                                        <p:tav tm="0">
                                          <p:val>
                                            <p:fltVal val="0"/>
                                          </p:val>
                                        </p:tav>
                                        <p:tav tm="100000">
                                          <p:val>
                                            <p:strVal val="#ppt_h"/>
                                          </p:val>
                                        </p:tav>
                                      </p:tavLst>
                                    </p:anim>
                                    <p:animEffect transition="in" filter="fade">
                                      <p:cBhvr>
                                        <p:cTn id="48" dur="250"/>
                                        <p:tgtEl>
                                          <p:spTgt spid="18"/>
                                        </p:tgtEl>
                                      </p:cBhvr>
                                    </p:animEffect>
                                    <p:anim calcmode="lin" valueType="num">
                                      <p:cBhvr>
                                        <p:cTn id="49" dur="250" fill="hold"/>
                                        <p:tgtEl>
                                          <p:spTgt spid="18"/>
                                        </p:tgtEl>
                                        <p:attrNameLst>
                                          <p:attrName>ppt_x</p:attrName>
                                        </p:attrNameLst>
                                      </p:cBhvr>
                                      <p:tavLst>
                                        <p:tav tm="0">
                                          <p:val>
                                            <p:fltVal val="0.5"/>
                                          </p:val>
                                        </p:tav>
                                        <p:tav tm="100000">
                                          <p:val>
                                            <p:strVal val="#ppt_x"/>
                                          </p:val>
                                        </p:tav>
                                      </p:tavLst>
                                    </p:anim>
                                    <p:anim calcmode="lin" valueType="num">
                                      <p:cBhvr>
                                        <p:cTn id="50" dur="250" fill="hold"/>
                                        <p:tgtEl>
                                          <p:spTgt spid="18"/>
                                        </p:tgtEl>
                                        <p:attrNameLst>
                                          <p:attrName>ppt_y</p:attrName>
                                        </p:attrNameLst>
                                      </p:cBhvr>
                                      <p:tavLst>
                                        <p:tav tm="0">
                                          <p:val>
                                            <p:fltVal val="0.5"/>
                                          </p:val>
                                        </p:tav>
                                        <p:tav tm="100000">
                                          <p:val>
                                            <p:strVal val="#ppt_y"/>
                                          </p:val>
                                        </p:tav>
                                      </p:tavLst>
                                    </p:anim>
                                  </p:childTnLst>
                                </p:cTn>
                              </p:par>
                            </p:childTnLst>
                          </p:cTn>
                        </p:par>
                        <p:par>
                          <p:cTn id="51" fill="hold">
                            <p:stCondLst>
                              <p:cond delay="4000"/>
                            </p:stCondLst>
                            <p:childTnLst>
                              <p:par>
                                <p:cTn id="52" presetID="22" presetClass="entr" presetSubtype="2"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right)">
                                      <p:cBhvr>
                                        <p:cTn id="54" dur="500"/>
                                        <p:tgtEl>
                                          <p:spTgt spid="29"/>
                                        </p:tgtEl>
                                      </p:cBhvr>
                                    </p:animEffect>
                                  </p:childTnLst>
                                </p:cTn>
                              </p:par>
                            </p:childTnLst>
                          </p:cTn>
                        </p:par>
                        <p:par>
                          <p:cTn id="55" fill="hold">
                            <p:stCondLst>
                              <p:cond delay="4500"/>
                            </p:stCondLst>
                            <p:childTnLst>
                              <p:par>
                                <p:cTn id="56" presetID="53" presetClass="entr" presetSubtype="528"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250" fill="hold"/>
                                        <p:tgtEl>
                                          <p:spTgt spid="19"/>
                                        </p:tgtEl>
                                        <p:attrNameLst>
                                          <p:attrName>ppt_w</p:attrName>
                                        </p:attrNameLst>
                                      </p:cBhvr>
                                      <p:tavLst>
                                        <p:tav tm="0">
                                          <p:val>
                                            <p:fltVal val="0"/>
                                          </p:val>
                                        </p:tav>
                                        <p:tav tm="100000">
                                          <p:val>
                                            <p:strVal val="#ppt_w"/>
                                          </p:val>
                                        </p:tav>
                                      </p:tavLst>
                                    </p:anim>
                                    <p:anim calcmode="lin" valueType="num">
                                      <p:cBhvr>
                                        <p:cTn id="59" dur="250" fill="hold"/>
                                        <p:tgtEl>
                                          <p:spTgt spid="19"/>
                                        </p:tgtEl>
                                        <p:attrNameLst>
                                          <p:attrName>ppt_h</p:attrName>
                                        </p:attrNameLst>
                                      </p:cBhvr>
                                      <p:tavLst>
                                        <p:tav tm="0">
                                          <p:val>
                                            <p:fltVal val="0"/>
                                          </p:val>
                                        </p:tav>
                                        <p:tav tm="100000">
                                          <p:val>
                                            <p:strVal val="#ppt_h"/>
                                          </p:val>
                                        </p:tav>
                                      </p:tavLst>
                                    </p:anim>
                                    <p:animEffect transition="in" filter="fade">
                                      <p:cBhvr>
                                        <p:cTn id="60" dur="250"/>
                                        <p:tgtEl>
                                          <p:spTgt spid="19"/>
                                        </p:tgtEl>
                                      </p:cBhvr>
                                    </p:animEffect>
                                    <p:anim calcmode="lin" valueType="num">
                                      <p:cBhvr>
                                        <p:cTn id="61" dur="250" fill="hold"/>
                                        <p:tgtEl>
                                          <p:spTgt spid="19"/>
                                        </p:tgtEl>
                                        <p:attrNameLst>
                                          <p:attrName>ppt_x</p:attrName>
                                        </p:attrNameLst>
                                      </p:cBhvr>
                                      <p:tavLst>
                                        <p:tav tm="0">
                                          <p:val>
                                            <p:fltVal val="0.5"/>
                                          </p:val>
                                        </p:tav>
                                        <p:tav tm="100000">
                                          <p:val>
                                            <p:strVal val="#ppt_x"/>
                                          </p:val>
                                        </p:tav>
                                      </p:tavLst>
                                    </p:anim>
                                    <p:anim calcmode="lin" valueType="num">
                                      <p:cBhvr>
                                        <p:cTn id="62" dur="250" fill="hold"/>
                                        <p:tgtEl>
                                          <p:spTgt spid="19"/>
                                        </p:tgtEl>
                                        <p:attrNameLst>
                                          <p:attrName>ppt_y</p:attrName>
                                        </p:attrNameLst>
                                      </p:cBhvr>
                                      <p:tavLst>
                                        <p:tav tm="0">
                                          <p:val>
                                            <p:fltVal val="0.5"/>
                                          </p:val>
                                        </p:tav>
                                        <p:tav tm="100000">
                                          <p:val>
                                            <p:strVal val="#ppt_y"/>
                                          </p:val>
                                        </p:tav>
                                      </p:tavLst>
                                    </p:anim>
                                  </p:childTnLst>
                                </p:cTn>
                              </p:par>
                            </p:childTnLst>
                          </p:cTn>
                        </p:par>
                        <p:par>
                          <p:cTn id="63" fill="hold">
                            <p:stCondLst>
                              <p:cond delay="5000"/>
                            </p:stCondLst>
                            <p:childTnLst>
                              <p:par>
                                <p:cTn id="64" presetID="22" presetClass="entr" presetSubtype="2" fill="hold" grpId="0" nodeType="after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right)">
                                      <p:cBhvr>
                                        <p:cTn id="66" dur="500"/>
                                        <p:tgtEl>
                                          <p:spTgt spid="28"/>
                                        </p:tgtEl>
                                      </p:cBhvr>
                                    </p:animEffect>
                                  </p:childTnLst>
                                </p:cTn>
                              </p:par>
                            </p:childTnLst>
                          </p:cTn>
                        </p:par>
                        <p:par>
                          <p:cTn id="67" fill="hold">
                            <p:stCondLst>
                              <p:cond delay="5500"/>
                            </p:stCondLst>
                            <p:childTnLst>
                              <p:par>
                                <p:cTn id="68" presetID="53" presetClass="entr" presetSubtype="528"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250" fill="hold"/>
                                        <p:tgtEl>
                                          <p:spTgt spid="15"/>
                                        </p:tgtEl>
                                        <p:attrNameLst>
                                          <p:attrName>ppt_w</p:attrName>
                                        </p:attrNameLst>
                                      </p:cBhvr>
                                      <p:tavLst>
                                        <p:tav tm="0">
                                          <p:val>
                                            <p:fltVal val="0"/>
                                          </p:val>
                                        </p:tav>
                                        <p:tav tm="100000">
                                          <p:val>
                                            <p:strVal val="#ppt_w"/>
                                          </p:val>
                                        </p:tav>
                                      </p:tavLst>
                                    </p:anim>
                                    <p:anim calcmode="lin" valueType="num">
                                      <p:cBhvr>
                                        <p:cTn id="71" dur="250" fill="hold"/>
                                        <p:tgtEl>
                                          <p:spTgt spid="15"/>
                                        </p:tgtEl>
                                        <p:attrNameLst>
                                          <p:attrName>ppt_h</p:attrName>
                                        </p:attrNameLst>
                                      </p:cBhvr>
                                      <p:tavLst>
                                        <p:tav tm="0">
                                          <p:val>
                                            <p:fltVal val="0"/>
                                          </p:val>
                                        </p:tav>
                                        <p:tav tm="100000">
                                          <p:val>
                                            <p:strVal val="#ppt_h"/>
                                          </p:val>
                                        </p:tav>
                                      </p:tavLst>
                                    </p:anim>
                                    <p:animEffect transition="in" filter="fade">
                                      <p:cBhvr>
                                        <p:cTn id="72" dur="250"/>
                                        <p:tgtEl>
                                          <p:spTgt spid="15"/>
                                        </p:tgtEl>
                                      </p:cBhvr>
                                    </p:animEffect>
                                    <p:anim calcmode="lin" valueType="num">
                                      <p:cBhvr>
                                        <p:cTn id="73" dur="250" fill="hold"/>
                                        <p:tgtEl>
                                          <p:spTgt spid="15"/>
                                        </p:tgtEl>
                                        <p:attrNameLst>
                                          <p:attrName>ppt_x</p:attrName>
                                        </p:attrNameLst>
                                      </p:cBhvr>
                                      <p:tavLst>
                                        <p:tav tm="0">
                                          <p:val>
                                            <p:fltVal val="0.5"/>
                                          </p:val>
                                        </p:tav>
                                        <p:tav tm="100000">
                                          <p:val>
                                            <p:strVal val="#ppt_x"/>
                                          </p:val>
                                        </p:tav>
                                      </p:tavLst>
                                    </p:anim>
                                    <p:anim calcmode="lin" valueType="num">
                                      <p:cBhvr>
                                        <p:cTn id="74" dur="250" fill="hold"/>
                                        <p:tgtEl>
                                          <p:spTgt spid="15"/>
                                        </p:tgtEl>
                                        <p:attrNameLst>
                                          <p:attrName>ppt_y</p:attrName>
                                        </p:attrNameLst>
                                      </p:cBhvr>
                                      <p:tavLst>
                                        <p:tav tm="0">
                                          <p:val>
                                            <p:fltVal val="0.5"/>
                                          </p:val>
                                        </p:tav>
                                        <p:tav tm="100000">
                                          <p:val>
                                            <p:strVal val="#ppt_y"/>
                                          </p:val>
                                        </p:tav>
                                      </p:tavLst>
                                    </p:anim>
                                  </p:childTnLst>
                                </p:cTn>
                              </p:par>
                            </p:childTnLst>
                          </p:cTn>
                        </p:par>
                        <p:par>
                          <p:cTn id="75" fill="hold">
                            <p:stCondLst>
                              <p:cond delay="6000"/>
                            </p:stCondLst>
                            <p:childTnLst>
                              <p:par>
                                <p:cTn id="76" presetID="22" presetClass="entr" presetSubtype="8" fill="hold" grpId="0" nodeType="after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wipe(left)">
                                      <p:cBhvr>
                                        <p:cTn id="78" dur="500"/>
                                        <p:tgtEl>
                                          <p:spTgt spid="25"/>
                                        </p:tgtEl>
                                      </p:cBhvr>
                                    </p:animEffect>
                                  </p:childTnLst>
                                </p:cTn>
                              </p:par>
                            </p:childTnLst>
                          </p:cTn>
                        </p:par>
                        <p:par>
                          <p:cTn id="79" fill="hold">
                            <p:stCondLst>
                              <p:cond delay="6500"/>
                            </p:stCondLst>
                            <p:childTnLst>
                              <p:par>
                                <p:cTn id="80" presetID="53" presetClass="entr" presetSubtype="528" fill="hold" grpId="0" nodeType="after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250" fill="hold"/>
                                        <p:tgtEl>
                                          <p:spTgt spid="16"/>
                                        </p:tgtEl>
                                        <p:attrNameLst>
                                          <p:attrName>ppt_w</p:attrName>
                                        </p:attrNameLst>
                                      </p:cBhvr>
                                      <p:tavLst>
                                        <p:tav tm="0">
                                          <p:val>
                                            <p:fltVal val="0"/>
                                          </p:val>
                                        </p:tav>
                                        <p:tav tm="100000">
                                          <p:val>
                                            <p:strVal val="#ppt_w"/>
                                          </p:val>
                                        </p:tav>
                                      </p:tavLst>
                                    </p:anim>
                                    <p:anim calcmode="lin" valueType="num">
                                      <p:cBhvr>
                                        <p:cTn id="83" dur="250" fill="hold"/>
                                        <p:tgtEl>
                                          <p:spTgt spid="16"/>
                                        </p:tgtEl>
                                        <p:attrNameLst>
                                          <p:attrName>ppt_h</p:attrName>
                                        </p:attrNameLst>
                                      </p:cBhvr>
                                      <p:tavLst>
                                        <p:tav tm="0">
                                          <p:val>
                                            <p:fltVal val="0"/>
                                          </p:val>
                                        </p:tav>
                                        <p:tav tm="100000">
                                          <p:val>
                                            <p:strVal val="#ppt_h"/>
                                          </p:val>
                                        </p:tav>
                                      </p:tavLst>
                                    </p:anim>
                                    <p:animEffect transition="in" filter="fade">
                                      <p:cBhvr>
                                        <p:cTn id="84" dur="250"/>
                                        <p:tgtEl>
                                          <p:spTgt spid="16"/>
                                        </p:tgtEl>
                                      </p:cBhvr>
                                    </p:animEffect>
                                    <p:anim calcmode="lin" valueType="num">
                                      <p:cBhvr>
                                        <p:cTn id="85" dur="250" fill="hold"/>
                                        <p:tgtEl>
                                          <p:spTgt spid="16"/>
                                        </p:tgtEl>
                                        <p:attrNameLst>
                                          <p:attrName>ppt_x</p:attrName>
                                        </p:attrNameLst>
                                      </p:cBhvr>
                                      <p:tavLst>
                                        <p:tav tm="0">
                                          <p:val>
                                            <p:fltVal val="0.5"/>
                                          </p:val>
                                        </p:tav>
                                        <p:tav tm="100000">
                                          <p:val>
                                            <p:strVal val="#ppt_x"/>
                                          </p:val>
                                        </p:tav>
                                      </p:tavLst>
                                    </p:anim>
                                    <p:anim calcmode="lin" valueType="num">
                                      <p:cBhvr>
                                        <p:cTn id="86" dur="250" fill="hold"/>
                                        <p:tgtEl>
                                          <p:spTgt spid="16"/>
                                        </p:tgtEl>
                                        <p:attrNameLst>
                                          <p:attrName>ppt_y</p:attrName>
                                        </p:attrNameLst>
                                      </p:cBhvr>
                                      <p:tavLst>
                                        <p:tav tm="0">
                                          <p:val>
                                            <p:fltVal val="0.5"/>
                                          </p:val>
                                        </p:tav>
                                        <p:tav tm="100000">
                                          <p:val>
                                            <p:strVal val="#ppt_y"/>
                                          </p:val>
                                        </p:tav>
                                      </p:tavLst>
                                    </p:anim>
                                  </p:childTnLst>
                                </p:cTn>
                              </p:par>
                            </p:childTnLst>
                          </p:cTn>
                        </p:par>
                        <p:par>
                          <p:cTn id="87" fill="hold">
                            <p:stCondLst>
                              <p:cond delay="7000"/>
                            </p:stCondLst>
                            <p:childTnLst>
                              <p:par>
                                <p:cTn id="88" presetID="22" presetClass="entr" presetSubtype="8" fill="hold" grpId="0" nodeType="after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wipe(left)">
                                      <p:cBhvr>
                                        <p:cTn id="90" dur="500"/>
                                        <p:tgtEl>
                                          <p:spTgt spid="26"/>
                                        </p:tgtEl>
                                      </p:cBhvr>
                                    </p:animEffect>
                                  </p:childTnLst>
                                </p:cTn>
                              </p:par>
                            </p:childTnLst>
                          </p:cTn>
                        </p:par>
                        <p:par>
                          <p:cTn id="91" fill="hold">
                            <p:stCondLst>
                              <p:cond delay="7500"/>
                            </p:stCondLst>
                            <p:childTnLst>
                              <p:par>
                                <p:cTn id="92" presetID="53" presetClass="entr" presetSubtype="528" fill="hold" grpId="0" nodeType="afterEffect">
                                  <p:stCondLst>
                                    <p:cond delay="0"/>
                                  </p:stCondLst>
                                  <p:childTnLst>
                                    <p:set>
                                      <p:cBhvr>
                                        <p:cTn id="93" dur="1" fill="hold">
                                          <p:stCondLst>
                                            <p:cond delay="0"/>
                                          </p:stCondLst>
                                        </p:cTn>
                                        <p:tgtEl>
                                          <p:spTgt spid="24"/>
                                        </p:tgtEl>
                                        <p:attrNameLst>
                                          <p:attrName>style.visibility</p:attrName>
                                        </p:attrNameLst>
                                      </p:cBhvr>
                                      <p:to>
                                        <p:strVal val="visible"/>
                                      </p:to>
                                    </p:set>
                                    <p:anim calcmode="lin" valueType="num">
                                      <p:cBhvr>
                                        <p:cTn id="94" dur="250" fill="hold"/>
                                        <p:tgtEl>
                                          <p:spTgt spid="24"/>
                                        </p:tgtEl>
                                        <p:attrNameLst>
                                          <p:attrName>ppt_w</p:attrName>
                                        </p:attrNameLst>
                                      </p:cBhvr>
                                      <p:tavLst>
                                        <p:tav tm="0">
                                          <p:val>
                                            <p:fltVal val="0"/>
                                          </p:val>
                                        </p:tav>
                                        <p:tav tm="100000">
                                          <p:val>
                                            <p:strVal val="#ppt_w"/>
                                          </p:val>
                                        </p:tav>
                                      </p:tavLst>
                                    </p:anim>
                                    <p:anim calcmode="lin" valueType="num">
                                      <p:cBhvr>
                                        <p:cTn id="95" dur="250" fill="hold"/>
                                        <p:tgtEl>
                                          <p:spTgt spid="24"/>
                                        </p:tgtEl>
                                        <p:attrNameLst>
                                          <p:attrName>ppt_h</p:attrName>
                                        </p:attrNameLst>
                                      </p:cBhvr>
                                      <p:tavLst>
                                        <p:tav tm="0">
                                          <p:val>
                                            <p:fltVal val="0"/>
                                          </p:val>
                                        </p:tav>
                                        <p:tav tm="100000">
                                          <p:val>
                                            <p:strVal val="#ppt_h"/>
                                          </p:val>
                                        </p:tav>
                                      </p:tavLst>
                                    </p:anim>
                                    <p:animEffect transition="in" filter="fade">
                                      <p:cBhvr>
                                        <p:cTn id="96" dur="250"/>
                                        <p:tgtEl>
                                          <p:spTgt spid="24"/>
                                        </p:tgtEl>
                                      </p:cBhvr>
                                    </p:animEffect>
                                    <p:anim calcmode="lin" valueType="num">
                                      <p:cBhvr>
                                        <p:cTn id="97" dur="250" fill="hold"/>
                                        <p:tgtEl>
                                          <p:spTgt spid="24"/>
                                        </p:tgtEl>
                                        <p:attrNameLst>
                                          <p:attrName>ppt_x</p:attrName>
                                        </p:attrNameLst>
                                      </p:cBhvr>
                                      <p:tavLst>
                                        <p:tav tm="0">
                                          <p:val>
                                            <p:fltVal val="0.5"/>
                                          </p:val>
                                        </p:tav>
                                        <p:tav tm="100000">
                                          <p:val>
                                            <p:strVal val="#ppt_x"/>
                                          </p:val>
                                        </p:tav>
                                      </p:tavLst>
                                    </p:anim>
                                    <p:anim calcmode="lin" valueType="num">
                                      <p:cBhvr>
                                        <p:cTn id="98" dur="250" fill="hold"/>
                                        <p:tgtEl>
                                          <p:spTgt spid="24"/>
                                        </p:tgtEl>
                                        <p:attrNameLst>
                                          <p:attrName>ppt_y</p:attrName>
                                        </p:attrNameLst>
                                      </p:cBhvr>
                                      <p:tavLst>
                                        <p:tav tm="0">
                                          <p:val>
                                            <p:fltVal val="0.5"/>
                                          </p:val>
                                        </p:tav>
                                        <p:tav tm="100000">
                                          <p:val>
                                            <p:strVal val="#ppt_y"/>
                                          </p:val>
                                        </p:tav>
                                      </p:tavLst>
                                    </p:anim>
                                  </p:childTnLst>
                                </p:cTn>
                              </p:par>
                            </p:childTnLst>
                          </p:cTn>
                        </p:par>
                        <p:par>
                          <p:cTn id="99" fill="hold">
                            <p:stCondLst>
                              <p:cond delay="8000"/>
                            </p:stCondLst>
                            <p:childTnLst>
                              <p:par>
                                <p:cTn id="100" presetID="22" presetClass="entr" presetSubtype="8" fill="hold" grpId="0" nodeType="after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wipe(left)">
                                      <p:cBhvr>
                                        <p:cTn id="10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15" grpId="0" animBg="1"/>
      <p:bldP spid="16" grpId="0" animBg="1"/>
      <p:bldP spid="17" grpId="0" animBg="1"/>
      <p:bldP spid="18" grpId="0" animBg="1"/>
      <p:bldP spid="19" grpId="0" animBg="1"/>
      <p:bldP spid="24" grpId="0" animBg="1"/>
      <p:bldP spid="25" grpId="0"/>
      <p:bldP spid="26" grpId="0"/>
      <p:bldP spid="27" grpId="0"/>
      <p:bldP spid="28" grpId="0"/>
      <p:bldP spid="29" grpId="0"/>
      <p:bldP spid="30" grpId="0"/>
    </p:bldLst>
  </p:timing>
</p:sld>
</file>

<file path=ppt/tags/tag1.xml><?xml version="1.0" encoding="utf-8"?>
<p:tagLst xmlns:p="http://schemas.openxmlformats.org/presentationml/2006/main">
  <p:tag name="MH" val="20160217203636"/>
  <p:tag name="MH_LIBRARY" val="GRAPHIC"/>
  <p:tag name="MH_TYPE" val="Other"/>
  <p:tag name="MH_ORDER" val="1"/>
</p:tagLst>
</file>

<file path=ppt/tags/tag10.xml><?xml version="1.0" encoding="utf-8"?>
<p:tagLst xmlns:p="http://schemas.openxmlformats.org/presentationml/2006/main">
  <p:tag name="MH" val="20160217203636"/>
  <p:tag name="MH_LIBRARY" val="GRAPHIC"/>
  <p:tag name="MH_TYPE" val="SubTitle"/>
  <p:tag name="MH_ORDER" val="1"/>
</p:tagLst>
</file>

<file path=ppt/tags/tag11.xml><?xml version="1.0" encoding="utf-8"?>
<p:tagLst xmlns:p="http://schemas.openxmlformats.org/presentationml/2006/main">
  <p:tag name="MH" val="20160217203636"/>
  <p:tag name="MH_LIBRARY" val="GRAPHIC"/>
  <p:tag name="MH_TYPE" val="SubTitle"/>
  <p:tag name="MH_ORDER" val="1"/>
</p:tagLst>
</file>

<file path=ppt/tags/tag12.xml><?xml version="1.0" encoding="utf-8"?>
<p:tagLst xmlns:p="http://schemas.openxmlformats.org/presentationml/2006/main">
  <p:tag name="MH" val="20160217203636"/>
  <p:tag name="MH_LIBRARY" val="GRAPHIC"/>
  <p:tag name="MH_TYPE" val="SubTitle"/>
  <p:tag name="MH_ORDER" val="1"/>
</p:tagLst>
</file>

<file path=ppt/tags/tag2.xml><?xml version="1.0" encoding="utf-8"?>
<p:tagLst xmlns:p="http://schemas.openxmlformats.org/presentationml/2006/main">
  <p:tag name="MH" val="20160217203636"/>
  <p:tag name="MH_LIBRARY" val="GRAPHIC"/>
  <p:tag name="MH_TYPE" val="SubTitle"/>
  <p:tag name="MH_ORDER" val="1"/>
</p:tagLst>
</file>

<file path=ppt/tags/tag3.xml><?xml version="1.0" encoding="utf-8"?>
<p:tagLst xmlns:p="http://schemas.openxmlformats.org/presentationml/2006/main">
  <p:tag name="MH" val="20160217203636"/>
  <p:tag name="MH_LIBRARY" val="GRAPHIC"/>
  <p:tag name="MH_TYPE" val="Other"/>
  <p:tag name="MH_ORDER" val="2"/>
</p:tagLst>
</file>

<file path=ppt/tags/tag4.xml><?xml version="1.0" encoding="utf-8"?>
<p:tagLst xmlns:p="http://schemas.openxmlformats.org/presentationml/2006/main">
  <p:tag name="MH" val="20160217203636"/>
  <p:tag name="MH_LIBRARY" val="GRAPHIC"/>
  <p:tag name="MH_TYPE" val="Other"/>
  <p:tag name="MH_ORDER" val="3"/>
</p:tagLst>
</file>

<file path=ppt/tags/tag5.xml><?xml version="1.0" encoding="utf-8"?>
<p:tagLst xmlns:p="http://schemas.openxmlformats.org/presentationml/2006/main">
  <p:tag name="MH" val="20160217203636"/>
  <p:tag name="MH_LIBRARY" val="GRAPHIC"/>
  <p:tag name="MH_TYPE" val="Other"/>
  <p:tag name="MH_ORDER" val="4"/>
</p:tagLst>
</file>

<file path=ppt/tags/tag6.xml><?xml version="1.0" encoding="utf-8"?>
<p:tagLst xmlns:p="http://schemas.openxmlformats.org/presentationml/2006/main">
  <p:tag name="MH" val="20160202082519"/>
  <p:tag name="MH_LIBRARY" val="GRAPHIC"/>
  <p:tag name="MH_TYPE" val="Text"/>
  <p:tag name="MH_ORDER" val="1"/>
</p:tagLst>
</file>

<file path=ppt/tags/tag7.xml><?xml version="1.0" encoding="utf-8"?>
<p:tagLst xmlns:p="http://schemas.openxmlformats.org/presentationml/2006/main">
  <p:tag name="MH" val="20160202082519"/>
  <p:tag name="MH_LIBRARY" val="GRAPHIC"/>
  <p:tag name="MH_TYPE" val="Text"/>
  <p:tag name="MH_ORDER" val="1"/>
</p:tagLst>
</file>

<file path=ppt/tags/tag8.xml><?xml version="1.0" encoding="utf-8"?>
<p:tagLst xmlns:p="http://schemas.openxmlformats.org/presentationml/2006/main">
  <p:tag name="MH" val="20160202082519"/>
  <p:tag name="MH_LIBRARY" val="GRAPHIC"/>
  <p:tag name="MH_TYPE" val="Text"/>
  <p:tag name="MH_ORDER" val="1"/>
</p:tagLst>
</file>

<file path=ppt/tags/tag9.xml><?xml version="1.0" encoding="utf-8"?>
<p:tagLst xmlns:p="http://schemas.openxmlformats.org/presentationml/2006/main">
  <p:tag name="MH" val="20160202082519"/>
  <p:tag name="MH_LIBRARY" val="GRAPHIC"/>
  <p:tag name="MH_TYPE" val="Text"/>
  <p:tag name="MH_ORDER"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6193</Words>
  <Application>WPS 演示</Application>
  <PresentationFormat>自定义</PresentationFormat>
  <Paragraphs>777</Paragraphs>
  <Slides>40</Slides>
  <Notes>0</Notes>
  <HiddenSlides>0</HiddenSlides>
  <MMClips>1</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40</vt:i4>
      </vt:variant>
    </vt:vector>
  </HeadingPairs>
  <TitlesOfParts>
    <vt:vector size="66" baseType="lpstr">
      <vt:lpstr>Arial</vt:lpstr>
      <vt:lpstr>宋体</vt:lpstr>
      <vt:lpstr>Wingdings</vt:lpstr>
      <vt:lpstr>华康俪金黑W8(P)</vt:lpstr>
      <vt:lpstr>微软雅黑</vt:lpstr>
      <vt:lpstr>Calibri</vt:lpstr>
      <vt:lpstr>Agency FB</vt:lpstr>
      <vt:lpstr>Times New Roman</vt:lpstr>
      <vt:lpstr>Calibri</vt:lpstr>
      <vt:lpstr>Aller Light</vt:lpstr>
      <vt:lpstr>Haettenschweiler</vt:lpstr>
      <vt:lpstr>TeXGyreAdventor</vt:lpstr>
      <vt:lpstr>MS PGothic</vt:lpstr>
      <vt:lpstr>Helvetica Light</vt:lpstr>
      <vt:lpstr>Kontrapunkt Bob</vt:lpstr>
      <vt:lpstr>Arial</vt:lpstr>
      <vt:lpstr>MS Gothic</vt:lpstr>
      <vt:lpstr>ヒラギノ角ゴ ProN W3</vt:lpstr>
      <vt:lpstr>Impact</vt:lpstr>
      <vt:lpstr>Signika</vt:lpstr>
      <vt:lpstr>Bebas Neue</vt:lpstr>
      <vt:lpstr>Adobe Arabic</vt:lpstr>
      <vt:lpstr>Calibri Light</vt:lpstr>
      <vt:lpstr>GoodVibrationsROB</vt:lpstr>
      <vt:lpstr>Wide Latin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Administrator</cp:lastModifiedBy>
  <cp:revision>144</cp:revision>
  <dcterms:created xsi:type="dcterms:W3CDTF">2017-03-24T01:19:00Z</dcterms:created>
  <dcterms:modified xsi:type="dcterms:W3CDTF">2017-05-04T07:06:57Z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