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61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5143500" type="screen16x9"/>
  <p:notesSz cx="6858000" cy="9144000"/>
  <p:embeddedFontLst>
    <p:embeddedFont>
      <p:font typeface="字心坊李林哥特体简体中文" panose="03000509000000000000" pitchFamily="65" charset="-122"/>
      <p:regular r:id="rId27"/>
    </p:embeddedFont>
    <p:embeddedFont>
      <p:font typeface="Matura MT Script Capitals" panose="03020802060602070202" pitchFamily="66" charset="0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152" y="-8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F31D3-DEB4-4A1E-A1B7-07078E1EFD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A8C8-CBAE-47AB-AB2B-412F05DC26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6"/>
            <a:ext cx="15985776" cy="51594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36872"/>
            <a:ext cx="9144000" cy="42316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99792" y="1500494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欢迎来到奇幻森林</a:t>
            </a:r>
            <a:endParaRPr lang="zh-CN" altLang="en-US" sz="36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5703" y="2167411"/>
            <a:ext cx="236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Matura MT Script Capitals" panose="03020802060602070202" pitchFamily="66" charset="0"/>
                <a:ea typeface="字心坊李林哥特体简体中文" panose="03000509000000000000" pitchFamily="65" charset="-122"/>
              </a:rPr>
              <a:t>Welcome my friend</a:t>
            </a:r>
            <a:endParaRPr lang="zh-CN" altLang="en-US" sz="2000" dirty="0">
              <a:solidFill>
                <a:schemeClr val="bg1"/>
              </a:solidFill>
              <a:latin typeface="Matura MT Script Capitals" panose="03020802060602070202" pitchFamily="66" charset="0"/>
              <a:ea typeface="字心坊李林哥特体简体中文" panose="03000509000000000000" pitchFamily="65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87574"/>
            <a:ext cx="1152128" cy="14410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370" y="2517627"/>
            <a:ext cx="1128154" cy="1689125"/>
          </a:xfrm>
          <a:prstGeom prst="rect">
            <a:avLst/>
          </a:prstGeom>
        </p:spPr>
      </p:pic>
      <p:pic>
        <p:nvPicPr>
          <p:cNvPr id="17" name="MOCCA - I Remember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3984" y="53566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99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9000" y="-15975"/>
            <a:ext cx="15985776" cy="5159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4453">
            <a:off x="251520" y="627534"/>
            <a:ext cx="2952328" cy="3113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12621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5400000">
            <a:off x="347337" y="1589771"/>
            <a:ext cx="3220617" cy="4752528"/>
            <a:chOff x="213193" y="204218"/>
            <a:chExt cx="3220617" cy="475252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063398" y="1480809"/>
              <a:ext cx="4752528" cy="219934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 flipV="1">
              <a:off x="-42126" y="1480809"/>
              <a:ext cx="4752528" cy="219934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583183" y="3795886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721900" y="843558"/>
            <a:ext cx="1082348" cy="605796"/>
            <a:chOff x="5935215" y="1435476"/>
            <a:chExt cx="1082348" cy="605796"/>
          </a:xfrm>
        </p:grpSpPr>
        <p:sp>
          <p:nvSpPr>
            <p:cNvPr id="14" name="TextBox 13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721900" y="1756324"/>
            <a:ext cx="1082348" cy="605796"/>
            <a:chOff x="5935215" y="1435476"/>
            <a:chExt cx="1082348" cy="605796"/>
          </a:xfrm>
        </p:grpSpPr>
        <p:sp>
          <p:nvSpPr>
            <p:cNvPr id="18" name="TextBox 17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721900" y="2669090"/>
            <a:ext cx="1082348" cy="605796"/>
            <a:chOff x="5935215" y="1435476"/>
            <a:chExt cx="1082348" cy="605796"/>
          </a:xfrm>
        </p:grpSpPr>
        <p:sp>
          <p:nvSpPr>
            <p:cNvPr id="21" name="TextBox 20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721900" y="3581855"/>
            <a:ext cx="1082348" cy="605796"/>
            <a:chOff x="5935215" y="1435476"/>
            <a:chExt cx="1082348" cy="605796"/>
          </a:xfrm>
        </p:grpSpPr>
        <p:sp>
          <p:nvSpPr>
            <p:cNvPr id="24" name="TextBox 23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162060" y="840861"/>
            <a:ext cx="1082348" cy="605796"/>
            <a:chOff x="5935215" y="1435476"/>
            <a:chExt cx="1082348" cy="605796"/>
          </a:xfrm>
        </p:grpSpPr>
        <p:sp>
          <p:nvSpPr>
            <p:cNvPr id="27" name="TextBox 26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162060" y="1753627"/>
            <a:ext cx="1082348" cy="605796"/>
            <a:chOff x="5935215" y="1435476"/>
            <a:chExt cx="1082348" cy="605796"/>
          </a:xfrm>
        </p:grpSpPr>
        <p:sp>
          <p:nvSpPr>
            <p:cNvPr id="30" name="TextBox 29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162060" y="2666393"/>
            <a:ext cx="1082348" cy="605796"/>
            <a:chOff x="5935215" y="1435476"/>
            <a:chExt cx="1082348" cy="605796"/>
          </a:xfrm>
        </p:grpSpPr>
        <p:sp>
          <p:nvSpPr>
            <p:cNvPr id="33" name="TextBox 32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162060" y="3579158"/>
            <a:ext cx="1082348" cy="605796"/>
            <a:chOff x="5935215" y="1435476"/>
            <a:chExt cx="1082348" cy="605796"/>
          </a:xfrm>
        </p:grpSpPr>
        <p:sp>
          <p:nvSpPr>
            <p:cNvPr id="36" name="TextBox 35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cxnSp>
        <p:nvCxnSpPr>
          <p:cNvPr id="39" name="直接连接符 38"/>
          <p:cNvCxnSpPr/>
          <p:nvPr/>
        </p:nvCxnSpPr>
        <p:spPr>
          <a:xfrm>
            <a:off x="8077696" y="631616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95521E-6 L -0.12986 0.29967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3" y="149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92696" y="-18306"/>
            <a:ext cx="15985776" cy="51594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08821"/>
            <a:ext cx="2604310" cy="3307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1845" y="10394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 rot="5400000">
            <a:off x="6684257" y="162662"/>
            <a:ext cx="2214176" cy="2583363"/>
            <a:chOff x="-10654" y="781472"/>
            <a:chExt cx="3347864" cy="390607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4" y="3138247"/>
              <a:ext cx="3347864" cy="154930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0654" y="781472"/>
              <a:ext cx="3347864" cy="1549304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 rot="5400000">
            <a:off x="6684256" y="2247455"/>
            <a:ext cx="2214176" cy="2583363"/>
            <a:chOff x="-10654" y="781472"/>
            <a:chExt cx="3347864" cy="390607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4" y="3138247"/>
              <a:ext cx="3347864" cy="154930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0654" y="781472"/>
              <a:ext cx="3347864" cy="1549304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430802" y="1323538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30802" y="3408331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8202E-6 L 0.19688 0.22305 " pathEditMode="relative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6912" y="0"/>
            <a:ext cx="15985776" cy="5159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928" y="141962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第三章</a:t>
            </a:r>
            <a:endParaRPr lang="zh-CN" altLang="en-US" sz="28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3696" y="1963657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精灵的故事</a:t>
            </a:r>
            <a:endParaRPr lang="zh-CN" altLang="en-US" sz="14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49227"/>
            <a:ext cx="5705876" cy="2640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0408" y="2868214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1117248"/>
            <a:ext cx="2993724" cy="2822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-0.02361 0.07222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6"/>
            <a:ext cx="15985776" cy="5159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44" y="1851670"/>
            <a:ext cx="2376264" cy="2398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0278" y="106297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755128" y="1094299"/>
            <a:ext cx="1082348" cy="605796"/>
            <a:chOff x="5935215" y="1435476"/>
            <a:chExt cx="1082348" cy="605796"/>
          </a:xfrm>
        </p:grpSpPr>
        <p:sp>
          <p:nvSpPr>
            <p:cNvPr id="18" name="TextBox 17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755128" y="2007065"/>
            <a:ext cx="1082348" cy="605796"/>
            <a:chOff x="5935215" y="1435476"/>
            <a:chExt cx="1082348" cy="605796"/>
          </a:xfrm>
        </p:grpSpPr>
        <p:sp>
          <p:nvSpPr>
            <p:cNvPr id="21" name="TextBox 20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755128" y="2919831"/>
            <a:ext cx="1082348" cy="605796"/>
            <a:chOff x="5935215" y="1435476"/>
            <a:chExt cx="1082348" cy="605796"/>
          </a:xfrm>
        </p:grpSpPr>
        <p:sp>
          <p:nvSpPr>
            <p:cNvPr id="24" name="TextBox 23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755128" y="3832596"/>
            <a:ext cx="1082348" cy="605796"/>
            <a:chOff x="5935215" y="1435476"/>
            <a:chExt cx="1082348" cy="605796"/>
          </a:xfrm>
        </p:grpSpPr>
        <p:sp>
          <p:nvSpPr>
            <p:cNvPr id="27" name="TextBox 26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441980" y="1094299"/>
            <a:ext cx="1082348" cy="605796"/>
            <a:chOff x="5935215" y="1435476"/>
            <a:chExt cx="1082348" cy="605796"/>
          </a:xfrm>
        </p:grpSpPr>
        <p:sp>
          <p:nvSpPr>
            <p:cNvPr id="30" name="TextBox 29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441980" y="2007065"/>
            <a:ext cx="1082348" cy="605796"/>
            <a:chOff x="5935215" y="1435476"/>
            <a:chExt cx="1082348" cy="605796"/>
          </a:xfrm>
        </p:grpSpPr>
        <p:sp>
          <p:nvSpPr>
            <p:cNvPr id="33" name="TextBox 32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441980" y="2919831"/>
            <a:ext cx="1082348" cy="605796"/>
            <a:chOff x="5935215" y="1435476"/>
            <a:chExt cx="1082348" cy="605796"/>
          </a:xfrm>
        </p:grpSpPr>
        <p:sp>
          <p:nvSpPr>
            <p:cNvPr id="36" name="TextBox 35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441980" y="3832596"/>
            <a:ext cx="1082348" cy="605796"/>
            <a:chOff x="5935215" y="1435476"/>
            <a:chExt cx="1082348" cy="605796"/>
          </a:xfrm>
        </p:grpSpPr>
        <p:sp>
          <p:nvSpPr>
            <p:cNvPr id="39" name="TextBox 38"/>
            <p:cNvSpPr txBox="1"/>
            <p:nvPr/>
          </p:nvSpPr>
          <p:spPr>
            <a:xfrm>
              <a:off x="6101928" y="1779662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935215" y="1435476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插入副标题</a:t>
              </a:r>
              <a:endPara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97152" y="0"/>
            <a:ext cx="15985776" cy="5159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8236">
            <a:off x="3639067" y="1411365"/>
            <a:ext cx="2441444" cy="37638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4174">
            <a:off x="3449537" y="1252854"/>
            <a:ext cx="1970830" cy="30383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3497">
            <a:off x="4696846" y="1248377"/>
            <a:ext cx="1157319" cy="178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0278" y="106297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4620" y="2467358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1916" y="2467358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2926" y="744"/>
            <a:ext cx="15985776" cy="5159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0975">
            <a:off x="5961356" y="1535364"/>
            <a:ext cx="2454981" cy="3363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192" y="15229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461852" y="902640"/>
            <a:ext cx="1583939" cy="733006"/>
            <a:chOff x="2289454" y="1156485"/>
            <a:chExt cx="1583939" cy="73300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9454" y="1156485"/>
              <a:ext cx="1583939" cy="73300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706961" y="1374036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69145" y="1766736"/>
            <a:ext cx="1583939" cy="733006"/>
            <a:chOff x="2289454" y="1156485"/>
            <a:chExt cx="1583939" cy="73300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9454" y="1156485"/>
              <a:ext cx="1583939" cy="73300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06961" y="1374036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771800" y="2499742"/>
            <a:ext cx="1583939" cy="733006"/>
            <a:chOff x="2289454" y="1156485"/>
            <a:chExt cx="1583939" cy="73300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9454" y="1156485"/>
              <a:ext cx="1583939" cy="7330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706961" y="1374036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77913" y="3350912"/>
            <a:ext cx="1583939" cy="733006"/>
            <a:chOff x="2289454" y="1156485"/>
            <a:chExt cx="1583939" cy="73300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9454" y="1156485"/>
              <a:ext cx="1583939" cy="73300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706961" y="1374036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>
                  <a:solidFill>
                    <a:schemeClr val="bg1"/>
                  </a:solidFill>
                  <a:latin typeface="字心坊李林哥特体简体中文" panose="03000509000000000000" pitchFamily="65" charset="-122"/>
                  <a:ea typeface="字心坊李林哥特体简体中文" panose="03000509000000000000" pitchFamily="65" charset="-122"/>
                </a:rPr>
                <a:t>插入文本</a:t>
              </a:r>
              <a:endParaRPr lang="zh-CN" altLang="en-US" sz="11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434" y="-15975"/>
            <a:ext cx="15985776" cy="5159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928" y="141962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第四章</a:t>
            </a:r>
            <a:endParaRPr lang="zh-CN" altLang="en-US" sz="28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3696" y="1963657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狐狸的故事</a:t>
            </a:r>
            <a:endParaRPr lang="zh-CN" altLang="en-US" sz="14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49227"/>
            <a:ext cx="5705876" cy="2640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0408" y="2868214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2578992"/>
            <a:ext cx="2449983" cy="2970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3176" y="-15975"/>
            <a:ext cx="15985776" cy="5159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96" y="2280728"/>
            <a:ext cx="1998959" cy="1841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0278" y="106297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4248" y="241037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</a:t>
            </a:r>
            <a:r>
              <a: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文本</a:t>
            </a:r>
            <a:endParaRPr lang="zh-CN" altLang="en-US" sz="14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6" y="569488"/>
            <a:ext cx="5295586" cy="24506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052736" y="2137316"/>
            <a:ext cx="5295586" cy="24506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853" y="149163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</a:t>
            </a:r>
            <a:r>
              <a: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文本</a:t>
            </a:r>
            <a:endParaRPr lang="zh-CN" altLang="en-US" sz="14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853" y="334409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</a:t>
            </a:r>
            <a:r>
              <a: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文本</a:t>
            </a:r>
            <a:endParaRPr lang="zh-CN" altLang="en-US" sz="14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6"/>
            <a:ext cx="15985776" cy="5159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11710"/>
            <a:ext cx="3218695" cy="2423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8917" y="123495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491880" y="-3376169"/>
            <a:ext cx="4799978" cy="9332295"/>
            <a:chOff x="3491880" y="-3548930"/>
            <a:chExt cx="4799978" cy="933229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35682" y="-1092732"/>
              <a:ext cx="9144000" cy="423160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3582305" y="1073812"/>
              <a:ext cx="6439209" cy="297989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681148" y="999655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1148" y="1669314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1148" y="2338973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1148" y="3008632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1148" y="3678292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41776" y="-5281"/>
            <a:ext cx="15985776" cy="5159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323" y="1635646"/>
            <a:ext cx="1757905" cy="2571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0278" y="106297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0277" y="201205"/>
            <a:ext cx="3220617" cy="4752528"/>
            <a:chOff x="213193" y="204218"/>
            <a:chExt cx="3220617" cy="475252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063398" y="1480809"/>
              <a:ext cx="4752528" cy="219934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 flipV="1">
              <a:off x="-42126" y="1480809"/>
              <a:ext cx="4752528" cy="219934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536124" y="2439034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50312" y="201205"/>
            <a:ext cx="3220617" cy="4752528"/>
            <a:chOff x="213193" y="204218"/>
            <a:chExt cx="3220617" cy="475252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063398" y="1480809"/>
              <a:ext cx="4752528" cy="219934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 flipV="1">
              <a:off x="-42126" y="1480809"/>
              <a:ext cx="4752528" cy="2199345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6886159" y="2439034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52936" y="0"/>
            <a:ext cx="15985776" cy="5159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84355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序言</a:t>
            </a:r>
            <a:endParaRPr lang="zh-CN" altLang="en-US" sz="28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8144" y="44156"/>
            <a:ext cx="3416815" cy="4687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2080" y="239507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4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65" y="1849021"/>
            <a:ext cx="950001" cy="1707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46914E-6 L 0.02587 0.0638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317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36912" y="0"/>
            <a:ext cx="15985776" cy="5159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36872"/>
            <a:ext cx="9144000" cy="4231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7505" y="150049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感谢您的光临</a:t>
            </a:r>
            <a:endParaRPr lang="zh-CN" altLang="en-US" sz="36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3154" y="2167411"/>
            <a:ext cx="2423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Matura MT Script Capitals" panose="03020802060602070202" pitchFamily="66" charset="0"/>
                <a:ea typeface="字心坊李林哥特体简体中文" panose="03000509000000000000" pitchFamily="65" charset="-122"/>
              </a:rPr>
              <a:t>Thankyou my friend</a:t>
            </a:r>
            <a:endParaRPr lang="zh-CN" altLang="en-US" sz="2000" dirty="0">
              <a:solidFill>
                <a:schemeClr val="bg1"/>
              </a:solidFill>
              <a:latin typeface="Matura MT Script Capitals" panose="03020802060602070202" pitchFamily="66" charset="0"/>
              <a:ea typeface="字心坊李林哥特体简体中文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390" y="2589657"/>
            <a:ext cx="1026195" cy="1651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6872" y="744"/>
            <a:ext cx="15985776" cy="51594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119" y="1480809"/>
            <a:ext cx="4752528" cy="21993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991153" y="1480809"/>
            <a:ext cx="4752528" cy="21993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33485" y="84355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目录</a:t>
            </a:r>
            <a:endParaRPr lang="zh-CN" altLang="en-US" sz="28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1876" y="13476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11876" y="20676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11876" y="27877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1876" y="35078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32280"/>
            <a:ext cx="2592288" cy="2585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9240" y="-15975"/>
            <a:ext cx="15985776" cy="5159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7" y="1942841"/>
            <a:ext cx="2358134" cy="3235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3928" y="141962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第一章</a:t>
            </a:r>
            <a:endParaRPr lang="zh-CN" altLang="en-US" sz="28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3696" y="1963657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兔子的故事</a:t>
            </a:r>
            <a:endParaRPr lang="zh-CN" altLang="en-US" sz="14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49227"/>
            <a:ext cx="5705876" cy="26405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0408" y="2868214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34568E-6 L -0.02361 0.0558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277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4945" y="-15975"/>
            <a:ext cx="15985776" cy="5159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39702"/>
            <a:ext cx="2224174" cy="20303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5936" y="105029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-36512" y="781472"/>
            <a:ext cx="3347864" cy="3906079"/>
            <a:chOff x="-10654" y="781472"/>
            <a:chExt cx="3347864" cy="390607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4" y="3138247"/>
              <a:ext cx="3347864" cy="154930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0654" y="781472"/>
              <a:ext cx="3347864" cy="1549304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5770278" y="781472"/>
            <a:ext cx="3347864" cy="3906079"/>
            <a:chOff x="-10654" y="781472"/>
            <a:chExt cx="3347864" cy="390607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4" y="3138247"/>
              <a:ext cx="3347864" cy="154930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0654" y="781472"/>
              <a:ext cx="3347864" cy="154930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186014" y="240987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</a:t>
            </a:r>
            <a:r>
              <a: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文本</a:t>
            </a:r>
            <a:endParaRPr lang="zh-CN" altLang="en-US" sz="14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92804" y="240987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</a:t>
            </a:r>
            <a:r>
              <a: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文本</a:t>
            </a:r>
            <a:endParaRPr lang="zh-CN" altLang="en-US" sz="14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37112" y="-15976"/>
            <a:ext cx="15985776" cy="5159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21802"/>
            <a:ext cx="4003841" cy="4083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3986" y="105029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225598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</a:t>
            </a:r>
            <a:r>
              <a: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文本</a:t>
            </a:r>
            <a:endParaRPr lang="zh-CN" altLang="en-US" sz="14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15975"/>
            <a:ext cx="15985776" cy="5159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948"/>
            <a:ext cx="9144000" cy="42316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66" y="2607810"/>
            <a:ext cx="3024336" cy="1234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5936" y="105029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0594" y="183192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</a:t>
            </a:r>
            <a:r>
              <a:rPr lang="zh-CN" altLang="en-US" sz="1400" dirty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文本</a:t>
            </a:r>
            <a:endParaRPr lang="zh-CN" altLang="en-US" sz="14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12082" y="-15975"/>
            <a:ext cx="15985776" cy="5159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3928" y="141962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第二章</a:t>
            </a:r>
            <a:endParaRPr lang="zh-CN" altLang="en-US" sz="28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3696" y="1963657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灰熊的故事</a:t>
            </a:r>
            <a:endParaRPr lang="zh-CN" altLang="en-US" sz="14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49227"/>
            <a:ext cx="5705876" cy="2640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80408" y="2868214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42842"/>
            <a:ext cx="3240360" cy="3928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41776" y="0"/>
            <a:ext cx="15985776" cy="51594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063579"/>
            <a:ext cx="2232248" cy="2202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2318" y="12621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插入标题</a:t>
            </a:r>
            <a:endParaRPr lang="zh-CN" altLang="en-US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3193" y="218732"/>
            <a:ext cx="3220617" cy="4752528"/>
            <a:chOff x="213193" y="204218"/>
            <a:chExt cx="3220617" cy="475252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063398" y="1480809"/>
              <a:ext cx="4752528" cy="21993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 flipV="1">
              <a:off x="-42126" y="1480809"/>
              <a:ext cx="4752528" cy="219934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3046457" y="218732"/>
            <a:ext cx="3220617" cy="4752528"/>
            <a:chOff x="213193" y="204218"/>
            <a:chExt cx="3220617" cy="475252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063398" y="1480809"/>
              <a:ext cx="4752528" cy="219934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 flipV="1">
              <a:off x="-42126" y="1480809"/>
              <a:ext cx="4752528" cy="219934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449040" y="2456561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2304" y="2456561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字心坊李林哥特体简体中文" panose="03000509000000000000" pitchFamily="65" charset="-122"/>
                <a:ea typeface="字心坊李林哥特体简体中文" panose="03000509000000000000" pitchFamily="65" charset="-122"/>
              </a:rPr>
              <a:t>插入文本</a:t>
            </a:r>
            <a:endParaRPr lang="zh-CN" altLang="en-US" sz="1100" dirty="0">
              <a:solidFill>
                <a:schemeClr val="bg1"/>
              </a:solidFill>
              <a:latin typeface="字心坊李林哥特体简体中文" panose="03000509000000000000" pitchFamily="65" charset="-122"/>
              <a:ea typeface="字心坊李林哥特体简体中文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</Words>
  <Application>WPS 演示</Application>
  <PresentationFormat>全屏显示(16:9)</PresentationFormat>
  <Paragraphs>184</Paragraphs>
  <Slides>20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Arial</vt:lpstr>
      <vt:lpstr>宋体</vt:lpstr>
      <vt:lpstr>Wingdings</vt:lpstr>
      <vt:lpstr>字心坊李林哥特体简体中文</vt:lpstr>
      <vt:lpstr>Matura MT Script Capitals</vt:lpstr>
      <vt:lpstr>微软雅黑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Administrator</cp:lastModifiedBy>
  <cp:revision>32</cp:revision>
  <dcterms:created xsi:type="dcterms:W3CDTF">2016-11-28T11:05:00Z</dcterms:created>
  <dcterms:modified xsi:type="dcterms:W3CDTF">2017-05-04T07:11:55Z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