
<file path=[Content_Types].xml><?xml version="1.0" encoding="utf-8"?>
<Types xmlns="http://schemas.openxmlformats.org/package/2006/content-types">
  <Default Extension="jpeg" ContentType="image/jpe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FFFF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0396576"/>
        <c:axId val="-190396032"/>
      </c:barChart>
      <c:catAx>
        <c:axId val="-1903965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-190396032"/>
        <c:crosses val="autoZero"/>
        <c:auto val="1"/>
        <c:lblAlgn val="ctr"/>
        <c:lblOffset val="100"/>
        <c:noMultiLvlLbl val="0"/>
      </c:catAx>
      <c:valAx>
        <c:axId val="-19039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-19039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tx1"/>
          </a:solidFill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更多模板请关注：https://haosc.taobao.com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118188" y="3702112"/>
            <a:ext cx="6161602" cy="64633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手绘纯色可爱小清新通用模板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3520314" y="4416899"/>
            <a:ext cx="538899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THIS IS A ART TEMPLATE ,THE TEMPLATE DESIGN BY JIUJIU. THANK YOU WATCHING THIS ONE.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89316" y="5071853"/>
            <a:ext cx="1843774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     2       0       1       7     </a:t>
            </a:r>
            <a:endParaRPr lang="zh-CN" altLang="en-US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0" b="9845"/>
          <a:stretch>
            <a:fillRect/>
          </a:stretch>
        </p:blipFill>
        <p:spPr>
          <a:xfrm>
            <a:off x="3520314" y="1"/>
            <a:ext cx="5652696" cy="3702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194" y="3271837"/>
            <a:ext cx="4385048" cy="4038341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1576583" y="1964130"/>
            <a:ext cx="8779676" cy="2615413"/>
            <a:chOff x="1748861" y="2557468"/>
            <a:chExt cx="8779676" cy="2615413"/>
          </a:xfrm>
        </p:grpSpPr>
        <p:sp>
          <p:nvSpPr>
            <p:cNvPr id="5" name="矩形 4"/>
            <p:cNvSpPr/>
            <p:nvPr/>
          </p:nvSpPr>
          <p:spPr>
            <a:xfrm>
              <a:off x="2325762" y="2557469"/>
              <a:ext cx="957260" cy="9572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569104" y="2557468"/>
              <a:ext cx="957260" cy="9572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6772690" y="2557468"/>
              <a:ext cx="957260" cy="9572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8976276" y="2557468"/>
              <a:ext cx="957260" cy="9572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325759" y="2682154"/>
              <a:ext cx="9572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latin typeface="Impact" panose="020B080603090205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4000" b="1" dirty="0"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569102" y="2682154"/>
              <a:ext cx="9572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4000" b="1" dirty="0"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772688" y="2682154"/>
              <a:ext cx="9572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4000" b="1" dirty="0"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8976274" y="2682154"/>
              <a:ext cx="9572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latin typeface="Impact" panose="020B080603090205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4000" b="1" dirty="0"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12"/>
            <p:cNvSpPr txBox="1">
              <a:spLocks noChangeArrowheads="1"/>
            </p:cNvSpPr>
            <p:nvPr/>
          </p:nvSpPr>
          <p:spPr bwMode="auto">
            <a:xfrm>
              <a:off x="1887047" y="3778218"/>
              <a:ext cx="19554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748861" y="4191810"/>
              <a:ext cx="2111058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>
              <a:spLocks noChangeArrowheads="1"/>
            </p:cNvSpPr>
            <p:nvPr/>
          </p:nvSpPr>
          <p:spPr bwMode="auto">
            <a:xfrm>
              <a:off x="4037861" y="3778218"/>
              <a:ext cx="1972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979187" y="4191810"/>
              <a:ext cx="2111058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>
              <a:spLocks noChangeArrowheads="1"/>
            </p:cNvSpPr>
            <p:nvPr/>
          </p:nvSpPr>
          <p:spPr bwMode="auto">
            <a:xfrm>
              <a:off x="6228431" y="3778218"/>
              <a:ext cx="205238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169757" y="4205292"/>
              <a:ext cx="2111058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>
              <a:spLocks noChangeArrowheads="1"/>
            </p:cNvSpPr>
            <p:nvPr/>
          </p:nvSpPr>
          <p:spPr bwMode="auto">
            <a:xfrm>
              <a:off x="8502238" y="3818664"/>
              <a:ext cx="1972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8417479" y="4218774"/>
              <a:ext cx="2111058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585273" y="3349358"/>
            <a:ext cx="8350752" cy="2229263"/>
            <a:chOff x="1585273" y="3349358"/>
            <a:chExt cx="8350752" cy="2229263"/>
          </a:xfrm>
        </p:grpSpPr>
        <p:sp>
          <p:nvSpPr>
            <p:cNvPr id="5" name="Rounded Rectangle 41"/>
            <p:cNvSpPr>
              <a:spLocks noChangeArrowheads="1"/>
            </p:cNvSpPr>
            <p:nvPr/>
          </p:nvSpPr>
          <p:spPr bwMode="auto">
            <a:xfrm>
              <a:off x="1585273" y="3673209"/>
              <a:ext cx="8350752" cy="241232"/>
            </a:xfrm>
            <a:prstGeom prst="roundRect">
              <a:avLst>
                <a:gd name="adj" fmla="val 16667"/>
              </a:avLst>
            </a:prstGeom>
            <a:solidFill>
              <a:srgbClr val="6294BC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bg-BG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Rounded Rectangle 42"/>
            <p:cNvSpPr>
              <a:spLocks noChangeArrowheads="1"/>
            </p:cNvSpPr>
            <p:nvPr/>
          </p:nvSpPr>
          <p:spPr bwMode="auto">
            <a:xfrm>
              <a:off x="1585273" y="3673208"/>
              <a:ext cx="4059237" cy="244475"/>
            </a:xfrm>
            <a:prstGeom prst="roundRect">
              <a:avLst>
                <a:gd name="adj" fmla="val 16667"/>
              </a:avLst>
            </a:prstGeom>
            <a:solidFill>
              <a:srgbClr val="F4D17F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bg-BG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Rounded Rectangle 43"/>
            <p:cNvSpPr>
              <a:spLocks noChangeArrowheads="1"/>
            </p:cNvSpPr>
            <p:nvPr/>
          </p:nvSpPr>
          <p:spPr bwMode="auto">
            <a:xfrm>
              <a:off x="1585273" y="4455016"/>
              <a:ext cx="8350752" cy="244475"/>
            </a:xfrm>
            <a:prstGeom prst="roundRect">
              <a:avLst>
                <a:gd name="adj" fmla="val 16667"/>
              </a:avLst>
            </a:prstGeom>
            <a:solidFill>
              <a:srgbClr val="6294BC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bg-BG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Rounded Rectangle 44"/>
            <p:cNvSpPr>
              <a:spLocks noChangeArrowheads="1"/>
            </p:cNvSpPr>
            <p:nvPr/>
          </p:nvSpPr>
          <p:spPr bwMode="auto">
            <a:xfrm>
              <a:off x="1585273" y="4455016"/>
              <a:ext cx="5032375" cy="244475"/>
            </a:xfrm>
            <a:prstGeom prst="roundRect">
              <a:avLst>
                <a:gd name="adj" fmla="val 16667"/>
              </a:avLst>
            </a:prstGeom>
            <a:solidFill>
              <a:srgbClr val="F4D17F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bg-BG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Rounded Rectangular Callout 45"/>
            <p:cNvSpPr>
              <a:spLocks noChangeArrowheads="1"/>
            </p:cNvSpPr>
            <p:nvPr/>
          </p:nvSpPr>
          <p:spPr bwMode="auto">
            <a:xfrm>
              <a:off x="5480998" y="3349358"/>
              <a:ext cx="650875" cy="242888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4D17F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68%</a:t>
              </a:r>
              <a:endParaRPr lang="bg-BG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Rounded Rectangular Callout 46"/>
            <p:cNvSpPr>
              <a:spLocks noChangeArrowheads="1"/>
            </p:cNvSpPr>
            <p:nvPr/>
          </p:nvSpPr>
          <p:spPr bwMode="auto">
            <a:xfrm>
              <a:off x="6455723" y="4131166"/>
              <a:ext cx="649287" cy="242887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4D17F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83%</a:t>
              </a:r>
              <a:endParaRPr lang="bg-BG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ounded Rectangle 47"/>
            <p:cNvSpPr>
              <a:spLocks noChangeArrowheads="1"/>
            </p:cNvSpPr>
            <p:nvPr/>
          </p:nvSpPr>
          <p:spPr bwMode="auto">
            <a:xfrm>
              <a:off x="1585273" y="5278167"/>
              <a:ext cx="8350752" cy="242887"/>
            </a:xfrm>
            <a:prstGeom prst="roundRect">
              <a:avLst>
                <a:gd name="adj" fmla="val 16667"/>
              </a:avLst>
            </a:prstGeom>
            <a:solidFill>
              <a:srgbClr val="6294BC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bg-BG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Rounded Rectangle 48"/>
            <p:cNvSpPr>
              <a:spLocks noChangeArrowheads="1"/>
            </p:cNvSpPr>
            <p:nvPr/>
          </p:nvSpPr>
          <p:spPr bwMode="auto">
            <a:xfrm>
              <a:off x="1585273" y="5278167"/>
              <a:ext cx="4627562" cy="242887"/>
            </a:xfrm>
            <a:prstGeom prst="roundRect">
              <a:avLst>
                <a:gd name="adj" fmla="val 16667"/>
              </a:avLst>
            </a:prstGeom>
            <a:solidFill>
              <a:srgbClr val="F4D17F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bg-BG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Rounded Rectangular Callout 49"/>
            <p:cNvSpPr>
              <a:spLocks noChangeArrowheads="1"/>
            </p:cNvSpPr>
            <p:nvPr/>
          </p:nvSpPr>
          <p:spPr bwMode="auto">
            <a:xfrm>
              <a:off x="6049323" y="4952729"/>
              <a:ext cx="650875" cy="242888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4D17F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75%</a:t>
              </a:r>
              <a:endParaRPr lang="bg-BG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49"/>
            <p:cNvSpPr>
              <a:spLocks noChangeArrowheads="1"/>
            </p:cNvSpPr>
            <p:nvPr/>
          </p:nvSpPr>
          <p:spPr bwMode="auto">
            <a:xfrm>
              <a:off x="4579298" y="3641458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50"/>
            <p:cNvSpPr>
              <a:spLocks noChangeArrowheads="1"/>
            </p:cNvSpPr>
            <p:nvPr/>
          </p:nvSpPr>
          <p:spPr bwMode="auto">
            <a:xfrm>
              <a:off x="4579298" y="4423266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51"/>
            <p:cNvSpPr>
              <a:spLocks noChangeArrowheads="1"/>
            </p:cNvSpPr>
            <p:nvPr/>
          </p:nvSpPr>
          <p:spPr bwMode="auto">
            <a:xfrm>
              <a:off x="4579298" y="5240067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345240" y="1488610"/>
            <a:ext cx="9573265" cy="1529976"/>
            <a:chOff x="1345240" y="1488610"/>
            <a:chExt cx="9573265" cy="1529976"/>
          </a:xfrm>
        </p:grpSpPr>
        <p:sp>
          <p:nvSpPr>
            <p:cNvPr id="18" name="矩形 27"/>
            <p:cNvSpPr>
              <a:spLocks noChangeArrowheads="1"/>
            </p:cNvSpPr>
            <p:nvPr/>
          </p:nvSpPr>
          <p:spPr bwMode="auto">
            <a:xfrm>
              <a:off x="1345240" y="2187589"/>
              <a:ext cx="957326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31"/>
            <p:cNvSpPr>
              <a:spLocks noChangeArrowheads="1"/>
            </p:cNvSpPr>
            <p:nvPr/>
          </p:nvSpPr>
          <p:spPr bwMode="auto">
            <a:xfrm>
              <a:off x="1345240" y="1488610"/>
              <a:ext cx="610656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zh-CN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06" b="15385"/>
          <a:stretch>
            <a:fillRect/>
          </a:stretch>
        </p:blipFill>
        <p:spPr>
          <a:xfrm>
            <a:off x="1694063" y="1538521"/>
            <a:ext cx="4092375" cy="3690704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2875856" y="2519479"/>
            <a:ext cx="1728787" cy="1728787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988123" y="2783707"/>
            <a:ext cx="1471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Impact" panose="020B0806030902050204" pitchFamily="34" charset="0"/>
              </a:rPr>
              <a:t>0 3</a:t>
            </a:r>
            <a:endParaRPr lang="zh-CN" altLang="en-US" sz="7200" dirty="0">
              <a:latin typeface="Impact" panose="020B080603090205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769231" y="3120658"/>
            <a:ext cx="3732377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zh-CN" sz="2800" b="1" dirty="0"/>
          </a:p>
        </p:txBody>
      </p:sp>
      <p:sp>
        <p:nvSpPr>
          <p:cNvPr id="8" name="矩形 7"/>
          <p:cNvSpPr/>
          <p:nvPr/>
        </p:nvSpPr>
        <p:spPr>
          <a:xfrm>
            <a:off x="5812095" y="3643879"/>
            <a:ext cx="4624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03852" y="2842082"/>
            <a:ext cx="1620957" cy="13161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zh-CN" sz="2800" b="1" dirty="0">
              <a:solidFill>
                <a:schemeClr val="bg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244677" y="2034210"/>
            <a:ext cx="6290801" cy="3618218"/>
            <a:chOff x="4178416" y="1755914"/>
            <a:chExt cx="6290801" cy="3618218"/>
          </a:xfrm>
        </p:grpSpPr>
        <p:sp>
          <p:nvSpPr>
            <p:cNvPr id="6" name="矩形 5"/>
            <p:cNvSpPr/>
            <p:nvPr/>
          </p:nvSpPr>
          <p:spPr>
            <a:xfrm>
              <a:off x="4323010" y="1755914"/>
              <a:ext cx="2236510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zh-CN" sz="2000" b="1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4178416" y="2221342"/>
              <a:ext cx="629080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4323010" y="3034751"/>
              <a:ext cx="2236510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zh-CN" sz="2000" b="1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4178416" y="3500179"/>
              <a:ext cx="629080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323010" y="4385484"/>
              <a:ext cx="2236510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zh-CN" sz="2000" b="1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4178416" y="4850912"/>
              <a:ext cx="629080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046922" y="2802326"/>
            <a:ext cx="1921565" cy="16901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37" b="55922"/>
          <a:stretch>
            <a:fillRect/>
          </a:stretch>
        </p:blipFill>
        <p:spPr>
          <a:xfrm>
            <a:off x="0" y="1523584"/>
            <a:ext cx="4831950" cy="1724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34"/>
          <p:cNvGrpSpPr/>
          <p:nvPr/>
        </p:nvGrpSpPr>
        <p:grpSpPr bwMode="auto">
          <a:xfrm>
            <a:off x="5457897" y="2322667"/>
            <a:ext cx="960626" cy="962355"/>
            <a:chOff x="0" y="0"/>
            <a:chExt cx="1154113" cy="1155699"/>
          </a:xfrm>
          <a:solidFill>
            <a:schemeClr val="bg1">
              <a:lumMod val="65000"/>
            </a:schemeClr>
          </a:solidFill>
        </p:grpSpPr>
        <p:sp>
          <p:nvSpPr>
            <p:cNvPr id="17" name="Oval 30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endPara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8" name="Freeform 34"/>
            <p:cNvSpPr>
              <a:spLocks noEditPoints="1"/>
            </p:cNvSpPr>
            <p:nvPr/>
          </p:nvSpPr>
          <p:spPr bwMode="auto">
            <a:xfrm>
              <a:off x="266700" y="128587"/>
              <a:ext cx="638175" cy="868362"/>
            </a:xfrm>
            <a:custGeom>
              <a:avLst/>
              <a:gdLst>
                <a:gd name="T0" fmla="*/ 128715 w 709"/>
                <a:gd name="T1" fmla="*/ 322149 h 965"/>
                <a:gd name="T2" fmla="*/ 196223 w 709"/>
                <a:gd name="T3" fmla="*/ 480524 h 965"/>
                <a:gd name="T4" fmla="*/ 251130 w 709"/>
                <a:gd name="T5" fmla="*/ 607403 h 965"/>
                <a:gd name="T6" fmla="*/ 374444 w 709"/>
                <a:gd name="T7" fmla="*/ 611003 h 965"/>
                <a:gd name="T8" fmla="*/ 401447 w 709"/>
                <a:gd name="T9" fmla="*/ 560611 h 965"/>
                <a:gd name="T10" fmla="*/ 469855 w 709"/>
                <a:gd name="T11" fmla="*/ 432831 h 965"/>
                <a:gd name="T12" fmla="*/ 319538 w 709"/>
                <a:gd name="T13" fmla="*/ 132279 h 965"/>
                <a:gd name="T14" fmla="*/ 264631 w 709"/>
                <a:gd name="T15" fmla="*/ 650597 h 965"/>
                <a:gd name="T16" fmla="*/ 201624 w 709"/>
                <a:gd name="T17" fmla="*/ 578608 h 965"/>
                <a:gd name="T18" fmla="*/ 135916 w 709"/>
                <a:gd name="T19" fmla="*/ 455328 h 965"/>
                <a:gd name="T20" fmla="*/ 319538 w 709"/>
                <a:gd name="T21" fmla="*/ 91785 h 965"/>
                <a:gd name="T22" fmla="*/ 503159 w 709"/>
                <a:gd name="T23" fmla="*/ 455328 h 965"/>
                <a:gd name="T24" fmla="*/ 436551 w 709"/>
                <a:gd name="T25" fmla="*/ 578608 h 965"/>
                <a:gd name="T26" fmla="*/ 374444 w 709"/>
                <a:gd name="T27" fmla="*/ 650597 h 965"/>
                <a:gd name="T28" fmla="*/ 228627 w 709"/>
                <a:gd name="T29" fmla="*/ 778376 h 965"/>
                <a:gd name="T30" fmla="*/ 383445 w 709"/>
                <a:gd name="T31" fmla="*/ 807172 h 965"/>
                <a:gd name="T32" fmla="*/ 383445 w 709"/>
                <a:gd name="T33" fmla="*/ 748681 h 965"/>
                <a:gd name="T34" fmla="*/ 246629 w 709"/>
                <a:gd name="T35" fmla="*/ 796373 h 965"/>
                <a:gd name="T36" fmla="*/ 395146 w 709"/>
                <a:gd name="T37" fmla="*/ 796373 h 965"/>
                <a:gd name="T38" fmla="*/ 413149 w 709"/>
                <a:gd name="T39" fmla="*/ 778376 h 965"/>
                <a:gd name="T40" fmla="*/ 228627 w 709"/>
                <a:gd name="T41" fmla="*/ 685691 h 965"/>
                <a:gd name="T42" fmla="*/ 413149 w 709"/>
                <a:gd name="T43" fmla="*/ 778376 h 965"/>
                <a:gd name="T44" fmla="*/ 411348 w 709"/>
                <a:gd name="T45" fmla="*/ 362642 h 965"/>
                <a:gd name="T46" fmla="*/ 349241 w 709"/>
                <a:gd name="T47" fmla="*/ 424733 h 965"/>
                <a:gd name="T48" fmla="*/ 288934 w 709"/>
                <a:gd name="T49" fmla="*/ 424733 h 965"/>
                <a:gd name="T50" fmla="*/ 226827 w 709"/>
                <a:gd name="T51" fmla="*/ 362642 h 965"/>
                <a:gd name="T52" fmla="*/ 226827 w 709"/>
                <a:gd name="T53" fmla="*/ 302352 h 965"/>
                <a:gd name="T54" fmla="*/ 288934 w 709"/>
                <a:gd name="T55" fmla="*/ 239362 h 965"/>
                <a:gd name="T56" fmla="*/ 349241 w 709"/>
                <a:gd name="T57" fmla="*/ 239362 h 965"/>
                <a:gd name="T58" fmla="*/ 411348 w 709"/>
                <a:gd name="T59" fmla="*/ 302352 h 965"/>
                <a:gd name="T60" fmla="*/ 612972 w 709"/>
                <a:gd name="T61" fmla="*/ 293353 h 965"/>
                <a:gd name="T62" fmla="*/ 580568 w 709"/>
                <a:gd name="T63" fmla="*/ 322149 h 965"/>
                <a:gd name="T64" fmla="*/ 612972 w 709"/>
                <a:gd name="T65" fmla="*/ 341046 h 965"/>
                <a:gd name="T66" fmla="*/ 612972 w 709"/>
                <a:gd name="T67" fmla="*/ 293353 h 965"/>
                <a:gd name="T68" fmla="*/ 542764 w 709"/>
                <a:gd name="T69" fmla="*/ 127780 h 965"/>
                <a:gd name="T70" fmla="*/ 509460 w 709"/>
                <a:gd name="T71" fmla="*/ 94485 h 965"/>
                <a:gd name="T72" fmla="*/ 518461 w 709"/>
                <a:gd name="T73" fmla="*/ 152976 h 965"/>
                <a:gd name="T74" fmla="*/ 342040 w 709"/>
                <a:gd name="T75" fmla="*/ 61190 h 965"/>
                <a:gd name="T76" fmla="*/ 318637 w 709"/>
                <a:gd name="T77" fmla="*/ 0 h 965"/>
                <a:gd name="T78" fmla="*/ 294335 w 709"/>
                <a:gd name="T79" fmla="*/ 61190 h 965"/>
                <a:gd name="T80" fmla="*/ 117014 w 709"/>
                <a:gd name="T81" fmla="*/ 155675 h 965"/>
                <a:gd name="T82" fmla="*/ 127815 w 709"/>
                <a:gd name="T83" fmla="*/ 98084 h 965"/>
                <a:gd name="T84" fmla="*/ 93611 w 709"/>
                <a:gd name="T85" fmla="*/ 132279 h 965"/>
                <a:gd name="T86" fmla="*/ 57607 w 709"/>
                <a:gd name="T87" fmla="*/ 322149 h 965"/>
                <a:gd name="T88" fmla="*/ 25203 w 709"/>
                <a:gd name="T89" fmla="*/ 293353 h 965"/>
                <a:gd name="T90" fmla="*/ 25203 w 709"/>
                <a:gd name="T91" fmla="*/ 341046 h 965"/>
                <a:gd name="T92" fmla="*/ 57607 w 709"/>
                <a:gd name="T93" fmla="*/ 322149 h 9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09" h="965">
                  <a:moveTo>
                    <a:pt x="355" y="147"/>
                  </a:moveTo>
                  <a:cubicBezTo>
                    <a:pt x="238" y="147"/>
                    <a:pt x="143" y="241"/>
                    <a:pt x="143" y="358"/>
                  </a:cubicBezTo>
                  <a:cubicBezTo>
                    <a:pt x="143" y="414"/>
                    <a:pt x="187" y="481"/>
                    <a:pt x="188" y="481"/>
                  </a:cubicBezTo>
                  <a:cubicBezTo>
                    <a:pt x="197" y="496"/>
                    <a:pt x="210" y="519"/>
                    <a:pt x="218" y="534"/>
                  </a:cubicBezTo>
                  <a:lnTo>
                    <a:pt x="264" y="623"/>
                  </a:lnTo>
                  <a:cubicBezTo>
                    <a:pt x="272" y="639"/>
                    <a:pt x="279" y="662"/>
                    <a:pt x="279" y="675"/>
                  </a:cubicBezTo>
                  <a:cubicBezTo>
                    <a:pt x="279" y="675"/>
                    <a:pt x="284" y="679"/>
                    <a:pt x="294" y="679"/>
                  </a:cubicBezTo>
                  <a:lnTo>
                    <a:pt x="416" y="679"/>
                  </a:lnTo>
                  <a:cubicBezTo>
                    <a:pt x="425" y="679"/>
                    <a:pt x="430" y="675"/>
                    <a:pt x="431" y="674"/>
                  </a:cubicBezTo>
                  <a:cubicBezTo>
                    <a:pt x="430" y="662"/>
                    <a:pt x="437" y="639"/>
                    <a:pt x="446" y="623"/>
                  </a:cubicBezTo>
                  <a:lnTo>
                    <a:pt x="491" y="534"/>
                  </a:lnTo>
                  <a:cubicBezTo>
                    <a:pt x="499" y="519"/>
                    <a:pt x="513" y="495"/>
                    <a:pt x="522" y="481"/>
                  </a:cubicBezTo>
                  <a:cubicBezTo>
                    <a:pt x="537" y="458"/>
                    <a:pt x="566" y="402"/>
                    <a:pt x="566" y="358"/>
                  </a:cubicBezTo>
                  <a:cubicBezTo>
                    <a:pt x="566" y="241"/>
                    <a:pt x="471" y="147"/>
                    <a:pt x="355" y="147"/>
                  </a:cubicBezTo>
                  <a:close/>
                  <a:moveTo>
                    <a:pt x="416" y="723"/>
                  </a:moveTo>
                  <a:lnTo>
                    <a:pt x="294" y="723"/>
                  </a:lnTo>
                  <a:cubicBezTo>
                    <a:pt x="261" y="723"/>
                    <a:pt x="235" y="702"/>
                    <a:pt x="235" y="675"/>
                  </a:cubicBezTo>
                  <a:cubicBezTo>
                    <a:pt x="235" y="671"/>
                    <a:pt x="231" y="656"/>
                    <a:pt x="224" y="643"/>
                  </a:cubicBezTo>
                  <a:lnTo>
                    <a:pt x="179" y="554"/>
                  </a:lnTo>
                  <a:cubicBezTo>
                    <a:pt x="172" y="540"/>
                    <a:pt x="159" y="519"/>
                    <a:pt x="151" y="506"/>
                  </a:cubicBezTo>
                  <a:cubicBezTo>
                    <a:pt x="145" y="498"/>
                    <a:pt x="99" y="425"/>
                    <a:pt x="99" y="358"/>
                  </a:cubicBezTo>
                  <a:cubicBezTo>
                    <a:pt x="99" y="217"/>
                    <a:pt x="214" y="102"/>
                    <a:pt x="355" y="102"/>
                  </a:cubicBezTo>
                  <a:cubicBezTo>
                    <a:pt x="495" y="102"/>
                    <a:pt x="610" y="217"/>
                    <a:pt x="610" y="358"/>
                  </a:cubicBezTo>
                  <a:cubicBezTo>
                    <a:pt x="610" y="425"/>
                    <a:pt x="564" y="498"/>
                    <a:pt x="559" y="506"/>
                  </a:cubicBezTo>
                  <a:cubicBezTo>
                    <a:pt x="550" y="518"/>
                    <a:pt x="537" y="541"/>
                    <a:pt x="530" y="554"/>
                  </a:cubicBezTo>
                  <a:lnTo>
                    <a:pt x="485" y="643"/>
                  </a:lnTo>
                  <a:cubicBezTo>
                    <a:pt x="478" y="656"/>
                    <a:pt x="475" y="671"/>
                    <a:pt x="475" y="675"/>
                  </a:cubicBezTo>
                  <a:cubicBezTo>
                    <a:pt x="475" y="702"/>
                    <a:pt x="449" y="723"/>
                    <a:pt x="416" y="723"/>
                  </a:cubicBezTo>
                  <a:close/>
                  <a:moveTo>
                    <a:pt x="287" y="832"/>
                  </a:moveTo>
                  <a:cubicBezTo>
                    <a:pt x="269" y="832"/>
                    <a:pt x="254" y="846"/>
                    <a:pt x="254" y="865"/>
                  </a:cubicBezTo>
                  <a:cubicBezTo>
                    <a:pt x="254" y="883"/>
                    <a:pt x="269" y="897"/>
                    <a:pt x="287" y="897"/>
                  </a:cubicBezTo>
                  <a:lnTo>
                    <a:pt x="426" y="897"/>
                  </a:lnTo>
                  <a:cubicBezTo>
                    <a:pt x="444" y="897"/>
                    <a:pt x="459" y="883"/>
                    <a:pt x="459" y="865"/>
                  </a:cubicBezTo>
                  <a:cubicBezTo>
                    <a:pt x="459" y="846"/>
                    <a:pt x="444" y="832"/>
                    <a:pt x="426" y="832"/>
                  </a:cubicBezTo>
                  <a:lnTo>
                    <a:pt x="287" y="832"/>
                  </a:lnTo>
                  <a:close/>
                  <a:moveTo>
                    <a:pt x="274" y="885"/>
                  </a:moveTo>
                  <a:cubicBezTo>
                    <a:pt x="276" y="929"/>
                    <a:pt x="312" y="965"/>
                    <a:pt x="356" y="965"/>
                  </a:cubicBezTo>
                  <a:cubicBezTo>
                    <a:pt x="401" y="965"/>
                    <a:pt x="437" y="929"/>
                    <a:pt x="439" y="885"/>
                  </a:cubicBezTo>
                  <a:lnTo>
                    <a:pt x="274" y="885"/>
                  </a:lnTo>
                  <a:close/>
                  <a:moveTo>
                    <a:pt x="459" y="865"/>
                  </a:moveTo>
                  <a:lnTo>
                    <a:pt x="254" y="865"/>
                  </a:lnTo>
                  <a:lnTo>
                    <a:pt x="254" y="762"/>
                  </a:lnTo>
                  <a:lnTo>
                    <a:pt x="459" y="762"/>
                  </a:lnTo>
                  <a:lnTo>
                    <a:pt x="459" y="865"/>
                  </a:lnTo>
                  <a:close/>
                  <a:moveTo>
                    <a:pt x="491" y="369"/>
                  </a:moveTo>
                  <a:cubicBezTo>
                    <a:pt x="491" y="388"/>
                    <a:pt x="476" y="403"/>
                    <a:pt x="457" y="403"/>
                  </a:cubicBezTo>
                  <a:lnTo>
                    <a:pt x="388" y="403"/>
                  </a:lnTo>
                  <a:lnTo>
                    <a:pt x="388" y="472"/>
                  </a:lnTo>
                  <a:cubicBezTo>
                    <a:pt x="388" y="491"/>
                    <a:pt x="373" y="506"/>
                    <a:pt x="355" y="506"/>
                  </a:cubicBezTo>
                  <a:cubicBezTo>
                    <a:pt x="336" y="506"/>
                    <a:pt x="321" y="491"/>
                    <a:pt x="321" y="472"/>
                  </a:cubicBezTo>
                  <a:lnTo>
                    <a:pt x="321" y="403"/>
                  </a:lnTo>
                  <a:lnTo>
                    <a:pt x="252" y="403"/>
                  </a:lnTo>
                  <a:cubicBezTo>
                    <a:pt x="233" y="403"/>
                    <a:pt x="218" y="388"/>
                    <a:pt x="218" y="369"/>
                  </a:cubicBezTo>
                  <a:cubicBezTo>
                    <a:pt x="218" y="351"/>
                    <a:pt x="233" y="336"/>
                    <a:pt x="252" y="336"/>
                  </a:cubicBezTo>
                  <a:lnTo>
                    <a:pt x="321" y="336"/>
                  </a:lnTo>
                  <a:lnTo>
                    <a:pt x="321" y="266"/>
                  </a:lnTo>
                  <a:cubicBezTo>
                    <a:pt x="321" y="248"/>
                    <a:pt x="336" y="233"/>
                    <a:pt x="355" y="233"/>
                  </a:cubicBezTo>
                  <a:cubicBezTo>
                    <a:pt x="373" y="233"/>
                    <a:pt x="388" y="248"/>
                    <a:pt x="388" y="266"/>
                  </a:cubicBezTo>
                  <a:lnTo>
                    <a:pt x="388" y="336"/>
                  </a:lnTo>
                  <a:lnTo>
                    <a:pt x="457" y="336"/>
                  </a:lnTo>
                  <a:cubicBezTo>
                    <a:pt x="476" y="336"/>
                    <a:pt x="491" y="351"/>
                    <a:pt x="491" y="369"/>
                  </a:cubicBezTo>
                  <a:close/>
                  <a:moveTo>
                    <a:pt x="681" y="326"/>
                  </a:moveTo>
                  <a:lnTo>
                    <a:pt x="643" y="326"/>
                  </a:lnTo>
                  <a:cubicBezTo>
                    <a:pt x="644" y="336"/>
                    <a:pt x="645" y="347"/>
                    <a:pt x="645" y="358"/>
                  </a:cubicBezTo>
                  <a:cubicBezTo>
                    <a:pt x="645" y="365"/>
                    <a:pt x="644" y="372"/>
                    <a:pt x="643" y="379"/>
                  </a:cubicBezTo>
                  <a:lnTo>
                    <a:pt x="681" y="379"/>
                  </a:lnTo>
                  <a:cubicBezTo>
                    <a:pt x="696" y="379"/>
                    <a:pt x="709" y="367"/>
                    <a:pt x="709" y="352"/>
                  </a:cubicBezTo>
                  <a:cubicBezTo>
                    <a:pt x="709" y="338"/>
                    <a:pt x="696" y="326"/>
                    <a:pt x="681" y="326"/>
                  </a:cubicBezTo>
                  <a:close/>
                  <a:moveTo>
                    <a:pt x="576" y="170"/>
                  </a:moveTo>
                  <a:lnTo>
                    <a:pt x="603" y="142"/>
                  </a:lnTo>
                  <a:cubicBezTo>
                    <a:pt x="614" y="131"/>
                    <a:pt x="614" y="114"/>
                    <a:pt x="604" y="104"/>
                  </a:cubicBezTo>
                  <a:cubicBezTo>
                    <a:pt x="594" y="94"/>
                    <a:pt x="577" y="94"/>
                    <a:pt x="566" y="105"/>
                  </a:cubicBezTo>
                  <a:lnTo>
                    <a:pt x="538" y="132"/>
                  </a:lnTo>
                  <a:cubicBezTo>
                    <a:pt x="552" y="144"/>
                    <a:pt x="564" y="156"/>
                    <a:pt x="576" y="170"/>
                  </a:cubicBezTo>
                  <a:close/>
                  <a:moveTo>
                    <a:pt x="354" y="67"/>
                  </a:moveTo>
                  <a:cubicBezTo>
                    <a:pt x="363" y="67"/>
                    <a:pt x="372" y="68"/>
                    <a:pt x="380" y="68"/>
                  </a:cubicBezTo>
                  <a:lnTo>
                    <a:pt x="380" y="27"/>
                  </a:lnTo>
                  <a:cubicBezTo>
                    <a:pt x="380" y="12"/>
                    <a:pt x="368" y="0"/>
                    <a:pt x="354" y="0"/>
                  </a:cubicBezTo>
                  <a:cubicBezTo>
                    <a:pt x="339" y="0"/>
                    <a:pt x="327" y="12"/>
                    <a:pt x="327" y="27"/>
                  </a:cubicBezTo>
                  <a:lnTo>
                    <a:pt x="327" y="68"/>
                  </a:lnTo>
                  <a:cubicBezTo>
                    <a:pt x="336" y="68"/>
                    <a:pt x="345" y="67"/>
                    <a:pt x="354" y="67"/>
                  </a:cubicBezTo>
                  <a:close/>
                  <a:moveTo>
                    <a:pt x="130" y="173"/>
                  </a:moveTo>
                  <a:cubicBezTo>
                    <a:pt x="142" y="159"/>
                    <a:pt x="154" y="147"/>
                    <a:pt x="168" y="135"/>
                  </a:cubicBezTo>
                  <a:lnTo>
                    <a:pt x="142" y="109"/>
                  </a:lnTo>
                  <a:cubicBezTo>
                    <a:pt x="131" y="99"/>
                    <a:pt x="114" y="98"/>
                    <a:pt x="104" y="109"/>
                  </a:cubicBezTo>
                  <a:cubicBezTo>
                    <a:pt x="93" y="119"/>
                    <a:pt x="94" y="136"/>
                    <a:pt x="104" y="147"/>
                  </a:cubicBezTo>
                  <a:lnTo>
                    <a:pt x="130" y="173"/>
                  </a:lnTo>
                  <a:close/>
                  <a:moveTo>
                    <a:pt x="64" y="358"/>
                  </a:moveTo>
                  <a:cubicBezTo>
                    <a:pt x="64" y="347"/>
                    <a:pt x="64" y="336"/>
                    <a:pt x="66" y="326"/>
                  </a:cubicBezTo>
                  <a:lnTo>
                    <a:pt x="28" y="326"/>
                  </a:lnTo>
                  <a:cubicBezTo>
                    <a:pt x="13" y="326"/>
                    <a:pt x="0" y="338"/>
                    <a:pt x="0" y="352"/>
                  </a:cubicBezTo>
                  <a:cubicBezTo>
                    <a:pt x="0" y="367"/>
                    <a:pt x="13" y="379"/>
                    <a:pt x="28" y="379"/>
                  </a:cubicBezTo>
                  <a:lnTo>
                    <a:pt x="65" y="379"/>
                  </a:lnTo>
                  <a:cubicBezTo>
                    <a:pt x="64" y="372"/>
                    <a:pt x="64" y="365"/>
                    <a:pt x="64" y="35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37"/>
          <p:cNvGrpSpPr/>
          <p:nvPr/>
        </p:nvGrpSpPr>
        <p:grpSpPr bwMode="auto">
          <a:xfrm>
            <a:off x="9060742" y="2337015"/>
            <a:ext cx="988108" cy="989887"/>
            <a:chOff x="0" y="0"/>
            <a:chExt cx="1154113" cy="1155698"/>
          </a:xfrm>
          <a:solidFill>
            <a:schemeClr val="bg1">
              <a:lumMod val="65000"/>
            </a:schemeClr>
          </a:solidFill>
        </p:grpSpPr>
        <p:sp>
          <p:nvSpPr>
            <p:cNvPr id="20" name="Oval 31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endPara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1" name="Freeform 35"/>
            <p:cNvSpPr>
              <a:spLocks noEditPoints="1"/>
            </p:cNvSpPr>
            <p:nvPr/>
          </p:nvSpPr>
          <p:spPr bwMode="auto">
            <a:xfrm>
              <a:off x="269875" y="169862"/>
              <a:ext cx="563563" cy="766762"/>
            </a:xfrm>
            <a:custGeom>
              <a:avLst/>
              <a:gdLst>
                <a:gd name="T0" fmla="*/ 73939 w 625"/>
                <a:gd name="T1" fmla="*/ 124194 h 852"/>
                <a:gd name="T2" fmla="*/ 62217 w 625"/>
                <a:gd name="T3" fmla="*/ 766762 h 852"/>
                <a:gd name="T4" fmla="*/ 563563 w 625"/>
                <a:gd name="T5" fmla="*/ 188091 h 852"/>
                <a:gd name="T6" fmla="*/ 520281 w 625"/>
                <a:gd name="T7" fmla="*/ 201590 h 852"/>
                <a:gd name="T8" fmla="*/ 64021 w 625"/>
                <a:gd name="T9" fmla="*/ 722664 h 852"/>
                <a:gd name="T10" fmla="*/ 243459 w 625"/>
                <a:gd name="T11" fmla="*/ 81896 h 852"/>
                <a:gd name="T12" fmla="*/ 320104 w 625"/>
                <a:gd name="T13" fmla="*/ 81896 h 852"/>
                <a:gd name="T14" fmla="*/ 280429 w 625"/>
                <a:gd name="T15" fmla="*/ 122394 h 852"/>
                <a:gd name="T16" fmla="*/ 196571 w 625"/>
                <a:gd name="T17" fmla="*/ 83696 h 852"/>
                <a:gd name="T18" fmla="*/ 103696 w 625"/>
                <a:gd name="T19" fmla="*/ 194390 h 852"/>
                <a:gd name="T20" fmla="*/ 459867 w 625"/>
                <a:gd name="T21" fmla="*/ 194390 h 852"/>
                <a:gd name="T22" fmla="*/ 366992 w 625"/>
                <a:gd name="T23" fmla="*/ 83696 h 852"/>
                <a:gd name="T24" fmla="*/ 196571 w 625"/>
                <a:gd name="T25" fmla="*/ 83696 h 852"/>
                <a:gd name="T26" fmla="*/ 199276 w 625"/>
                <a:gd name="T27" fmla="*/ 582271 h 852"/>
                <a:gd name="T28" fmla="*/ 136157 w 625"/>
                <a:gd name="T29" fmla="*/ 600270 h 852"/>
                <a:gd name="T30" fmla="*/ 122631 w 625"/>
                <a:gd name="T31" fmla="*/ 613770 h 852"/>
                <a:gd name="T32" fmla="*/ 199276 w 625"/>
                <a:gd name="T33" fmla="*/ 619169 h 852"/>
                <a:gd name="T34" fmla="*/ 119025 w 625"/>
                <a:gd name="T35" fmla="*/ 658767 h 852"/>
                <a:gd name="T36" fmla="*/ 218212 w 625"/>
                <a:gd name="T37" fmla="*/ 610170 h 852"/>
                <a:gd name="T38" fmla="*/ 218212 w 625"/>
                <a:gd name="T39" fmla="*/ 578671 h 852"/>
                <a:gd name="T40" fmla="*/ 99187 w 625"/>
                <a:gd name="T41" fmla="*/ 584971 h 852"/>
                <a:gd name="T42" fmla="*/ 192964 w 625"/>
                <a:gd name="T43" fmla="*/ 683966 h 852"/>
                <a:gd name="T44" fmla="*/ 192964 w 625"/>
                <a:gd name="T45" fmla="*/ 301485 h 852"/>
                <a:gd name="T46" fmla="*/ 136157 w 625"/>
                <a:gd name="T47" fmla="*/ 318584 h 852"/>
                <a:gd name="T48" fmla="*/ 155994 w 625"/>
                <a:gd name="T49" fmla="*/ 368982 h 852"/>
                <a:gd name="T50" fmla="*/ 119025 w 625"/>
                <a:gd name="T51" fmla="*/ 382481 h 852"/>
                <a:gd name="T52" fmla="*/ 192964 w 625"/>
                <a:gd name="T53" fmla="*/ 281686 h 852"/>
                <a:gd name="T54" fmla="*/ 99187 w 625"/>
                <a:gd name="T55" fmla="*/ 380681 h 852"/>
                <a:gd name="T56" fmla="*/ 217310 w 625"/>
                <a:gd name="T57" fmla="*/ 323084 h 852"/>
                <a:gd name="T58" fmla="*/ 216408 w 625"/>
                <a:gd name="T59" fmla="*/ 296985 h 852"/>
                <a:gd name="T60" fmla="*/ 199276 w 625"/>
                <a:gd name="T61" fmla="*/ 452678 h 852"/>
                <a:gd name="T62" fmla="*/ 122631 w 625"/>
                <a:gd name="T63" fmla="*/ 471577 h 852"/>
                <a:gd name="T64" fmla="*/ 199276 w 625"/>
                <a:gd name="T65" fmla="*/ 522874 h 852"/>
                <a:gd name="T66" fmla="*/ 218212 w 625"/>
                <a:gd name="T67" fmla="*/ 438278 h 852"/>
                <a:gd name="T68" fmla="*/ 99187 w 625"/>
                <a:gd name="T69" fmla="*/ 442778 h 852"/>
                <a:gd name="T70" fmla="*/ 199276 w 625"/>
                <a:gd name="T71" fmla="*/ 541773 h 852"/>
                <a:gd name="T72" fmla="*/ 260592 w 625"/>
                <a:gd name="T73" fmla="*/ 418479 h 852"/>
                <a:gd name="T74" fmla="*/ 294856 w 625"/>
                <a:gd name="T75" fmla="*/ 650668 h 852"/>
                <a:gd name="T76" fmla="*/ 452654 w 625"/>
                <a:gd name="T77" fmla="*/ 602070 h 852"/>
                <a:gd name="T78" fmla="*/ 288544 w 625"/>
                <a:gd name="T79" fmla="*/ 644368 h 852"/>
                <a:gd name="T80" fmla="*/ 452654 w 625"/>
                <a:gd name="T81" fmla="*/ 456277 h 852"/>
                <a:gd name="T82" fmla="*/ 288544 w 625"/>
                <a:gd name="T83" fmla="*/ 368982 h 852"/>
                <a:gd name="T84" fmla="*/ 288544 w 625"/>
                <a:gd name="T85" fmla="*/ 316784 h 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25" h="852">
                  <a:moveTo>
                    <a:pt x="48" y="224"/>
                  </a:moveTo>
                  <a:cubicBezTo>
                    <a:pt x="48" y="200"/>
                    <a:pt x="59" y="188"/>
                    <a:pt x="82" y="188"/>
                  </a:cubicBezTo>
                  <a:lnTo>
                    <a:pt x="82" y="138"/>
                  </a:lnTo>
                  <a:cubicBezTo>
                    <a:pt x="39" y="139"/>
                    <a:pt x="0" y="167"/>
                    <a:pt x="0" y="209"/>
                  </a:cubicBezTo>
                  <a:lnTo>
                    <a:pt x="0" y="783"/>
                  </a:lnTo>
                  <a:cubicBezTo>
                    <a:pt x="0" y="818"/>
                    <a:pt x="34" y="852"/>
                    <a:pt x="69" y="852"/>
                  </a:cubicBezTo>
                  <a:lnTo>
                    <a:pt x="556" y="852"/>
                  </a:lnTo>
                  <a:cubicBezTo>
                    <a:pt x="591" y="852"/>
                    <a:pt x="625" y="818"/>
                    <a:pt x="625" y="783"/>
                  </a:cubicBezTo>
                  <a:lnTo>
                    <a:pt x="625" y="209"/>
                  </a:lnTo>
                  <a:cubicBezTo>
                    <a:pt x="625" y="167"/>
                    <a:pt x="586" y="139"/>
                    <a:pt x="543" y="138"/>
                  </a:cubicBezTo>
                  <a:lnTo>
                    <a:pt x="543" y="188"/>
                  </a:lnTo>
                  <a:cubicBezTo>
                    <a:pt x="566" y="188"/>
                    <a:pt x="577" y="200"/>
                    <a:pt x="577" y="224"/>
                  </a:cubicBezTo>
                  <a:lnTo>
                    <a:pt x="577" y="768"/>
                  </a:lnTo>
                  <a:cubicBezTo>
                    <a:pt x="577" y="785"/>
                    <a:pt x="570" y="803"/>
                    <a:pt x="554" y="803"/>
                  </a:cubicBezTo>
                  <a:lnTo>
                    <a:pt x="71" y="803"/>
                  </a:lnTo>
                  <a:cubicBezTo>
                    <a:pt x="53" y="803"/>
                    <a:pt x="48" y="783"/>
                    <a:pt x="48" y="764"/>
                  </a:cubicBezTo>
                  <a:lnTo>
                    <a:pt x="48" y="224"/>
                  </a:lnTo>
                  <a:close/>
                  <a:moveTo>
                    <a:pt x="270" y="91"/>
                  </a:moveTo>
                  <a:cubicBezTo>
                    <a:pt x="270" y="71"/>
                    <a:pt x="289" y="52"/>
                    <a:pt x="309" y="52"/>
                  </a:cubicBezTo>
                  <a:lnTo>
                    <a:pt x="316" y="52"/>
                  </a:lnTo>
                  <a:cubicBezTo>
                    <a:pt x="336" y="52"/>
                    <a:pt x="355" y="71"/>
                    <a:pt x="355" y="91"/>
                  </a:cubicBezTo>
                  <a:lnTo>
                    <a:pt x="355" y="95"/>
                  </a:lnTo>
                  <a:cubicBezTo>
                    <a:pt x="355" y="117"/>
                    <a:pt x="336" y="136"/>
                    <a:pt x="314" y="136"/>
                  </a:cubicBezTo>
                  <a:lnTo>
                    <a:pt x="311" y="136"/>
                  </a:lnTo>
                  <a:cubicBezTo>
                    <a:pt x="289" y="136"/>
                    <a:pt x="270" y="117"/>
                    <a:pt x="270" y="95"/>
                  </a:cubicBezTo>
                  <a:lnTo>
                    <a:pt x="270" y="91"/>
                  </a:lnTo>
                  <a:close/>
                  <a:moveTo>
                    <a:pt x="218" y="93"/>
                  </a:moveTo>
                  <a:lnTo>
                    <a:pt x="149" y="93"/>
                  </a:lnTo>
                  <a:cubicBezTo>
                    <a:pt x="126" y="93"/>
                    <a:pt x="115" y="104"/>
                    <a:pt x="115" y="127"/>
                  </a:cubicBezTo>
                  <a:lnTo>
                    <a:pt x="115" y="216"/>
                  </a:lnTo>
                  <a:cubicBezTo>
                    <a:pt x="115" y="231"/>
                    <a:pt x="124" y="246"/>
                    <a:pt x="138" y="246"/>
                  </a:cubicBezTo>
                  <a:lnTo>
                    <a:pt x="487" y="246"/>
                  </a:lnTo>
                  <a:cubicBezTo>
                    <a:pt x="501" y="246"/>
                    <a:pt x="510" y="231"/>
                    <a:pt x="510" y="216"/>
                  </a:cubicBezTo>
                  <a:lnTo>
                    <a:pt x="510" y="127"/>
                  </a:lnTo>
                  <a:cubicBezTo>
                    <a:pt x="510" y="104"/>
                    <a:pt x="499" y="93"/>
                    <a:pt x="476" y="93"/>
                  </a:cubicBezTo>
                  <a:lnTo>
                    <a:pt x="407" y="93"/>
                  </a:lnTo>
                  <a:cubicBezTo>
                    <a:pt x="407" y="45"/>
                    <a:pt x="366" y="0"/>
                    <a:pt x="320" y="0"/>
                  </a:cubicBezTo>
                  <a:lnTo>
                    <a:pt x="305" y="0"/>
                  </a:lnTo>
                  <a:cubicBezTo>
                    <a:pt x="259" y="0"/>
                    <a:pt x="218" y="45"/>
                    <a:pt x="218" y="93"/>
                  </a:cubicBezTo>
                  <a:close/>
                  <a:moveTo>
                    <a:pt x="132" y="654"/>
                  </a:moveTo>
                  <a:cubicBezTo>
                    <a:pt x="132" y="649"/>
                    <a:pt x="133" y="647"/>
                    <a:pt x="138" y="647"/>
                  </a:cubicBezTo>
                  <a:lnTo>
                    <a:pt x="221" y="647"/>
                  </a:lnTo>
                  <a:lnTo>
                    <a:pt x="221" y="654"/>
                  </a:lnTo>
                  <a:cubicBezTo>
                    <a:pt x="221" y="661"/>
                    <a:pt x="186" y="680"/>
                    <a:pt x="180" y="684"/>
                  </a:cubicBezTo>
                  <a:cubicBezTo>
                    <a:pt x="174" y="679"/>
                    <a:pt x="161" y="667"/>
                    <a:pt x="151" y="667"/>
                  </a:cubicBezTo>
                  <a:lnTo>
                    <a:pt x="149" y="667"/>
                  </a:lnTo>
                  <a:cubicBezTo>
                    <a:pt x="144" y="667"/>
                    <a:pt x="136" y="675"/>
                    <a:pt x="136" y="680"/>
                  </a:cubicBezTo>
                  <a:lnTo>
                    <a:pt x="136" y="682"/>
                  </a:lnTo>
                  <a:cubicBezTo>
                    <a:pt x="136" y="688"/>
                    <a:pt x="167" y="721"/>
                    <a:pt x="173" y="721"/>
                  </a:cubicBezTo>
                  <a:lnTo>
                    <a:pt x="175" y="721"/>
                  </a:lnTo>
                  <a:cubicBezTo>
                    <a:pt x="180" y="721"/>
                    <a:pt x="214" y="693"/>
                    <a:pt x="221" y="688"/>
                  </a:cubicBezTo>
                  <a:cubicBezTo>
                    <a:pt x="221" y="700"/>
                    <a:pt x="225" y="738"/>
                    <a:pt x="214" y="738"/>
                  </a:cubicBezTo>
                  <a:lnTo>
                    <a:pt x="138" y="738"/>
                  </a:lnTo>
                  <a:cubicBezTo>
                    <a:pt x="133" y="738"/>
                    <a:pt x="132" y="737"/>
                    <a:pt x="132" y="732"/>
                  </a:cubicBezTo>
                  <a:lnTo>
                    <a:pt x="132" y="654"/>
                  </a:lnTo>
                  <a:close/>
                  <a:moveTo>
                    <a:pt x="214" y="760"/>
                  </a:moveTo>
                  <a:cubicBezTo>
                    <a:pt x="255" y="760"/>
                    <a:pt x="240" y="715"/>
                    <a:pt x="242" y="678"/>
                  </a:cubicBezTo>
                  <a:cubicBezTo>
                    <a:pt x="243" y="658"/>
                    <a:pt x="292" y="642"/>
                    <a:pt x="296" y="624"/>
                  </a:cubicBezTo>
                  <a:lnTo>
                    <a:pt x="290" y="624"/>
                  </a:lnTo>
                  <a:cubicBezTo>
                    <a:pt x="275" y="624"/>
                    <a:pt x="253" y="637"/>
                    <a:pt x="242" y="643"/>
                  </a:cubicBezTo>
                  <a:cubicBezTo>
                    <a:pt x="237" y="635"/>
                    <a:pt x="232" y="626"/>
                    <a:pt x="218" y="626"/>
                  </a:cubicBezTo>
                  <a:lnTo>
                    <a:pt x="134" y="626"/>
                  </a:lnTo>
                  <a:cubicBezTo>
                    <a:pt x="122" y="626"/>
                    <a:pt x="110" y="637"/>
                    <a:pt x="110" y="650"/>
                  </a:cubicBezTo>
                  <a:lnTo>
                    <a:pt x="110" y="736"/>
                  </a:lnTo>
                  <a:cubicBezTo>
                    <a:pt x="110" y="750"/>
                    <a:pt x="123" y="760"/>
                    <a:pt x="138" y="760"/>
                  </a:cubicBezTo>
                  <a:lnTo>
                    <a:pt x="214" y="760"/>
                  </a:lnTo>
                  <a:close/>
                  <a:moveTo>
                    <a:pt x="132" y="341"/>
                  </a:moveTo>
                  <a:cubicBezTo>
                    <a:pt x="132" y="336"/>
                    <a:pt x="133" y="335"/>
                    <a:pt x="138" y="335"/>
                  </a:cubicBezTo>
                  <a:lnTo>
                    <a:pt x="214" y="335"/>
                  </a:lnTo>
                  <a:cubicBezTo>
                    <a:pt x="219" y="335"/>
                    <a:pt x="221" y="336"/>
                    <a:pt x="221" y="341"/>
                  </a:cubicBezTo>
                  <a:cubicBezTo>
                    <a:pt x="221" y="346"/>
                    <a:pt x="184" y="371"/>
                    <a:pt x="180" y="371"/>
                  </a:cubicBezTo>
                  <a:cubicBezTo>
                    <a:pt x="175" y="371"/>
                    <a:pt x="164" y="354"/>
                    <a:pt x="151" y="354"/>
                  </a:cubicBezTo>
                  <a:cubicBezTo>
                    <a:pt x="145" y="354"/>
                    <a:pt x="136" y="361"/>
                    <a:pt x="136" y="367"/>
                  </a:cubicBezTo>
                  <a:lnTo>
                    <a:pt x="136" y="369"/>
                  </a:lnTo>
                  <a:cubicBezTo>
                    <a:pt x="136" y="378"/>
                    <a:pt x="166" y="406"/>
                    <a:pt x="173" y="410"/>
                  </a:cubicBezTo>
                  <a:lnTo>
                    <a:pt x="221" y="376"/>
                  </a:lnTo>
                  <a:lnTo>
                    <a:pt x="221" y="425"/>
                  </a:lnTo>
                  <a:lnTo>
                    <a:pt x="132" y="425"/>
                  </a:lnTo>
                  <a:lnTo>
                    <a:pt x="132" y="341"/>
                  </a:lnTo>
                  <a:close/>
                  <a:moveTo>
                    <a:pt x="240" y="330"/>
                  </a:moveTo>
                  <a:cubicBezTo>
                    <a:pt x="237" y="319"/>
                    <a:pt x="228" y="313"/>
                    <a:pt x="214" y="313"/>
                  </a:cubicBezTo>
                  <a:lnTo>
                    <a:pt x="138" y="313"/>
                  </a:lnTo>
                  <a:cubicBezTo>
                    <a:pt x="123" y="313"/>
                    <a:pt x="110" y="322"/>
                    <a:pt x="110" y="337"/>
                  </a:cubicBezTo>
                  <a:lnTo>
                    <a:pt x="110" y="423"/>
                  </a:lnTo>
                  <a:cubicBezTo>
                    <a:pt x="110" y="436"/>
                    <a:pt x="122" y="447"/>
                    <a:pt x="134" y="447"/>
                  </a:cubicBezTo>
                  <a:lnTo>
                    <a:pt x="218" y="447"/>
                  </a:lnTo>
                  <a:cubicBezTo>
                    <a:pt x="252" y="447"/>
                    <a:pt x="242" y="393"/>
                    <a:pt x="241" y="359"/>
                  </a:cubicBezTo>
                  <a:lnTo>
                    <a:pt x="296" y="313"/>
                  </a:lnTo>
                  <a:cubicBezTo>
                    <a:pt x="296" y="313"/>
                    <a:pt x="292" y="311"/>
                    <a:pt x="292" y="311"/>
                  </a:cubicBezTo>
                  <a:cubicBezTo>
                    <a:pt x="271" y="311"/>
                    <a:pt x="253" y="329"/>
                    <a:pt x="240" y="330"/>
                  </a:cubicBezTo>
                  <a:close/>
                  <a:moveTo>
                    <a:pt x="132" y="492"/>
                  </a:moveTo>
                  <a:lnTo>
                    <a:pt x="221" y="492"/>
                  </a:lnTo>
                  <a:lnTo>
                    <a:pt x="221" y="503"/>
                  </a:lnTo>
                  <a:lnTo>
                    <a:pt x="180" y="529"/>
                  </a:lnTo>
                  <a:lnTo>
                    <a:pt x="152" y="508"/>
                  </a:lnTo>
                  <a:cubicBezTo>
                    <a:pt x="145" y="513"/>
                    <a:pt x="136" y="515"/>
                    <a:pt x="136" y="524"/>
                  </a:cubicBezTo>
                  <a:cubicBezTo>
                    <a:pt x="136" y="531"/>
                    <a:pt x="167" y="565"/>
                    <a:pt x="173" y="565"/>
                  </a:cubicBezTo>
                  <a:cubicBezTo>
                    <a:pt x="183" y="565"/>
                    <a:pt x="209" y="536"/>
                    <a:pt x="221" y="533"/>
                  </a:cubicBezTo>
                  <a:lnTo>
                    <a:pt x="221" y="581"/>
                  </a:lnTo>
                  <a:lnTo>
                    <a:pt x="132" y="581"/>
                  </a:lnTo>
                  <a:lnTo>
                    <a:pt x="132" y="492"/>
                  </a:lnTo>
                  <a:close/>
                  <a:moveTo>
                    <a:pt x="242" y="487"/>
                  </a:moveTo>
                  <a:cubicBezTo>
                    <a:pt x="238" y="480"/>
                    <a:pt x="233" y="470"/>
                    <a:pt x="221" y="470"/>
                  </a:cubicBezTo>
                  <a:lnTo>
                    <a:pt x="132" y="470"/>
                  </a:lnTo>
                  <a:cubicBezTo>
                    <a:pt x="121" y="470"/>
                    <a:pt x="110" y="481"/>
                    <a:pt x="110" y="492"/>
                  </a:cubicBezTo>
                  <a:lnTo>
                    <a:pt x="110" y="581"/>
                  </a:lnTo>
                  <a:cubicBezTo>
                    <a:pt x="110" y="591"/>
                    <a:pt x="121" y="602"/>
                    <a:pt x="132" y="602"/>
                  </a:cubicBezTo>
                  <a:lnTo>
                    <a:pt x="221" y="602"/>
                  </a:lnTo>
                  <a:cubicBezTo>
                    <a:pt x="252" y="602"/>
                    <a:pt x="242" y="547"/>
                    <a:pt x="242" y="515"/>
                  </a:cubicBezTo>
                  <a:lnTo>
                    <a:pt x="296" y="469"/>
                  </a:lnTo>
                  <a:lnTo>
                    <a:pt x="289" y="465"/>
                  </a:lnTo>
                  <a:lnTo>
                    <a:pt x="242" y="487"/>
                  </a:lnTo>
                  <a:close/>
                  <a:moveTo>
                    <a:pt x="320" y="716"/>
                  </a:moveTo>
                  <a:cubicBezTo>
                    <a:pt x="320" y="721"/>
                    <a:pt x="322" y="723"/>
                    <a:pt x="327" y="723"/>
                  </a:cubicBezTo>
                  <a:lnTo>
                    <a:pt x="495" y="723"/>
                  </a:lnTo>
                  <a:cubicBezTo>
                    <a:pt x="500" y="723"/>
                    <a:pt x="502" y="721"/>
                    <a:pt x="502" y="716"/>
                  </a:cubicBezTo>
                  <a:lnTo>
                    <a:pt x="502" y="669"/>
                  </a:lnTo>
                  <a:cubicBezTo>
                    <a:pt x="502" y="664"/>
                    <a:pt x="500" y="663"/>
                    <a:pt x="495" y="663"/>
                  </a:cubicBezTo>
                  <a:lnTo>
                    <a:pt x="320" y="663"/>
                  </a:lnTo>
                  <a:lnTo>
                    <a:pt x="320" y="716"/>
                  </a:lnTo>
                  <a:close/>
                  <a:moveTo>
                    <a:pt x="320" y="565"/>
                  </a:moveTo>
                  <a:lnTo>
                    <a:pt x="502" y="565"/>
                  </a:lnTo>
                  <a:lnTo>
                    <a:pt x="502" y="507"/>
                  </a:lnTo>
                  <a:lnTo>
                    <a:pt x="320" y="507"/>
                  </a:lnTo>
                  <a:lnTo>
                    <a:pt x="320" y="565"/>
                  </a:lnTo>
                  <a:close/>
                  <a:moveTo>
                    <a:pt x="320" y="410"/>
                  </a:moveTo>
                  <a:lnTo>
                    <a:pt x="452" y="410"/>
                  </a:lnTo>
                  <a:lnTo>
                    <a:pt x="452" y="352"/>
                  </a:lnTo>
                  <a:lnTo>
                    <a:pt x="320" y="352"/>
                  </a:lnTo>
                  <a:lnTo>
                    <a:pt x="320" y="41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40"/>
          <p:cNvGrpSpPr/>
          <p:nvPr/>
        </p:nvGrpSpPr>
        <p:grpSpPr bwMode="auto">
          <a:xfrm>
            <a:off x="2001154" y="2367153"/>
            <a:ext cx="917479" cy="917870"/>
            <a:chOff x="0" y="0"/>
            <a:chExt cx="1155700" cy="1155698"/>
          </a:xfrm>
          <a:solidFill>
            <a:schemeClr val="bg1">
              <a:lumMod val="65000"/>
            </a:schemeClr>
          </a:solidFill>
        </p:grpSpPr>
        <p:sp>
          <p:nvSpPr>
            <p:cNvPr id="23" name="Oval 33"/>
            <p:cNvSpPr>
              <a:spLocks noChangeArrowheads="1"/>
            </p:cNvSpPr>
            <p:nvPr/>
          </p:nvSpPr>
          <p:spPr bwMode="auto">
            <a:xfrm>
              <a:off x="0" y="0"/>
              <a:ext cx="1155700" cy="11556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endPara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4" name="Freeform 36"/>
            <p:cNvSpPr>
              <a:spLocks noEditPoints="1"/>
            </p:cNvSpPr>
            <p:nvPr/>
          </p:nvSpPr>
          <p:spPr bwMode="auto">
            <a:xfrm>
              <a:off x="261937" y="217487"/>
              <a:ext cx="712788" cy="701675"/>
            </a:xfrm>
            <a:custGeom>
              <a:avLst/>
              <a:gdLst>
                <a:gd name="T0" fmla="*/ 188097 w 792"/>
                <a:gd name="T1" fmla="*/ 307152 h 779"/>
                <a:gd name="T2" fmla="*/ 249296 w 792"/>
                <a:gd name="T3" fmla="*/ 200865 h 779"/>
                <a:gd name="T4" fmla="*/ 350994 w 792"/>
                <a:gd name="T5" fmla="*/ 290938 h 779"/>
                <a:gd name="T6" fmla="*/ 264596 w 792"/>
                <a:gd name="T7" fmla="*/ 182850 h 779"/>
                <a:gd name="T8" fmla="*/ 350994 w 792"/>
                <a:gd name="T9" fmla="*/ 290938 h 779"/>
                <a:gd name="T10" fmla="*/ 350994 w 792"/>
                <a:gd name="T11" fmla="*/ 290938 h 779"/>
                <a:gd name="T12" fmla="*/ 420293 w 792"/>
                <a:gd name="T13" fmla="*/ 174743 h 779"/>
                <a:gd name="T14" fmla="*/ 442793 w 792"/>
                <a:gd name="T15" fmla="*/ 163034 h 779"/>
                <a:gd name="T16" fmla="*/ 445493 w 792"/>
                <a:gd name="T17" fmla="*/ 182850 h 779"/>
                <a:gd name="T18" fmla="*/ 439193 w 792"/>
                <a:gd name="T19" fmla="*/ 215276 h 779"/>
                <a:gd name="T20" fmla="*/ 418493 w 792"/>
                <a:gd name="T21" fmla="*/ 207170 h 779"/>
                <a:gd name="T22" fmla="*/ 393293 w 792"/>
                <a:gd name="T23" fmla="*/ 185552 h 779"/>
                <a:gd name="T24" fmla="*/ 410393 w 792"/>
                <a:gd name="T25" fmla="*/ 172942 h 779"/>
                <a:gd name="T26" fmla="*/ 442793 w 792"/>
                <a:gd name="T27" fmla="*/ 163034 h 779"/>
                <a:gd name="T28" fmla="*/ 337494 w 792"/>
                <a:gd name="T29" fmla="*/ 308953 h 779"/>
                <a:gd name="T30" fmla="*/ 325795 w 792"/>
                <a:gd name="T31" fmla="*/ 440461 h 779"/>
                <a:gd name="T32" fmla="*/ 371694 w 792"/>
                <a:gd name="T33" fmla="*/ 320663 h 779"/>
                <a:gd name="T34" fmla="*/ 280795 w 792"/>
                <a:gd name="T35" fmla="*/ 268420 h 779"/>
                <a:gd name="T36" fmla="*/ 246596 w 792"/>
                <a:gd name="T37" fmla="*/ 280130 h 779"/>
                <a:gd name="T38" fmla="*/ 292495 w 792"/>
                <a:gd name="T39" fmla="*/ 440461 h 779"/>
                <a:gd name="T40" fmla="*/ 280795 w 792"/>
                <a:gd name="T41" fmla="*/ 268420 h 779"/>
                <a:gd name="T42" fmla="*/ 416693 w 792"/>
                <a:gd name="T43" fmla="*/ 240497 h 779"/>
                <a:gd name="T44" fmla="*/ 404993 w 792"/>
                <a:gd name="T45" fmla="*/ 440461 h 779"/>
                <a:gd name="T46" fmla="*/ 450892 w 792"/>
                <a:gd name="T47" fmla="*/ 253107 h 779"/>
                <a:gd name="T48" fmla="*/ 201597 w 792"/>
                <a:gd name="T49" fmla="*/ 351288 h 779"/>
                <a:gd name="T50" fmla="*/ 167397 w 792"/>
                <a:gd name="T51" fmla="*/ 362997 h 779"/>
                <a:gd name="T52" fmla="*/ 213296 w 792"/>
                <a:gd name="T53" fmla="*/ 440461 h 779"/>
                <a:gd name="T54" fmla="*/ 201597 w 792"/>
                <a:gd name="T55" fmla="*/ 351288 h 779"/>
                <a:gd name="T56" fmla="*/ 122398 w 792"/>
                <a:gd name="T57" fmla="*/ 440461 h 779"/>
                <a:gd name="T58" fmla="*/ 110698 w 792"/>
                <a:gd name="T59" fmla="*/ 170240 h 779"/>
                <a:gd name="T60" fmla="*/ 134098 w 792"/>
                <a:gd name="T61" fmla="*/ 170240 h 779"/>
                <a:gd name="T62" fmla="*/ 477892 w 792"/>
                <a:gd name="T63" fmla="*/ 417042 h 779"/>
                <a:gd name="T64" fmla="*/ 477892 w 792"/>
                <a:gd name="T65" fmla="*/ 440461 h 779"/>
                <a:gd name="T66" fmla="*/ 110698 w 792"/>
                <a:gd name="T67" fmla="*/ 428751 h 779"/>
                <a:gd name="T68" fmla="*/ 477892 w 792"/>
                <a:gd name="T69" fmla="*/ 417042 h 779"/>
                <a:gd name="T70" fmla="*/ 611990 w 792"/>
                <a:gd name="T71" fmla="*/ 701675 h 779"/>
                <a:gd name="T72" fmla="*/ 436493 w 792"/>
                <a:gd name="T73" fmla="*/ 566564 h 779"/>
                <a:gd name="T74" fmla="*/ 0 w 792"/>
                <a:gd name="T75" fmla="*/ 299045 h 779"/>
                <a:gd name="T76" fmla="*/ 599390 w 792"/>
                <a:gd name="T77" fmla="*/ 299045 h 779"/>
                <a:gd name="T78" fmla="*/ 677689 w 792"/>
                <a:gd name="T79" fmla="*/ 544947 h 779"/>
                <a:gd name="T80" fmla="*/ 300595 w 792"/>
                <a:gd name="T81" fmla="*/ 561160 h 779"/>
                <a:gd name="T82" fmla="*/ 561591 w 792"/>
                <a:gd name="T83" fmla="*/ 299045 h 779"/>
                <a:gd name="T84" fmla="*/ 38699 w 792"/>
                <a:gd name="T85" fmla="*/ 299045 h 77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2" h="779">
                  <a:moveTo>
                    <a:pt x="297" y="240"/>
                  </a:moveTo>
                  <a:lnTo>
                    <a:pt x="209" y="341"/>
                  </a:lnTo>
                  <a:lnTo>
                    <a:pt x="188" y="323"/>
                  </a:lnTo>
                  <a:lnTo>
                    <a:pt x="277" y="223"/>
                  </a:lnTo>
                  <a:lnTo>
                    <a:pt x="297" y="240"/>
                  </a:lnTo>
                  <a:close/>
                  <a:moveTo>
                    <a:pt x="390" y="323"/>
                  </a:moveTo>
                  <a:lnTo>
                    <a:pt x="276" y="224"/>
                  </a:lnTo>
                  <a:lnTo>
                    <a:pt x="294" y="203"/>
                  </a:lnTo>
                  <a:lnTo>
                    <a:pt x="408" y="303"/>
                  </a:lnTo>
                  <a:lnTo>
                    <a:pt x="390" y="323"/>
                  </a:lnTo>
                  <a:close/>
                  <a:moveTo>
                    <a:pt x="487" y="212"/>
                  </a:moveTo>
                  <a:lnTo>
                    <a:pt x="390" y="323"/>
                  </a:lnTo>
                  <a:lnTo>
                    <a:pt x="369" y="305"/>
                  </a:lnTo>
                  <a:lnTo>
                    <a:pt x="467" y="194"/>
                  </a:lnTo>
                  <a:lnTo>
                    <a:pt x="487" y="212"/>
                  </a:lnTo>
                  <a:close/>
                  <a:moveTo>
                    <a:pt x="492" y="181"/>
                  </a:moveTo>
                  <a:cubicBezTo>
                    <a:pt x="497" y="179"/>
                    <a:pt x="500" y="182"/>
                    <a:pt x="499" y="187"/>
                  </a:cubicBezTo>
                  <a:lnTo>
                    <a:pt x="495" y="203"/>
                  </a:lnTo>
                  <a:cubicBezTo>
                    <a:pt x="494" y="209"/>
                    <a:pt x="492" y="217"/>
                    <a:pt x="491" y="222"/>
                  </a:cubicBezTo>
                  <a:lnTo>
                    <a:pt x="488" y="239"/>
                  </a:lnTo>
                  <a:cubicBezTo>
                    <a:pt x="487" y="244"/>
                    <a:pt x="483" y="245"/>
                    <a:pt x="479" y="242"/>
                  </a:cubicBezTo>
                  <a:lnTo>
                    <a:pt x="465" y="230"/>
                  </a:lnTo>
                  <a:cubicBezTo>
                    <a:pt x="461" y="227"/>
                    <a:pt x="455" y="221"/>
                    <a:pt x="451" y="217"/>
                  </a:cubicBezTo>
                  <a:lnTo>
                    <a:pt x="437" y="206"/>
                  </a:lnTo>
                  <a:cubicBezTo>
                    <a:pt x="433" y="202"/>
                    <a:pt x="434" y="198"/>
                    <a:pt x="439" y="197"/>
                  </a:cubicBezTo>
                  <a:lnTo>
                    <a:pt x="456" y="192"/>
                  </a:lnTo>
                  <a:cubicBezTo>
                    <a:pt x="461" y="190"/>
                    <a:pt x="470" y="187"/>
                    <a:pt x="475" y="186"/>
                  </a:cubicBezTo>
                  <a:lnTo>
                    <a:pt x="492" y="181"/>
                  </a:lnTo>
                  <a:close/>
                  <a:moveTo>
                    <a:pt x="400" y="343"/>
                  </a:moveTo>
                  <a:lnTo>
                    <a:pt x="375" y="343"/>
                  </a:lnTo>
                  <a:cubicBezTo>
                    <a:pt x="368" y="343"/>
                    <a:pt x="362" y="349"/>
                    <a:pt x="362" y="356"/>
                  </a:cubicBezTo>
                  <a:lnTo>
                    <a:pt x="362" y="489"/>
                  </a:lnTo>
                  <a:lnTo>
                    <a:pt x="413" y="489"/>
                  </a:lnTo>
                  <a:lnTo>
                    <a:pt x="413" y="356"/>
                  </a:lnTo>
                  <a:cubicBezTo>
                    <a:pt x="413" y="349"/>
                    <a:pt x="407" y="343"/>
                    <a:pt x="400" y="343"/>
                  </a:cubicBezTo>
                  <a:close/>
                  <a:moveTo>
                    <a:pt x="312" y="298"/>
                  </a:moveTo>
                  <a:lnTo>
                    <a:pt x="287" y="298"/>
                  </a:lnTo>
                  <a:cubicBezTo>
                    <a:pt x="280" y="298"/>
                    <a:pt x="274" y="304"/>
                    <a:pt x="274" y="311"/>
                  </a:cubicBezTo>
                  <a:lnTo>
                    <a:pt x="274" y="489"/>
                  </a:lnTo>
                  <a:lnTo>
                    <a:pt x="325" y="489"/>
                  </a:lnTo>
                  <a:lnTo>
                    <a:pt x="325" y="311"/>
                  </a:lnTo>
                  <a:cubicBezTo>
                    <a:pt x="325" y="304"/>
                    <a:pt x="319" y="298"/>
                    <a:pt x="312" y="298"/>
                  </a:cubicBezTo>
                  <a:close/>
                  <a:moveTo>
                    <a:pt x="488" y="267"/>
                  </a:moveTo>
                  <a:lnTo>
                    <a:pt x="463" y="267"/>
                  </a:lnTo>
                  <a:cubicBezTo>
                    <a:pt x="456" y="267"/>
                    <a:pt x="450" y="273"/>
                    <a:pt x="450" y="281"/>
                  </a:cubicBezTo>
                  <a:lnTo>
                    <a:pt x="450" y="489"/>
                  </a:lnTo>
                  <a:lnTo>
                    <a:pt x="501" y="489"/>
                  </a:lnTo>
                  <a:lnTo>
                    <a:pt x="501" y="281"/>
                  </a:lnTo>
                  <a:cubicBezTo>
                    <a:pt x="501" y="273"/>
                    <a:pt x="495" y="267"/>
                    <a:pt x="488" y="267"/>
                  </a:cubicBezTo>
                  <a:close/>
                  <a:moveTo>
                    <a:pt x="224" y="390"/>
                  </a:moveTo>
                  <a:lnTo>
                    <a:pt x="200" y="390"/>
                  </a:lnTo>
                  <a:cubicBezTo>
                    <a:pt x="192" y="390"/>
                    <a:pt x="186" y="396"/>
                    <a:pt x="186" y="403"/>
                  </a:cubicBezTo>
                  <a:lnTo>
                    <a:pt x="186" y="489"/>
                  </a:lnTo>
                  <a:lnTo>
                    <a:pt x="237" y="489"/>
                  </a:lnTo>
                  <a:lnTo>
                    <a:pt x="237" y="403"/>
                  </a:lnTo>
                  <a:cubicBezTo>
                    <a:pt x="237" y="396"/>
                    <a:pt x="231" y="390"/>
                    <a:pt x="224" y="390"/>
                  </a:cubicBezTo>
                  <a:close/>
                  <a:moveTo>
                    <a:pt x="149" y="476"/>
                  </a:moveTo>
                  <a:cubicBezTo>
                    <a:pt x="149" y="483"/>
                    <a:pt x="144" y="489"/>
                    <a:pt x="136" y="489"/>
                  </a:cubicBezTo>
                  <a:cubicBezTo>
                    <a:pt x="129" y="489"/>
                    <a:pt x="123" y="483"/>
                    <a:pt x="123" y="476"/>
                  </a:cubicBezTo>
                  <a:lnTo>
                    <a:pt x="123" y="189"/>
                  </a:lnTo>
                  <a:cubicBezTo>
                    <a:pt x="123" y="182"/>
                    <a:pt x="129" y="176"/>
                    <a:pt x="136" y="176"/>
                  </a:cubicBezTo>
                  <a:cubicBezTo>
                    <a:pt x="143" y="176"/>
                    <a:pt x="149" y="182"/>
                    <a:pt x="149" y="189"/>
                  </a:cubicBezTo>
                  <a:lnTo>
                    <a:pt x="149" y="476"/>
                  </a:lnTo>
                  <a:close/>
                  <a:moveTo>
                    <a:pt x="531" y="463"/>
                  </a:moveTo>
                  <a:cubicBezTo>
                    <a:pt x="538" y="463"/>
                    <a:pt x="544" y="469"/>
                    <a:pt x="544" y="476"/>
                  </a:cubicBezTo>
                  <a:cubicBezTo>
                    <a:pt x="544" y="483"/>
                    <a:pt x="538" y="489"/>
                    <a:pt x="531" y="489"/>
                  </a:cubicBezTo>
                  <a:lnTo>
                    <a:pt x="136" y="489"/>
                  </a:lnTo>
                  <a:cubicBezTo>
                    <a:pt x="129" y="489"/>
                    <a:pt x="123" y="483"/>
                    <a:pt x="123" y="476"/>
                  </a:cubicBezTo>
                  <a:cubicBezTo>
                    <a:pt x="123" y="469"/>
                    <a:pt x="129" y="463"/>
                    <a:pt x="136" y="463"/>
                  </a:cubicBezTo>
                  <a:lnTo>
                    <a:pt x="531" y="463"/>
                  </a:lnTo>
                  <a:close/>
                  <a:moveTo>
                    <a:pt x="753" y="750"/>
                  </a:moveTo>
                  <a:cubicBezTo>
                    <a:pt x="732" y="770"/>
                    <a:pt x="706" y="779"/>
                    <a:pt x="680" y="779"/>
                  </a:cubicBezTo>
                  <a:cubicBezTo>
                    <a:pt x="654" y="779"/>
                    <a:pt x="628" y="770"/>
                    <a:pt x="608" y="750"/>
                  </a:cubicBezTo>
                  <a:lnTo>
                    <a:pt x="485" y="629"/>
                  </a:lnTo>
                  <a:cubicBezTo>
                    <a:pt x="440" y="653"/>
                    <a:pt x="388" y="666"/>
                    <a:pt x="334" y="666"/>
                  </a:cubicBezTo>
                  <a:cubicBezTo>
                    <a:pt x="149" y="666"/>
                    <a:pt x="0" y="517"/>
                    <a:pt x="0" y="332"/>
                  </a:cubicBezTo>
                  <a:cubicBezTo>
                    <a:pt x="0" y="149"/>
                    <a:pt x="149" y="0"/>
                    <a:pt x="334" y="0"/>
                  </a:cubicBezTo>
                  <a:cubicBezTo>
                    <a:pt x="517" y="0"/>
                    <a:pt x="666" y="149"/>
                    <a:pt x="666" y="332"/>
                  </a:cubicBezTo>
                  <a:cubicBezTo>
                    <a:pt x="666" y="387"/>
                    <a:pt x="653" y="439"/>
                    <a:pt x="630" y="484"/>
                  </a:cubicBezTo>
                  <a:lnTo>
                    <a:pt x="753" y="605"/>
                  </a:lnTo>
                  <a:cubicBezTo>
                    <a:pt x="792" y="645"/>
                    <a:pt x="792" y="709"/>
                    <a:pt x="753" y="750"/>
                  </a:cubicBezTo>
                  <a:close/>
                  <a:moveTo>
                    <a:pt x="334" y="623"/>
                  </a:moveTo>
                  <a:lnTo>
                    <a:pt x="334" y="623"/>
                  </a:lnTo>
                  <a:cubicBezTo>
                    <a:pt x="494" y="623"/>
                    <a:pt x="624" y="493"/>
                    <a:pt x="624" y="332"/>
                  </a:cubicBezTo>
                  <a:cubicBezTo>
                    <a:pt x="624" y="172"/>
                    <a:pt x="494" y="42"/>
                    <a:pt x="334" y="42"/>
                  </a:cubicBezTo>
                  <a:cubicBezTo>
                    <a:pt x="173" y="42"/>
                    <a:pt x="43" y="172"/>
                    <a:pt x="43" y="332"/>
                  </a:cubicBezTo>
                  <a:cubicBezTo>
                    <a:pt x="43" y="493"/>
                    <a:pt x="173" y="623"/>
                    <a:pt x="334" y="62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137991" y="3631201"/>
            <a:ext cx="9796676" cy="1766238"/>
            <a:chOff x="1137991" y="3631201"/>
            <a:chExt cx="9796676" cy="1766238"/>
          </a:xfrm>
        </p:grpSpPr>
        <p:sp>
          <p:nvSpPr>
            <p:cNvPr id="26" name="文本框 25"/>
            <p:cNvSpPr txBox="1"/>
            <p:nvPr/>
          </p:nvSpPr>
          <p:spPr>
            <a:xfrm>
              <a:off x="1137991" y="3631201"/>
              <a:ext cx="2771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219061" y="4335610"/>
              <a:ext cx="2609634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4619379" y="3631201"/>
              <a:ext cx="2771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4700449" y="4335610"/>
              <a:ext cx="2609634" cy="1023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8162892" y="3631201"/>
              <a:ext cx="2771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8243962" y="4335610"/>
              <a:ext cx="2609634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194" y="3271837"/>
            <a:ext cx="4385048" cy="4038341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257584" y="2388086"/>
            <a:ext cx="11972965" cy="2295210"/>
            <a:chOff x="257584" y="2388086"/>
            <a:chExt cx="11972965" cy="229521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074075" y="4683296"/>
              <a:ext cx="1115647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1074075" y="4643539"/>
              <a:ext cx="834886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3744390" y="4643539"/>
              <a:ext cx="834886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6414702" y="4643539"/>
              <a:ext cx="834886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8992250" y="4643539"/>
              <a:ext cx="834886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1074075" y="4100200"/>
              <a:ext cx="834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744389" y="4100200"/>
              <a:ext cx="834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401449" y="4100200"/>
              <a:ext cx="834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978997" y="4100200"/>
              <a:ext cx="834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Footer Text"/>
            <p:cNvSpPr txBox="1">
              <a:spLocks noChangeArrowheads="1"/>
            </p:cNvSpPr>
            <p:nvPr/>
          </p:nvSpPr>
          <p:spPr bwMode="auto">
            <a:xfrm>
              <a:off x="257584" y="2388086"/>
              <a:ext cx="2372881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Footer Text"/>
            <p:cNvSpPr txBox="1">
              <a:spLocks noChangeArrowheads="1"/>
            </p:cNvSpPr>
            <p:nvPr/>
          </p:nvSpPr>
          <p:spPr bwMode="auto">
            <a:xfrm>
              <a:off x="3003242" y="2388086"/>
              <a:ext cx="2317180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Footer Text"/>
            <p:cNvSpPr txBox="1">
              <a:spLocks noChangeArrowheads="1"/>
            </p:cNvSpPr>
            <p:nvPr/>
          </p:nvSpPr>
          <p:spPr bwMode="auto">
            <a:xfrm>
              <a:off x="5601910" y="2388086"/>
              <a:ext cx="2460470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Footer Text"/>
            <p:cNvSpPr txBox="1">
              <a:spLocks noChangeArrowheads="1"/>
            </p:cNvSpPr>
            <p:nvPr/>
          </p:nvSpPr>
          <p:spPr bwMode="auto">
            <a:xfrm>
              <a:off x="8298018" y="2388086"/>
              <a:ext cx="2434793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06" b="15385"/>
          <a:stretch>
            <a:fillRect/>
          </a:stretch>
        </p:blipFill>
        <p:spPr>
          <a:xfrm>
            <a:off x="1694063" y="1538521"/>
            <a:ext cx="4092375" cy="3690704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2875856" y="2519479"/>
            <a:ext cx="1728787" cy="1728787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988123" y="2783707"/>
            <a:ext cx="1471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Impact" panose="020B0806030902050204" pitchFamily="34" charset="0"/>
              </a:rPr>
              <a:t>0 4</a:t>
            </a:r>
            <a:endParaRPr lang="zh-CN" altLang="en-US" sz="7200" dirty="0">
              <a:latin typeface="Impact" panose="020B080603090205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769231" y="3120658"/>
            <a:ext cx="3732377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zh-CN" sz="2800" b="1" dirty="0"/>
          </a:p>
        </p:txBody>
      </p:sp>
      <p:sp>
        <p:nvSpPr>
          <p:cNvPr id="8" name="矩形 7"/>
          <p:cNvSpPr/>
          <p:nvPr/>
        </p:nvSpPr>
        <p:spPr>
          <a:xfrm>
            <a:off x="5812095" y="3643879"/>
            <a:ext cx="4624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98353" y="1607122"/>
            <a:ext cx="11397513" cy="3816689"/>
            <a:chOff x="398353" y="1821439"/>
            <a:chExt cx="11397513" cy="3816689"/>
          </a:xfrm>
        </p:grpSpPr>
        <p:sp>
          <p:nvSpPr>
            <p:cNvPr id="5" name="Rounded Rectangle 5"/>
            <p:cNvSpPr>
              <a:spLocks noChangeArrowheads="1"/>
            </p:cNvSpPr>
            <p:nvPr/>
          </p:nvSpPr>
          <p:spPr bwMode="auto">
            <a:xfrm>
              <a:off x="9028145" y="1821439"/>
              <a:ext cx="2767721" cy="38020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400" i="1">
                <a:latin typeface="PT Sans"/>
              </a:endParaRPr>
            </a:p>
          </p:txBody>
        </p:sp>
        <p:sp>
          <p:nvSpPr>
            <p:cNvPr id="6" name="Rounded Rectangle 5"/>
            <p:cNvSpPr>
              <a:spLocks noChangeArrowheads="1"/>
            </p:cNvSpPr>
            <p:nvPr/>
          </p:nvSpPr>
          <p:spPr bwMode="auto">
            <a:xfrm>
              <a:off x="6162297" y="1821440"/>
              <a:ext cx="2767721" cy="3802029"/>
            </a:xfrm>
            <a:prstGeom prst="roundRect">
              <a:avLst>
                <a:gd name="adj" fmla="val 16667"/>
              </a:avLst>
            </a:prstGeom>
            <a:noFill/>
            <a:ln>
              <a:solidFill>
                <a:schemeClr val="bg1"/>
              </a:solidFill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400" i="1">
                <a:latin typeface="PT Sans"/>
              </a:endParaRPr>
            </a:p>
          </p:txBody>
        </p:sp>
        <p:sp>
          <p:nvSpPr>
            <p:cNvPr id="7" name="Rounded Rectangle 5"/>
            <p:cNvSpPr>
              <a:spLocks noChangeArrowheads="1"/>
            </p:cNvSpPr>
            <p:nvPr/>
          </p:nvSpPr>
          <p:spPr bwMode="auto">
            <a:xfrm>
              <a:off x="3271036" y="1821441"/>
              <a:ext cx="2767721" cy="38020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400" i="1">
                <a:latin typeface="PT Sans"/>
              </a:endParaRPr>
            </a:p>
          </p:txBody>
        </p:sp>
        <p:sp>
          <p:nvSpPr>
            <p:cNvPr id="8" name="Rounded Rectangle 5"/>
            <p:cNvSpPr>
              <a:spLocks noChangeArrowheads="1"/>
            </p:cNvSpPr>
            <p:nvPr/>
          </p:nvSpPr>
          <p:spPr bwMode="auto">
            <a:xfrm>
              <a:off x="398353" y="1836099"/>
              <a:ext cx="2749143" cy="3802029"/>
            </a:xfrm>
            <a:prstGeom prst="roundRect">
              <a:avLst>
                <a:gd name="adj" fmla="val 16667"/>
              </a:avLst>
            </a:prstGeom>
            <a:noFill/>
            <a:ln>
              <a:solidFill>
                <a:schemeClr val="bg1"/>
              </a:solidFill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400" i="1" dirty="0">
                <a:latin typeface="PT Sans"/>
              </a:endParaRPr>
            </a:p>
          </p:txBody>
        </p:sp>
        <p:sp>
          <p:nvSpPr>
            <p:cNvPr id="9" name="Footer Text"/>
            <p:cNvSpPr txBox="1">
              <a:spLocks noChangeArrowheads="1"/>
            </p:cNvSpPr>
            <p:nvPr/>
          </p:nvSpPr>
          <p:spPr bwMode="auto">
            <a:xfrm>
              <a:off x="785730" y="2963299"/>
              <a:ext cx="1974387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Footer Text"/>
            <p:cNvSpPr txBox="1">
              <a:spLocks noChangeArrowheads="1"/>
            </p:cNvSpPr>
            <p:nvPr/>
          </p:nvSpPr>
          <p:spPr bwMode="auto">
            <a:xfrm>
              <a:off x="3654996" y="2963298"/>
              <a:ext cx="1974387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Footer Text"/>
            <p:cNvSpPr txBox="1">
              <a:spLocks noChangeArrowheads="1"/>
            </p:cNvSpPr>
            <p:nvPr/>
          </p:nvSpPr>
          <p:spPr bwMode="auto">
            <a:xfrm>
              <a:off x="6558963" y="2963297"/>
              <a:ext cx="1974387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ooter Text"/>
            <p:cNvSpPr txBox="1">
              <a:spLocks noChangeArrowheads="1"/>
            </p:cNvSpPr>
            <p:nvPr/>
          </p:nvSpPr>
          <p:spPr bwMode="auto">
            <a:xfrm>
              <a:off x="9424811" y="2963297"/>
              <a:ext cx="1974387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3747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3747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194" y="3271837"/>
            <a:ext cx="4385048" cy="4038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/>
        </p:nvGraphicFramePr>
        <p:xfrm>
          <a:off x="5640597" y="2293310"/>
          <a:ext cx="5933292" cy="28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矩形 27"/>
          <p:cNvSpPr>
            <a:spLocks noChangeArrowheads="1"/>
          </p:cNvSpPr>
          <p:nvPr/>
        </p:nvSpPr>
        <p:spPr bwMode="auto">
          <a:xfrm>
            <a:off x="887203" y="3313332"/>
            <a:ext cx="437059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您的内容打在这里，或者通过复制您的文本后，在此框中选择粘贴，并选择只保留文字。在此录入上述图表的综合描述说明。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31"/>
          <p:cNvSpPr>
            <a:spLocks noChangeArrowheads="1"/>
          </p:cNvSpPr>
          <p:nvPr/>
        </p:nvSpPr>
        <p:spPr bwMode="auto">
          <a:xfrm>
            <a:off x="887203" y="2572531"/>
            <a:ext cx="3093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zh-CN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97329" y="2099348"/>
            <a:ext cx="8335617" cy="2792208"/>
            <a:chOff x="1797329" y="2099348"/>
            <a:chExt cx="8335617" cy="2792208"/>
          </a:xfrm>
        </p:grpSpPr>
        <p:sp>
          <p:nvSpPr>
            <p:cNvPr id="5" name="文本框 22"/>
            <p:cNvSpPr txBox="1">
              <a:spLocks noChangeArrowheads="1"/>
            </p:cNvSpPr>
            <p:nvPr/>
          </p:nvSpPr>
          <p:spPr bwMode="auto">
            <a:xfrm>
              <a:off x="3793438" y="2101550"/>
              <a:ext cx="4343400" cy="4616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23"/>
            <p:cNvSpPr>
              <a:spLocks noChangeArrowheads="1"/>
            </p:cNvSpPr>
            <p:nvPr/>
          </p:nvSpPr>
          <p:spPr bwMode="auto">
            <a:xfrm>
              <a:off x="1797329" y="3051428"/>
              <a:ext cx="8335617" cy="13469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您的内容打在这里，或者通过复制您的文本后，在此框中选择粘贴，并选择只保留文字。在此录入上述图表的综合描述说明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50000"/>
                </a:lnSpc>
              </a:pP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922643" y="4398335"/>
              <a:ext cx="418768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矩形 7"/>
            <p:cNvSpPr/>
            <p:nvPr/>
          </p:nvSpPr>
          <p:spPr>
            <a:xfrm>
              <a:off x="4096581" y="4554861"/>
              <a:ext cx="3737111" cy="336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31"/>
            <p:cNvSpPr>
              <a:spLocks noChangeArrowheads="1"/>
            </p:cNvSpPr>
            <p:nvPr/>
          </p:nvSpPr>
          <p:spPr bwMode="auto">
            <a:xfrm>
              <a:off x="4175010" y="2099348"/>
              <a:ext cx="36829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zh-CN" sz="2400" b="1" dirty="0"/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0" t="21442" r="28511" b="28770"/>
          <a:stretch>
            <a:fillRect/>
          </a:stretch>
        </p:blipFill>
        <p:spPr>
          <a:xfrm>
            <a:off x="2734068" y="716558"/>
            <a:ext cx="2500313" cy="2090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1908313" y="3462232"/>
            <a:ext cx="10287063" cy="49136"/>
          </a:xfrm>
          <a:prstGeom prst="rect">
            <a:avLst/>
          </a:prstGeom>
          <a:solidFill>
            <a:srgbClr val="04A7D2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121899" rtlCol="0" anchor="ctr"/>
          <a:lstStyle/>
          <a:p>
            <a:pPr algn="ctr"/>
            <a:endParaRPr lang="en-US" sz="900" dirty="0">
              <a:latin typeface="微软雅黑" panose="020B0503020204020204" pitchFamily="34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0" b="9845"/>
          <a:stretch>
            <a:fillRect/>
          </a:stretch>
        </p:blipFill>
        <p:spPr>
          <a:xfrm>
            <a:off x="-605329" y="1662734"/>
            <a:ext cx="4161976" cy="2725797"/>
          </a:xfrm>
          <a:prstGeom prst="rect">
            <a:avLst/>
          </a:prstGeom>
        </p:spPr>
      </p:pic>
      <p:sp>
        <p:nvSpPr>
          <p:cNvPr id="4" name="文本框 37"/>
          <p:cNvSpPr txBox="1">
            <a:spLocks noChangeArrowheads="1"/>
          </p:cNvSpPr>
          <p:nvPr/>
        </p:nvSpPr>
        <p:spPr bwMode="auto">
          <a:xfrm>
            <a:off x="658534" y="2649926"/>
            <a:ext cx="646331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  <a:endParaRPr lang="zh-CN" altLang="zh-CN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4475022" y="3393113"/>
            <a:ext cx="177120" cy="177166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DBDB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121899" rtlCol="0" anchor="ctr"/>
          <a:lstStyle/>
          <a:p>
            <a:pPr algn="ctr"/>
            <a:endParaRPr lang="en-US" sz="900" dirty="0">
              <a:latin typeface="微软雅黑" panose="020B0503020204020204" pitchFamily="34" charset="-122"/>
            </a:endParaRPr>
          </a:p>
        </p:txBody>
      </p:sp>
      <p:sp>
        <p:nvSpPr>
          <p:cNvPr id="7" name="Oval 8"/>
          <p:cNvSpPr>
            <a:spLocks noChangeAspect="1"/>
          </p:cNvSpPr>
          <p:nvPr/>
        </p:nvSpPr>
        <p:spPr>
          <a:xfrm>
            <a:off x="6360039" y="3376917"/>
            <a:ext cx="177120" cy="177166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DBDB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121899" rtlCol="0" anchor="ctr"/>
          <a:lstStyle/>
          <a:p>
            <a:pPr algn="ctr"/>
            <a:endParaRPr lang="en-US" sz="900" dirty="0">
              <a:latin typeface="微软雅黑" panose="020B0503020204020204" pitchFamily="34" charset="-122"/>
            </a:endParaRPr>
          </a:p>
        </p:txBody>
      </p:sp>
      <p:sp>
        <p:nvSpPr>
          <p:cNvPr id="8" name="Oval 22"/>
          <p:cNvSpPr>
            <a:spLocks noChangeAspect="1"/>
          </p:cNvSpPr>
          <p:nvPr/>
        </p:nvSpPr>
        <p:spPr>
          <a:xfrm>
            <a:off x="8292072" y="3368502"/>
            <a:ext cx="177120" cy="177166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DBDB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121899" rtlCol="0" anchor="ctr"/>
          <a:lstStyle/>
          <a:p>
            <a:pPr algn="ctr"/>
            <a:endParaRPr lang="en-US" sz="900" dirty="0">
              <a:latin typeface="微软雅黑" panose="020B0503020204020204" pitchFamily="34" charset="-122"/>
            </a:endParaRPr>
          </a:p>
        </p:txBody>
      </p:sp>
      <p:sp>
        <p:nvSpPr>
          <p:cNvPr id="9" name="Oval 25"/>
          <p:cNvSpPr>
            <a:spLocks noChangeAspect="1"/>
          </p:cNvSpPr>
          <p:nvPr/>
        </p:nvSpPr>
        <p:spPr>
          <a:xfrm>
            <a:off x="10157079" y="3393113"/>
            <a:ext cx="177120" cy="177166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DBDB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121899" rtlCol="0" anchor="ctr"/>
          <a:lstStyle/>
          <a:p>
            <a:pPr algn="ctr"/>
            <a:endParaRPr lang="en-US" sz="900" dirty="0">
              <a:latin typeface="微软雅黑" panose="020B0503020204020204" pitchFamily="34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297882" y="4095137"/>
            <a:ext cx="253637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31"/>
          <p:cNvSpPr txBox="1">
            <a:spLocks noChangeArrowheads="1"/>
          </p:cNvSpPr>
          <p:nvPr/>
        </p:nvSpPr>
        <p:spPr bwMode="auto">
          <a:xfrm>
            <a:off x="3374494" y="4586573"/>
            <a:ext cx="2383145" cy="4385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exercise my soul in three ways. I will do at least two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31"/>
          <p:cNvSpPr txBox="1">
            <a:spLocks noChangeArrowheads="1"/>
          </p:cNvSpPr>
          <p:nvPr/>
        </p:nvSpPr>
        <p:spPr bwMode="auto">
          <a:xfrm>
            <a:off x="5345586" y="2400733"/>
            <a:ext cx="2383145" cy="4385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exercise my soul in three ways. I will do at least two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9"/>
          <p:cNvSpPr txBox="1">
            <a:spLocks noChangeArrowheads="1"/>
          </p:cNvSpPr>
          <p:nvPr/>
        </p:nvSpPr>
        <p:spPr bwMode="auto">
          <a:xfrm>
            <a:off x="7174621" y="4095137"/>
            <a:ext cx="253637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31"/>
          <p:cNvSpPr txBox="1">
            <a:spLocks noChangeArrowheads="1"/>
          </p:cNvSpPr>
          <p:nvPr/>
        </p:nvSpPr>
        <p:spPr bwMode="auto">
          <a:xfrm>
            <a:off x="7251233" y="4586573"/>
            <a:ext cx="2383145" cy="4385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exercise my soul in three ways. I will do at least two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31"/>
          <p:cNvSpPr txBox="1">
            <a:spLocks noChangeArrowheads="1"/>
          </p:cNvSpPr>
          <p:nvPr/>
        </p:nvSpPr>
        <p:spPr bwMode="auto">
          <a:xfrm>
            <a:off x="9142626" y="2400733"/>
            <a:ext cx="2383145" cy="4385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exercise my soul in three ways. I will do at least two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菱形 15"/>
          <p:cNvSpPr/>
          <p:nvPr/>
        </p:nvSpPr>
        <p:spPr>
          <a:xfrm>
            <a:off x="4185707" y="2604209"/>
            <a:ext cx="728663" cy="728663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菱形 16"/>
          <p:cNvSpPr/>
          <p:nvPr/>
        </p:nvSpPr>
        <p:spPr>
          <a:xfrm>
            <a:off x="6084267" y="3582462"/>
            <a:ext cx="728663" cy="728663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菱形 17"/>
          <p:cNvSpPr/>
          <p:nvPr/>
        </p:nvSpPr>
        <p:spPr>
          <a:xfrm>
            <a:off x="8016300" y="2582687"/>
            <a:ext cx="728663" cy="728663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菱形 18"/>
          <p:cNvSpPr/>
          <p:nvPr/>
        </p:nvSpPr>
        <p:spPr>
          <a:xfrm>
            <a:off x="9881307" y="3641762"/>
            <a:ext cx="728663" cy="728663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9"/>
          <p:cNvSpPr txBox="1">
            <a:spLocks noChangeArrowheads="1"/>
          </p:cNvSpPr>
          <p:nvPr/>
        </p:nvSpPr>
        <p:spPr bwMode="auto">
          <a:xfrm>
            <a:off x="5268974" y="1909297"/>
            <a:ext cx="253637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9"/>
          <p:cNvSpPr txBox="1">
            <a:spLocks noChangeArrowheads="1"/>
          </p:cNvSpPr>
          <p:nvPr/>
        </p:nvSpPr>
        <p:spPr bwMode="auto">
          <a:xfrm>
            <a:off x="9066014" y="1909297"/>
            <a:ext cx="253637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118188" y="3702112"/>
            <a:ext cx="6161602" cy="64633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手绘纯色可爱小清新通用模板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" name="矩形 23"/>
          <p:cNvSpPr>
            <a:spLocks noChangeArrowheads="1"/>
          </p:cNvSpPr>
          <p:nvPr/>
        </p:nvSpPr>
        <p:spPr bwMode="auto">
          <a:xfrm>
            <a:off x="3520314" y="4416899"/>
            <a:ext cx="538899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THIS IS A ART TEMPLATE ,THE TEMPLATE DESIGN BY JIUJIU. THANK YOU WATCHING THIS ONE.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89316" y="5071853"/>
            <a:ext cx="1843774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     2       0       1       7     </a:t>
            </a:r>
            <a:endParaRPr lang="zh-CN" altLang="en-US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0" b="9845"/>
          <a:stretch>
            <a:fillRect/>
          </a:stretch>
        </p:blipFill>
        <p:spPr>
          <a:xfrm>
            <a:off x="3520314" y="1"/>
            <a:ext cx="5652696" cy="3702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06" b="15385"/>
          <a:stretch>
            <a:fillRect/>
          </a:stretch>
        </p:blipFill>
        <p:spPr>
          <a:xfrm>
            <a:off x="1694063" y="1538521"/>
            <a:ext cx="4092375" cy="3690704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2875856" y="2519479"/>
            <a:ext cx="1728787" cy="1728787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988123" y="2783707"/>
            <a:ext cx="1471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Impact" panose="020B0806030902050204" pitchFamily="34" charset="0"/>
              </a:rPr>
              <a:t>0 1</a:t>
            </a:r>
            <a:endParaRPr lang="zh-CN" altLang="en-US" sz="7200" dirty="0">
              <a:latin typeface="Impact" panose="020B080603090205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769231" y="3120658"/>
            <a:ext cx="3732377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zh-CN" sz="2800" b="1" dirty="0"/>
          </a:p>
        </p:txBody>
      </p:sp>
      <p:sp>
        <p:nvSpPr>
          <p:cNvPr id="8" name="矩形 7"/>
          <p:cNvSpPr/>
          <p:nvPr/>
        </p:nvSpPr>
        <p:spPr>
          <a:xfrm>
            <a:off x="5812095" y="3643879"/>
            <a:ext cx="4624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627725"/>
            <a:ext cx="12192000" cy="4255478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06" b="15385"/>
          <a:stretch>
            <a:fillRect/>
          </a:stretch>
        </p:blipFill>
        <p:spPr>
          <a:xfrm>
            <a:off x="-484231" y="984304"/>
            <a:ext cx="5605425" cy="5055246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219289" y="2522199"/>
            <a:ext cx="6508885" cy="2682883"/>
            <a:chOff x="3561202" y="2492587"/>
            <a:chExt cx="7983096" cy="2682883"/>
          </a:xfrm>
        </p:grpSpPr>
        <p:sp>
          <p:nvSpPr>
            <p:cNvPr id="6" name="矩形 5"/>
            <p:cNvSpPr/>
            <p:nvPr/>
          </p:nvSpPr>
          <p:spPr>
            <a:xfrm>
              <a:off x="3561202" y="3790475"/>
              <a:ext cx="7983096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22"/>
            <p:cNvSpPr txBox="1">
              <a:spLocks noChangeArrowheads="1"/>
            </p:cNvSpPr>
            <p:nvPr/>
          </p:nvSpPr>
          <p:spPr bwMode="auto">
            <a:xfrm>
              <a:off x="3561202" y="2492587"/>
              <a:ext cx="397854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r>
                <a:rPr lang="zh-CN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zh-CN" sz="2400" b="1" dirty="0"/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3663078" y="3017564"/>
              <a:ext cx="421536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 8"/>
            <p:cNvSpPr/>
            <p:nvPr/>
          </p:nvSpPr>
          <p:spPr>
            <a:xfrm>
              <a:off x="3581492" y="3130509"/>
              <a:ext cx="796280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4139" y="3685958"/>
            <a:ext cx="28422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08881" y="3685958"/>
            <a:ext cx="29681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65452" y="3685958"/>
            <a:ext cx="29652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45014" y="3671890"/>
            <a:ext cx="29874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63705" y="2039818"/>
            <a:ext cx="2827605" cy="38264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261934" y="2676939"/>
            <a:ext cx="1086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Impact" panose="020B0806030902050204" pitchFamily="34" charset="0"/>
              </a:rPr>
              <a:t>0 1</a:t>
            </a:r>
            <a:endParaRPr lang="zh-CN" altLang="en-US" sz="48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04530" y="2670315"/>
            <a:ext cx="1086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Impact" panose="020B0806030902050204" pitchFamily="34" charset="0"/>
              </a:rPr>
              <a:t>0 2</a:t>
            </a:r>
            <a:endParaRPr lang="zh-CN" altLang="en-US" sz="48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099524" y="2670315"/>
            <a:ext cx="1086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Impact" panose="020B0806030902050204" pitchFamily="34" charset="0"/>
              </a:rPr>
              <a:t>0 3</a:t>
            </a:r>
            <a:endParaRPr lang="zh-CN" altLang="en-US" sz="48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908989" y="2670312"/>
            <a:ext cx="1086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Impact" panose="020B0806030902050204" pitchFamily="34" charset="0"/>
              </a:rPr>
              <a:t>0 4</a:t>
            </a:r>
            <a:endParaRPr lang="zh-CN" altLang="en-US" sz="48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2" t="23804" r="29940" b="29196"/>
          <a:stretch>
            <a:fillRect/>
          </a:stretch>
        </p:blipFill>
        <p:spPr>
          <a:xfrm>
            <a:off x="3458816" y="85567"/>
            <a:ext cx="2888975" cy="249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307726" y="1772170"/>
            <a:ext cx="11316870" cy="4020774"/>
            <a:chOff x="307726" y="1772170"/>
            <a:chExt cx="11316870" cy="4020774"/>
          </a:xfrm>
        </p:grpSpPr>
        <p:grpSp>
          <p:nvGrpSpPr>
            <p:cNvPr id="43" name="组合 42"/>
            <p:cNvGrpSpPr/>
            <p:nvPr/>
          </p:nvGrpSpPr>
          <p:grpSpPr>
            <a:xfrm>
              <a:off x="734848" y="2049111"/>
              <a:ext cx="1785950" cy="1785950"/>
              <a:chOff x="857224" y="2428868"/>
              <a:chExt cx="2071702" cy="2071702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1000100" y="2571744"/>
                <a:ext cx="1785950" cy="1785950"/>
              </a:xfrm>
              <a:prstGeom prst="ellipse">
                <a:avLst/>
              </a:prstGeom>
              <a:solidFill>
                <a:schemeClr val="tx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 useBgFill="1">
            <p:nvSpPr>
              <p:cNvPr id="65" name="椭圆 64"/>
              <p:cNvSpPr/>
              <p:nvPr/>
            </p:nvSpPr>
            <p:spPr>
              <a:xfrm>
                <a:off x="1075256" y="2684478"/>
                <a:ext cx="1574638" cy="1574638"/>
              </a:xfrm>
              <a:prstGeom prst="ellipse">
                <a:avLst/>
              </a:prstGeom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2400"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68%</a:t>
                </a:r>
                <a:endParaRPr lang="zh-CN" altLang="en-US" sz="2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" name="空心弧 65"/>
              <p:cNvSpPr/>
              <p:nvPr/>
            </p:nvSpPr>
            <p:spPr>
              <a:xfrm>
                <a:off x="857224" y="2428868"/>
                <a:ext cx="2071702" cy="2071702"/>
              </a:xfrm>
              <a:prstGeom prst="blockArc">
                <a:avLst>
                  <a:gd name="adj1" fmla="val 1934552"/>
                  <a:gd name="adj2" fmla="val 16605261"/>
                  <a:gd name="adj3" fmla="val 12078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3520930" y="3835061"/>
              <a:ext cx="1785950" cy="1785950"/>
              <a:chOff x="857224" y="2428868"/>
              <a:chExt cx="2071702" cy="2071702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1000100" y="2571744"/>
                <a:ext cx="1785950" cy="1785950"/>
              </a:xfrm>
              <a:prstGeom prst="ellipse">
                <a:avLst/>
              </a:prstGeom>
              <a:solidFill>
                <a:schemeClr val="tx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 useBgFill="1">
            <p:nvSpPr>
              <p:cNvPr id="62" name="椭圆 61"/>
              <p:cNvSpPr/>
              <p:nvPr/>
            </p:nvSpPr>
            <p:spPr>
              <a:xfrm>
                <a:off x="1075256" y="2684478"/>
                <a:ext cx="1574638" cy="1574638"/>
              </a:xfrm>
              <a:prstGeom prst="ellipse">
                <a:avLst/>
              </a:prstGeom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2400"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45%</a:t>
                </a:r>
                <a:endParaRPr lang="zh-CN" altLang="en-US" sz="2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" name="空心弧 62"/>
              <p:cNvSpPr/>
              <p:nvPr/>
            </p:nvSpPr>
            <p:spPr>
              <a:xfrm>
                <a:off x="857224" y="2428868"/>
                <a:ext cx="2071702" cy="2071702"/>
              </a:xfrm>
              <a:prstGeom prst="blockArc">
                <a:avLst>
                  <a:gd name="adj1" fmla="val 7059502"/>
                  <a:gd name="adj2" fmla="val 16605261"/>
                  <a:gd name="adj3" fmla="val 12078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6378450" y="2120549"/>
              <a:ext cx="1785950" cy="1785950"/>
              <a:chOff x="857224" y="2428868"/>
              <a:chExt cx="2071702" cy="2071702"/>
            </a:xfrm>
          </p:grpSpPr>
          <p:sp>
            <p:nvSpPr>
              <p:cNvPr id="58" name="椭圆 57"/>
              <p:cNvSpPr/>
              <p:nvPr/>
            </p:nvSpPr>
            <p:spPr>
              <a:xfrm>
                <a:off x="1000100" y="2571744"/>
                <a:ext cx="1785950" cy="1785950"/>
              </a:xfrm>
              <a:prstGeom prst="ellipse">
                <a:avLst/>
              </a:prstGeom>
              <a:solidFill>
                <a:schemeClr val="tx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 useBgFill="1">
            <p:nvSpPr>
              <p:cNvPr id="59" name="椭圆 58"/>
              <p:cNvSpPr/>
              <p:nvPr/>
            </p:nvSpPr>
            <p:spPr>
              <a:xfrm>
                <a:off x="1089787" y="2699008"/>
                <a:ext cx="1574639" cy="1574639"/>
              </a:xfrm>
              <a:prstGeom prst="ellipse">
                <a:avLst/>
              </a:prstGeom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2400"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75%</a:t>
                </a:r>
                <a:endParaRPr lang="zh-CN" altLang="en-US" sz="2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" name="空心弧 59"/>
              <p:cNvSpPr/>
              <p:nvPr/>
            </p:nvSpPr>
            <p:spPr>
              <a:xfrm>
                <a:off x="857224" y="2428868"/>
                <a:ext cx="2071702" cy="2071702"/>
              </a:xfrm>
              <a:prstGeom prst="blockArc">
                <a:avLst>
                  <a:gd name="adj1" fmla="val 49819"/>
                  <a:gd name="adj2" fmla="val 16605261"/>
                  <a:gd name="adj3" fmla="val 12078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9287701" y="3835061"/>
              <a:ext cx="1785950" cy="1785950"/>
              <a:chOff x="857224" y="2428868"/>
              <a:chExt cx="2071702" cy="2071702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1000100" y="2571744"/>
                <a:ext cx="1785950" cy="1785950"/>
              </a:xfrm>
              <a:prstGeom prst="ellipse">
                <a:avLst/>
              </a:prstGeom>
              <a:solidFill>
                <a:schemeClr val="tx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 useBgFill="1">
            <p:nvSpPr>
              <p:cNvPr id="56" name="椭圆 55"/>
              <p:cNvSpPr/>
              <p:nvPr/>
            </p:nvSpPr>
            <p:spPr>
              <a:xfrm>
                <a:off x="1075256" y="2684478"/>
                <a:ext cx="1574638" cy="1574638"/>
              </a:xfrm>
              <a:prstGeom prst="ellipse">
                <a:avLst/>
              </a:prstGeom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2400"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85%</a:t>
                </a:r>
                <a:endParaRPr lang="zh-CN" altLang="en-US" sz="2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空心弧 56"/>
              <p:cNvSpPr/>
              <p:nvPr/>
            </p:nvSpPr>
            <p:spPr>
              <a:xfrm>
                <a:off x="857224" y="2428868"/>
                <a:ext cx="2071702" cy="2071702"/>
              </a:xfrm>
              <a:prstGeom prst="blockArc">
                <a:avLst>
                  <a:gd name="adj1" fmla="val 7059502"/>
                  <a:gd name="adj2" fmla="val 1744615"/>
                  <a:gd name="adj3" fmla="val 1603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7" name="矩形 27"/>
            <p:cNvSpPr>
              <a:spLocks noChangeArrowheads="1"/>
            </p:cNvSpPr>
            <p:nvPr/>
          </p:nvSpPr>
          <p:spPr bwMode="auto">
            <a:xfrm>
              <a:off x="307726" y="4592615"/>
              <a:ext cx="274796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矩形 31"/>
            <p:cNvSpPr>
              <a:spLocks noChangeArrowheads="1"/>
            </p:cNvSpPr>
            <p:nvPr/>
          </p:nvSpPr>
          <p:spPr bwMode="auto">
            <a:xfrm>
              <a:off x="804687" y="4055414"/>
              <a:ext cx="193714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  <a:endParaRPr lang="zh-CN" altLang="zh-CN" sz="2000" b="1" dirty="0"/>
            </a:p>
          </p:txBody>
        </p:sp>
        <p:sp>
          <p:nvSpPr>
            <p:cNvPr id="49" name="矩形 27"/>
            <p:cNvSpPr>
              <a:spLocks noChangeArrowheads="1"/>
            </p:cNvSpPr>
            <p:nvPr/>
          </p:nvSpPr>
          <p:spPr bwMode="auto">
            <a:xfrm>
              <a:off x="3081840" y="2309371"/>
              <a:ext cx="274796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31"/>
            <p:cNvSpPr>
              <a:spLocks noChangeArrowheads="1"/>
            </p:cNvSpPr>
            <p:nvPr/>
          </p:nvSpPr>
          <p:spPr bwMode="auto">
            <a:xfrm>
              <a:off x="3578801" y="1772170"/>
              <a:ext cx="193714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  <a:endParaRPr lang="zh-CN" altLang="zh-CN" sz="2000" b="1" dirty="0"/>
            </a:p>
          </p:txBody>
        </p:sp>
        <p:sp>
          <p:nvSpPr>
            <p:cNvPr id="51" name="矩形 27"/>
            <p:cNvSpPr>
              <a:spLocks noChangeArrowheads="1"/>
            </p:cNvSpPr>
            <p:nvPr/>
          </p:nvSpPr>
          <p:spPr bwMode="auto">
            <a:xfrm>
              <a:off x="6004658" y="4592615"/>
              <a:ext cx="274796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 31"/>
            <p:cNvSpPr>
              <a:spLocks noChangeArrowheads="1"/>
            </p:cNvSpPr>
            <p:nvPr/>
          </p:nvSpPr>
          <p:spPr bwMode="auto">
            <a:xfrm>
              <a:off x="6501619" y="4055414"/>
              <a:ext cx="193714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  <a:endParaRPr lang="zh-CN" altLang="zh-CN" sz="2000" b="1" dirty="0"/>
            </a:p>
          </p:txBody>
        </p:sp>
        <p:sp>
          <p:nvSpPr>
            <p:cNvPr id="53" name="矩形 27"/>
            <p:cNvSpPr>
              <a:spLocks noChangeArrowheads="1"/>
            </p:cNvSpPr>
            <p:nvPr/>
          </p:nvSpPr>
          <p:spPr bwMode="auto">
            <a:xfrm>
              <a:off x="8876634" y="2309371"/>
              <a:ext cx="274796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您的内容打在这里，或者通过复制您的文本后，在此框中选择粘贴，并选择只保留文字。在此录入上述图表的综合描述说明。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矩形 31"/>
            <p:cNvSpPr>
              <a:spLocks noChangeArrowheads="1"/>
            </p:cNvSpPr>
            <p:nvPr/>
          </p:nvSpPr>
          <p:spPr bwMode="auto">
            <a:xfrm>
              <a:off x="9373595" y="1772170"/>
              <a:ext cx="193714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  <a:endParaRPr lang="zh-CN" altLang="zh-CN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auto">
          <a:xfrm>
            <a:off x="1209093" y="907596"/>
            <a:ext cx="369694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Freeform 7"/>
          <p:cNvSpPr/>
          <p:nvPr/>
        </p:nvSpPr>
        <p:spPr bwMode="auto">
          <a:xfrm>
            <a:off x="1209093" y="2486208"/>
            <a:ext cx="369694" cy="698729"/>
          </a:xfrm>
          <a:custGeom>
            <a:avLst/>
            <a:gdLst>
              <a:gd name="T0" fmla="*/ 11 w 68"/>
              <a:gd name="T1" fmla="*/ 0 h 128"/>
              <a:gd name="T2" fmla="*/ 57 w 68"/>
              <a:gd name="T3" fmla="*/ 0 h 128"/>
              <a:gd name="T4" fmla="*/ 68 w 68"/>
              <a:gd name="T5" fmla="*/ 11 h 128"/>
              <a:gd name="T6" fmla="*/ 68 w 68"/>
              <a:gd name="T7" fmla="*/ 128 h 128"/>
              <a:gd name="T8" fmla="*/ 0 w 68"/>
              <a:gd name="T9" fmla="*/ 128 h 128"/>
              <a:gd name="T10" fmla="*/ 0 w 68"/>
              <a:gd name="T11" fmla="*/ 11 h 128"/>
              <a:gd name="T12" fmla="*/ 11 w 68"/>
              <a:gd name="T1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" name="Freeform 8"/>
          <p:cNvSpPr/>
          <p:nvPr/>
        </p:nvSpPr>
        <p:spPr bwMode="auto">
          <a:xfrm>
            <a:off x="1684128" y="907596"/>
            <a:ext cx="369694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Freeform 9"/>
          <p:cNvSpPr/>
          <p:nvPr/>
        </p:nvSpPr>
        <p:spPr bwMode="auto">
          <a:xfrm>
            <a:off x="2157176" y="907596"/>
            <a:ext cx="371679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8" name="Freeform 10"/>
          <p:cNvSpPr/>
          <p:nvPr/>
        </p:nvSpPr>
        <p:spPr bwMode="auto">
          <a:xfrm>
            <a:off x="2626249" y="907596"/>
            <a:ext cx="371679" cy="2277341"/>
          </a:xfrm>
          <a:custGeom>
            <a:avLst/>
            <a:gdLst>
              <a:gd name="T0" fmla="*/ 12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2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1684128" y="2010435"/>
            <a:ext cx="369694" cy="1174502"/>
          </a:xfrm>
          <a:custGeom>
            <a:avLst/>
            <a:gdLst>
              <a:gd name="T0" fmla="*/ 11 w 68"/>
              <a:gd name="T1" fmla="*/ 0 h 215"/>
              <a:gd name="T2" fmla="*/ 57 w 68"/>
              <a:gd name="T3" fmla="*/ 0 h 215"/>
              <a:gd name="T4" fmla="*/ 68 w 68"/>
              <a:gd name="T5" fmla="*/ 11 h 215"/>
              <a:gd name="T6" fmla="*/ 68 w 68"/>
              <a:gd name="T7" fmla="*/ 215 h 215"/>
              <a:gd name="T8" fmla="*/ 0 w 68"/>
              <a:gd name="T9" fmla="*/ 215 h 215"/>
              <a:gd name="T10" fmla="*/ 0 w 68"/>
              <a:gd name="T11" fmla="*/ 11 h 215"/>
              <a:gd name="T12" fmla="*/ 11 w 68"/>
              <a:gd name="T13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5"/>
                  <a:pt x="68" y="215"/>
                  <a:pt x="68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2157176" y="1518734"/>
            <a:ext cx="371679" cy="1666202"/>
          </a:xfrm>
          <a:custGeom>
            <a:avLst/>
            <a:gdLst>
              <a:gd name="T0" fmla="*/ 11 w 68"/>
              <a:gd name="T1" fmla="*/ 0 h 305"/>
              <a:gd name="T2" fmla="*/ 57 w 68"/>
              <a:gd name="T3" fmla="*/ 0 h 305"/>
              <a:gd name="T4" fmla="*/ 68 w 68"/>
              <a:gd name="T5" fmla="*/ 11 h 305"/>
              <a:gd name="T6" fmla="*/ 68 w 68"/>
              <a:gd name="T7" fmla="*/ 238 h 305"/>
              <a:gd name="T8" fmla="*/ 68 w 68"/>
              <a:gd name="T9" fmla="*/ 305 h 305"/>
              <a:gd name="T10" fmla="*/ 0 w 68"/>
              <a:gd name="T11" fmla="*/ 305 h 305"/>
              <a:gd name="T12" fmla="*/ 0 w 68"/>
              <a:gd name="T13" fmla="*/ 238 h 305"/>
              <a:gd name="T14" fmla="*/ 0 w 68"/>
              <a:gd name="T15" fmla="*/ 11 h 305"/>
              <a:gd name="T16" fmla="*/ 11 w 68"/>
              <a:gd name="T1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0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05"/>
                  <a:pt x="68" y="305"/>
                  <a:pt x="68" y="305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1" name="Freeform 13"/>
          <p:cNvSpPr/>
          <p:nvPr/>
        </p:nvSpPr>
        <p:spPr bwMode="auto">
          <a:xfrm>
            <a:off x="2626249" y="1196244"/>
            <a:ext cx="371679" cy="1988692"/>
          </a:xfrm>
          <a:custGeom>
            <a:avLst/>
            <a:gdLst>
              <a:gd name="T0" fmla="*/ 12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2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" name="Freeform 14"/>
          <p:cNvSpPr/>
          <p:nvPr/>
        </p:nvSpPr>
        <p:spPr bwMode="auto">
          <a:xfrm>
            <a:off x="3757190" y="907596"/>
            <a:ext cx="369694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" name="Freeform 15"/>
          <p:cNvSpPr/>
          <p:nvPr/>
        </p:nvSpPr>
        <p:spPr bwMode="auto">
          <a:xfrm>
            <a:off x="4230239" y="907596"/>
            <a:ext cx="371679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4" name="Freeform 16"/>
          <p:cNvSpPr/>
          <p:nvPr/>
        </p:nvSpPr>
        <p:spPr bwMode="auto">
          <a:xfrm>
            <a:off x="4705275" y="907596"/>
            <a:ext cx="371679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5" name="Freeform 17"/>
          <p:cNvSpPr/>
          <p:nvPr/>
        </p:nvSpPr>
        <p:spPr bwMode="auto">
          <a:xfrm>
            <a:off x="5180311" y="907596"/>
            <a:ext cx="371679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" name="Freeform 18"/>
          <p:cNvSpPr/>
          <p:nvPr/>
        </p:nvSpPr>
        <p:spPr bwMode="auto">
          <a:xfrm>
            <a:off x="3757190" y="2846521"/>
            <a:ext cx="369694" cy="338416"/>
          </a:xfrm>
          <a:custGeom>
            <a:avLst/>
            <a:gdLst>
              <a:gd name="T0" fmla="*/ 11 w 68"/>
              <a:gd name="T1" fmla="*/ 0 h 62"/>
              <a:gd name="T2" fmla="*/ 57 w 68"/>
              <a:gd name="T3" fmla="*/ 0 h 62"/>
              <a:gd name="T4" fmla="*/ 68 w 68"/>
              <a:gd name="T5" fmla="*/ 11 h 62"/>
              <a:gd name="T6" fmla="*/ 68 w 68"/>
              <a:gd name="T7" fmla="*/ 62 h 62"/>
              <a:gd name="T8" fmla="*/ 0 w 68"/>
              <a:gd name="T9" fmla="*/ 62 h 62"/>
              <a:gd name="T10" fmla="*/ 0 w 68"/>
              <a:gd name="T11" fmla="*/ 11 h 62"/>
              <a:gd name="T12" fmla="*/ 11 w 68"/>
              <a:gd name="T13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62"/>
                  <a:pt x="68" y="62"/>
                  <a:pt x="68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7" name="Freeform 19"/>
          <p:cNvSpPr/>
          <p:nvPr/>
        </p:nvSpPr>
        <p:spPr bwMode="auto">
          <a:xfrm>
            <a:off x="4230239" y="2020383"/>
            <a:ext cx="371679" cy="1164550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" name="Freeform 20"/>
          <p:cNvSpPr/>
          <p:nvPr/>
        </p:nvSpPr>
        <p:spPr bwMode="auto">
          <a:xfrm>
            <a:off x="4705275" y="1196244"/>
            <a:ext cx="371679" cy="1988692"/>
          </a:xfrm>
          <a:custGeom>
            <a:avLst/>
            <a:gdLst>
              <a:gd name="T0" fmla="*/ 11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1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9" name="Freeform 21"/>
          <p:cNvSpPr/>
          <p:nvPr/>
        </p:nvSpPr>
        <p:spPr bwMode="auto">
          <a:xfrm>
            <a:off x="5180311" y="2311028"/>
            <a:ext cx="371679" cy="873909"/>
          </a:xfrm>
          <a:custGeom>
            <a:avLst/>
            <a:gdLst>
              <a:gd name="T0" fmla="*/ 11 w 68"/>
              <a:gd name="T1" fmla="*/ 0 h 160"/>
              <a:gd name="T2" fmla="*/ 57 w 68"/>
              <a:gd name="T3" fmla="*/ 0 h 160"/>
              <a:gd name="T4" fmla="*/ 68 w 68"/>
              <a:gd name="T5" fmla="*/ 11 h 160"/>
              <a:gd name="T6" fmla="*/ 68 w 68"/>
              <a:gd name="T7" fmla="*/ 160 h 160"/>
              <a:gd name="T8" fmla="*/ 0 w 68"/>
              <a:gd name="T9" fmla="*/ 160 h 160"/>
              <a:gd name="T10" fmla="*/ 0 w 68"/>
              <a:gd name="T11" fmla="*/ 11 h 160"/>
              <a:gd name="T12" fmla="*/ 11 w 68"/>
              <a:gd name="T13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6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60"/>
                  <a:pt x="68" y="160"/>
                  <a:pt x="68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" name="Freeform 22"/>
          <p:cNvSpPr/>
          <p:nvPr/>
        </p:nvSpPr>
        <p:spPr bwMode="auto">
          <a:xfrm>
            <a:off x="6293363" y="907596"/>
            <a:ext cx="371679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1" name="Freeform 23"/>
          <p:cNvSpPr/>
          <p:nvPr/>
        </p:nvSpPr>
        <p:spPr bwMode="auto">
          <a:xfrm>
            <a:off x="6768399" y="907596"/>
            <a:ext cx="369694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7243431" y="907596"/>
            <a:ext cx="369694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3" name="Freeform 25"/>
          <p:cNvSpPr/>
          <p:nvPr/>
        </p:nvSpPr>
        <p:spPr bwMode="auto">
          <a:xfrm>
            <a:off x="7716483" y="907596"/>
            <a:ext cx="371679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4" name="Freeform 26"/>
          <p:cNvSpPr/>
          <p:nvPr/>
        </p:nvSpPr>
        <p:spPr bwMode="auto">
          <a:xfrm>
            <a:off x="7716483" y="1186288"/>
            <a:ext cx="371679" cy="1998646"/>
          </a:xfrm>
          <a:custGeom>
            <a:avLst/>
            <a:gdLst>
              <a:gd name="T0" fmla="*/ 11 w 68"/>
              <a:gd name="T1" fmla="*/ 0 h 366"/>
              <a:gd name="T2" fmla="*/ 57 w 68"/>
              <a:gd name="T3" fmla="*/ 0 h 366"/>
              <a:gd name="T4" fmla="*/ 68 w 68"/>
              <a:gd name="T5" fmla="*/ 11 h 366"/>
              <a:gd name="T6" fmla="*/ 68 w 68"/>
              <a:gd name="T7" fmla="*/ 238 h 366"/>
              <a:gd name="T8" fmla="*/ 68 w 68"/>
              <a:gd name="T9" fmla="*/ 366 h 366"/>
              <a:gd name="T10" fmla="*/ 0 w 68"/>
              <a:gd name="T11" fmla="*/ 366 h 366"/>
              <a:gd name="T12" fmla="*/ 0 w 68"/>
              <a:gd name="T13" fmla="*/ 238 h 366"/>
              <a:gd name="T14" fmla="*/ 0 w 68"/>
              <a:gd name="T15" fmla="*/ 11 h 366"/>
              <a:gd name="T16" fmla="*/ 11 w 68"/>
              <a:gd name="T17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6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6"/>
                  <a:pt x="68" y="366"/>
                  <a:pt x="68" y="366"/>
                </a:cubicBezTo>
                <a:cubicBezTo>
                  <a:pt x="0" y="366"/>
                  <a:pt x="0" y="366"/>
                  <a:pt x="0" y="366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5" name="Freeform 27"/>
          <p:cNvSpPr/>
          <p:nvPr/>
        </p:nvSpPr>
        <p:spPr bwMode="auto">
          <a:xfrm>
            <a:off x="7243431" y="1556560"/>
            <a:ext cx="369694" cy="1628379"/>
          </a:xfrm>
          <a:custGeom>
            <a:avLst/>
            <a:gdLst>
              <a:gd name="T0" fmla="*/ 11 w 68"/>
              <a:gd name="T1" fmla="*/ 0 h 298"/>
              <a:gd name="T2" fmla="*/ 57 w 68"/>
              <a:gd name="T3" fmla="*/ 0 h 298"/>
              <a:gd name="T4" fmla="*/ 68 w 68"/>
              <a:gd name="T5" fmla="*/ 11 h 298"/>
              <a:gd name="T6" fmla="*/ 68 w 68"/>
              <a:gd name="T7" fmla="*/ 238 h 298"/>
              <a:gd name="T8" fmla="*/ 68 w 68"/>
              <a:gd name="T9" fmla="*/ 298 h 298"/>
              <a:gd name="T10" fmla="*/ 0 w 68"/>
              <a:gd name="T11" fmla="*/ 298 h 298"/>
              <a:gd name="T12" fmla="*/ 0 w 68"/>
              <a:gd name="T13" fmla="*/ 238 h 298"/>
              <a:gd name="T14" fmla="*/ 0 w 68"/>
              <a:gd name="T15" fmla="*/ 11 h 298"/>
              <a:gd name="T16" fmla="*/ 11 w 68"/>
              <a:gd name="T17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9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98"/>
                  <a:pt x="68" y="298"/>
                  <a:pt x="68" y="298"/>
                </a:cubicBezTo>
                <a:cubicBezTo>
                  <a:pt x="0" y="298"/>
                  <a:pt x="0" y="298"/>
                  <a:pt x="0" y="29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6" name="Freeform 28"/>
          <p:cNvSpPr/>
          <p:nvPr/>
        </p:nvSpPr>
        <p:spPr bwMode="auto">
          <a:xfrm>
            <a:off x="6768399" y="2020383"/>
            <a:ext cx="369694" cy="1164550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7" name="Freeform 29"/>
          <p:cNvSpPr/>
          <p:nvPr/>
        </p:nvSpPr>
        <p:spPr bwMode="auto">
          <a:xfrm>
            <a:off x="6293363" y="2502134"/>
            <a:ext cx="371679" cy="682804"/>
          </a:xfrm>
          <a:custGeom>
            <a:avLst/>
            <a:gdLst>
              <a:gd name="T0" fmla="*/ 11 w 68"/>
              <a:gd name="T1" fmla="*/ 0 h 125"/>
              <a:gd name="T2" fmla="*/ 57 w 68"/>
              <a:gd name="T3" fmla="*/ 0 h 125"/>
              <a:gd name="T4" fmla="*/ 68 w 68"/>
              <a:gd name="T5" fmla="*/ 11 h 125"/>
              <a:gd name="T6" fmla="*/ 68 w 68"/>
              <a:gd name="T7" fmla="*/ 125 h 125"/>
              <a:gd name="T8" fmla="*/ 0 w 68"/>
              <a:gd name="T9" fmla="*/ 125 h 125"/>
              <a:gd name="T10" fmla="*/ 0 w 68"/>
              <a:gd name="T11" fmla="*/ 11 h 125"/>
              <a:gd name="T12" fmla="*/ 11 w 68"/>
              <a:gd name="T1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5"/>
                  <a:pt x="68" y="125"/>
                  <a:pt x="68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8" name="Freeform 30"/>
          <p:cNvSpPr/>
          <p:nvPr/>
        </p:nvSpPr>
        <p:spPr bwMode="auto">
          <a:xfrm>
            <a:off x="8966681" y="907596"/>
            <a:ext cx="371679" cy="2277341"/>
          </a:xfrm>
          <a:custGeom>
            <a:avLst/>
            <a:gdLst>
              <a:gd name="T0" fmla="*/ 11 w 68"/>
              <a:gd name="T1" fmla="*/ 0 h 417"/>
              <a:gd name="T2" fmla="*/ 56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9" name="Freeform 31"/>
          <p:cNvSpPr/>
          <p:nvPr/>
        </p:nvSpPr>
        <p:spPr bwMode="auto">
          <a:xfrm>
            <a:off x="9435755" y="907596"/>
            <a:ext cx="371679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0" name="Freeform 32"/>
          <p:cNvSpPr/>
          <p:nvPr/>
        </p:nvSpPr>
        <p:spPr bwMode="auto">
          <a:xfrm>
            <a:off x="9910789" y="907596"/>
            <a:ext cx="369694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1" name="Freeform 33"/>
          <p:cNvSpPr/>
          <p:nvPr/>
        </p:nvSpPr>
        <p:spPr bwMode="auto">
          <a:xfrm>
            <a:off x="10385825" y="907596"/>
            <a:ext cx="369694" cy="227734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2" name="Freeform 34"/>
          <p:cNvSpPr/>
          <p:nvPr/>
        </p:nvSpPr>
        <p:spPr bwMode="auto">
          <a:xfrm>
            <a:off x="10385825" y="1208187"/>
            <a:ext cx="369694" cy="1976750"/>
          </a:xfrm>
          <a:custGeom>
            <a:avLst/>
            <a:gdLst>
              <a:gd name="T0" fmla="*/ 11 w 68"/>
              <a:gd name="T1" fmla="*/ 0 h 362"/>
              <a:gd name="T2" fmla="*/ 57 w 68"/>
              <a:gd name="T3" fmla="*/ 0 h 362"/>
              <a:gd name="T4" fmla="*/ 68 w 68"/>
              <a:gd name="T5" fmla="*/ 11 h 362"/>
              <a:gd name="T6" fmla="*/ 68 w 68"/>
              <a:gd name="T7" fmla="*/ 238 h 362"/>
              <a:gd name="T8" fmla="*/ 68 w 68"/>
              <a:gd name="T9" fmla="*/ 362 h 362"/>
              <a:gd name="T10" fmla="*/ 0 w 68"/>
              <a:gd name="T11" fmla="*/ 362 h 362"/>
              <a:gd name="T12" fmla="*/ 0 w 68"/>
              <a:gd name="T13" fmla="*/ 238 h 362"/>
              <a:gd name="T14" fmla="*/ 0 w 68"/>
              <a:gd name="T15" fmla="*/ 11 h 362"/>
              <a:gd name="T16" fmla="*/ 11 w 68"/>
              <a:gd name="T17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2"/>
                  <a:pt x="68" y="362"/>
                  <a:pt x="68" y="362"/>
                </a:cubicBezTo>
                <a:cubicBezTo>
                  <a:pt x="0" y="362"/>
                  <a:pt x="0" y="362"/>
                  <a:pt x="0" y="362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3" name="Freeform 35"/>
          <p:cNvSpPr/>
          <p:nvPr/>
        </p:nvSpPr>
        <p:spPr bwMode="auto">
          <a:xfrm>
            <a:off x="9910789" y="1381376"/>
            <a:ext cx="369694" cy="1803557"/>
          </a:xfrm>
          <a:custGeom>
            <a:avLst/>
            <a:gdLst>
              <a:gd name="T0" fmla="*/ 11 w 68"/>
              <a:gd name="T1" fmla="*/ 0 h 330"/>
              <a:gd name="T2" fmla="*/ 57 w 68"/>
              <a:gd name="T3" fmla="*/ 0 h 330"/>
              <a:gd name="T4" fmla="*/ 68 w 68"/>
              <a:gd name="T5" fmla="*/ 11 h 330"/>
              <a:gd name="T6" fmla="*/ 68 w 68"/>
              <a:gd name="T7" fmla="*/ 238 h 330"/>
              <a:gd name="T8" fmla="*/ 68 w 68"/>
              <a:gd name="T9" fmla="*/ 330 h 330"/>
              <a:gd name="T10" fmla="*/ 0 w 68"/>
              <a:gd name="T11" fmla="*/ 330 h 330"/>
              <a:gd name="T12" fmla="*/ 0 w 68"/>
              <a:gd name="T13" fmla="*/ 238 h 330"/>
              <a:gd name="T14" fmla="*/ 0 w 68"/>
              <a:gd name="T15" fmla="*/ 11 h 330"/>
              <a:gd name="T16" fmla="*/ 11 w 68"/>
              <a:gd name="T17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3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30"/>
                  <a:pt x="68" y="330"/>
                  <a:pt x="68" y="330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4" name="Freeform 36"/>
          <p:cNvSpPr/>
          <p:nvPr/>
        </p:nvSpPr>
        <p:spPr bwMode="auto">
          <a:xfrm>
            <a:off x="9435755" y="2699209"/>
            <a:ext cx="371679" cy="485726"/>
          </a:xfrm>
          <a:custGeom>
            <a:avLst/>
            <a:gdLst>
              <a:gd name="T0" fmla="*/ 11 w 68"/>
              <a:gd name="T1" fmla="*/ 0 h 89"/>
              <a:gd name="T2" fmla="*/ 57 w 68"/>
              <a:gd name="T3" fmla="*/ 0 h 89"/>
              <a:gd name="T4" fmla="*/ 68 w 68"/>
              <a:gd name="T5" fmla="*/ 11 h 89"/>
              <a:gd name="T6" fmla="*/ 68 w 68"/>
              <a:gd name="T7" fmla="*/ 89 h 89"/>
              <a:gd name="T8" fmla="*/ 0 w 68"/>
              <a:gd name="T9" fmla="*/ 89 h 89"/>
              <a:gd name="T10" fmla="*/ 0 w 68"/>
              <a:gd name="T11" fmla="*/ 11 h 89"/>
              <a:gd name="T12" fmla="*/ 11 w 68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89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89"/>
                  <a:pt x="68" y="89"/>
                  <a:pt x="68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5" name="Freeform 37"/>
          <p:cNvSpPr/>
          <p:nvPr/>
        </p:nvSpPr>
        <p:spPr bwMode="auto">
          <a:xfrm>
            <a:off x="8966681" y="1797427"/>
            <a:ext cx="371679" cy="1387507"/>
          </a:xfrm>
          <a:custGeom>
            <a:avLst/>
            <a:gdLst>
              <a:gd name="T0" fmla="*/ 11 w 68"/>
              <a:gd name="T1" fmla="*/ 0 h 254"/>
              <a:gd name="T2" fmla="*/ 56 w 68"/>
              <a:gd name="T3" fmla="*/ 0 h 254"/>
              <a:gd name="T4" fmla="*/ 68 w 68"/>
              <a:gd name="T5" fmla="*/ 11 h 254"/>
              <a:gd name="T6" fmla="*/ 68 w 68"/>
              <a:gd name="T7" fmla="*/ 238 h 254"/>
              <a:gd name="T8" fmla="*/ 68 w 68"/>
              <a:gd name="T9" fmla="*/ 254 h 254"/>
              <a:gd name="T10" fmla="*/ 0 w 68"/>
              <a:gd name="T11" fmla="*/ 254 h 254"/>
              <a:gd name="T12" fmla="*/ 0 w 68"/>
              <a:gd name="T13" fmla="*/ 238 h 254"/>
              <a:gd name="T14" fmla="*/ 0 w 68"/>
              <a:gd name="T15" fmla="*/ 11 h 254"/>
              <a:gd name="T16" fmla="*/ 11 w 68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54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54"/>
                  <a:pt x="68" y="254"/>
                  <a:pt x="68" y="254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2756" tIns="36378" rIns="72756" bIns="36378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614021" y="3550951"/>
            <a:ext cx="8709406" cy="1006756"/>
            <a:chOff x="1614021" y="3550951"/>
            <a:chExt cx="8709406" cy="1006756"/>
          </a:xfrm>
        </p:grpSpPr>
        <p:grpSp>
          <p:nvGrpSpPr>
            <p:cNvPr id="37" name="组合 36"/>
            <p:cNvGrpSpPr/>
            <p:nvPr/>
          </p:nvGrpSpPr>
          <p:grpSpPr>
            <a:xfrm>
              <a:off x="9359400" y="3550951"/>
              <a:ext cx="964027" cy="964027"/>
              <a:chOff x="304800" y="673100"/>
              <a:chExt cx="4000500" cy="4000500"/>
            </a:xfrm>
            <a:effectLst>
              <a:outerShdw blurRad="1016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1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6712724" y="3593680"/>
              <a:ext cx="964027" cy="964027"/>
              <a:chOff x="304800" y="673100"/>
              <a:chExt cx="4000500" cy="4000500"/>
            </a:xfrm>
            <a:effectLst>
              <a:outerShdw blurRad="1016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9" name="同心圆 5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4182595" y="3593680"/>
              <a:ext cx="964027" cy="964027"/>
              <a:chOff x="304800" y="673100"/>
              <a:chExt cx="4000500" cy="4000500"/>
            </a:xfrm>
            <a:effectLst>
              <a:outerShdw blurRad="1016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7" name="同心圆 5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1614021" y="3554996"/>
              <a:ext cx="964027" cy="964027"/>
              <a:chOff x="304800" y="673100"/>
              <a:chExt cx="4000500" cy="4000500"/>
            </a:xfrm>
            <a:effectLst>
              <a:outerShdw blurRad="1016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5" name="同心圆 5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1" name="Freeform 39"/>
            <p:cNvSpPr>
              <a:spLocks noEditPoints="1"/>
            </p:cNvSpPr>
            <p:nvPr/>
          </p:nvSpPr>
          <p:spPr bwMode="auto">
            <a:xfrm>
              <a:off x="1793520" y="3730596"/>
              <a:ext cx="602094" cy="610711"/>
            </a:xfrm>
            <a:custGeom>
              <a:avLst/>
              <a:gdLst>
                <a:gd name="T0" fmla="*/ 43 w 57"/>
                <a:gd name="T1" fmla="*/ 9 h 58"/>
                <a:gd name="T2" fmla="*/ 4 w 57"/>
                <a:gd name="T3" fmla="*/ 22 h 58"/>
                <a:gd name="T4" fmla="*/ 5 w 57"/>
                <a:gd name="T5" fmla="*/ 25 h 58"/>
                <a:gd name="T6" fmla="*/ 6 w 57"/>
                <a:gd name="T7" fmla="*/ 30 h 58"/>
                <a:gd name="T8" fmla="*/ 7 w 57"/>
                <a:gd name="T9" fmla="*/ 35 h 58"/>
                <a:gd name="T10" fmla="*/ 10 w 57"/>
                <a:gd name="T11" fmla="*/ 39 h 58"/>
                <a:gd name="T12" fmla="*/ 12 w 57"/>
                <a:gd name="T13" fmla="*/ 41 h 58"/>
                <a:gd name="T14" fmla="*/ 13 w 57"/>
                <a:gd name="T15" fmla="*/ 49 h 58"/>
                <a:gd name="T16" fmla="*/ 16 w 57"/>
                <a:gd name="T17" fmla="*/ 52 h 58"/>
                <a:gd name="T18" fmla="*/ 17 w 57"/>
                <a:gd name="T19" fmla="*/ 51 h 58"/>
                <a:gd name="T20" fmla="*/ 18 w 57"/>
                <a:gd name="T21" fmla="*/ 47 h 58"/>
                <a:gd name="T22" fmla="*/ 20 w 57"/>
                <a:gd name="T23" fmla="*/ 41 h 58"/>
                <a:gd name="T24" fmla="*/ 24 w 57"/>
                <a:gd name="T25" fmla="*/ 36 h 58"/>
                <a:gd name="T26" fmla="*/ 26 w 57"/>
                <a:gd name="T27" fmla="*/ 33 h 58"/>
                <a:gd name="T28" fmla="*/ 22 w 57"/>
                <a:gd name="T29" fmla="*/ 30 h 58"/>
                <a:gd name="T30" fmla="*/ 19 w 57"/>
                <a:gd name="T31" fmla="*/ 29 h 58"/>
                <a:gd name="T32" fmla="*/ 16 w 57"/>
                <a:gd name="T33" fmla="*/ 26 h 58"/>
                <a:gd name="T34" fmla="*/ 12 w 57"/>
                <a:gd name="T35" fmla="*/ 24 h 58"/>
                <a:gd name="T36" fmla="*/ 8 w 57"/>
                <a:gd name="T37" fmla="*/ 24 h 58"/>
                <a:gd name="T38" fmla="*/ 6 w 57"/>
                <a:gd name="T39" fmla="*/ 22 h 58"/>
                <a:gd name="T40" fmla="*/ 6 w 57"/>
                <a:gd name="T41" fmla="*/ 18 h 58"/>
                <a:gd name="T42" fmla="*/ 4 w 57"/>
                <a:gd name="T43" fmla="*/ 19 h 58"/>
                <a:gd name="T44" fmla="*/ 6 w 57"/>
                <a:gd name="T45" fmla="*/ 15 h 58"/>
                <a:gd name="T46" fmla="*/ 9 w 57"/>
                <a:gd name="T47" fmla="*/ 15 h 58"/>
                <a:gd name="T48" fmla="*/ 11 w 57"/>
                <a:gd name="T49" fmla="*/ 13 h 58"/>
                <a:gd name="T50" fmla="*/ 15 w 57"/>
                <a:gd name="T51" fmla="*/ 9 h 58"/>
                <a:gd name="T52" fmla="*/ 16 w 57"/>
                <a:gd name="T53" fmla="*/ 8 h 58"/>
                <a:gd name="T54" fmla="*/ 21 w 57"/>
                <a:gd name="T55" fmla="*/ 6 h 58"/>
                <a:gd name="T56" fmla="*/ 17 w 57"/>
                <a:gd name="T57" fmla="*/ 4 h 58"/>
                <a:gd name="T58" fmla="*/ 16 w 57"/>
                <a:gd name="T59" fmla="*/ 4 h 58"/>
                <a:gd name="T60" fmla="*/ 24 w 57"/>
                <a:gd name="T61" fmla="*/ 1 h 58"/>
                <a:gd name="T62" fmla="*/ 27 w 57"/>
                <a:gd name="T63" fmla="*/ 3 h 58"/>
                <a:gd name="T64" fmla="*/ 41 w 57"/>
                <a:gd name="T65" fmla="*/ 3 h 58"/>
                <a:gd name="T66" fmla="*/ 39 w 57"/>
                <a:gd name="T67" fmla="*/ 6 h 58"/>
                <a:gd name="T68" fmla="*/ 42 w 57"/>
                <a:gd name="T69" fmla="*/ 10 h 58"/>
                <a:gd name="T70" fmla="*/ 44 w 57"/>
                <a:gd name="T71" fmla="*/ 10 h 58"/>
                <a:gd name="T72" fmla="*/ 46 w 57"/>
                <a:gd name="T73" fmla="*/ 9 h 58"/>
                <a:gd name="T74" fmla="*/ 48 w 57"/>
                <a:gd name="T75" fmla="*/ 12 h 58"/>
                <a:gd name="T76" fmla="*/ 50 w 57"/>
                <a:gd name="T77" fmla="*/ 13 h 58"/>
                <a:gd name="T78" fmla="*/ 47 w 57"/>
                <a:gd name="T79" fmla="*/ 14 h 58"/>
                <a:gd name="T80" fmla="*/ 44 w 57"/>
                <a:gd name="T81" fmla="*/ 12 h 58"/>
                <a:gd name="T82" fmla="*/ 40 w 57"/>
                <a:gd name="T83" fmla="*/ 12 h 58"/>
                <a:gd name="T84" fmla="*/ 36 w 57"/>
                <a:gd name="T85" fmla="*/ 15 h 58"/>
                <a:gd name="T86" fmla="*/ 34 w 57"/>
                <a:gd name="T87" fmla="*/ 20 h 58"/>
                <a:gd name="T88" fmla="*/ 36 w 57"/>
                <a:gd name="T89" fmla="*/ 25 h 58"/>
                <a:gd name="T90" fmla="*/ 40 w 57"/>
                <a:gd name="T91" fmla="*/ 27 h 58"/>
                <a:gd name="T92" fmla="*/ 45 w 57"/>
                <a:gd name="T93" fmla="*/ 27 h 58"/>
                <a:gd name="T94" fmla="*/ 47 w 57"/>
                <a:gd name="T95" fmla="*/ 30 h 58"/>
                <a:gd name="T96" fmla="*/ 47 w 57"/>
                <a:gd name="T97" fmla="*/ 35 h 58"/>
                <a:gd name="T98" fmla="*/ 47 w 57"/>
                <a:gd name="T99" fmla="*/ 40 h 58"/>
                <a:gd name="T100" fmla="*/ 50 w 57"/>
                <a:gd name="T101" fmla="*/ 45 h 58"/>
                <a:gd name="T102" fmla="*/ 53 w 57"/>
                <a:gd name="T103" fmla="*/ 41 h 58"/>
                <a:gd name="T104" fmla="*/ 56 w 57"/>
                <a:gd name="T105" fmla="*/ 34 h 58"/>
                <a:gd name="T106" fmla="*/ 56 w 57"/>
                <a:gd name="T107" fmla="*/ 26 h 58"/>
                <a:gd name="T108" fmla="*/ 54 w 57"/>
                <a:gd name="T109" fmla="*/ 19 h 58"/>
                <a:gd name="T110" fmla="*/ 52 w 57"/>
                <a:gd name="T111" fmla="*/ 16 h 58"/>
                <a:gd name="T112" fmla="*/ 55 w 57"/>
                <a:gd name="T113" fmla="*/ 20 h 58"/>
                <a:gd name="T114" fmla="*/ 39 w 57"/>
                <a:gd name="T115" fmla="*/ 5 h 58"/>
                <a:gd name="T116" fmla="*/ 37 w 57"/>
                <a:gd name="T117" fmla="*/ 3 h 58"/>
                <a:gd name="T118" fmla="*/ 38 w 57"/>
                <a:gd name="T119" fmla="*/ 5 h 58"/>
                <a:gd name="T120" fmla="*/ 36 w 57"/>
                <a:gd name="T121" fmla="*/ 2 h 58"/>
                <a:gd name="T122" fmla="*/ 54 w 57"/>
                <a:gd name="T123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5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lose/>
                  <a:moveTo>
                    <a:pt x="2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  <a:moveTo>
                    <a:pt x="43" y="9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lose/>
                  <a:moveTo>
                    <a:pt x="55" y="19"/>
                  </a:moveTo>
                  <a:cubicBezTo>
                    <a:pt x="56" y="22"/>
                    <a:pt x="57" y="25"/>
                    <a:pt x="57" y="29"/>
                  </a:cubicBez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25"/>
                    <a:pt x="1" y="21"/>
                    <a:pt x="2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1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8" y="48"/>
                  </a:cubicBezTo>
                  <a:cubicBezTo>
                    <a:pt x="18" y="48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5" y="32"/>
                  </a:cubicBezTo>
                  <a:cubicBezTo>
                    <a:pt x="25" y="32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3" y="25"/>
                  </a:cubicBezTo>
                  <a:cubicBezTo>
                    <a:pt x="14" y="25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7" y="25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5"/>
                    <a:pt x="21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2"/>
                    <a:pt x="22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1"/>
                    <a:pt x="37" y="1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39" y="9"/>
                  </a:cubicBezTo>
                  <a:cubicBezTo>
                    <a:pt x="39" y="9"/>
                    <a:pt x="39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7" y="10"/>
                    <a:pt x="47" y="10"/>
                  </a:cubicBezTo>
                  <a:cubicBezTo>
                    <a:pt x="47" y="10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7" y="8"/>
                  </a:cubicBezTo>
                  <a:cubicBezTo>
                    <a:pt x="47" y="8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5"/>
                    <a:pt x="47" y="45"/>
                  </a:cubicBezTo>
                  <a:cubicBezTo>
                    <a:pt x="47" y="45"/>
                    <a:pt x="47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8" y="46"/>
                    <a:pt x="48" y="46"/>
                  </a:cubicBezTo>
                  <a:cubicBezTo>
                    <a:pt x="48" y="46"/>
                    <a:pt x="48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4"/>
                    <a:pt x="50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1" y="42"/>
                    <a:pt x="51" y="42"/>
                  </a:cubicBezTo>
                  <a:cubicBezTo>
                    <a:pt x="51" y="42"/>
                    <a:pt x="51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3" y="41"/>
                    <a:pt x="53" y="41"/>
                  </a:cubicBezTo>
                  <a:cubicBezTo>
                    <a:pt x="53" y="41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4" y="39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3"/>
                    <a:pt x="56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1" y="16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5" y="22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lose/>
                  <a:moveTo>
                    <a:pt x="39" y="3"/>
                  </a:moveTo>
                  <a:cubicBezTo>
                    <a:pt x="39" y="3"/>
                    <a:pt x="39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7" y="3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2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lose/>
                  <a:moveTo>
                    <a:pt x="55" y="38"/>
                  </a:moveTo>
                  <a:cubicBezTo>
                    <a:pt x="56" y="38"/>
                    <a:pt x="56" y="38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1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</a:path>
              </a:pathLst>
            </a:custGeom>
            <a:solidFill>
              <a:srgbClr val="BEE6FF"/>
            </a:solidFill>
            <a:ln>
              <a:noFill/>
            </a:ln>
          </p:spPr>
          <p:txBody>
            <a:bodyPr vert="horz" wrap="square" lIns="72756" tIns="36378" rIns="72756" bIns="36378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2" name="Freeform 43"/>
            <p:cNvSpPr>
              <a:spLocks noEditPoints="1"/>
            </p:cNvSpPr>
            <p:nvPr/>
          </p:nvSpPr>
          <p:spPr bwMode="auto">
            <a:xfrm>
              <a:off x="6935301" y="3826812"/>
              <a:ext cx="518875" cy="418286"/>
            </a:xfrm>
            <a:custGeom>
              <a:avLst/>
              <a:gdLst>
                <a:gd name="T0" fmla="*/ 25 w 45"/>
                <a:gd name="T1" fmla="*/ 23 h 36"/>
                <a:gd name="T2" fmla="*/ 25 w 45"/>
                <a:gd name="T3" fmla="*/ 24 h 36"/>
                <a:gd name="T4" fmla="*/ 24 w 45"/>
                <a:gd name="T5" fmla="*/ 24 h 36"/>
                <a:gd name="T6" fmla="*/ 23 w 45"/>
                <a:gd name="T7" fmla="*/ 24 h 36"/>
                <a:gd name="T8" fmla="*/ 21 w 45"/>
                <a:gd name="T9" fmla="*/ 24 h 36"/>
                <a:gd name="T10" fmla="*/ 21 w 45"/>
                <a:gd name="T11" fmla="*/ 24 h 36"/>
                <a:gd name="T12" fmla="*/ 21 w 45"/>
                <a:gd name="T13" fmla="*/ 23 h 36"/>
                <a:gd name="T14" fmla="*/ 0 w 45"/>
                <a:gd name="T15" fmla="*/ 16 h 36"/>
                <a:gd name="T16" fmla="*/ 0 w 45"/>
                <a:gd name="T17" fmla="*/ 29 h 36"/>
                <a:gd name="T18" fmla="*/ 7 w 45"/>
                <a:gd name="T19" fmla="*/ 36 h 36"/>
                <a:gd name="T20" fmla="*/ 23 w 45"/>
                <a:gd name="T21" fmla="*/ 36 h 36"/>
                <a:gd name="T22" fmla="*/ 38 w 45"/>
                <a:gd name="T23" fmla="*/ 36 h 36"/>
                <a:gd name="T24" fmla="*/ 45 w 45"/>
                <a:gd name="T25" fmla="*/ 29 h 36"/>
                <a:gd name="T26" fmla="*/ 45 w 45"/>
                <a:gd name="T27" fmla="*/ 16 h 36"/>
                <a:gd name="T28" fmla="*/ 25 w 45"/>
                <a:gd name="T29" fmla="*/ 23 h 36"/>
                <a:gd name="T30" fmla="*/ 23 w 45"/>
                <a:gd name="T31" fmla="*/ 21 h 36"/>
                <a:gd name="T32" fmla="*/ 23 w 45"/>
                <a:gd name="T33" fmla="*/ 21 h 36"/>
                <a:gd name="T34" fmla="*/ 24 w 45"/>
                <a:gd name="T35" fmla="*/ 21 h 36"/>
                <a:gd name="T36" fmla="*/ 24 w 45"/>
                <a:gd name="T37" fmla="*/ 23 h 36"/>
                <a:gd name="T38" fmla="*/ 23 w 45"/>
                <a:gd name="T39" fmla="*/ 24 h 36"/>
                <a:gd name="T40" fmla="*/ 23 w 45"/>
                <a:gd name="T41" fmla="*/ 24 h 36"/>
                <a:gd name="T42" fmla="*/ 22 w 45"/>
                <a:gd name="T43" fmla="*/ 24 h 36"/>
                <a:gd name="T44" fmla="*/ 21 w 45"/>
                <a:gd name="T45" fmla="*/ 23 h 36"/>
                <a:gd name="T46" fmla="*/ 21 w 45"/>
                <a:gd name="T47" fmla="*/ 21 h 36"/>
                <a:gd name="T48" fmla="*/ 22 w 45"/>
                <a:gd name="T49" fmla="*/ 21 h 36"/>
                <a:gd name="T50" fmla="*/ 23 w 45"/>
                <a:gd name="T51" fmla="*/ 21 h 36"/>
                <a:gd name="T52" fmla="*/ 21 w 45"/>
                <a:gd name="T53" fmla="*/ 21 h 36"/>
                <a:gd name="T54" fmla="*/ 21 w 45"/>
                <a:gd name="T55" fmla="*/ 22 h 36"/>
                <a:gd name="T56" fmla="*/ 0 w 45"/>
                <a:gd name="T57" fmla="*/ 15 h 36"/>
                <a:gd name="T58" fmla="*/ 7 w 45"/>
                <a:gd name="T59" fmla="*/ 9 h 36"/>
                <a:gd name="T60" fmla="*/ 23 w 45"/>
                <a:gd name="T61" fmla="*/ 9 h 36"/>
                <a:gd name="T62" fmla="*/ 38 w 45"/>
                <a:gd name="T63" fmla="*/ 9 h 36"/>
                <a:gd name="T64" fmla="*/ 45 w 45"/>
                <a:gd name="T65" fmla="*/ 15 h 36"/>
                <a:gd name="T66" fmla="*/ 25 w 45"/>
                <a:gd name="T67" fmla="*/ 22 h 36"/>
                <a:gd name="T68" fmla="*/ 25 w 45"/>
                <a:gd name="T69" fmla="*/ 21 h 36"/>
                <a:gd name="T70" fmla="*/ 24 w 45"/>
                <a:gd name="T71" fmla="*/ 20 h 36"/>
                <a:gd name="T72" fmla="*/ 23 w 45"/>
                <a:gd name="T73" fmla="*/ 20 h 36"/>
                <a:gd name="T74" fmla="*/ 21 w 45"/>
                <a:gd name="T75" fmla="*/ 20 h 36"/>
                <a:gd name="T76" fmla="*/ 21 w 45"/>
                <a:gd name="T77" fmla="*/ 21 h 36"/>
                <a:gd name="T78" fmla="*/ 23 w 45"/>
                <a:gd name="T79" fmla="*/ 1 h 36"/>
                <a:gd name="T80" fmla="*/ 23 w 45"/>
                <a:gd name="T81" fmla="*/ 1 h 36"/>
                <a:gd name="T82" fmla="*/ 30 w 45"/>
                <a:gd name="T83" fmla="*/ 8 h 36"/>
                <a:gd name="T84" fmla="*/ 31 w 45"/>
                <a:gd name="T85" fmla="*/ 8 h 36"/>
                <a:gd name="T86" fmla="*/ 23 w 45"/>
                <a:gd name="T87" fmla="*/ 0 h 36"/>
                <a:gd name="T88" fmla="*/ 23 w 45"/>
                <a:gd name="T89" fmla="*/ 0 h 36"/>
                <a:gd name="T90" fmla="*/ 14 w 45"/>
                <a:gd name="T91" fmla="*/ 8 h 36"/>
                <a:gd name="T92" fmla="*/ 16 w 45"/>
                <a:gd name="T93" fmla="*/ 8 h 36"/>
                <a:gd name="T94" fmla="*/ 23 w 45"/>
                <a:gd name="T95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" h="36">
                  <a:moveTo>
                    <a:pt x="25" y="23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4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3" y="36"/>
                    <a:pt x="7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42" y="36"/>
                    <a:pt x="45" y="33"/>
                    <a:pt x="45" y="29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3" y="21"/>
                  </a:move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24"/>
                    <a:pt x="21" y="23"/>
                    <a:pt x="21" y="23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1"/>
                    <a:pt x="22" y="21"/>
                    <a:pt x="22" y="21"/>
                  </a:cubicBezTo>
                  <a:cubicBezTo>
                    <a:pt x="23" y="21"/>
                    <a:pt x="23" y="21"/>
                    <a:pt x="23" y="21"/>
                  </a:cubicBezTo>
                  <a:close/>
                  <a:moveTo>
                    <a:pt x="21" y="21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1"/>
                    <a:pt x="4" y="9"/>
                    <a:pt x="7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42" y="9"/>
                    <a:pt x="45" y="11"/>
                    <a:pt x="45" y="15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0"/>
                    <a:pt x="25" y="20"/>
                    <a:pt x="24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1" y="20"/>
                    <a:pt x="21" y="21"/>
                  </a:cubicBezTo>
                  <a:close/>
                  <a:moveTo>
                    <a:pt x="23" y="1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27" y="1"/>
                    <a:pt x="30" y="4"/>
                    <a:pt x="30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4"/>
                    <a:pt x="27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8" y="0"/>
                    <a:pt x="14" y="4"/>
                    <a:pt x="14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4"/>
                    <a:pt x="19" y="1"/>
                    <a:pt x="23" y="1"/>
                  </a:cubicBezTo>
                  <a:close/>
                </a:path>
              </a:pathLst>
            </a:custGeom>
            <a:solidFill>
              <a:srgbClr val="BEE6FF"/>
            </a:solidFill>
            <a:ln>
              <a:noFill/>
            </a:ln>
          </p:spPr>
          <p:txBody>
            <a:bodyPr vert="horz" wrap="square" lIns="72756" tIns="36378" rIns="72756" bIns="36378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3" name="Freeform 44"/>
            <p:cNvSpPr>
              <a:spLocks noEditPoints="1"/>
            </p:cNvSpPr>
            <p:nvPr/>
          </p:nvSpPr>
          <p:spPr bwMode="auto">
            <a:xfrm>
              <a:off x="4355203" y="3778558"/>
              <a:ext cx="592682" cy="516781"/>
            </a:xfrm>
            <a:custGeom>
              <a:avLst/>
              <a:gdLst>
                <a:gd name="T0" fmla="*/ 41 w 62"/>
                <a:gd name="T1" fmla="*/ 31 h 54"/>
                <a:gd name="T2" fmla="*/ 34 w 62"/>
                <a:gd name="T3" fmla="*/ 23 h 54"/>
                <a:gd name="T4" fmla="*/ 33 w 62"/>
                <a:gd name="T5" fmla="*/ 17 h 54"/>
                <a:gd name="T6" fmla="*/ 30 w 62"/>
                <a:gd name="T7" fmla="*/ 20 h 54"/>
                <a:gd name="T8" fmla="*/ 23 w 62"/>
                <a:gd name="T9" fmla="*/ 13 h 54"/>
                <a:gd name="T10" fmla="*/ 18 w 62"/>
                <a:gd name="T11" fmla="*/ 17 h 54"/>
                <a:gd name="T12" fmla="*/ 7 w 62"/>
                <a:gd name="T13" fmla="*/ 17 h 54"/>
                <a:gd name="T14" fmla="*/ 7 w 62"/>
                <a:gd name="T15" fmla="*/ 23 h 54"/>
                <a:gd name="T16" fmla="*/ 0 w 62"/>
                <a:gd name="T17" fmla="*/ 31 h 54"/>
                <a:gd name="T18" fmla="*/ 4 w 62"/>
                <a:gd name="T19" fmla="*/ 36 h 54"/>
                <a:gd name="T20" fmla="*/ 4 w 62"/>
                <a:gd name="T21" fmla="*/ 46 h 54"/>
                <a:gd name="T22" fmla="*/ 10 w 62"/>
                <a:gd name="T23" fmla="*/ 47 h 54"/>
                <a:gd name="T24" fmla="*/ 18 w 62"/>
                <a:gd name="T25" fmla="*/ 54 h 54"/>
                <a:gd name="T26" fmla="*/ 23 w 62"/>
                <a:gd name="T27" fmla="*/ 50 h 54"/>
                <a:gd name="T28" fmla="*/ 32 w 62"/>
                <a:gd name="T29" fmla="*/ 48 h 54"/>
                <a:gd name="T30" fmla="*/ 37 w 62"/>
                <a:gd name="T31" fmla="*/ 46 h 54"/>
                <a:gd name="T32" fmla="*/ 37 w 62"/>
                <a:gd name="T33" fmla="*/ 36 h 54"/>
                <a:gd name="T34" fmla="*/ 32 w 62"/>
                <a:gd name="T35" fmla="*/ 38 h 54"/>
                <a:gd name="T36" fmla="*/ 20 w 62"/>
                <a:gd name="T37" fmla="*/ 46 h 54"/>
                <a:gd name="T38" fmla="*/ 20 w 62"/>
                <a:gd name="T39" fmla="*/ 21 h 54"/>
                <a:gd name="T40" fmla="*/ 33 w 62"/>
                <a:gd name="T41" fmla="*/ 33 h 54"/>
                <a:gd name="T42" fmla="*/ 58 w 62"/>
                <a:gd name="T43" fmla="*/ 35 h 54"/>
                <a:gd name="T44" fmla="*/ 62 w 62"/>
                <a:gd name="T45" fmla="*/ 38 h 54"/>
                <a:gd name="T46" fmla="*/ 60 w 62"/>
                <a:gd name="T47" fmla="*/ 41 h 54"/>
                <a:gd name="T48" fmla="*/ 59 w 62"/>
                <a:gd name="T49" fmla="*/ 46 h 54"/>
                <a:gd name="T50" fmla="*/ 56 w 62"/>
                <a:gd name="T51" fmla="*/ 47 h 54"/>
                <a:gd name="T52" fmla="*/ 52 w 62"/>
                <a:gd name="T53" fmla="*/ 50 h 54"/>
                <a:gd name="T54" fmla="*/ 50 w 62"/>
                <a:gd name="T55" fmla="*/ 48 h 54"/>
                <a:gd name="T56" fmla="*/ 45 w 62"/>
                <a:gd name="T57" fmla="*/ 48 h 54"/>
                <a:gd name="T58" fmla="*/ 44 w 62"/>
                <a:gd name="T59" fmla="*/ 45 h 54"/>
                <a:gd name="T60" fmla="*/ 41 w 62"/>
                <a:gd name="T61" fmla="*/ 41 h 54"/>
                <a:gd name="T62" fmla="*/ 43 w 62"/>
                <a:gd name="T63" fmla="*/ 39 h 54"/>
                <a:gd name="T64" fmla="*/ 43 w 62"/>
                <a:gd name="T65" fmla="*/ 33 h 54"/>
                <a:gd name="T66" fmla="*/ 46 w 62"/>
                <a:gd name="T67" fmla="*/ 33 h 54"/>
                <a:gd name="T68" fmla="*/ 50 w 62"/>
                <a:gd name="T69" fmla="*/ 29 h 54"/>
                <a:gd name="T70" fmla="*/ 52 w 62"/>
                <a:gd name="T71" fmla="*/ 31 h 54"/>
                <a:gd name="T72" fmla="*/ 58 w 62"/>
                <a:gd name="T73" fmla="*/ 31 h 54"/>
                <a:gd name="T74" fmla="*/ 58 w 62"/>
                <a:gd name="T75" fmla="*/ 35 h 54"/>
                <a:gd name="T76" fmla="*/ 57 w 62"/>
                <a:gd name="T77" fmla="*/ 40 h 54"/>
                <a:gd name="T78" fmla="*/ 45 w 62"/>
                <a:gd name="T79" fmla="*/ 40 h 54"/>
                <a:gd name="T80" fmla="*/ 51 w 62"/>
                <a:gd name="T81" fmla="*/ 46 h 54"/>
                <a:gd name="T82" fmla="*/ 62 w 62"/>
                <a:gd name="T83" fmla="*/ 12 h 54"/>
                <a:gd name="T84" fmla="*/ 59 w 62"/>
                <a:gd name="T85" fmla="*/ 15 h 54"/>
                <a:gd name="T86" fmla="*/ 59 w 62"/>
                <a:gd name="T87" fmla="*/ 22 h 54"/>
                <a:gd name="T88" fmla="*/ 55 w 62"/>
                <a:gd name="T89" fmla="*/ 23 h 54"/>
                <a:gd name="T90" fmla="*/ 50 w 62"/>
                <a:gd name="T91" fmla="*/ 28 h 54"/>
                <a:gd name="T92" fmla="*/ 46 w 62"/>
                <a:gd name="T93" fmla="*/ 25 h 54"/>
                <a:gd name="T94" fmla="*/ 39 w 62"/>
                <a:gd name="T95" fmla="*/ 25 h 54"/>
                <a:gd name="T96" fmla="*/ 39 w 62"/>
                <a:gd name="T97" fmla="*/ 20 h 54"/>
                <a:gd name="T98" fmla="*/ 34 w 62"/>
                <a:gd name="T99" fmla="*/ 15 h 54"/>
                <a:gd name="T100" fmla="*/ 37 w 62"/>
                <a:gd name="T101" fmla="*/ 12 h 54"/>
                <a:gd name="T102" fmla="*/ 37 w 62"/>
                <a:gd name="T103" fmla="*/ 5 h 54"/>
                <a:gd name="T104" fmla="*/ 41 w 62"/>
                <a:gd name="T105" fmla="*/ 5 h 54"/>
                <a:gd name="T106" fmla="*/ 46 w 62"/>
                <a:gd name="T107" fmla="*/ 0 h 54"/>
                <a:gd name="T108" fmla="*/ 49 w 62"/>
                <a:gd name="T109" fmla="*/ 3 h 54"/>
                <a:gd name="T110" fmla="*/ 56 w 62"/>
                <a:gd name="T111" fmla="*/ 3 h 54"/>
                <a:gd name="T112" fmla="*/ 57 w 62"/>
                <a:gd name="T113" fmla="*/ 7 h 54"/>
                <a:gd name="T114" fmla="*/ 48 w 62"/>
                <a:gd name="T115" fmla="*/ 22 h 54"/>
                <a:gd name="T116" fmla="*/ 40 w 62"/>
                <a:gd name="T117" fmla="*/ 14 h 54"/>
                <a:gd name="T118" fmla="*/ 56 w 62"/>
                <a:gd name="T119" fmla="*/ 1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" h="54">
                  <a:moveTo>
                    <a:pt x="41" y="36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28"/>
                    <a:pt x="36" y="25"/>
                    <a:pt x="34" y="23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8"/>
                    <a:pt x="26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17"/>
                    <a:pt x="12" y="18"/>
                    <a:pt x="10" y="2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6"/>
                    <a:pt x="4" y="28"/>
                    <a:pt x="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9"/>
                    <a:pt x="5" y="41"/>
                    <a:pt x="7" y="44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2" y="49"/>
                    <a:pt x="15" y="50"/>
                    <a:pt x="18" y="5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6" y="50"/>
                    <a:pt x="28" y="49"/>
                    <a:pt x="31" y="4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41"/>
                    <a:pt x="37" y="39"/>
                    <a:pt x="37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32" y="38"/>
                  </a:moveTo>
                  <a:cubicBezTo>
                    <a:pt x="32" y="38"/>
                    <a:pt x="32" y="38"/>
                    <a:pt x="32" y="38"/>
                  </a:cubicBezTo>
                  <a:cubicBezTo>
                    <a:pt x="30" y="43"/>
                    <a:pt x="26" y="46"/>
                    <a:pt x="20" y="46"/>
                  </a:cubicBezTo>
                  <a:cubicBezTo>
                    <a:pt x="14" y="46"/>
                    <a:pt x="8" y="40"/>
                    <a:pt x="8" y="33"/>
                  </a:cubicBezTo>
                  <a:cubicBezTo>
                    <a:pt x="8" y="27"/>
                    <a:pt x="14" y="21"/>
                    <a:pt x="20" y="21"/>
                  </a:cubicBezTo>
                  <a:cubicBezTo>
                    <a:pt x="26" y="21"/>
                    <a:pt x="30" y="24"/>
                    <a:pt x="32" y="29"/>
                  </a:cubicBezTo>
                  <a:cubicBezTo>
                    <a:pt x="32" y="30"/>
                    <a:pt x="33" y="32"/>
                    <a:pt x="33" y="33"/>
                  </a:cubicBezTo>
                  <a:cubicBezTo>
                    <a:pt x="33" y="35"/>
                    <a:pt x="32" y="37"/>
                    <a:pt x="32" y="38"/>
                  </a:cubicBezTo>
                  <a:close/>
                  <a:moveTo>
                    <a:pt x="58" y="35"/>
                  </a:moveTo>
                  <a:cubicBezTo>
                    <a:pt x="59" y="36"/>
                    <a:pt x="59" y="37"/>
                    <a:pt x="60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9" y="42"/>
                    <a:pt x="59" y="44"/>
                    <a:pt x="58" y="45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7"/>
                    <a:pt x="54" y="48"/>
                    <a:pt x="52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7" y="47"/>
                    <a:pt x="46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2"/>
                    <a:pt x="43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7"/>
                    <a:pt x="43" y="36"/>
                    <a:pt x="44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8" y="32"/>
                    <a:pt x="50" y="3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5" y="32"/>
                    <a:pt x="56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1" y="46"/>
                  </a:moveTo>
                  <a:cubicBezTo>
                    <a:pt x="55" y="46"/>
                    <a:pt x="57" y="43"/>
                    <a:pt x="57" y="40"/>
                  </a:cubicBezTo>
                  <a:cubicBezTo>
                    <a:pt x="57" y="36"/>
                    <a:pt x="55" y="34"/>
                    <a:pt x="51" y="34"/>
                  </a:cubicBezTo>
                  <a:cubicBezTo>
                    <a:pt x="48" y="34"/>
                    <a:pt x="45" y="36"/>
                    <a:pt x="45" y="40"/>
                  </a:cubicBezTo>
                  <a:cubicBezTo>
                    <a:pt x="45" y="43"/>
                    <a:pt x="48" y="46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59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7"/>
                    <a:pt x="58" y="19"/>
                    <a:pt x="57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3" y="24"/>
                    <a:pt x="51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43" y="24"/>
                    <a:pt x="41" y="23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19"/>
                    <a:pt x="37" y="17"/>
                    <a:pt x="3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0"/>
                    <a:pt x="38" y="9"/>
                    <a:pt x="39" y="7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4"/>
                    <a:pt x="44" y="3"/>
                    <a:pt x="46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4"/>
                    <a:pt x="54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8" y="8"/>
                    <a:pt x="59" y="10"/>
                    <a:pt x="59" y="12"/>
                  </a:cubicBezTo>
                  <a:close/>
                  <a:moveTo>
                    <a:pt x="48" y="22"/>
                  </a:moveTo>
                  <a:cubicBezTo>
                    <a:pt x="48" y="22"/>
                    <a:pt x="48" y="22"/>
                    <a:pt x="48" y="22"/>
                  </a:cubicBezTo>
                  <a:cubicBezTo>
                    <a:pt x="43" y="22"/>
                    <a:pt x="40" y="18"/>
                    <a:pt x="40" y="14"/>
                  </a:cubicBezTo>
                  <a:cubicBezTo>
                    <a:pt x="40" y="9"/>
                    <a:pt x="43" y="6"/>
                    <a:pt x="48" y="6"/>
                  </a:cubicBezTo>
                  <a:cubicBezTo>
                    <a:pt x="52" y="6"/>
                    <a:pt x="56" y="9"/>
                    <a:pt x="56" y="14"/>
                  </a:cubicBezTo>
                  <a:cubicBezTo>
                    <a:pt x="56" y="18"/>
                    <a:pt x="52" y="22"/>
                    <a:pt x="48" y="22"/>
                  </a:cubicBezTo>
                  <a:close/>
                </a:path>
              </a:pathLst>
            </a:custGeom>
            <a:solidFill>
              <a:srgbClr val="BEE6FF"/>
            </a:solidFill>
            <a:ln>
              <a:noFill/>
            </a:ln>
          </p:spPr>
          <p:txBody>
            <a:bodyPr vert="horz" wrap="square" lIns="72756" tIns="36378" rIns="72756" bIns="36378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4" name="Freeform 45"/>
            <p:cNvSpPr>
              <a:spLocks noEditPoints="1"/>
            </p:cNvSpPr>
            <p:nvPr/>
          </p:nvSpPr>
          <p:spPr bwMode="auto">
            <a:xfrm>
              <a:off x="9574956" y="3764100"/>
              <a:ext cx="531534" cy="537730"/>
            </a:xfrm>
            <a:custGeom>
              <a:avLst/>
              <a:gdLst>
                <a:gd name="T0" fmla="*/ 40 w 46"/>
                <a:gd name="T1" fmla="*/ 28 h 51"/>
                <a:gd name="T2" fmla="*/ 35 w 46"/>
                <a:gd name="T3" fmla="*/ 41 h 51"/>
                <a:gd name="T4" fmla="*/ 34 w 46"/>
                <a:gd name="T5" fmla="*/ 34 h 51"/>
                <a:gd name="T6" fmla="*/ 29 w 46"/>
                <a:gd name="T7" fmla="*/ 30 h 51"/>
                <a:gd name="T8" fmla="*/ 29 w 46"/>
                <a:gd name="T9" fmla="*/ 30 h 51"/>
                <a:gd name="T10" fmla="*/ 27 w 46"/>
                <a:gd name="T11" fmla="*/ 30 h 51"/>
                <a:gd name="T12" fmla="*/ 25 w 46"/>
                <a:gd name="T13" fmla="*/ 35 h 51"/>
                <a:gd name="T14" fmla="*/ 24 w 46"/>
                <a:gd name="T15" fmla="*/ 38 h 51"/>
                <a:gd name="T16" fmla="*/ 24 w 46"/>
                <a:gd name="T17" fmla="*/ 32 h 51"/>
                <a:gd name="T18" fmla="*/ 24 w 46"/>
                <a:gd name="T19" fmla="*/ 31 h 51"/>
                <a:gd name="T20" fmla="*/ 23 w 46"/>
                <a:gd name="T21" fmla="*/ 30 h 51"/>
                <a:gd name="T22" fmla="*/ 22 w 46"/>
                <a:gd name="T23" fmla="*/ 31 h 51"/>
                <a:gd name="T24" fmla="*/ 22 w 46"/>
                <a:gd name="T25" fmla="*/ 32 h 51"/>
                <a:gd name="T26" fmla="*/ 21 w 46"/>
                <a:gd name="T27" fmla="*/ 38 h 51"/>
                <a:gd name="T28" fmla="*/ 20 w 46"/>
                <a:gd name="T29" fmla="*/ 35 h 51"/>
                <a:gd name="T30" fmla="*/ 19 w 46"/>
                <a:gd name="T31" fmla="*/ 30 h 51"/>
                <a:gd name="T32" fmla="*/ 15 w 46"/>
                <a:gd name="T33" fmla="*/ 30 h 51"/>
                <a:gd name="T34" fmla="*/ 15 w 46"/>
                <a:gd name="T35" fmla="*/ 30 h 51"/>
                <a:gd name="T36" fmla="*/ 11 w 46"/>
                <a:gd name="T37" fmla="*/ 34 h 51"/>
                <a:gd name="T38" fmla="*/ 10 w 46"/>
                <a:gd name="T39" fmla="*/ 41 h 51"/>
                <a:gd name="T40" fmla="*/ 5 w 46"/>
                <a:gd name="T41" fmla="*/ 28 h 51"/>
                <a:gd name="T42" fmla="*/ 23 w 46"/>
                <a:gd name="T43" fmla="*/ 11 h 51"/>
                <a:gd name="T44" fmla="*/ 23 w 46"/>
                <a:gd name="T45" fmla="*/ 14 h 51"/>
                <a:gd name="T46" fmla="*/ 25 w 46"/>
                <a:gd name="T47" fmla="*/ 15 h 51"/>
                <a:gd name="T48" fmla="*/ 28 w 46"/>
                <a:gd name="T49" fmla="*/ 13 h 51"/>
                <a:gd name="T50" fmla="*/ 32 w 46"/>
                <a:gd name="T51" fmla="*/ 11 h 51"/>
                <a:gd name="T52" fmla="*/ 34 w 46"/>
                <a:gd name="T53" fmla="*/ 9 h 51"/>
                <a:gd name="T54" fmla="*/ 34 w 46"/>
                <a:gd name="T55" fmla="*/ 7 h 51"/>
                <a:gd name="T56" fmla="*/ 32 w 46"/>
                <a:gd name="T57" fmla="*/ 5 h 51"/>
                <a:gd name="T58" fmla="*/ 28 w 46"/>
                <a:gd name="T59" fmla="*/ 3 h 51"/>
                <a:gd name="T60" fmla="*/ 25 w 46"/>
                <a:gd name="T61" fmla="*/ 1 h 51"/>
                <a:gd name="T62" fmla="*/ 23 w 46"/>
                <a:gd name="T63" fmla="*/ 2 h 51"/>
                <a:gd name="T64" fmla="*/ 23 w 46"/>
                <a:gd name="T65" fmla="*/ 5 h 51"/>
                <a:gd name="T66" fmla="*/ 0 w 46"/>
                <a:gd name="T67" fmla="*/ 28 h 51"/>
                <a:gd name="T68" fmla="*/ 23 w 46"/>
                <a:gd name="T69" fmla="*/ 51 h 51"/>
                <a:gd name="T70" fmla="*/ 46 w 46"/>
                <a:gd name="T71" fmla="*/ 28 h 51"/>
                <a:gd name="T72" fmla="*/ 40 w 46"/>
                <a:gd name="T73" fmla="*/ 28 h 51"/>
                <a:gd name="T74" fmla="*/ 23 w 46"/>
                <a:gd name="T75" fmla="*/ 19 h 51"/>
                <a:gd name="T76" fmla="*/ 28 w 46"/>
                <a:gd name="T77" fmla="*/ 24 h 51"/>
                <a:gd name="T78" fmla="*/ 23 w 46"/>
                <a:gd name="T79" fmla="*/ 29 h 51"/>
                <a:gd name="T80" fmla="*/ 17 w 46"/>
                <a:gd name="T81" fmla="*/ 24 h 51"/>
                <a:gd name="T82" fmla="*/ 23 w 46"/>
                <a:gd name="T83" fmla="*/ 19 h 51"/>
                <a:gd name="T84" fmla="*/ 30 w 46"/>
                <a:gd name="T85" fmla="*/ 37 h 51"/>
                <a:gd name="T86" fmla="*/ 30 w 46"/>
                <a:gd name="T87" fmla="*/ 37 h 51"/>
                <a:gd name="T88" fmla="*/ 30 w 46"/>
                <a:gd name="T89" fmla="*/ 37 h 51"/>
                <a:gd name="T90" fmla="*/ 30 w 46"/>
                <a:gd name="T91" fmla="*/ 44 h 51"/>
                <a:gd name="T92" fmla="*/ 30 w 46"/>
                <a:gd name="T93" fmla="*/ 44 h 51"/>
                <a:gd name="T94" fmla="*/ 29 w 46"/>
                <a:gd name="T95" fmla="*/ 37 h 51"/>
                <a:gd name="T96" fmla="*/ 30 w 46"/>
                <a:gd name="T97" fmla="*/ 37 h 51"/>
                <a:gd name="T98" fmla="*/ 15 w 46"/>
                <a:gd name="T99" fmla="*/ 37 h 51"/>
                <a:gd name="T100" fmla="*/ 15 w 46"/>
                <a:gd name="T101" fmla="*/ 37 h 51"/>
                <a:gd name="T102" fmla="*/ 15 w 46"/>
                <a:gd name="T103" fmla="*/ 44 h 51"/>
                <a:gd name="T104" fmla="*/ 14 w 46"/>
                <a:gd name="T105" fmla="*/ 44 h 51"/>
                <a:gd name="T106" fmla="*/ 14 w 46"/>
                <a:gd name="T107" fmla="*/ 37 h 51"/>
                <a:gd name="T108" fmla="*/ 15 w 46"/>
                <a:gd name="T109" fmla="*/ 3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" h="51">
                  <a:moveTo>
                    <a:pt x="40" y="28"/>
                  </a:moveTo>
                  <a:cubicBezTo>
                    <a:pt x="40" y="33"/>
                    <a:pt x="38" y="38"/>
                    <a:pt x="35" y="41"/>
                  </a:cubicBezTo>
                  <a:cubicBezTo>
                    <a:pt x="34" y="38"/>
                    <a:pt x="34" y="35"/>
                    <a:pt x="34" y="34"/>
                  </a:cubicBezTo>
                  <a:cubicBezTo>
                    <a:pt x="33" y="31"/>
                    <a:pt x="30" y="30"/>
                    <a:pt x="29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1"/>
                    <a:pt x="24" y="31"/>
                  </a:cubicBezTo>
                  <a:cubicBezTo>
                    <a:pt x="24" y="31"/>
                    <a:pt x="23" y="30"/>
                    <a:pt x="23" y="30"/>
                  </a:cubicBezTo>
                  <a:cubicBezTo>
                    <a:pt x="22" y="30"/>
                    <a:pt x="22" y="31"/>
                    <a:pt x="22" y="31"/>
                  </a:cubicBezTo>
                  <a:cubicBezTo>
                    <a:pt x="22" y="31"/>
                    <a:pt x="22" y="32"/>
                    <a:pt x="22" y="32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1" y="31"/>
                    <a:pt x="11" y="34"/>
                  </a:cubicBezTo>
                  <a:cubicBezTo>
                    <a:pt x="10" y="35"/>
                    <a:pt x="10" y="37"/>
                    <a:pt x="10" y="41"/>
                  </a:cubicBezTo>
                  <a:cubicBezTo>
                    <a:pt x="7" y="37"/>
                    <a:pt x="5" y="33"/>
                    <a:pt x="5" y="28"/>
                  </a:cubicBezTo>
                  <a:cubicBezTo>
                    <a:pt x="5" y="19"/>
                    <a:pt x="13" y="11"/>
                    <a:pt x="23" y="11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5"/>
                    <a:pt x="24" y="15"/>
                    <a:pt x="25" y="15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30" y="11"/>
                    <a:pt x="32" y="11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6" y="8"/>
                    <a:pt x="36" y="7"/>
                    <a:pt x="34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0" y="4"/>
                    <a:pt x="29" y="3"/>
                    <a:pt x="28" y="3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10" y="5"/>
                    <a:pt x="0" y="16"/>
                    <a:pt x="0" y="28"/>
                  </a:cubicBezTo>
                  <a:cubicBezTo>
                    <a:pt x="0" y="41"/>
                    <a:pt x="10" y="51"/>
                    <a:pt x="23" y="51"/>
                  </a:cubicBezTo>
                  <a:cubicBezTo>
                    <a:pt x="35" y="51"/>
                    <a:pt x="46" y="41"/>
                    <a:pt x="46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23" y="19"/>
                  </a:moveTo>
                  <a:cubicBezTo>
                    <a:pt x="26" y="19"/>
                    <a:pt x="28" y="21"/>
                    <a:pt x="28" y="24"/>
                  </a:cubicBezTo>
                  <a:cubicBezTo>
                    <a:pt x="28" y="27"/>
                    <a:pt x="26" y="29"/>
                    <a:pt x="23" y="29"/>
                  </a:cubicBezTo>
                  <a:cubicBezTo>
                    <a:pt x="20" y="29"/>
                    <a:pt x="17" y="27"/>
                    <a:pt x="17" y="24"/>
                  </a:cubicBezTo>
                  <a:cubicBezTo>
                    <a:pt x="17" y="21"/>
                    <a:pt x="20" y="19"/>
                    <a:pt x="23" y="19"/>
                  </a:cubicBezTo>
                  <a:close/>
                  <a:moveTo>
                    <a:pt x="30" y="37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30" y="37"/>
                    <a:pt x="30" y="37"/>
                    <a:pt x="30" y="37"/>
                  </a:cubicBezTo>
                  <a:close/>
                  <a:moveTo>
                    <a:pt x="15" y="37"/>
                  </a:moveTo>
                  <a:cubicBezTo>
                    <a:pt x="15" y="37"/>
                    <a:pt x="15" y="37"/>
                    <a:pt x="15" y="3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4" y="44"/>
                    <a:pt x="14" y="44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5" y="37"/>
                  </a:cubicBezTo>
                  <a:close/>
                </a:path>
              </a:pathLst>
            </a:custGeom>
            <a:solidFill>
              <a:srgbClr val="BEE6FF"/>
            </a:solidFill>
            <a:ln>
              <a:noFill/>
            </a:ln>
          </p:spPr>
          <p:txBody>
            <a:bodyPr vert="horz" wrap="square" lIns="72756" tIns="36378" rIns="72756" bIns="36378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" y="4682764"/>
            <a:ext cx="12195565" cy="1625271"/>
            <a:chOff x="1" y="4682764"/>
            <a:chExt cx="12195565" cy="1625271"/>
          </a:xfrm>
        </p:grpSpPr>
        <p:sp>
          <p:nvSpPr>
            <p:cNvPr id="54" name="Rectangle 3"/>
            <p:cNvSpPr/>
            <p:nvPr/>
          </p:nvSpPr>
          <p:spPr>
            <a:xfrm>
              <a:off x="1" y="4682764"/>
              <a:ext cx="12195565" cy="1625271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txBody>
            <a:bodyPr/>
            <a:lstStyle/>
            <a:p>
              <a:endParaRPr lang="zh-CN" altLang="zh-CN" sz="3200">
                <a:solidFill>
                  <a:schemeClr val="tx1"/>
                </a:solidFill>
              </a:endParaRPr>
            </a:p>
          </p:txBody>
        </p:sp>
        <p:sp>
          <p:nvSpPr>
            <p:cNvPr id="55" name="Rectangle 66"/>
            <p:cNvSpPr>
              <a:spLocks noChangeArrowheads="1"/>
            </p:cNvSpPr>
            <p:nvPr/>
          </p:nvSpPr>
          <p:spPr bwMode="auto">
            <a:xfrm>
              <a:off x="1776039" y="5011263"/>
              <a:ext cx="8259895" cy="969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在这里添加你的文字，图片也可以。在这里可以添加文字内容。在这里添加你的文字，图片也可以。在这里可以添加文字内容。在这里添加你的文字，图片也可以。在这里可以添加文字内容。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在这里添加你的文字，图片也可以。在这里可以添加文字内容。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06" b="15385"/>
          <a:stretch>
            <a:fillRect/>
          </a:stretch>
        </p:blipFill>
        <p:spPr>
          <a:xfrm>
            <a:off x="1694063" y="1538521"/>
            <a:ext cx="4092375" cy="3690704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2875856" y="2519479"/>
            <a:ext cx="1728787" cy="1728787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988123" y="2783707"/>
            <a:ext cx="1471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Impact" panose="020B0806030902050204" pitchFamily="34" charset="0"/>
              </a:rPr>
              <a:t>0 2</a:t>
            </a:r>
            <a:endParaRPr lang="zh-CN" altLang="en-US" sz="7200" dirty="0">
              <a:latin typeface="Impact" panose="020B080603090205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769231" y="3120658"/>
            <a:ext cx="3732377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zh-CN" sz="2800" b="1" dirty="0"/>
          </a:p>
        </p:txBody>
      </p:sp>
      <p:sp>
        <p:nvSpPr>
          <p:cNvPr id="8" name="矩形 7"/>
          <p:cNvSpPr/>
          <p:nvPr/>
        </p:nvSpPr>
        <p:spPr>
          <a:xfrm>
            <a:off x="5812095" y="3643879"/>
            <a:ext cx="4624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76347" y="4249654"/>
            <a:ext cx="10380803" cy="1773927"/>
            <a:chOff x="1076347" y="4249654"/>
            <a:chExt cx="10380803" cy="1773927"/>
          </a:xfrm>
        </p:grpSpPr>
        <p:sp>
          <p:nvSpPr>
            <p:cNvPr id="5" name="TextBox 20"/>
            <p:cNvSpPr txBox="1"/>
            <p:nvPr/>
          </p:nvSpPr>
          <p:spPr>
            <a:xfrm>
              <a:off x="1076347" y="4249654"/>
              <a:ext cx="261173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zh-CN" b="1" dirty="0"/>
            </a:p>
          </p:txBody>
        </p:sp>
        <p:sp>
          <p:nvSpPr>
            <p:cNvPr id="6" name="TextBox 23"/>
            <p:cNvSpPr txBox="1"/>
            <p:nvPr/>
          </p:nvSpPr>
          <p:spPr>
            <a:xfrm>
              <a:off x="1080254" y="4676674"/>
              <a:ext cx="10376896" cy="134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  <a:buNone/>
              </a:pP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071739" y="1634402"/>
            <a:ext cx="5843741" cy="2198191"/>
            <a:chOff x="1071739" y="1634402"/>
            <a:chExt cx="5843741" cy="2198191"/>
          </a:xfrm>
        </p:grpSpPr>
        <p:sp>
          <p:nvSpPr>
            <p:cNvPr id="8" name="TextBox 17"/>
            <p:cNvSpPr txBox="1"/>
            <p:nvPr/>
          </p:nvSpPr>
          <p:spPr>
            <a:xfrm>
              <a:off x="1071739" y="2422336"/>
              <a:ext cx="261173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zh-CN" b="1" dirty="0"/>
            </a:p>
          </p:txBody>
        </p:sp>
        <p:sp>
          <p:nvSpPr>
            <p:cNvPr id="9" name="TextBox 22"/>
            <p:cNvSpPr txBox="1"/>
            <p:nvPr/>
          </p:nvSpPr>
          <p:spPr>
            <a:xfrm>
              <a:off x="1071739" y="2808851"/>
              <a:ext cx="5843741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None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1080254" y="1634402"/>
              <a:ext cx="4739096" cy="498936"/>
              <a:chOff x="253052" y="409303"/>
              <a:chExt cx="2700995" cy="392388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253052" y="409303"/>
                <a:ext cx="1508559" cy="363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点击此处添加标题</a:t>
                </a:r>
                <a:endParaRPr lang="zh-CN" altLang="zh-CN" sz="2400" b="1" dirty="0"/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>
                <a:off x="253052" y="801691"/>
                <a:ext cx="270099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97" b="14589"/>
          <a:stretch>
            <a:fillRect/>
          </a:stretch>
        </p:blipFill>
        <p:spPr>
          <a:xfrm>
            <a:off x="6824360" y="197439"/>
            <a:ext cx="4831950" cy="4479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2954</Words>
  <Application>WPS 演示</Application>
  <PresentationFormat>宽屏</PresentationFormat>
  <Paragraphs>234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宋体</vt:lpstr>
      <vt:lpstr>Wingdings</vt:lpstr>
      <vt:lpstr>微软雅黑 Light</vt:lpstr>
      <vt:lpstr>微软雅黑</vt:lpstr>
      <vt:lpstr>Impact</vt:lpstr>
      <vt:lpstr>Calibri</vt:lpstr>
      <vt:lpstr>黑体</vt:lpstr>
      <vt:lpstr>Calibri Light</vt:lpstr>
      <vt:lpstr>仿宋_GB2312</vt:lpstr>
      <vt:lpstr>PT Sans</vt:lpstr>
      <vt:lpstr>仿宋</vt:lpstr>
      <vt:lpstr>GoodVibrationsROB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情缘素材：https://haosc.taobao.com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Administrator</cp:lastModifiedBy>
  <cp:revision>4</cp:revision>
  <dcterms:created xsi:type="dcterms:W3CDTF">2015-05-05T08:02:00Z</dcterms:created>
  <dcterms:modified xsi:type="dcterms:W3CDTF">2017-05-04T07:12:32Z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