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9" r:id="rId6"/>
    <p:sldId id="295" r:id="rId7"/>
    <p:sldId id="265" r:id="rId8"/>
    <p:sldId id="266" r:id="rId9"/>
    <p:sldId id="291" r:id="rId10"/>
    <p:sldId id="267" r:id="rId11"/>
    <p:sldId id="268" r:id="rId12"/>
    <p:sldId id="260" r:id="rId13"/>
    <p:sldId id="269" r:id="rId14"/>
    <p:sldId id="270" r:id="rId15"/>
    <p:sldId id="271" r:id="rId16"/>
    <p:sldId id="273" r:id="rId17"/>
    <p:sldId id="274" r:id="rId18"/>
    <p:sldId id="275" r:id="rId19"/>
    <p:sldId id="276" r:id="rId20"/>
    <p:sldId id="261" r:id="rId21"/>
    <p:sldId id="277" r:id="rId22"/>
    <p:sldId id="281" r:id="rId23"/>
    <p:sldId id="278" r:id="rId24"/>
    <p:sldId id="296" r:id="rId25"/>
    <p:sldId id="272" r:id="rId26"/>
    <p:sldId id="279" r:id="rId27"/>
    <p:sldId id="280" r:id="rId28"/>
    <p:sldId id="262" r:id="rId29"/>
    <p:sldId id="282" r:id="rId30"/>
    <p:sldId id="283" r:id="rId31"/>
    <p:sldId id="284" r:id="rId32"/>
    <p:sldId id="285" r:id="rId33"/>
    <p:sldId id="286" r:id="rId34"/>
    <p:sldId id="287" r:id="rId35"/>
    <p:sldId id="288" r:id="rId36"/>
    <p:sldId id="263" r:id="rId37"/>
    <p:sldId id="289" r:id="rId38"/>
    <p:sldId id="290" r:id="rId39"/>
    <p:sldId id="292" r:id="rId40"/>
    <p:sldId id="293" r:id="rId41"/>
    <p:sldId id="294" r:id="rId42"/>
    <p:sldId id="297"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79B0"/>
    <a:srgbClr val="9B73B1"/>
    <a:srgbClr val="0243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51" d="100"/>
          <a:sy n="51" d="100"/>
        </p:scale>
        <p:origin x="2034" y="1422"/>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lang="zh-CN" sz="2130" b="1" i="0" u="none" strike="noStrike" kern="1200" baseline="0">
                <a:solidFill>
                  <a:schemeClr val="tx2"/>
                </a:solidFill>
                <a:latin typeface="微软雅黑" panose="020B0503020204020204" pitchFamily="34" charset="-122"/>
                <a:ea typeface="微软雅黑" panose="020B0503020204020204" pitchFamily="34" charset="-122"/>
                <a:cs typeface="+mn-cs"/>
              </a:defRPr>
            </a:pPr>
            <a:r>
              <a:rPr lang="zh-CN" dirty="0">
                <a:solidFill>
                  <a:schemeClr val="tx1">
                    <a:lumMod val="50000"/>
                    <a:lumOff val="50000"/>
                  </a:schemeClr>
                </a:solidFill>
              </a:rPr>
              <a:t>此处添加图表标题</a:t>
            </a:r>
            <a:endParaRPr lang="zh-CN" dirty="0">
              <a:solidFill>
                <a:schemeClr val="tx1">
                  <a:lumMod val="50000"/>
                  <a:lumOff val="50000"/>
                </a:schemeClr>
              </a:solidFill>
            </a:endParaRPr>
          </a:p>
        </c:rich>
      </c:tx>
      <c:layout/>
      <c:overlay val="0"/>
      <c:spPr>
        <a:noFill/>
        <a:ln>
          <a:noFill/>
        </a:ln>
        <a:effectLst/>
      </c:spPr>
    </c:title>
    <c:autoTitleDeleted val="0"/>
    <c:plotArea>
      <c:layout/>
      <c:barChart>
        <c:barDir val="col"/>
        <c:grouping val="clustered"/>
        <c:varyColors val="0"/>
        <c:ser>
          <c:idx val="1"/>
          <c:order val="0"/>
          <c:tx>
            <c:strRef>
              <c:f>Sheet1!$C$1</c:f>
              <c:strCache>
                <c:ptCount val="1"/>
                <c:pt idx="0">
                  <c:v>系列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1"/>
          <c:tx>
            <c:strRef>
              <c:f>Sheet1!$D$1</c:f>
              <c:strCache>
                <c:ptCount val="1"/>
                <c:pt idx="0">
                  <c:v>系列 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100"/>
        <c:overlap val="-24"/>
        <c:axId val="2109045360"/>
        <c:axId val="2109051888"/>
      </c:barChart>
      <c:catAx>
        <c:axId val="21090453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prstDash val="solid"/>
            <a:round/>
          </a:ln>
          <a:effectLst/>
        </c:spPr>
        <c:txPr>
          <a:bodyPr rot="-60000000" spcFirstLastPara="1" vertOverflow="ellipsis" vert="horz" wrap="square" anchor="ctr" anchorCtr="1"/>
          <a:lstStyle/>
          <a:p>
            <a:pPr>
              <a:defRPr lang="zh-CN" sz="1195" b="0" i="0" u="none" strike="noStrike" kern="1200" baseline="0">
                <a:solidFill>
                  <a:schemeClr val="tx2"/>
                </a:solidFill>
                <a:latin typeface="微软雅黑" panose="020B0503020204020204" pitchFamily="34" charset="-122"/>
                <a:ea typeface="微软雅黑" panose="020B0503020204020204" pitchFamily="34" charset="-122"/>
                <a:cs typeface="+mn-cs"/>
              </a:defRPr>
            </a:pPr>
          </a:p>
        </c:txPr>
        <c:crossAx val="2109051888"/>
        <c:crosses val="autoZero"/>
        <c:auto val="1"/>
        <c:lblAlgn val="ctr"/>
        <c:lblOffset val="100"/>
        <c:noMultiLvlLbl val="0"/>
      </c:catAx>
      <c:valAx>
        <c:axId val="2109051888"/>
        <c:scaling>
          <c:orientation val="minMax"/>
        </c:scaling>
        <c:delete val="0"/>
        <c:axPos val="l"/>
        <c:majorGridlines>
          <c:spPr>
            <a:ln w="9525" cap="flat" cmpd="sng" algn="ctr">
              <a:solidFill>
                <a:schemeClr val="tx2">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2"/>
                </a:solidFill>
                <a:latin typeface="微软雅黑" panose="020B0503020204020204" pitchFamily="34" charset="-122"/>
                <a:ea typeface="微软雅黑" panose="020B0503020204020204" pitchFamily="34" charset="-122"/>
                <a:cs typeface="+mn-cs"/>
              </a:defRPr>
            </a:pPr>
          </a:p>
        </c:txPr>
        <c:crossAx val="2109045360"/>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a:effectLst>
              <a:innerShdw blurRad="127000" dist="50800" dir="13500000">
                <a:prstClr val="black">
                  <a:alpha val="30000"/>
                </a:prstClr>
              </a:innerShdw>
            </a:effectLst>
          </c:spPr>
          <c:explosion val="0"/>
          <c:dPt>
            <c:idx val="0"/>
            <c:bubble3D val="0"/>
            <c:spPr>
              <a:solidFill>
                <a:schemeClr val="accent1"/>
              </a:solidFill>
              <a:ln w="19050">
                <a:noFill/>
              </a:ln>
              <a:effectLst>
                <a:innerShdw blurRad="127000" dist="50800" dir="13500000">
                  <a:prstClr val="black">
                    <a:alpha val="30000"/>
                  </a:prstClr>
                </a:innerShdw>
              </a:effectLst>
            </c:spPr>
          </c:dPt>
          <c:dPt>
            <c:idx val="1"/>
            <c:bubble3D val="0"/>
            <c:spPr>
              <a:solidFill>
                <a:schemeClr val="bg1">
                  <a:lumMod val="85000"/>
                </a:schemeClr>
              </a:solidFill>
              <a:ln w="19050">
                <a:noFill/>
              </a:ln>
              <a:effectLst>
                <a:innerShdw blurRad="127000" dist="50800" dir="13500000">
                  <a:prstClr val="black">
                    <a:alpha val="3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60</c:v>
                </c:pt>
                <c:pt idx="1">
                  <c:v>40</c:v>
                </c:pt>
              </c:numCache>
            </c:numRef>
          </c:val>
        </c:ser>
        <c:dLbls>
          <c:showLegendKey val="0"/>
          <c:showVal val="0"/>
          <c:showCatName val="0"/>
          <c:showSerName val="0"/>
          <c:showPercent val="0"/>
          <c:showBubbleSize val="0"/>
          <c:showLeaderLines val="1"/>
        </c:dLbls>
        <c:firstSliceAng val="0"/>
        <c:holeSize val="86"/>
      </c:doughnutChart>
      <c:spPr>
        <a:noFill/>
        <a:ln>
          <a:noFill/>
        </a:ln>
        <a:effectLst/>
      </c:spPr>
    </c:plotArea>
    <c:plotVisOnly val="1"/>
    <c:dispBlanksAs val="zero"/>
    <c:showDLblsOverMax val="0"/>
  </c:chart>
  <c:spPr>
    <a:noFill/>
    <a:ln>
      <a:noFill/>
    </a:ln>
    <a:effectLst>
      <a:innerShdw blurRad="63500" dist="50800" dir="13500000">
        <a:prstClr val="black">
          <a:alpha val="50000"/>
        </a:prstClr>
      </a:innerShdw>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a:effectLst>
              <a:innerShdw blurRad="127000" dist="50800" dir="13500000">
                <a:prstClr val="black">
                  <a:alpha val="30000"/>
                </a:prstClr>
              </a:innerShdw>
            </a:effectLst>
          </c:spPr>
          <c:explosion val="0"/>
          <c:dPt>
            <c:idx val="0"/>
            <c:bubble3D val="0"/>
            <c:spPr>
              <a:solidFill>
                <a:schemeClr val="accent3"/>
              </a:solidFill>
              <a:ln w="19050">
                <a:noFill/>
              </a:ln>
              <a:effectLst>
                <a:innerShdw blurRad="127000" dist="50800" dir="13500000">
                  <a:prstClr val="black">
                    <a:alpha val="30000"/>
                  </a:prstClr>
                </a:innerShdw>
              </a:effectLst>
            </c:spPr>
          </c:dPt>
          <c:dPt>
            <c:idx val="1"/>
            <c:bubble3D val="0"/>
            <c:spPr>
              <a:solidFill>
                <a:schemeClr val="bg1">
                  <a:lumMod val="85000"/>
                </a:schemeClr>
              </a:solidFill>
              <a:ln w="19050">
                <a:noFill/>
              </a:ln>
              <a:effectLst>
                <a:innerShdw blurRad="127000" dist="50800" dir="13500000">
                  <a:prstClr val="black">
                    <a:alpha val="3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86"/>
      </c:doughnutChart>
      <c:spPr>
        <a:noFill/>
        <a:ln>
          <a:noFill/>
        </a:ln>
        <a:effectLst/>
      </c:spPr>
    </c:plotArea>
    <c:plotVisOnly val="1"/>
    <c:dispBlanksAs val="zero"/>
    <c:showDLblsOverMax val="0"/>
  </c:chart>
  <c:spPr>
    <a:noFill/>
    <a:ln>
      <a:noFill/>
    </a:ln>
    <a:effectLst>
      <a:innerShdw blurRad="63500" dist="50800" dir="13500000">
        <a:prstClr val="black">
          <a:alpha val="50000"/>
        </a:prstClr>
      </a:innerShdw>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a:effectLst>
              <a:innerShdw blurRad="127000" dist="50800" dir="13500000">
                <a:prstClr val="black">
                  <a:alpha val="30000"/>
                </a:prstClr>
              </a:innerShdw>
            </a:effectLst>
          </c:spPr>
          <c:explosion val="0"/>
          <c:dPt>
            <c:idx val="0"/>
            <c:bubble3D val="0"/>
            <c:spPr>
              <a:solidFill>
                <a:schemeClr val="accent2"/>
              </a:solidFill>
              <a:ln w="19050">
                <a:noFill/>
              </a:ln>
              <a:effectLst>
                <a:innerShdw blurRad="127000" dist="50800" dir="13500000">
                  <a:prstClr val="black">
                    <a:alpha val="30000"/>
                  </a:prstClr>
                </a:innerShdw>
              </a:effectLst>
            </c:spPr>
          </c:dPt>
          <c:dPt>
            <c:idx val="1"/>
            <c:bubble3D val="0"/>
            <c:spPr>
              <a:solidFill>
                <a:schemeClr val="bg1">
                  <a:lumMod val="85000"/>
                </a:schemeClr>
              </a:solidFill>
              <a:ln w="19050">
                <a:noFill/>
              </a:ln>
              <a:effectLst>
                <a:innerShdw blurRad="127000" dist="50800" dir="13500000">
                  <a:prstClr val="black">
                    <a:alpha val="3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60</c:v>
                </c:pt>
                <c:pt idx="1">
                  <c:v>40</c:v>
                </c:pt>
              </c:numCache>
            </c:numRef>
          </c:val>
        </c:ser>
        <c:dLbls>
          <c:showLegendKey val="0"/>
          <c:showVal val="0"/>
          <c:showCatName val="0"/>
          <c:showSerName val="0"/>
          <c:showPercent val="0"/>
          <c:showBubbleSize val="0"/>
          <c:showLeaderLines val="1"/>
        </c:dLbls>
        <c:firstSliceAng val="0"/>
        <c:holeSize val="86"/>
      </c:doughnutChart>
      <c:spPr>
        <a:noFill/>
        <a:ln>
          <a:noFill/>
        </a:ln>
        <a:effectLst/>
      </c:spPr>
    </c:plotArea>
    <c:plotVisOnly val="1"/>
    <c:dispBlanksAs val="zero"/>
    <c:showDLblsOverMax val="0"/>
  </c:chart>
  <c:spPr>
    <a:noFill/>
    <a:ln>
      <a:noFill/>
    </a:ln>
    <a:effectLst>
      <a:innerShdw blurRad="63500" dist="50800" dir="13500000">
        <a:prstClr val="black">
          <a:alpha val="50000"/>
        </a:prstClr>
      </a:innerShdw>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Pr>
        <a:bodyPr rot="0" spcFirstLastPara="0" vertOverflow="ellipsis" vert="horz" wrap="square" anchor="ctr" anchorCtr="1"/>
        <a:lstStyle/>
        <a:p>
          <a:pPr>
            <a:defRPr lang="zh-CN" sz="1440" b="1"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p>
      </c:txPr>
    </c:title>
    <c:autoTitleDeleted val="0"/>
    <c:plotArea>
      <c:layout/>
      <c:barChart>
        <c:barDir val="col"/>
        <c:grouping val="clustered"/>
        <c:varyColors val="0"/>
        <c:ser>
          <c:idx val="0"/>
          <c:order val="0"/>
          <c:tx>
            <c:strRef>
              <c:f>Sheet1!$B$1</c:f>
              <c:strCache>
                <c:ptCount val="1"/>
                <c:pt idx="0">
                  <c:v>背景色块大小</c:v>
                </c:pt>
              </c:strCache>
            </c:strRef>
          </c:tx>
          <c:spPr>
            <a:blipFill>
              <a:blip xmlns:r="http://schemas.openxmlformats.org/officeDocument/2006/relationships" r:embed="rId2"/>
              <a:stretch>
                <a:fillRect/>
              </a:stretch>
            </a:blipFill>
          </c:spPr>
          <c:invertIfNegative val="0"/>
          <c:dLbls>
            <c:delete val="1"/>
          </c:dLbls>
          <c:cat>
            <c:strRef>
              <c:f>Sheet1!$A$2:$A$5</c:f>
              <c:strCache>
                <c:ptCount val="4"/>
                <c:pt idx="0">
                  <c:v>标题一</c:v>
                </c:pt>
                <c:pt idx="1">
                  <c:v>标题二</c:v>
                </c:pt>
                <c:pt idx="2">
                  <c:v>标题三</c:v>
                </c:pt>
                <c:pt idx="3">
                  <c:v>标题四</c:v>
                </c:pt>
              </c:strCache>
            </c:strRef>
          </c:cat>
          <c:val>
            <c:numRef>
              <c:f>Sheet1!$B$2:$B$5</c:f>
              <c:numCache>
                <c:formatCode>General</c:formatCode>
                <c:ptCount val="4"/>
                <c:pt idx="0">
                  <c:v>100</c:v>
                </c:pt>
                <c:pt idx="1">
                  <c:v>100</c:v>
                </c:pt>
                <c:pt idx="2">
                  <c:v>100</c:v>
                </c:pt>
                <c:pt idx="3">
                  <c:v>100</c:v>
                </c:pt>
              </c:numCache>
            </c:numRef>
          </c:val>
        </c:ser>
        <c:ser>
          <c:idx val="1"/>
          <c:order val="1"/>
          <c:tx>
            <c:strRef>
              <c:f>Sheet1!$C$1</c:f>
              <c:strCache>
                <c:ptCount val="1"/>
                <c:pt idx="0">
                  <c:v>数据更改区</c:v>
                </c:pt>
              </c:strCache>
            </c:strRef>
          </c:tx>
          <c:spPr>
            <a:solidFill>
              <a:srgbClr val="00B0F0"/>
            </a:solidFill>
            <a:effectLst/>
          </c:spPr>
          <c:invertIfNegative val="0"/>
          <c:dPt>
            <c:idx val="0"/>
            <c:invertIfNegative val="0"/>
            <c:bubble3D val="0"/>
            <c:spPr>
              <a:solidFill>
                <a:schemeClr val="accent1"/>
              </a:solidFill>
              <a:effectLst/>
            </c:spPr>
          </c:dPt>
          <c:dPt>
            <c:idx val="1"/>
            <c:invertIfNegative val="0"/>
            <c:bubble3D val="0"/>
            <c:spPr>
              <a:solidFill>
                <a:schemeClr val="accent2"/>
              </a:solidFill>
              <a:effectLst/>
            </c:spPr>
          </c:dPt>
          <c:dPt>
            <c:idx val="2"/>
            <c:invertIfNegative val="0"/>
            <c:bubble3D val="0"/>
            <c:spPr>
              <a:solidFill>
                <a:schemeClr val="accent3"/>
              </a:solidFill>
              <a:effectLst/>
            </c:spPr>
          </c:dPt>
          <c:dPt>
            <c:idx val="3"/>
            <c:invertIfNegative val="0"/>
            <c:bubble3D val="0"/>
            <c:spPr>
              <a:solidFill>
                <a:schemeClr val="accent4"/>
              </a:solidFill>
              <a:effectLst/>
            </c:spPr>
          </c:dPt>
          <c:dLbls>
            <c:delete val="1"/>
          </c:dLbls>
          <c:cat>
            <c:strRef>
              <c:f>Sheet1!$A$2:$A$5</c:f>
              <c:strCache>
                <c:ptCount val="4"/>
                <c:pt idx="0">
                  <c:v>标题一</c:v>
                </c:pt>
                <c:pt idx="1">
                  <c:v>标题二</c:v>
                </c:pt>
                <c:pt idx="2">
                  <c:v>标题三</c:v>
                </c:pt>
                <c:pt idx="3">
                  <c:v>标题四</c:v>
                </c:pt>
              </c:strCache>
            </c:strRef>
          </c:cat>
          <c:val>
            <c:numRef>
              <c:f>Sheet1!$C$2:$C$5</c:f>
              <c:numCache>
                <c:formatCode>General</c:formatCode>
                <c:ptCount val="4"/>
                <c:pt idx="0">
                  <c:v>24</c:v>
                </c:pt>
                <c:pt idx="1">
                  <c:v>89</c:v>
                </c:pt>
                <c:pt idx="2">
                  <c:v>40</c:v>
                </c:pt>
                <c:pt idx="3">
                  <c:v>68</c:v>
                </c:pt>
              </c:numCache>
            </c:numRef>
          </c:val>
        </c:ser>
        <c:dLbls>
          <c:showLegendKey val="0"/>
          <c:showVal val="0"/>
          <c:showCatName val="0"/>
          <c:showSerName val="0"/>
          <c:showPercent val="0"/>
          <c:showBubbleSize val="0"/>
        </c:dLbls>
        <c:gapWidth val="40"/>
        <c:overlap val="100"/>
        <c:axId val="-2029357408"/>
        <c:axId val="-2029373728"/>
      </c:barChart>
      <c:catAx>
        <c:axId val="-2029357408"/>
        <c:scaling>
          <c:orientation val="minMax"/>
        </c:scaling>
        <c:delete val="0"/>
        <c:axPos val="b"/>
        <c:numFmt formatCode="General" sourceLinked="0"/>
        <c:majorTickMark val="in"/>
        <c:minorTickMark val="none"/>
        <c:tickLblPos val="nextTo"/>
        <c:spPr>
          <a:noFill/>
          <a:ln w="25400" cap="flat" cmpd="sng" algn="ctr">
            <a:solidFill>
              <a:schemeClr val="bg1">
                <a:lumMod val="50000"/>
              </a:schemeClr>
            </a:solidFill>
            <a:prstDash val="solid"/>
            <a:round/>
          </a:ln>
          <a:effectLst/>
        </c:spPr>
        <c:txPr>
          <a:bodyPr rot="-60000000" spcFirstLastPara="0" vertOverflow="ellipsis" vert="horz" wrap="square" anchor="ctr" anchorCtr="1"/>
          <a:lstStyle/>
          <a:p>
            <a:pPr>
              <a:defRPr lang="zh-CN" sz="1200" b="0"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p>
        </c:txPr>
        <c:crossAx val="-2029373728"/>
        <c:crosses val="autoZero"/>
        <c:auto val="1"/>
        <c:lblAlgn val="ctr"/>
        <c:lblOffset val="100"/>
        <c:noMultiLvlLbl val="0"/>
      </c:catAx>
      <c:valAx>
        <c:axId val="-2029373728"/>
        <c:scaling>
          <c:orientation val="minMax"/>
          <c:max val="120"/>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p>
        </c:txPr>
        <c:crossAx val="-2029357408"/>
        <c:crosses val="autoZero"/>
        <c:crossBetween val="between"/>
      </c:valAx>
      <c:spPr>
        <a:noFill/>
        <a:ln w="25400">
          <a:noFill/>
        </a:ln>
      </c:spPr>
    </c:plotArea>
    <c:plotVisOnly val="1"/>
    <c:dispBlanksAs val="gap"/>
    <c:showDLblsOverMax val="0"/>
  </c:chart>
  <c:txPr>
    <a:bodyPr/>
    <a:lstStyle/>
    <a:p>
      <a:pPr>
        <a:defRPr lang="zh-CN" sz="1200">
          <a:solidFill>
            <a:schemeClr val="tx1">
              <a:lumMod val="50000"/>
            </a:schemeClr>
          </a:solidFill>
          <a:latin typeface="微软雅黑" panose="020B0503020204020204" pitchFamily="34" charset="-122"/>
          <a:ea typeface="微软雅黑" panose="020B0503020204020204" pitchFamily="34" charset="-122"/>
        </a:defRPr>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tx2"/>
            </a:solidFill>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accent5"/>
            </a:solidFill>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chemeClr val="accent1"/>
            </a:solidFill>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25"/>
        <c:overlap val="-25"/>
        <c:axId val="-2029342176"/>
        <c:axId val="-2029349248"/>
      </c:barChart>
      <c:catAx>
        <c:axId val="-2029342176"/>
        <c:scaling>
          <c:orientation val="minMax"/>
        </c:scaling>
        <c:delete val="0"/>
        <c:axPos val="b"/>
        <c:numFmt formatCode="General" sourceLinked="0"/>
        <c:majorTickMark val="none"/>
        <c:minorTickMark val="none"/>
        <c:tickLblPos val="nextTo"/>
        <c:txPr>
          <a:bodyPr rot="-60000000" spcFirstLastPara="0" vertOverflow="ellipsis" vert="horz" wrap="square" anchor="ctr" anchorCtr="1"/>
          <a:lstStyle/>
          <a:p>
            <a:pPr>
              <a:defRPr lang="zh-CN" sz="1400" b="0" i="0" u="none" strike="noStrike" kern="1200" baseline="0">
                <a:solidFill>
                  <a:schemeClr val="tx1">
                    <a:lumMod val="85000"/>
                    <a:lumOff val="15000"/>
                  </a:schemeClr>
                </a:solidFill>
                <a:latin typeface="微软雅黑" panose="020B0503020204020204" pitchFamily="34" charset="-122"/>
                <a:ea typeface="微软雅黑" panose="020B0503020204020204" pitchFamily="34" charset="-122"/>
                <a:cs typeface="+mn-cs"/>
              </a:defRPr>
            </a:pPr>
          </a:p>
        </c:txPr>
        <c:crossAx val="-2029349248"/>
        <c:crosses val="autoZero"/>
        <c:auto val="1"/>
        <c:lblAlgn val="ctr"/>
        <c:lblOffset val="100"/>
        <c:noMultiLvlLbl val="0"/>
      </c:catAx>
      <c:valAx>
        <c:axId val="-2029349248"/>
        <c:scaling>
          <c:orientation val="minMax"/>
        </c:scaling>
        <c:delete val="0"/>
        <c:axPos val="l"/>
        <c:majorGridlines/>
        <c:numFmt formatCode="General" sourceLinked="1"/>
        <c:majorTickMark val="none"/>
        <c:minorTickMark val="none"/>
        <c:tickLblPos val="nextTo"/>
        <c:txPr>
          <a:bodyPr rot="-60000000" spcFirstLastPara="0" vertOverflow="ellipsis" vert="horz" wrap="square" anchor="ctr" anchorCtr="1"/>
          <a:lstStyle/>
          <a:p>
            <a:pPr>
              <a:defRPr lang="zh-CN" sz="1800" b="0" i="0" u="none" strike="noStrike" kern="1200" baseline="0">
                <a:solidFill>
                  <a:schemeClr val="tx1">
                    <a:lumMod val="85000"/>
                    <a:lumOff val="15000"/>
                  </a:schemeClr>
                </a:solidFill>
                <a:latin typeface="+mn-lt"/>
                <a:ea typeface="+mn-ea"/>
                <a:cs typeface="+mn-cs"/>
              </a:defRPr>
            </a:pPr>
          </a:p>
        </c:txPr>
        <c:crossAx val="-2029342176"/>
        <c:crosses val="autoZero"/>
        <c:crossBetween val="between"/>
      </c:valAx>
      <c:spPr>
        <a:ln>
          <a:noFill/>
        </a:ln>
      </c:spPr>
    </c:plotArea>
    <c:legend>
      <c:legendPos val="b"/>
      <c:layout/>
      <c:overlay val="0"/>
      <c:txPr>
        <a:bodyPr rot="0" spcFirstLastPara="0" vertOverflow="ellipsis" vert="horz" wrap="square" anchor="ctr" anchorCtr="1"/>
        <a:lstStyle/>
        <a:p>
          <a:pPr>
            <a:defRPr lang="zh-CN" sz="1400" b="0" i="0" u="none" strike="noStrike" kern="1200" baseline="0">
              <a:solidFill>
                <a:schemeClr val="tx1">
                  <a:lumMod val="85000"/>
                  <a:lumOff val="1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txPr>
    <a:bodyPr/>
    <a:lstStyle/>
    <a:p>
      <a:pPr>
        <a:defRPr lang="zh-CN" sz="1800"/>
      </a:pP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B27D503-2EFE-419E-8FFA-1B1BDED0F46E}" type="doc">
      <dgm:prSet loTypeId="urn:microsoft.com/office/officeart/2005/8/layout/radial3" loCatId="relationship" qsTypeId="urn:microsoft.com/office/officeart/2005/8/quickstyle/simple4" qsCatId="simple" csTypeId="urn:microsoft.com/office/officeart/2005/8/colors/colorful1" csCatId="colorful" phldr="1"/>
      <dgm:spPr/>
      <dgm:t>
        <a:bodyPr/>
        <a:lstStyle/>
        <a:p>
          <a:endParaRPr lang="zh-CN" altLang="en-US"/>
        </a:p>
      </dgm:t>
    </dgm:pt>
    <dgm:pt modelId="{F76782E7-4608-4722-8ACB-C8E973D3724E}">
      <dgm:prSet phldrT="[文本]">
        <dgm:style>
          <a:lnRef idx="1">
            <a:schemeClr val="accent2"/>
          </a:lnRef>
          <a:fillRef idx="3">
            <a:schemeClr val="accent2"/>
          </a:fillRef>
          <a:effectRef idx="2">
            <a:schemeClr val="accent2"/>
          </a:effectRef>
          <a:fontRef idx="minor">
            <a:schemeClr val="lt1"/>
          </a:fontRef>
        </dgm:style>
      </dgm:prSet>
      <dgm:spPr>
        <a:solidFill>
          <a:schemeClr val="bg1">
            <a:lumMod val="75000"/>
          </a:schemeClr>
        </a:solidFill>
        <a:ln>
          <a:noFill/>
        </a:ln>
      </dgm:spPr>
      <dgm:t>
        <a:bodyPr/>
        <a:lstStyle/>
        <a:p>
          <a:r>
            <a:rPr lang="zh-CN" altLang="en-US" dirty="0" smtClean="0">
              <a:latin typeface="微软雅黑" panose="020B0503020204020204" pitchFamily="34" charset="-122"/>
              <a:ea typeface="微软雅黑" panose="020B0503020204020204" pitchFamily="34" charset="-122"/>
            </a:rPr>
            <a:t>标题</a:t>
          </a:r>
          <a:endParaRPr lang="zh-CN" altLang="en-US" dirty="0">
            <a:latin typeface="微软雅黑" panose="020B0503020204020204" pitchFamily="34" charset="-122"/>
            <a:ea typeface="微软雅黑" panose="020B0503020204020204" pitchFamily="34" charset="-122"/>
          </a:endParaRPr>
        </a:p>
      </dgm:t>
    </dgm:pt>
    <dgm:pt modelId="{A0304884-98B4-40B6-9C34-32B5E5299714}" cxnId="{5E360544-9577-46BE-9C30-C9BA0DA59ACC}"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556C6004-F61F-4340-A227-82A97E994178}" cxnId="{5E360544-9577-46BE-9C30-C9BA0DA59ACC}"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2AB2B8E2-6CFD-440A-8A05-13B6B4E80F31}">
      <dgm:prSet phldrT="[文本]">
        <dgm:style>
          <a:lnRef idx="1">
            <a:schemeClr val="accent4"/>
          </a:lnRef>
          <a:fillRef idx="3">
            <a:schemeClr val="accent4"/>
          </a:fillRef>
          <a:effectRef idx="2">
            <a:schemeClr val="accent4"/>
          </a:effectRef>
          <a:fontRef idx="minor">
            <a:schemeClr val="lt1"/>
          </a:fontRef>
        </dgm:style>
      </dgm:prSet>
      <dgm:spPr>
        <a:solidFill>
          <a:schemeClr val="accent1"/>
        </a:solidFill>
        <a:ln>
          <a:noFill/>
        </a:ln>
      </dgm:spPr>
      <dgm:t>
        <a:bodyPr/>
        <a:lstStyle/>
        <a:p>
          <a:r>
            <a:rPr lang="zh-CN" altLang="en-US" dirty="0" smtClean="0">
              <a:latin typeface="微软雅黑" panose="020B0503020204020204" pitchFamily="34" charset="-122"/>
              <a:ea typeface="微软雅黑" panose="020B0503020204020204" pitchFamily="34" charset="-122"/>
            </a:rPr>
            <a:t>文本</a:t>
          </a:r>
          <a:endParaRPr lang="zh-CN" altLang="en-US" dirty="0">
            <a:latin typeface="微软雅黑" panose="020B0503020204020204" pitchFamily="34" charset="-122"/>
            <a:ea typeface="微软雅黑" panose="020B0503020204020204" pitchFamily="34" charset="-122"/>
          </a:endParaRPr>
        </a:p>
      </dgm:t>
    </dgm:pt>
    <dgm:pt modelId="{077B69DD-8C99-40D3-BEDA-AA5217282347}" cxnId="{4587FF1A-4194-4FAD-8576-E7B5FB820CA1}"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D42F54AF-CCB7-474D-A1BA-EF1E492D136F}" cxnId="{4587FF1A-4194-4FAD-8576-E7B5FB820CA1}"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A822C787-FB51-465C-81B5-42423C776808}">
      <dgm:prSet phldrT="[文本]">
        <dgm:style>
          <a:lnRef idx="1">
            <a:schemeClr val="accent1"/>
          </a:lnRef>
          <a:fillRef idx="3">
            <a:schemeClr val="accent1"/>
          </a:fillRef>
          <a:effectRef idx="2">
            <a:schemeClr val="accent1"/>
          </a:effectRef>
          <a:fontRef idx="minor">
            <a:schemeClr val="lt1"/>
          </a:fontRef>
        </dgm:style>
      </dgm:prSet>
      <dgm:spPr>
        <a:solidFill>
          <a:schemeClr val="accent2"/>
        </a:solidFill>
        <a:ln>
          <a:noFill/>
        </a:ln>
      </dgm:spPr>
      <dgm:t>
        <a:bodyPr/>
        <a:lstStyle/>
        <a:p>
          <a:r>
            <a:rPr lang="zh-CN" altLang="en-US" dirty="0" smtClean="0">
              <a:latin typeface="微软雅黑" panose="020B0503020204020204" pitchFamily="34" charset="-122"/>
              <a:ea typeface="微软雅黑" panose="020B0503020204020204" pitchFamily="34" charset="-122"/>
            </a:rPr>
            <a:t>文本</a:t>
          </a:r>
          <a:endParaRPr lang="zh-CN" altLang="en-US" dirty="0">
            <a:latin typeface="微软雅黑" panose="020B0503020204020204" pitchFamily="34" charset="-122"/>
            <a:ea typeface="微软雅黑" panose="020B0503020204020204" pitchFamily="34" charset="-122"/>
          </a:endParaRPr>
        </a:p>
      </dgm:t>
    </dgm:pt>
    <dgm:pt modelId="{12250AA1-567C-42E5-8474-E6952071896F}" cxnId="{B519E879-6E05-4A04-94B3-607CBECE9D6F}"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A6CB2B05-332B-43FB-A826-06F6FC4CEB21}" cxnId="{B519E879-6E05-4A04-94B3-607CBECE9D6F}"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AD727651-7534-4791-8FF4-ACB2F6AFF870}">
      <dgm:prSet phldrT="[文本]">
        <dgm:style>
          <a:lnRef idx="1">
            <a:schemeClr val="accent5"/>
          </a:lnRef>
          <a:fillRef idx="3">
            <a:schemeClr val="accent5"/>
          </a:fillRef>
          <a:effectRef idx="2">
            <a:schemeClr val="accent5"/>
          </a:effectRef>
          <a:fontRef idx="minor">
            <a:schemeClr val="lt1"/>
          </a:fontRef>
        </dgm:style>
      </dgm:prSet>
      <dgm:spPr>
        <a:solidFill>
          <a:schemeClr val="accent3"/>
        </a:solidFill>
        <a:ln>
          <a:noFill/>
        </a:ln>
      </dgm:spPr>
      <dgm:t>
        <a:bodyPr/>
        <a:lstStyle/>
        <a:p>
          <a:r>
            <a:rPr lang="zh-CN" altLang="en-US" dirty="0" smtClean="0">
              <a:latin typeface="微软雅黑" panose="020B0503020204020204" pitchFamily="34" charset="-122"/>
              <a:ea typeface="微软雅黑" panose="020B0503020204020204" pitchFamily="34" charset="-122"/>
            </a:rPr>
            <a:t>文本</a:t>
          </a:r>
          <a:endParaRPr lang="zh-CN" altLang="en-US" dirty="0">
            <a:latin typeface="微软雅黑" panose="020B0503020204020204" pitchFamily="34" charset="-122"/>
            <a:ea typeface="微软雅黑" panose="020B0503020204020204" pitchFamily="34" charset="-122"/>
          </a:endParaRPr>
        </a:p>
      </dgm:t>
    </dgm:pt>
    <dgm:pt modelId="{B4E231E5-710E-444F-8E4A-9B8D7B8E1CB6}" cxnId="{11160EC0-3A66-413E-874F-5E498755A4E9}"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4F6AE446-5048-475A-A4D1-1B93A14B3E6C}" cxnId="{11160EC0-3A66-413E-874F-5E498755A4E9}"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1569FA95-9393-40DD-8E1D-A6B0113368AE}">
      <dgm:prSet phldrT="[文本]">
        <dgm:style>
          <a:lnRef idx="1">
            <a:schemeClr val="accent6"/>
          </a:lnRef>
          <a:fillRef idx="3">
            <a:schemeClr val="accent6"/>
          </a:fillRef>
          <a:effectRef idx="2">
            <a:schemeClr val="accent6"/>
          </a:effectRef>
          <a:fontRef idx="minor">
            <a:schemeClr val="lt1"/>
          </a:fontRef>
        </dgm:style>
      </dgm:prSet>
      <dgm:spPr>
        <a:solidFill>
          <a:schemeClr val="tx2"/>
        </a:solidFill>
        <a:ln>
          <a:noFill/>
        </a:ln>
      </dgm:spPr>
      <dgm:t>
        <a:bodyPr/>
        <a:lstStyle/>
        <a:p>
          <a:r>
            <a:rPr lang="zh-CN" altLang="en-US" dirty="0" smtClean="0">
              <a:latin typeface="微软雅黑" panose="020B0503020204020204" pitchFamily="34" charset="-122"/>
              <a:ea typeface="微软雅黑" panose="020B0503020204020204" pitchFamily="34" charset="-122"/>
            </a:rPr>
            <a:t>文本</a:t>
          </a:r>
          <a:endParaRPr lang="zh-CN" altLang="en-US" dirty="0">
            <a:latin typeface="微软雅黑" panose="020B0503020204020204" pitchFamily="34" charset="-122"/>
            <a:ea typeface="微软雅黑" panose="020B0503020204020204" pitchFamily="34" charset="-122"/>
          </a:endParaRPr>
        </a:p>
      </dgm:t>
    </dgm:pt>
    <dgm:pt modelId="{46D89025-E97E-49D7-B7DD-441677B70582}" cxnId="{5F8E415E-F174-4C0A-8711-D1E8BA201C5A}"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9B623D02-B94F-4B0D-A976-FBA07E1288BC}" cxnId="{5F8E415E-F174-4C0A-8711-D1E8BA201C5A}"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1B864259-7E0F-4DF9-A2B3-B89110C94209}">
      <dgm:prSet phldrT="[文本]">
        <dgm:style>
          <a:lnRef idx="1">
            <a:schemeClr val="accent3"/>
          </a:lnRef>
          <a:fillRef idx="3">
            <a:schemeClr val="accent3"/>
          </a:fillRef>
          <a:effectRef idx="2">
            <a:schemeClr val="accent3"/>
          </a:effectRef>
          <a:fontRef idx="minor">
            <a:schemeClr val="lt1"/>
          </a:fontRef>
        </dgm:style>
      </dgm:prSet>
      <dgm:spPr>
        <a:solidFill>
          <a:schemeClr val="accent4"/>
        </a:solidFill>
        <a:ln>
          <a:noFill/>
        </a:ln>
      </dgm:spPr>
      <dgm:t>
        <a:bodyPr/>
        <a:lstStyle/>
        <a:p>
          <a:r>
            <a:rPr lang="zh-CN" altLang="en-US" dirty="0" smtClean="0">
              <a:latin typeface="微软雅黑" panose="020B0503020204020204" pitchFamily="34" charset="-122"/>
              <a:ea typeface="微软雅黑" panose="020B0503020204020204" pitchFamily="34" charset="-122"/>
            </a:rPr>
            <a:t>文本</a:t>
          </a:r>
          <a:endParaRPr lang="zh-CN" altLang="en-US" dirty="0">
            <a:latin typeface="微软雅黑" panose="020B0503020204020204" pitchFamily="34" charset="-122"/>
            <a:ea typeface="微软雅黑" panose="020B0503020204020204" pitchFamily="34" charset="-122"/>
          </a:endParaRPr>
        </a:p>
      </dgm:t>
    </dgm:pt>
    <dgm:pt modelId="{77305106-A143-4436-8D40-24AF0BFA3442}" cxnId="{B99F5F2C-D879-4A94-98F6-85CD784B6954}"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11ED9039-6630-4820-9A79-7888365205CE}" cxnId="{B99F5F2C-D879-4A94-98F6-85CD784B6954}"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E48C2E78-A69C-4EB7-90A4-8E2E4B8826DF}" type="pres">
      <dgm:prSet presAssocID="{EB27D503-2EFE-419E-8FFA-1B1BDED0F46E}" presName="composite" presStyleCnt="0">
        <dgm:presLayoutVars>
          <dgm:chMax val="1"/>
          <dgm:dir/>
          <dgm:resizeHandles val="exact"/>
        </dgm:presLayoutVars>
      </dgm:prSet>
      <dgm:spPr/>
      <dgm:t>
        <a:bodyPr/>
        <a:lstStyle/>
        <a:p>
          <a:endParaRPr lang="zh-CN" altLang="en-US"/>
        </a:p>
      </dgm:t>
    </dgm:pt>
    <dgm:pt modelId="{2B4D5045-6D29-4B07-B2C5-2DBCBEA282D1}" type="pres">
      <dgm:prSet presAssocID="{EB27D503-2EFE-419E-8FFA-1B1BDED0F46E}" presName="radial" presStyleCnt="0">
        <dgm:presLayoutVars>
          <dgm:animLvl val="ctr"/>
        </dgm:presLayoutVars>
      </dgm:prSet>
      <dgm:spPr/>
      <dgm:t>
        <a:bodyPr/>
        <a:lstStyle/>
        <a:p>
          <a:endParaRPr lang="zh-CN" altLang="en-US"/>
        </a:p>
      </dgm:t>
    </dgm:pt>
    <dgm:pt modelId="{CE00A88B-73F4-420F-B1CF-5BF0052B1278}" type="pres">
      <dgm:prSet presAssocID="{F76782E7-4608-4722-8ACB-C8E973D3724E}" presName="centerShape" presStyleLbl="vennNode1" presStyleIdx="0" presStyleCnt="6"/>
      <dgm:spPr/>
      <dgm:t>
        <a:bodyPr/>
        <a:lstStyle/>
        <a:p>
          <a:endParaRPr lang="zh-CN" altLang="en-US"/>
        </a:p>
      </dgm:t>
    </dgm:pt>
    <dgm:pt modelId="{9F267963-D523-4A71-8F92-DA6BE1638C59}" type="pres">
      <dgm:prSet presAssocID="{2AB2B8E2-6CFD-440A-8A05-13B6B4E80F31}" presName="node" presStyleLbl="vennNode1" presStyleIdx="1" presStyleCnt="6">
        <dgm:presLayoutVars>
          <dgm:bulletEnabled val="1"/>
        </dgm:presLayoutVars>
      </dgm:prSet>
      <dgm:spPr/>
      <dgm:t>
        <a:bodyPr/>
        <a:lstStyle/>
        <a:p>
          <a:endParaRPr lang="zh-CN" altLang="en-US"/>
        </a:p>
      </dgm:t>
    </dgm:pt>
    <dgm:pt modelId="{58643847-3948-4A42-839C-4B449566B6D8}" type="pres">
      <dgm:prSet presAssocID="{A822C787-FB51-465C-81B5-42423C776808}" presName="node" presStyleLbl="vennNode1" presStyleIdx="2" presStyleCnt="6">
        <dgm:presLayoutVars>
          <dgm:bulletEnabled val="1"/>
        </dgm:presLayoutVars>
      </dgm:prSet>
      <dgm:spPr/>
      <dgm:t>
        <a:bodyPr/>
        <a:lstStyle/>
        <a:p>
          <a:endParaRPr lang="zh-CN" altLang="en-US"/>
        </a:p>
      </dgm:t>
    </dgm:pt>
    <dgm:pt modelId="{4ACABEBA-0D5C-41E7-912C-E0012DBA5711}" type="pres">
      <dgm:prSet presAssocID="{AD727651-7534-4791-8FF4-ACB2F6AFF870}" presName="node" presStyleLbl="vennNode1" presStyleIdx="3" presStyleCnt="6">
        <dgm:presLayoutVars>
          <dgm:bulletEnabled val="1"/>
        </dgm:presLayoutVars>
      </dgm:prSet>
      <dgm:spPr/>
      <dgm:t>
        <a:bodyPr/>
        <a:lstStyle/>
        <a:p>
          <a:endParaRPr lang="zh-CN" altLang="en-US"/>
        </a:p>
      </dgm:t>
    </dgm:pt>
    <dgm:pt modelId="{500743A8-B340-4E09-87CD-2B997D16D5D4}" type="pres">
      <dgm:prSet presAssocID="{1B864259-7E0F-4DF9-A2B3-B89110C94209}" presName="node" presStyleLbl="vennNode1" presStyleIdx="4" presStyleCnt="6">
        <dgm:presLayoutVars>
          <dgm:bulletEnabled val="1"/>
        </dgm:presLayoutVars>
      </dgm:prSet>
      <dgm:spPr/>
      <dgm:t>
        <a:bodyPr/>
        <a:lstStyle/>
        <a:p>
          <a:endParaRPr lang="zh-CN" altLang="en-US"/>
        </a:p>
      </dgm:t>
    </dgm:pt>
    <dgm:pt modelId="{19007E95-2091-48F4-BEDE-A6DD04F36F24}" type="pres">
      <dgm:prSet presAssocID="{1569FA95-9393-40DD-8E1D-A6B0113368AE}" presName="node" presStyleLbl="vennNode1" presStyleIdx="5" presStyleCnt="6">
        <dgm:presLayoutVars>
          <dgm:bulletEnabled val="1"/>
        </dgm:presLayoutVars>
      </dgm:prSet>
      <dgm:spPr/>
      <dgm:t>
        <a:bodyPr/>
        <a:lstStyle/>
        <a:p>
          <a:endParaRPr lang="zh-CN" altLang="en-US"/>
        </a:p>
      </dgm:t>
    </dgm:pt>
  </dgm:ptLst>
  <dgm:cxnLst>
    <dgm:cxn modelId="{E9CFE780-50DC-4AAD-9C06-CC4CC1A8564C}" type="presOf" srcId="{F76782E7-4608-4722-8ACB-C8E973D3724E}" destId="{CE00A88B-73F4-420F-B1CF-5BF0052B1278}" srcOrd="0" destOrd="0" presId="urn:microsoft.com/office/officeart/2005/8/layout/radial3"/>
    <dgm:cxn modelId="{19D3AA37-82B9-41FA-81DB-180D150782ED}" type="presOf" srcId="{A822C787-FB51-465C-81B5-42423C776808}" destId="{58643847-3948-4A42-839C-4B449566B6D8}" srcOrd="0" destOrd="0" presId="urn:microsoft.com/office/officeart/2005/8/layout/radial3"/>
    <dgm:cxn modelId="{64502C1A-980D-4CE5-ACEC-69E5225F5EA9}" type="presOf" srcId="{1569FA95-9393-40DD-8E1D-A6B0113368AE}" destId="{19007E95-2091-48F4-BEDE-A6DD04F36F24}" srcOrd="0" destOrd="0" presId="urn:microsoft.com/office/officeart/2005/8/layout/radial3"/>
    <dgm:cxn modelId="{4587FF1A-4194-4FAD-8576-E7B5FB820CA1}" srcId="{F76782E7-4608-4722-8ACB-C8E973D3724E}" destId="{2AB2B8E2-6CFD-440A-8A05-13B6B4E80F31}" srcOrd="0" destOrd="0" parTransId="{077B69DD-8C99-40D3-BEDA-AA5217282347}" sibTransId="{D42F54AF-CCB7-474D-A1BA-EF1E492D136F}"/>
    <dgm:cxn modelId="{B092F935-5DEF-4D7A-B985-645078487645}" type="presOf" srcId="{1B864259-7E0F-4DF9-A2B3-B89110C94209}" destId="{500743A8-B340-4E09-87CD-2B997D16D5D4}" srcOrd="0" destOrd="0" presId="urn:microsoft.com/office/officeart/2005/8/layout/radial3"/>
    <dgm:cxn modelId="{D92A65CC-C2F0-4ADC-A2B0-9F22463A8F0B}" type="presOf" srcId="{AD727651-7534-4791-8FF4-ACB2F6AFF870}" destId="{4ACABEBA-0D5C-41E7-912C-E0012DBA5711}" srcOrd="0" destOrd="0" presId="urn:microsoft.com/office/officeart/2005/8/layout/radial3"/>
    <dgm:cxn modelId="{1D3C14BB-60DB-4B8B-B965-2E83149B52C1}" type="presOf" srcId="{2AB2B8E2-6CFD-440A-8A05-13B6B4E80F31}" destId="{9F267963-D523-4A71-8F92-DA6BE1638C59}" srcOrd="0" destOrd="0" presId="urn:microsoft.com/office/officeart/2005/8/layout/radial3"/>
    <dgm:cxn modelId="{B519E879-6E05-4A04-94B3-607CBECE9D6F}" srcId="{F76782E7-4608-4722-8ACB-C8E973D3724E}" destId="{A822C787-FB51-465C-81B5-42423C776808}" srcOrd="1" destOrd="0" parTransId="{12250AA1-567C-42E5-8474-E6952071896F}" sibTransId="{A6CB2B05-332B-43FB-A826-06F6FC4CEB21}"/>
    <dgm:cxn modelId="{11160EC0-3A66-413E-874F-5E498755A4E9}" srcId="{F76782E7-4608-4722-8ACB-C8E973D3724E}" destId="{AD727651-7534-4791-8FF4-ACB2F6AFF870}" srcOrd="2" destOrd="0" parTransId="{B4E231E5-710E-444F-8E4A-9B8D7B8E1CB6}" sibTransId="{4F6AE446-5048-475A-A4D1-1B93A14B3E6C}"/>
    <dgm:cxn modelId="{5F8E415E-F174-4C0A-8711-D1E8BA201C5A}" srcId="{F76782E7-4608-4722-8ACB-C8E973D3724E}" destId="{1569FA95-9393-40DD-8E1D-A6B0113368AE}" srcOrd="4" destOrd="0" parTransId="{46D89025-E97E-49D7-B7DD-441677B70582}" sibTransId="{9B623D02-B94F-4B0D-A976-FBA07E1288BC}"/>
    <dgm:cxn modelId="{5E360544-9577-46BE-9C30-C9BA0DA59ACC}" srcId="{EB27D503-2EFE-419E-8FFA-1B1BDED0F46E}" destId="{F76782E7-4608-4722-8ACB-C8E973D3724E}" srcOrd="0" destOrd="0" parTransId="{A0304884-98B4-40B6-9C34-32B5E5299714}" sibTransId="{556C6004-F61F-4340-A227-82A97E994178}"/>
    <dgm:cxn modelId="{B99F5F2C-D879-4A94-98F6-85CD784B6954}" srcId="{F76782E7-4608-4722-8ACB-C8E973D3724E}" destId="{1B864259-7E0F-4DF9-A2B3-B89110C94209}" srcOrd="3" destOrd="0" parTransId="{77305106-A143-4436-8D40-24AF0BFA3442}" sibTransId="{11ED9039-6630-4820-9A79-7888365205CE}"/>
    <dgm:cxn modelId="{F17A8E2E-FC2F-4BDA-9A12-6CFFBCAD5C09}" type="presOf" srcId="{EB27D503-2EFE-419E-8FFA-1B1BDED0F46E}" destId="{E48C2E78-A69C-4EB7-90A4-8E2E4B8826DF}" srcOrd="0" destOrd="0" presId="urn:microsoft.com/office/officeart/2005/8/layout/radial3"/>
    <dgm:cxn modelId="{E088110E-1227-4C84-8B8B-E68861529653}" type="presParOf" srcId="{E48C2E78-A69C-4EB7-90A4-8E2E4B8826DF}" destId="{2B4D5045-6D29-4B07-B2C5-2DBCBEA282D1}" srcOrd="0" destOrd="0" presId="urn:microsoft.com/office/officeart/2005/8/layout/radial3"/>
    <dgm:cxn modelId="{C6BBDA64-16E5-4E84-8E7C-D52608A3E65C}" type="presParOf" srcId="{2B4D5045-6D29-4B07-B2C5-2DBCBEA282D1}" destId="{CE00A88B-73F4-420F-B1CF-5BF0052B1278}" srcOrd="0" destOrd="0" presId="urn:microsoft.com/office/officeart/2005/8/layout/radial3"/>
    <dgm:cxn modelId="{FFA8F9CA-C621-4F19-B883-4D21E458F056}" type="presParOf" srcId="{2B4D5045-6D29-4B07-B2C5-2DBCBEA282D1}" destId="{9F267963-D523-4A71-8F92-DA6BE1638C59}" srcOrd="1" destOrd="0" presId="urn:microsoft.com/office/officeart/2005/8/layout/radial3"/>
    <dgm:cxn modelId="{6784AA85-B5F5-4BF2-A138-548E00D980F7}" type="presParOf" srcId="{2B4D5045-6D29-4B07-B2C5-2DBCBEA282D1}" destId="{58643847-3948-4A42-839C-4B449566B6D8}" srcOrd="2" destOrd="0" presId="urn:microsoft.com/office/officeart/2005/8/layout/radial3"/>
    <dgm:cxn modelId="{386167AA-15EA-43A4-8253-997CD51E11D3}" type="presParOf" srcId="{2B4D5045-6D29-4B07-B2C5-2DBCBEA282D1}" destId="{4ACABEBA-0D5C-41E7-912C-E0012DBA5711}" srcOrd="3" destOrd="0" presId="urn:microsoft.com/office/officeart/2005/8/layout/radial3"/>
    <dgm:cxn modelId="{6CD457A2-7E85-4A14-8593-18793743ACF9}" type="presParOf" srcId="{2B4D5045-6D29-4B07-B2C5-2DBCBEA282D1}" destId="{500743A8-B340-4E09-87CD-2B997D16D5D4}" srcOrd="4" destOrd="0" presId="urn:microsoft.com/office/officeart/2005/8/layout/radial3"/>
    <dgm:cxn modelId="{3875C7C0-DB08-459F-9734-787134E1172F}" type="presParOf" srcId="{2B4D5045-6D29-4B07-B2C5-2DBCBEA282D1}" destId="{19007E95-2091-48F4-BEDE-A6DD04F36F24}" srcOrd="5" destOrd="0" presId="urn:microsoft.com/office/officeart/2005/8/layout/radial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0A88B-73F4-420F-B1CF-5BF0052B1278}">
      <dsp:nvSpPr>
        <dsp:cNvPr id="0" name=""/>
        <dsp:cNvSpPr/>
      </dsp:nvSpPr>
      <dsp:spPr>
        <a:xfrm>
          <a:off x="1820987" y="794128"/>
          <a:ext cx="1840855" cy="1840855"/>
        </a:xfrm>
        <a:prstGeom prst="ellipse">
          <a:avLst/>
        </a:prstGeom>
        <a:solidFill>
          <a:schemeClr val="bg1">
            <a:lumMod val="75000"/>
          </a:schemeClr>
        </a:solidFill>
        <a:ln w="6350" cap="flat" cmpd="sng" algn="ctr">
          <a:no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CN" altLang="en-US" sz="4600" kern="1200" dirty="0" smtClean="0">
              <a:latin typeface="微软雅黑" pitchFamily="34" charset="-122"/>
              <a:ea typeface="微软雅黑" pitchFamily="34" charset="-122"/>
            </a:rPr>
            <a:t>标题</a:t>
          </a:r>
          <a:endParaRPr lang="zh-CN" altLang="en-US" sz="4600" kern="1200" dirty="0">
            <a:latin typeface="微软雅黑" pitchFamily="34" charset="-122"/>
            <a:ea typeface="微软雅黑" pitchFamily="34" charset="-122"/>
          </a:endParaRPr>
        </a:p>
      </dsp:txBody>
      <dsp:txXfrm>
        <a:off x="2090574" y="1063715"/>
        <a:ext cx="1301681" cy="1301681"/>
      </dsp:txXfrm>
    </dsp:sp>
    <dsp:sp modelId="{9F267963-D523-4A71-8F92-DA6BE1638C59}">
      <dsp:nvSpPr>
        <dsp:cNvPr id="0" name=""/>
        <dsp:cNvSpPr/>
      </dsp:nvSpPr>
      <dsp:spPr>
        <a:xfrm>
          <a:off x="2281201" y="56794"/>
          <a:ext cx="920427" cy="920427"/>
        </a:xfrm>
        <a:prstGeom prst="ellipse">
          <a:avLst/>
        </a:prstGeom>
        <a:solidFill>
          <a:schemeClr val="accent1"/>
        </a:solidFill>
        <a:ln w="6350" cap="flat" cmpd="sng" algn="ctr">
          <a:noFill/>
          <a:prstDash val="solid"/>
          <a:miter lim="800000"/>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latin typeface="微软雅黑" pitchFamily="34" charset="-122"/>
              <a:ea typeface="微软雅黑" pitchFamily="34" charset="-122"/>
            </a:rPr>
            <a:t>文本</a:t>
          </a:r>
          <a:endParaRPr lang="zh-CN" altLang="en-US" sz="2300" kern="1200" dirty="0">
            <a:latin typeface="微软雅黑" pitchFamily="34" charset="-122"/>
            <a:ea typeface="微软雅黑" pitchFamily="34" charset="-122"/>
          </a:endParaRPr>
        </a:p>
      </dsp:txBody>
      <dsp:txXfrm>
        <a:off x="2415994" y="191587"/>
        <a:ext cx="650841" cy="650841"/>
      </dsp:txXfrm>
    </dsp:sp>
    <dsp:sp modelId="{58643847-3948-4A42-839C-4B449566B6D8}">
      <dsp:nvSpPr>
        <dsp:cNvPr id="0" name=""/>
        <dsp:cNvSpPr/>
      </dsp:nvSpPr>
      <dsp:spPr>
        <a:xfrm>
          <a:off x="3420136" y="884279"/>
          <a:ext cx="920427" cy="920427"/>
        </a:xfrm>
        <a:prstGeom prst="ellipse">
          <a:avLst/>
        </a:prstGeom>
        <a:solidFill>
          <a:schemeClr val="accent2"/>
        </a:solidFill>
        <a:ln w="6350" cap="flat" cmpd="sng" algn="ctr">
          <a:no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latin typeface="微软雅黑" pitchFamily="34" charset="-122"/>
              <a:ea typeface="微软雅黑" pitchFamily="34" charset="-122"/>
            </a:rPr>
            <a:t>文本</a:t>
          </a:r>
          <a:endParaRPr lang="zh-CN" altLang="en-US" sz="2300" kern="1200" dirty="0">
            <a:latin typeface="微软雅黑" pitchFamily="34" charset="-122"/>
            <a:ea typeface="微软雅黑" pitchFamily="34" charset="-122"/>
          </a:endParaRPr>
        </a:p>
      </dsp:txBody>
      <dsp:txXfrm>
        <a:off x="3554929" y="1019072"/>
        <a:ext cx="650841" cy="650841"/>
      </dsp:txXfrm>
    </dsp:sp>
    <dsp:sp modelId="{4ACABEBA-0D5C-41E7-912C-E0012DBA5711}">
      <dsp:nvSpPr>
        <dsp:cNvPr id="0" name=""/>
        <dsp:cNvSpPr/>
      </dsp:nvSpPr>
      <dsp:spPr>
        <a:xfrm>
          <a:off x="2985101" y="2223177"/>
          <a:ext cx="920427" cy="920427"/>
        </a:xfrm>
        <a:prstGeom prst="ellipse">
          <a:avLst/>
        </a:prstGeom>
        <a:solidFill>
          <a:schemeClr val="accent3"/>
        </a:solidFill>
        <a:ln w="6350" cap="flat" cmpd="sng" algn="ctr">
          <a:no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latin typeface="微软雅黑" pitchFamily="34" charset="-122"/>
              <a:ea typeface="微软雅黑" pitchFamily="34" charset="-122"/>
            </a:rPr>
            <a:t>文本</a:t>
          </a:r>
          <a:endParaRPr lang="zh-CN" altLang="en-US" sz="2300" kern="1200" dirty="0">
            <a:latin typeface="微软雅黑" pitchFamily="34" charset="-122"/>
            <a:ea typeface="微软雅黑" pitchFamily="34" charset="-122"/>
          </a:endParaRPr>
        </a:p>
      </dsp:txBody>
      <dsp:txXfrm>
        <a:off x="3119894" y="2357970"/>
        <a:ext cx="650841" cy="650841"/>
      </dsp:txXfrm>
    </dsp:sp>
    <dsp:sp modelId="{500743A8-B340-4E09-87CD-2B997D16D5D4}">
      <dsp:nvSpPr>
        <dsp:cNvPr id="0" name=""/>
        <dsp:cNvSpPr/>
      </dsp:nvSpPr>
      <dsp:spPr>
        <a:xfrm>
          <a:off x="1577300" y="2223177"/>
          <a:ext cx="920427" cy="920427"/>
        </a:xfrm>
        <a:prstGeom prst="ellipse">
          <a:avLst/>
        </a:prstGeom>
        <a:solidFill>
          <a:schemeClr val="accent4"/>
        </a:solidFill>
        <a:ln w="6350" cap="flat" cmpd="sng" algn="ctr">
          <a:no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latin typeface="微软雅黑" pitchFamily="34" charset="-122"/>
              <a:ea typeface="微软雅黑" pitchFamily="34" charset="-122"/>
            </a:rPr>
            <a:t>文本</a:t>
          </a:r>
          <a:endParaRPr lang="zh-CN" altLang="en-US" sz="2300" kern="1200" dirty="0">
            <a:latin typeface="微软雅黑" pitchFamily="34" charset="-122"/>
            <a:ea typeface="微软雅黑" pitchFamily="34" charset="-122"/>
          </a:endParaRPr>
        </a:p>
      </dsp:txBody>
      <dsp:txXfrm>
        <a:off x="1712093" y="2357970"/>
        <a:ext cx="650841" cy="650841"/>
      </dsp:txXfrm>
    </dsp:sp>
    <dsp:sp modelId="{19007E95-2091-48F4-BEDE-A6DD04F36F24}">
      <dsp:nvSpPr>
        <dsp:cNvPr id="0" name=""/>
        <dsp:cNvSpPr/>
      </dsp:nvSpPr>
      <dsp:spPr>
        <a:xfrm>
          <a:off x="1142266" y="884279"/>
          <a:ext cx="920427" cy="920427"/>
        </a:xfrm>
        <a:prstGeom prst="ellipse">
          <a:avLst/>
        </a:prstGeom>
        <a:solidFill>
          <a:schemeClr val="tx2"/>
        </a:solidFill>
        <a:ln w="6350" cap="flat" cmpd="sng" algn="ctr">
          <a:no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latin typeface="微软雅黑" pitchFamily="34" charset="-122"/>
              <a:ea typeface="微软雅黑" pitchFamily="34" charset="-122"/>
            </a:rPr>
            <a:t>文本</a:t>
          </a:r>
          <a:endParaRPr lang="zh-CN" altLang="en-US" sz="2300" kern="1200" dirty="0">
            <a:latin typeface="微软雅黑" pitchFamily="34" charset="-122"/>
            <a:ea typeface="微软雅黑" pitchFamily="34" charset="-122"/>
          </a:endParaRPr>
        </a:p>
      </dsp:txBody>
      <dsp:txXfrm>
        <a:off x="1277059" y="1019072"/>
        <a:ext cx="650841" cy="65084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EF91E-AE7E-4BAF-BF0F-A8E6D9C66FE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2A06-5543-4488-938F-F62FDA1BCB8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59573C-4563-40E3-94F9-55383A434BA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59573C-4563-40E3-94F9-55383A434BA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59573C-4563-40E3-94F9-55383A434BA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918E3-0BDA-406C-9431-761F7ADB3BD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p:sp>
      <p:sp>
        <p:nvSpPr>
          <p:cNvPr id="140290" name="Rectangle 3"/>
          <p:cNvSpPr>
            <a:spLocks noGrp="1" noChangeArrowheads="1"/>
          </p:cNvSpPr>
          <p:nvPr>
            <p:ph type="body" idx="1"/>
          </p:nvPr>
        </p:nvSpPr>
        <p:spPr>
          <a:noFill/>
        </p:spPr>
        <p:txBody>
          <a:bodyPr/>
          <a:lstStyle/>
          <a:p>
            <a:endParaRPr lang="zh-CN" altLang="en-US" smtClean="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99985" y="241557"/>
            <a:ext cx="10515600" cy="561632"/>
          </a:xfrm>
        </p:spPr>
        <p:txBody>
          <a:bodyPr>
            <a:normAutofit/>
          </a:bodyPr>
          <a:lstStyle>
            <a:lvl1pPr>
              <a:defRPr sz="28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jpeg"/><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xml"/><Relationship Id="rId2" Type="http://schemas.openxmlformats.org/officeDocument/2006/relationships/image" Target="../media/image20.jpeg"/><Relationship Id="rId1" Type="http://schemas.openxmlformats.org/officeDocument/2006/relationships/image" Target="../media/image19.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6.xml"/><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chart" Target="../charts/char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6.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chart" Target="../charts/char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6.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image" Target="../media/image30.png"/><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notesSlide" Target="../notesSlides/notesSlide24.xml"/><Relationship Id="rId15" Type="http://schemas.openxmlformats.org/officeDocument/2006/relationships/slideLayout" Target="../slideLayouts/slideLayout6.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image" Target="../media/image32.png"/><Relationship Id="rId2" Type="http://schemas.openxmlformats.org/officeDocument/2006/relationships/tags" Target="../tags/tag14.xml"/><Relationship Id="rId12" Type="http://schemas.openxmlformats.org/officeDocument/2006/relationships/notesSlide" Target="../notesSlides/notesSlide25.xml"/><Relationship Id="rId11" Type="http://schemas.openxmlformats.org/officeDocument/2006/relationships/slideLayout" Target="../slideLayouts/slideLayout6.xml"/><Relationship Id="rId10" Type="http://schemas.openxmlformats.org/officeDocument/2006/relationships/tags" Target="../tags/tag21.xml"/><Relationship Id="rId1" Type="http://schemas.openxmlformats.org/officeDocument/2006/relationships/tags" Target="../tags/tag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6.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2536899" y="3161078"/>
            <a:ext cx="7068639" cy="1034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7200" b="1" dirty="0">
                <a:solidFill>
                  <a:srgbClr val="02438C"/>
                </a:solidFill>
                <a:latin typeface="+mn-ea"/>
                <a:ea typeface="+mn-ea"/>
              </a:rPr>
              <a:t>这里是课程名称</a:t>
            </a:r>
            <a:endParaRPr lang="zh-CN" altLang="en-US" sz="7200" b="1" dirty="0">
              <a:solidFill>
                <a:srgbClr val="02438C"/>
              </a:solidFill>
              <a:latin typeface="+mn-ea"/>
              <a:ea typeface="+mn-ea"/>
            </a:endParaRPr>
          </a:p>
        </p:txBody>
      </p:sp>
      <p:sp>
        <p:nvSpPr>
          <p:cNvPr id="8" name="Rectangle 4"/>
          <p:cNvSpPr txBox="1">
            <a:spLocks noChangeArrowheads="1"/>
          </p:cNvSpPr>
          <p:nvPr/>
        </p:nvSpPr>
        <p:spPr bwMode="auto">
          <a:xfrm>
            <a:off x="2390368" y="4184622"/>
            <a:ext cx="7361701" cy="548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2400" b="0" dirty="0">
                <a:solidFill>
                  <a:srgbClr val="02438C"/>
                </a:solidFill>
                <a:latin typeface="+mn-ea"/>
                <a:ea typeface="+mn-ea"/>
              </a:rPr>
              <a:t>这里输入您的副标题或者是课程的具体名称</a:t>
            </a:r>
            <a:endParaRPr lang="zh-CN" altLang="zh-CN" sz="2400" b="0" dirty="0">
              <a:solidFill>
                <a:srgbClr val="02438C"/>
              </a:solidFill>
              <a:latin typeface="+mn-ea"/>
              <a:ea typeface="+mn-ea"/>
            </a:endParaRPr>
          </a:p>
        </p:txBody>
      </p:sp>
      <p:sp>
        <p:nvSpPr>
          <p:cNvPr id="9" name="Rectangle 4"/>
          <p:cNvSpPr txBox="1">
            <a:spLocks noChangeArrowheads="1"/>
          </p:cNvSpPr>
          <p:nvPr/>
        </p:nvSpPr>
        <p:spPr bwMode="auto">
          <a:xfrm>
            <a:off x="2037614" y="2652916"/>
            <a:ext cx="8067209" cy="488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b="0" dirty="0">
                <a:solidFill>
                  <a:srgbClr val="02438C"/>
                </a:solidFill>
                <a:latin typeface="+mn-ea"/>
                <a:ea typeface="+mn-ea"/>
              </a:rPr>
              <a:t>信息化教学、教学培训课件适用，内容完整，连贯性强</a:t>
            </a:r>
            <a:endParaRPr lang="zh-CN" altLang="zh-CN" b="0" dirty="0">
              <a:solidFill>
                <a:srgbClr val="02438C"/>
              </a:solidFill>
              <a:latin typeface="+mn-ea"/>
              <a:ea typeface="+mn-ea"/>
            </a:endParaRPr>
          </a:p>
        </p:txBody>
      </p:sp>
      <p:sp>
        <p:nvSpPr>
          <p:cNvPr id="11" name="01 42"/>
          <p:cNvSpPr txBox="1"/>
          <p:nvPr/>
        </p:nvSpPr>
        <p:spPr>
          <a:xfrm>
            <a:off x="4257722" y="4980645"/>
            <a:ext cx="1516561" cy="369332"/>
          </a:xfrm>
          <a:prstGeom prst="rect">
            <a:avLst/>
          </a:prstGeom>
          <a:solidFill>
            <a:srgbClr val="9B73B1"/>
          </a:solidFill>
        </p:spPr>
        <p:txBody>
          <a:bodyPr wrap="square" rtlCol="0">
            <a:spAutoFit/>
          </a:bodyPr>
          <a:lstStyle/>
          <a:p>
            <a:pPr algn="ctr"/>
            <a:r>
              <a:rPr lang="zh-CN" altLang="en-US" dirty="0">
                <a:solidFill>
                  <a:srgbClr val="FFFFFF"/>
                </a:solidFill>
                <a:latin typeface="微软雅黑" panose="020B0503020204020204" pitchFamily="34" charset="-122"/>
                <a:ea typeface="微软雅黑" panose="020B0503020204020204" pitchFamily="34" charset="-122"/>
              </a:rPr>
              <a:t>主讲老师</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2" name="01 43"/>
          <p:cNvSpPr txBox="1"/>
          <p:nvPr/>
        </p:nvSpPr>
        <p:spPr>
          <a:xfrm>
            <a:off x="6188250" y="4980645"/>
            <a:ext cx="1559438" cy="384810"/>
          </a:xfrm>
          <a:prstGeom prst="rect">
            <a:avLst/>
          </a:prstGeom>
          <a:solidFill>
            <a:srgbClr val="9B73B1"/>
          </a:solidFill>
        </p:spPr>
        <p:txBody>
          <a:bodyPr wrap="square" rtlCol="0">
            <a:spAutoFit/>
          </a:bodyPr>
          <a:lstStyle/>
          <a:p>
            <a:pPr algn="ctr"/>
            <a:r>
              <a:rPr lang="zh-CN" altLang="en-US" dirty="0">
                <a:solidFill>
                  <a:srgbClr val="FFFFFF"/>
                </a:solidFill>
                <a:latin typeface="微软雅黑" panose="020B0503020204020204" pitchFamily="34" charset="-122"/>
                <a:ea typeface="微软雅黑" panose="020B0503020204020204" pitchFamily="34" charset="-122"/>
              </a:rPr>
              <a:t>情缘素材</a:t>
            </a:r>
            <a:endParaRPr lang="zh-CN" altLang="en-US" dirty="0">
              <a:solidFill>
                <a:srgbClr val="FFFFFF"/>
              </a:solidFill>
              <a:latin typeface="微软雅黑" panose="020B0503020204020204" pitchFamily="34" charset="-122"/>
              <a:ea typeface="微软雅黑" panose="020B0503020204020204" pitchFamily="34" charset="-122"/>
            </a:endParaRPr>
          </a:p>
        </p:txBody>
      </p:sp>
      <p:pic>
        <p:nvPicPr>
          <p:cNvPr id="2" name="Soulostar - Rainy Day Reminiscence">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016002" y="-223157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 by="(-#ppt_w*2)" calcmode="lin" valueType="num">
                                      <p:cBhvr rctx="PPT">
                                        <p:cTn id="10" dur="500" autoRev="1" fill="hold">
                                          <p:stCondLst>
                                            <p:cond delay="0"/>
                                          </p:stCondLst>
                                        </p:cTn>
                                        <p:tgtEl>
                                          <p:spTgt spid="7"/>
                                        </p:tgtEl>
                                        <p:attrNameLst>
                                          <p:attrName>ppt_w</p:attrName>
                                        </p:attrNameLst>
                                      </p:cBhvr>
                                    </p:anim>
                                    <p:anim by="(#ppt_w*0.50)" calcmode="lin" valueType="num">
                                      <p:cBhvr>
                                        <p:cTn id="11" dur="500" decel="50000" autoRev="1" fill="hold">
                                          <p:stCondLst>
                                            <p:cond delay="0"/>
                                          </p:stCondLst>
                                        </p:cTn>
                                        <p:tgtEl>
                                          <p:spTgt spid="7"/>
                                        </p:tgtEl>
                                        <p:attrNameLst>
                                          <p:attrName>ppt_x</p:attrName>
                                        </p:attrNameLst>
                                      </p:cBhvr>
                                    </p:anim>
                                    <p:anim from="(-#ppt_h/2)" to="(#ppt_y)" calcmode="lin" valueType="num">
                                      <p:cBhvr>
                                        <p:cTn id="12" dur="1000" fill="hold">
                                          <p:stCondLst>
                                            <p:cond delay="0"/>
                                          </p:stCondLst>
                                        </p:cTn>
                                        <p:tgtEl>
                                          <p:spTgt spid="7"/>
                                        </p:tgtEl>
                                        <p:attrNameLst>
                                          <p:attrName>ppt_y</p:attrName>
                                        </p:attrNameLst>
                                      </p:cBhvr>
                                    </p:anim>
                                    <p:animRot by="21600000">
                                      <p:cBhvr>
                                        <p:cTn id="13" dur="1000" fill="hold">
                                          <p:stCondLst>
                                            <p:cond delay="0"/>
                                          </p:stCondLst>
                                        </p:cTn>
                                        <p:tgtEl>
                                          <p:spTgt spid="7"/>
                                        </p:tgtEl>
                                        <p:attrNameLst>
                                          <p:attrName>r</p:attrName>
                                        </p:attrNameLst>
                                      </p:cBhvr>
                                    </p:animRot>
                                  </p:childTnLst>
                                </p:cTn>
                              </p:par>
                            </p:childTnLst>
                          </p:cTn>
                        </p:par>
                        <p:par>
                          <p:cTn id="14" fill="hold">
                            <p:stCondLst>
                              <p:cond delay="16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2100"/>
                            </p:stCondLst>
                            <p:childTnLst>
                              <p:par>
                                <p:cTn id="19" presetID="3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 calcmode="lin" valueType="num">
                                      <p:cBhvr>
                                        <p:cTn id="23" dur="500" fill="hold"/>
                                        <p:tgtEl>
                                          <p:spTgt spid="9"/>
                                        </p:tgtEl>
                                        <p:attrNameLst>
                                          <p:attrName>style.rotation</p:attrName>
                                        </p:attrNameLst>
                                      </p:cBhvr>
                                      <p:tavLst>
                                        <p:tav tm="0">
                                          <p:val>
                                            <p:fltVal val="90"/>
                                          </p:val>
                                        </p:tav>
                                        <p:tav tm="100000">
                                          <p:val>
                                            <p:fltVal val="0"/>
                                          </p:val>
                                        </p:tav>
                                      </p:tavLst>
                                    </p:anim>
                                    <p:animEffect transition="in" filter="fade">
                                      <p:cBhvr>
                                        <p:cTn id="24" dur="500"/>
                                        <p:tgtEl>
                                          <p:spTgt spid="9"/>
                                        </p:tgtEl>
                                      </p:cBhvr>
                                    </p:animEffect>
                                  </p:childTnLst>
                                </p:cTn>
                              </p:par>
                            </p:childTnLst>
                          </p:cTn>
                        </p:par>
                        <p:par>
                          <p:cTn id="25" fill="hold">
                            <p:stCondLst>
                              <p:cond delay="26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2" repeatCount="indefinite" fill="hold" display="0">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1" grpId="0" animBg="1"/>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2868141" y="3980770"/>
            <a:ext cx="48688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400" dirty="0">
                <a:solidFill>
                  <a:srgbClr val="02438C"/>
                </a:solidFill>
                <a:latin typeface="微软雅黑" panose="020B0503020204020204" pitchFamily="34" charset="-122"/>
                <a:ea typeface="微软雅黑" panose="020B0503020204020204" pitchFamily="34" charset="-122"/>
                <a:cs typeface="Arial" panose="020B0604020202020204" pitchFamily="34" charset="0"/>
              </a:rPr>
              <a:t>保留文字的格式和动画效果不变，请不要删除文本框，直接把文本框中的文字替换即可</a:t>
            </a:r>
            <a:endParaRPr lang="zh-CN" altLang="en-US" sz="1400" dirty="0">
              <a:solidFill>
                <a:srgbClr val="02438C"/>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文本框 10"/>
          <p:cNvSpPr txBox="1">
            <a:spLocks noChangeArrowheads="1"/>
          </p:cNvSpPr>
          <p:nvPr/>
        </p:nvSpPr>
        <p:spPr bwMode="auto">
          <a:xfrm>
            <a:off x="2717328" y="3173986"/>
            <a:ext cx="50736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400" b="1" dirty="0">
                <a:solidFill>
                  <a:srgbClr val="02438C"/>
                </a:solidFill>
                <a:latin typeface="微软雅黑" panose="020B0503020204020204" pitchFamily="34" charset="-122"/>
                <a:ea typeface="微软雅黑" panose="020B0503020204020204" pitchFamily="34" charset="-122"/>
              </a:rPr>
              <a:t>点击此处添加</a:t>
            </a:r>
            <a:r>
              <a:rPr lang="zh-CN" altLang="en-US" sz="4400" b="1" dirty="0" smtClean="0">
                <a:solidFill>
                  <a:srgbClr val="02438C"/>
                </a:solidFill>
                <a:latin typeface="微软雅黑" panose="020B0503020204020204" pitchFamily="34" charset="-122"/>
                <a:ea typeface="微软雅黑" panose="020B0503020204020204" pitchFamily="34" charset="-122"/>
              </a:rPr>
              <a:t>目录</a:t>
            </a:r>
            <a:endParaRPr lang="zh-CN" altLang="en-US" sz="4400" b="1" dirty="0">
              <a:solidFill>
                <a:srgbClr val="02438C"/>
              </a:solidFill>
              <a:latin typeface="微软雅黑" panose="020B0503020204020204" pitchFamily="34" charset="-122"/>
              <a:ea typeface="微软雅黑" panose="020B0503020204020204" pitchFamily="34" charset="-122"/>
            </a:endParaRPr>
          </a:p>
        </p:txBody>
      </p:sp>
      <p:sp>
        <p:nvSpPr>
          <p:cNvPr id="4" name="文本框 1"/>
          <p:cNvSpPr txBox="1">
            <a:spLocks noChangeArrowheads="1"/>
          </p:cNvSpPr>
          <p:nvPr/>
        </p:nvSpPr>
        <p:spPr bwMode="auto">
          <a:xfrm>
            <a:off x="2796704" y="2373559"/>
            <a:ext cx="21732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400" dirty="0">
                <a:solidFill>
                  <a:srgbClr val="9B73B1"/>
                </a:solidFill>
                <a:latin typeface="Impact" panose="020B0806030902050204" pitchFamily="34" charset="0"/>
              </a:rPr>
              <a:t>Part </a:t>
            </a:r>
            <a:r>
              <a:rPr lang="en-US" altLang="zh-CN" sz="5400" dirty="0" smtClean="0">
                <a:solidFill>
                  <a:srgbClr val="9B73B1"/>
                </a:solidFill>
                <a:latin typeface="Impact" panose="020B0806030902050204" pitchFamily="34" charset="0"/>
              </a:rPr>
              <a:t>2</a:t>
            </a:r>
            <a:endParaRPr lang="zh-CN" altLang="en-US" sz="5400" dirty="0">
              <a:solidFill>
                <a:srgbClr val="9B73B1"/>
              </a:solidFill>
              <a:latin typeface="Impact" panose="020B0806030902050204" pitchFamily="34" charset="0"/>
            </a:endParaRPr>
          </a:p>
        </p:txBody>
      </p:sp>
      <p:grpSp>
        <p:nvGrpSpPr>
          <p:cNvPr id="5" name="01 45"/>
          <p:cNvGrpSpPr/>
          <p:nvPr/>
        </p:nvGrpSpPr>
        <p:grpSpPr>
          <a:xfrm>
            <a:off x="1512146" y="4743854"/>
            <a:ext cx="1284558" cy="1284558"/>
            <a:chOff x="2132930" y="1035327"/>
            <a:chExt cx="1307248" cy="1307248"/>
          </a:xfrm>
        </p:grpSpPr>
        <p:grpSp>
          <p:nvGrpSpPr>
            <p:cNvPr id="6" name="01 46"/>
            <p:cNvGrpSpPr/>
            <p:nvPr/>
          </p:nvGrpSpPr>
          <p:grpSpPr>
            <a:xfrm rot="20755360">
              <a:off x="2132930" y="1035327"/>
              <a:ext cx="1307248" cy="1307248"/>
              <a:chOff x="5153025" y="4019551"/>
              <a:chExt cx="1866899" cy="1866899"/>
            </a:xfrm>
          </p:grpSpPr>
          <p:sp>
            <p:nvSpPr>
              <p:cNvPr id="8" name="01 48"/>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grpSp>
            <p:nvGrpSpPr>
              <p:cNvPr id="9" name="01 49"/>
              <p:cNvGrpSpPr/>
              <p:nvPr/>
            </p:nvGrpSpPr>
            <p:grpSpPr>
              <a:xfrm>
                <a:off x="6050915" y="4019551"/>
                <a:ext cx="71120" cy="1866899"/>
                <a:chOff x="6072187" y="3914775"/>
                <a:chExt cx="0" cy="2143125"/>
              </a:xfrm>
            </p:grpSpPr>
            <p:cxnSp>
              <p:nvCxnSpPr>
                <p:cNvPr id="19" name="直接连接符 18"/>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01 50"/>
              <p:cNvGrpSpPr/>
              <p:nvPr/>
            </p:nvGrpSpPr>
            <p:grpSpPr>
              <a:xfrm rot="16200000">
                <a:off x="6050915" y="4019551"/>
                <a:ext cx="71120" cy="1866899"/>
                <a:chOff x="6072187" y="3914775"/>
                <a:chExt cx="0" cy="2143125"/>
              </a:xfrm>
            </p:grpSpPr>
            <p:cxnSp>
              <p:nvCxnSpPr>
                <p:cNvPr id="17" name="直接连接符 16"/>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01 51"/>
              <p:cNvGrpSpPr/>
              <p:nvPr/>
            </p:nvGrpSpPr>
            <p:grpSpPr>
              <a:xfrm rot="2700000">
                <a:off x="6050915" y="4019551"/>
                <a:ext cx="71120" cy="1866899"/>
                <a:chOff x="6072187" y="3914775"/>
                <a:chExt cx="0" cy="2143125"/>
              </a:xfrm>
            </p:grpSpPr>
            <p:cxnSp>
              <p:nvCxnSpPr>
                <p:cNvPr id="15" name="直接连接符 14"/>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2" name="01 52"/>
              <p:cNvGrpSpPr/>
              <p:nvPr/>
            </p:nvGrpSpPr>
            <p:grpSpPr>
              <a:xfrm rot="18900000" flipH="1">
                <a:off x="6050915" y="4019551"/>
                <a:ext cx="71120" cy="1866899"/>
                <a:chOff x="6072187" y="3914775"/>
                <a:chExt cx="0" cy="2143125"/>
              </a:xfrm>
            </p:grpSpPr>
            <p:cxnSp>
              <p:nvCxnSpPr>
                <p:cNvPr id="13" name="直接连接符 12"/>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7" name="弧形 6"/>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2438C"/>
                </a:solidFill>
              </a:endParaRPr>
            </a:p>
          </p:txBody>
        </p:sp>
      </p:grpSp>
      <p:grpSp>
        <p:nvGrpSpPr>
          <p:cNvPr id="21" name="01 40"/>
          <p:cNvGrpSpPr/>
          <p:nvPr/>
        </p:nvGrpSpPr>
        <p:grpSpPr>
          <a:xfrm>
            <a:off x="789243" y="5196833"/>
            <a:ext cx="1862063" cy="1142683"/>
            <a:chOff x="8726219" y="-661205"/>
            <a:chExt cx="2154936" cy="1322409"/>
          </a:xfrm>
        </p:grpSpPr>
        <p:sp>
          <p:nvSpPr>
            <p:cNvPr id="22" name="01 41"/>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sp>
          <p:nvSpPr>
            <p:cNvPr id="23" name="01 43"/>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500" autoRev="1" fill="hold">
                                          <p:stCondLst>
                                            <p:cond delay="0"/>
                                          </p:stCondLst>
                                        </p:cTn>
                                        <p:tgtEl>
                                          <p:spTgt spid="3"/>
                                        </p:tgtEl>
                                        <p:attrNameLst>
                                          <p:attrName>ppt_w</p:attrName>
                                        </p:attrNameLst>
                                      </p:cBhvr>
                                    </p:anim>
                                    <p:anim by="(#ppt_w*0.50)" calcmode="lin" valueType="num">
                                      <p:cBhvr>
                                        <p:cTn id="14" dur="500" decel="50000" autoRev="1" fill="hold">
                                          <p:stCondLst>
                                            <p:cond delay="0"/>
                                          </p:stCondLst>
                                        </p:cTn>
                                        <p:tgtEl>
                                          <p:spTgt spid="3"/>
                                        </p:tgtEl>
                                        <p:attrNameLst>
                                          <p:attrName>ppt_x</p:attrName>
                                        </p:attrNameLst>
                                      </p:cBhvr>
                                    </p:anim>
                                    <p:anim from="(-#ppt_h/2)" to="(#ppt_y)" calcmode="lin" valueType="num">
                                      <p:cBhvr>
                                        <p:cTn id="15" dur="1000" fill="hold">
                                          <p:stCondLst>
                                            <p:cond delay="0"/>
                                          </p:stCondLst>
                                        </p:cTn>
                                        <p:tgtEl>
                                          <p:spTgt spid="3"/>
                                        </p:tgtEl>
                                        <p:attrNameLst>
                                          <p:attrName>ppt_y</p:attrName>
                                        </p:attrNameLst>
                                      </p:cBhvr>
                                    </p:anim>
                                    <p:animRot by="21600000">
                                      <p:cBhvr>
                                        <p:cTn id="16" dur="1000" fill="hold">
                                          <p:stCondLst>
                                            <p:cond delay="0"/>
                                          </p:stCondLst>
                                        </p:cTn>
                                        <p:tgtEl>
                                          <p:spTgt spid="3"/>
                                        </p:tgtEl>
                                        <p:attrNameLst>
                                          <p:attrName>r</p:attrName>
                                        </p:attrNameLst>
                                      </p:cBhvr>
                                    </p:animRot>
                                  </p:childTnLst>
                                </p:cTn>
                              </p:par>
                            </p:childTnLst>
                          </p:cTn>
                        </p:par>
                        <p:par>
                          <p:cTn id="17" fill="hold">
                            <p:stCondLst>
                              <p:cond delay="2200"/>
                            </p:stCondLst>
                            <p:childTnLst>
                              <p:par>
                                <p:cTn id="18" presetID="2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childTnLst>
                          </p:cTn>
                        </p:par>
                        <p:par>
                          <p:cTn id="21" fill="hold">
                            <p:stCondLst>
                              <p:cond delay="3200"/>
                            </p:stCondLst>
                            <p:childTnLst>
                              <p:par>
                                <p:cTn id="22" presetID="42"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42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42" presetClass="path" presetSubtype="0" accel="50000" decel="50000" fill="hold" nodeType="withEffect">
                                  <p:stCondLst>
                                    <p:cond delay="0"/>
                                  </p:stCondLst>
                                  <p:childTnLst>
                                    <p:animMotion origin="layout" path="M -0.03789 0.06041 L -2.70833E-6 4.81481E-6 " pathEditMode="relative" rAng="0" ptsTypes="AA">
                                      <p:cBhvr>
                                        <p:cTn id="32" dur="1500" fill="hold"/>
                                        <p:tgtEl>
                                          <p:spTgt spid="5"/>
                                        </p:tgtEl>
                                        <p:attrNameLst>
                                          <p:attrName>ppt_x</p:attrName>
                                          <p:attrName>ppt_y</p:attrName>
                                        </p:attrNameLst>
                                      </p:cBhvr>
                                      <p:rCtr x="1888" y="-3032"/>
                                    </p:animMotion>
                                  </p:childTnLst>
                                </p:cTn>
                              </p:par>
                              <p:par>
                                <p:cTn id="33" presetID="8" presetClass="emph" presetSubtype="0" fill="hold" nodeType="withEffect">
                                  <p:stCondLst>
                                    <p:cond delay="600"/>
                                  </p:stCondLst>
                                  <p:childTnLst>
                                    <p:animRot by="10800000">
                                      <p:cBhvr>
                                        <p:cTn id="34"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2686014" y="2180861"/>
            <a:ext cx="2950407" cy="2952328"/>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5" tIns="45697" rIns="91395" bIns="45697" rtlCol="0" anchor="ctr"/>
          <a:lstStyle/>
          <a:p>
            <a:pPr algn="ctr"/>
            <a:endParaRPr lang="en-US">
              <a:effectLst>
                <a:outerShdw blurRad="63500" sx="102000" sy="102000" algn="ctr" rotWithShape="0">
                  <a:prstClr val="black">
                    <a:alpha val="40000"/>
                  </a:prstClr>
                </a:outerShdw>
              </a:effectLst>
            </a:endParaRPr>
          </a:p>
        </p:txBody>
      </p:sp>
      <p:sp>
        <p:nvSpPr>
          <p:cNvPr id="10" name="椭圆 9"/>
          <p:cNvSpPr/>
          <p:nvPr/>
        </p:nvSpPr>
        <p:spPr>
          <a:xfrm>
            <a:off x="6571915" y="2180861"/>
            <a:ext cx="2950407" cy="2952328"/>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5" tIns="45697" rIns="91395" bIns="45697" rtlCol="0" anchor="ctr"/>
          <a:lstStyle/>
          <a:p>
            <a:pPr algn="ctr"/>
            <a:endParaRPr lang="en-US"/>
          </a:p>
        </p:txBody>
      </p:sp>
      <p:sp>
        <p:nvSpPr>
          <p:cNvPr id="11" name="椭圆 10"/>
          <p:cNvSpPr/>
          <p:nvPr/>
        </p:nvSpPr>
        <p:spPr>
          <a:xfrm>
            <a:off x="5348575" y="2900941"/>
            <a:ext cx="1511185" cy="1512168"/>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5" tIns="45697" rIns="91395" bIns="45697" rtlCol="0" anchor="ctr"/>
          <a:lstStyle/>
          <a:p>
            <a:pPr algn="ctr">
              <a:lnSpc>
                <a:spcPct val="130000"/>
              </a:lnSpc>
            </a:pPr>
            <a:r>
              <a:rPr lang="zh-CN" altLang="en-US" sz="2800" b="1" dirty="0">
                <a:latin typeface="微软雅黑" panose="020B0503020204020204" pitchFamily="34" charset="-122"/>
                <a:ea typeface="微软雅黑" panose="020B0503020204020204" pitchFamily="34" charset="-122"/>
              </a:rPr>
              <a:t>添加文本</a:t>
            </a:r>
            <a:endParaRPr lang="zh-CN" altLang="en-US" sz="2800" b="1" dirty="0">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95694" y="4917165"/>
            <a:ext cx="2662267"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9162515" y="4917165"/>
            <a:ext cx="2662267"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sp>
        <p:nvSpPr>
          <p:cNvPr id="14" name="矩形 4"/>
          <p:cNvSpPr>
            <a:spLocks noChangeArrowheads="1"/>
          </p:cNvSpPr>
          <p:nvPr/>
        </p:nvSpPr>
        <p:spPr bwMode="auto">
          <a:xfrm>
            <a:off x="395693" y="2359582"/>
            <a:ext cx="2356728" cy="2604436"/>
          </a:xfrm>
          <a:prstGeom prst="rect">
            <a:avLst/>
          </a:prstGeom>
          <a:noFill/>
          <a:ln w="9525">
            <a:noFill/>
            <a:miter lim="800000"/>
          </a:ln>
        </p:spPr>
        <p:txBody>
          <a:bodyPr wrap="square" lIns="91395" tIns="45697" rIns="91395" bIns="45697">
            <a:spAutoFit/>
          </a:bodyPr>
          <a:lstStyle/>
          <a:p>
            <a:pPr>
              <a:lnSpc>
                <a:spcPct val="150000"/>
              </a:lnSpc>
              <a:spcBef>
                <a:spcPts val="200"/>
              </a:spcBef>
              <a:spcAft>
                <a:spcPts val="600"/>
              </a:spcAft>
            </a:pPr>
            <a:r>
              <a:rPr lang="en-US" altLang="zh-CN" sz="1600" b="1" u="sng"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600" b="1" u="sng" dirty="0">
                <a:solidFill>
                  <a:schemeClr val="tx1">
                    <a:lumMod val="50000"/>
                    <a:lumOff val="50000"/>
                  </a:schemeClr>
                </a:solidFill>
                <a:latin typeface="微软雅黑" panose="020B0503020204020204" pitchFamily="34" charset="-122"/>
                <a:ea typeface="微软雅黑" panose="020B0503020204020204" pitchFamily="34" charset="-122"/>
              </a:rPr>
              <a:t>）点击此处添加文本：</a:t>
            </a:r>
            <a:endParaRPr lang="en-US" altLang="zh-CN" sz="1600" b="1" u="sng"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点击此处添加说明文字点击此处添加说明文字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点击此处添加说明文字点击此处添加说明文字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矩形 4"/>
          <p:cNvSpPr>
            <a:spLocks noChangeArrowheads="1"/>
          </p:cNvSpPr>
          <p:nvPr/>
        </p:nvSpPr>
        <p:spPr bwMode="auto">
          <a:xfrm>
            <a:off x="9594284" y="2359582"/>
            <a:ext cx="2412631" cy="2604436"/>
          </a:xfrm>
          <a:prstGeom prst="rect">
            <a:avLst/>
          </a:prstGeom>
          <a:noFill/>
          <a:ln w="9525">
            <a:noFill/>
            <a:miter lim="800000"/>
          </a:ln>
        </p:spPr>
        <p:txBody>
          <a:bodyPr wrap="square" lIns="91395" tIns="45697" rIns="91395" bIns="45697">
            <a:spAutoFit/>
          </a:bodyPr>
          <a:lstStyle/>
          <a:p>
            <a:pPr>
              <a:lnSpc>
                <a:spcPct val="150000"/>
              </a:lnSpc>
              <a:spcBef>
                <a:spcPts val="200"/>
              </a:spcBef>
              <a:spcAft>
                <a:spcPts val="600"/>
              </a:spcAft>
            </a:pPr>
            <a:r>
              <a:rPr lang="en-US" altLang="zh-CN" sz="1600" b="1" u="sng"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600" b="1" u="sng" dirty="0">
                <a:solidFill>
                  <a:schemeClr val="tx1">
                    <a:lumMod val="50000"/>
                    <a:lumOff val="50000"/>
                  </a:schemeClr>
                </a:solidFill>
                <a:latin typeface="微软雅黑" panose="020B0503020204020204" pitchFamily="34" charset="-122"/>
                <a:ea typeface="微软雅黑" panose="020B0503020204020204" pitchFamily="34" charset="-122"/>
              </a:rPr>
              <a:t>）点击此处添加文本：</a:t>
            </a:r>
            <a:endParaRPr lang="en-US" altLang="zh-CN" sz="1600" b="1" u="sng"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点击此处添加说明文字点击此处添加说明文字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点击此处添加说明文字点击此处添加说明文字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52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fltVal val="0.5"/>
                                          </p:val>
                                        </p:tav>
                                        <p:tav tm="100000">
                                          <p:val>
                                            <p:strVal val="#ppt_x"/>
                                          </p:val>
                                        </p:tav>
                                      </p:tavLst>
                                    </p:anim>
                                    <p:anim calcmode="lin" valueType="num">
                                      <p:cBhvr>
                                        <p:cTn id="17" dur="500" fill="hold"/>
                                        <p:tgtEl>
                                          <p:spTgt spid="10"/>
                                        </p:tgtEl>
                                        <p:attrNameLst>
                                          <p:attrName>ppt_y</p:attrName>
                                        </p:attrNameLst>
                                      </p:cBhvr>
                                      <p:tavLst>
                                        <p:tav tm="0">
                                          <p:val>
                                            <p:fltVal val="0.5"/>
                                          </p:val>
                                        </p:tav>
                                        <p:tav tm="100000">
                                          <p:val>
                                            <p:strVal val="#ppt_y"/>
                                          </p:val>
                                        </p:tav>
                                      </p:tavLst>
                                    </p:anim>
                                  </p:childTnLst>
                                </p:cTn>
                              </p:par>
                              <p:par>
                                <p:cTn id="18" presetID="53" presetClass="entr" presetSubtype="52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anim calcmode="lin" valueType="num">
                                      <p:cBhvr>
                                        <p:cTn id="23" dur="500" fill="hold"/>
                                        <p:tgtEl>
                                          <p:spTgt spid="9"/>
                                        </p:tgtEl>
                                        <p:attrNameLst>
                                          <p:attrName>ppt_x</p:attrName>
                                        </p:attrNameLst>
                                      </p:cBhvr>
                                      <p:tavLst>
                                        <p:tav tm="0">
                                          <p:val>
                                            <p:fltVal val="0.5"/>
                                          </p:val>
                                        </p:tav>
                                        <p:tav tm="100000">
                                          <p:val>
                                            <p:strVal val="#ppt_x"/>
                                          </p:val>
                                        </p:tav>
                                      </p:tavLst>
                                    </p:anim>
                                    <p:anim calcmode="lin" valueType="num">
                                      <p:cBhvr>
                                        <p:cTn id="24" dur="500" fill="hold"/>
                                        <p:tgtEl>
                                          <p:spTgt spid="9"/>
                                        </p:tgtEl>
                                        <p:attrNameLst>
                                          <p:attrName>ppt_y</p:attrName>
                                        </p:attrNameLst>
                                      </p:cBhvr>
                                      <p:tavLst>
                                        <p:tav tm="0">
                                          <p:val>
                                            <p:fltVal val="0.5"/>
                                          </p:val>
                                        </p:tav>
                                        <p:tav tm="100000">
                                          <p:val>
                                            <p:strVal val="#ppt_y"/>
                                          </p:val>
                                        </p:tav>
                                      </p:tavLst>
                                    </p:anim>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1000"/>
                                        <p:tgtEl>
                                          <p:spTgt spid="14"/>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1000"/>
                                        <p:tgtEl>
                                          <p:spTgt spid="15"/>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图示 21"/>
          <p:cNvGraphicFramePr/>
          <p:nvPr/>
        </p:nvGraphicFramePr>
        <p:xfrm>
          <a:off x="3401117" y="2625795"/>
          <a:ext cx="5482830" cy="32004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3" name="矩形 22"/>
          <p:cNvSpPr/>
          <p:nvPr/>
        </p:nvSpPr>
        <p:spPr>
          <a:xfrm>
            <a:off x="7516686" y="5133647"/>
            <a:ext cx="4173746" cy="732462"/>
          </a:xfrm>
          <a:prstGeom prst="rect">
            <a:avLst/>
          </a:prstGeom>
        </p:spPr>
        <p:txBody>
          <a:bodyPr wrap="square" lIns="91395" tIns="45697" rIns="91395" bIns="45697">
            <a:spAutoFit/>
          </a:bodyPr>
          <a:lstStyle/>
          <a:p>
            <a:pPr algn="ctr">
              <a:lnSpc>
                <a:spcPct val="130000"/>
              </a:lnSpc>
              <a:buClr>
                <a:srgbClr val="5ADAB0"/>
              </a:buClr>
              <a:buSzPct val="50000"/>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请在此处输入您的文本，或者复制您的文字粘贴请在此处输入您的文本</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608415" y="3057843"/>
            <a:ext cx="3773887" cy="732462"/>
          </a:xfrm>
          <a:prstGeom prst="rect">
            <a:avLst/>
          </a:prstGeom>
        </p:spPr>
        <p:txBody>
          <a:bodyPr wrap="square" lIns="91395" tIns="45697" rIns="91395" bIns="45697">
            <a:spAutoFit/>
          </a:bodyPr>
          <a:lstStyle/>
          <a:p>
            <a:pPr algn="ctr">
              <a:lnSpc>
                <a:spcPct val="130000"/>
              </a:lnSpc>
              <a:buClr>
                <a:srgbClr val="5ADAB0"/>
              </a:buClr>
              <a:buSzPct val="50000"/>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请在此处输入您的文本，或者复制您的文字粘贴请在此处输入您的文本</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7868344" y="2984562"/>
            <a:ext cx="3822088" cy="732462"/>
          </a:xfrm>
          <a:prstGeom prst="rect">
            <a:avLst/>
          </a:prstGeom>
        </p:spPr>
        <p:txBody>
          <a:bodyPr wrap="square" lIns="91395" tIns="45697" rIns="91395" bIns="45697">
            <a:spAutoFit/>
          </a:bodyPr>
          <a:lstStyle/>
          <a:p>
            <a:pPr algn="ctr">
              <a:lnSpc>
                <a:spcPct val="130000"/>
              </a:lnSpc>
              <a:buClr>
                <a:srgbClr val="5ADAB0"/>
              </a:buClr>
              <a:buSzPct val="50000"/>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请在此处输入您的文本，或者复制您的文字粘贴请在此处输入您的文本</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968221" y="5092800"/>
            <a:ext cx="3773887" cy="732462"/>
          </a:xfrm>
          <a:prstGeom prst="rect">
            <a:avLst/>
          </a:prstGeom>
        </p:spPr>
        <p:txBody>
          <a:bodyPr wrap="square" lIns="91395" tIns="45697" rIns="91395" bIns="45697">
            <a:spAutoFit/>
          </a:bodyPr>
          <a:lstStyle/>
          <a:p>
            <a:pPr algn="ctr">
              <a:lnSpc>
                <a:spcPct val="130000"/>
              </a:lnSpc>
              <a:buClr>
                <a:srgbClr val="5ADAB0"/>
              </a:buClr>
              <a:buSzPct val="50000"/>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请在此处输入您的文本，或者复制您的文字粘贴请在此处输入您的文本</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3486862" y="1544513"/>
            <a:ext cx="5469047" cy="732462"/>
          </a:xfrm>
          <a:prstGeom prst="rect">
            <a:avLst/>
          </a:prstGeom>
        </p:spPr>
        <p:txBody>
          <a:bodyPr wrap="square" lIns="91395" tIns="45697" rIns="91395" bIns="45697">
            <a:spAutoFit/>
          </a:bodyPr>
          <a:lstStyle/>
          <a:p>
            <a:pPr algn="ctr">
              <a:lnSpc>
                <a:spcPct val="130000"/>
              </a:lnSpc>
              <a:buClr>
                <a:srgbClr val="5ADAB0"/>
              </a:buClr>
              <a:buSzPct val="50000"/>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请在此处输入您的文本，或者复制您的文字粘贴请在此处输入您的文本，或者复制您的文字粘贴</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968222" y="5650131"/>
            <a:ext cx="4461591" cy="288032"/>
            <a:chOff x="1130623" y="5949280"/>
            <a:chExt cx="4464496" cy="288032"/>
          </a:xfrm>
        </p:grpSpPr>
        <p:cxnSp>
          <p:nvCxnSpPr>
            <p:cNvPr id="29" name="直接连接符 28"/>
            <p:cNvCxnSpPr/>
            <p:nvPr/>
          </p:nvCxnSpPr>
          <p:spPr>
            <a:xfrm flipH="1">
              <a:off x="5163071" y="5949280"/>
              <a:ext cx="432048" cy="28803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1130623" y="6237312"/>
              <a:ext cx="4032448"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flipV="1">
            <a:off x="608416" y="3862358"/>
            <a:ext cx="4133693" cy="253363"/>
            <a:chOff x="1130623" y="5949280"/>
            <a:chExt cx="4464496" cy="288032"/>
          </a:xfrm>
        </p:grpSpPr>
        <p:cxnSp>
          <p:nvCxnSpPr>
            <p:cNvPr id="32" name="直接连接符 31"/>
            <p:cNvCxnSpPr/>
            <p:nvPr/>
          </p:nvCxnSpPr>
          <p:spPr>
            <a:xfrm flipH="1">
              <a:off x="5163071" y="5949280"/>
              <a:ext cx="432048" cy="28803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1130623" y="6237312"/>
              <a:ext cx="4032448"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34" name="直接连接符 33"/>
          <p:cNvCxnSpPr/>
          <p:nvPr/>
        </p:nvCxnSpPr>
        <p:spPr>
          <a:xfrm>
            <a:off x="3486862" y="2337763"/>
            <a:ext cx="5469047"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6149423" y="2341022"/>
            <a:ext cx="0" cy="42879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flipH="1" flipV="1">
            <a:off x="7588646" y="3860706"/>
            <a:ext cx="3957863" cy="395515"/>
            <a:chOff x="1130623" y="5949280"/>
            <a:chExt cx="4464496" cy="288032"/>
          </a:xfrm>
        </p:grpSpPr>
        <p:cxnSp>
          <p:nvCxnSpPr>
            <p:cNvPr id="37" name="直接连接符 36"/>
            <p:cNvCxnSpPr/>
            <p:nvPr/>
          </p:nvCxnSpPr>
          <p:spPr>
            <a:xfrm flipH="1">
              <a:off x="5163071" y="5949280"/>
              <a:ext cx="432048" cy="28803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1130623" y="6237312"/>
              <a:ext cx="4032448"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flipH="1">
            <a:off x="7096525" y="5592831"/>
            <a:ext cx="4449985" cy="310632"/>
            <a:chOff x="1130623" y="5949280"/>
            <a:chExt cx="4464496" cy="288032"/>
          </a:xfrm>
        </p:grpSpPr>
        <p:cxnSp>
          <p:nvCxnSpPr>
            <p:cNvPr id="40" name="直接连接符 39"/>
            <p:cNvCxnSpPr/>
            <p:nvPr/>
          </p:nvCxnSpPr>
          <p:spPr>
            <a:xfrm flipH="1">
              <a:off x="5163071" y="5949280"/>
              <a:ext cx="432048" cy="28803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1130623" y="6237312"/>
              <a:ext cx="4032448"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par>
                                <p:cTn id="15" presetID="22" presetClass="entr" presetSubtype="4"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par>
                                <p:cTn id="18" presetID="22" presetClass="entr" presetSubtype="4"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par>
                                <p:cTn id="21" presetID="2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par>
                                <p:cTn id="27" presetID="22" presetClass="entr" presetSubtype="4"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1500"/>
                            </p:stCondLst>
                            <p:childTnLst>
                              <p:par>
                                <p:cTn id="31" presetID="2" presetClass="entr" presetSubtype="8" decel="10000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par>
                                <p:cTn id="35" presetID="2" presetClass="entr" presetSubtype="3" decel="10000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1+#ppt_w/2"/>
                                          </p:val>
                                        </p:tav>
                                        <p:tav tm="100000">
                                          <p:val>
                                            <p:strVal val="#ppt_x"/>
                                          </p:val>
                                        </p:tav>
                                      </p:tavLst>
                                    </p:anim>
                                    <p:anim calcmode="lin" valueType="num">
                                      <p:cBhvr additive="base">
                                        <p:cTn id="38" dur="500" fill="hold"/>
                                        <p:tgtEl>
                                          <p:spTgt spid="25"/>
                                        </p:tgtEl>
                                        <p:attrNameLst>
                                          <p:attrName>ppt_y</p:attrName>
                                        </p:attrNameLst>
                                      </p:cBhvr>
                                      <p:tavLst>
                                        <p:tav tm="0">
                                          <p:val>
                                            <p:strVal val="0-#ppt_h/2"/>
                                          </p:val>
                                        </p:tav>
                                        <p:tav tm="100000">
                                          <p:val>
                                            <p:strVal val="#ppt_y"/>
                                          </p:val>
                                        </p:tav>
                                      </p:tavLst>
                                    </p:anim>
                                  </p:childTnLst>
                                </p:cTn>
                              </p:par>
                              <p:par>
                                <p:cTn id="39" presetID="2" presetClass="entr" presetSubtype="6" decel="10000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1+#ppt_w/2"/>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12" decel="10000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0-#ppt_w/2"/>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1" decel="10000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101769" y="1559268"/>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5300" b="1" dirty="0">
                <a:solidFill>
                  <a:schemeClr val="accent4"/>
                </a:solidFill>
                <a:latin typeface="Agency FB" panose="020B0503020202020204" pitchFamily="34" charset="0"/>
                <a:ea typeface="Arial Unicode MS" panose="020B0604020202020204" pitchFamily="34" charset="-122"/>
                <a:cs typeface="Arial Unicode MS" panose="020B0604020202020204" pitchFamily="34" charset="-122"/>
              </a:rPr>
              <a:t>01</a:t>
            </a:r>
            <a:endParaRPr lang="zh-CN" altLang="en-US" sz="5300" b="1" dirty="0">
              <a:solidFill>
                <a:schemeClr val="accent4"/>
              </a:solidFill>
              <a:latin typeface="Agency FB" panose="020B0503020202020204" pitchFamily="34" charset="0"/>
              <a:ea typeface="Arial Unicode MS" panose="020B0604020202020204" pitchFamily="34" charset="-122"/>
              <a:cs typeface="Arial Unicode MS" panose="020B0604020202020204" pitchFamily="34" charset="-122"/>
            </a:endParaRPr>
          </a:p>
        </p:txBody>
      </p:sp>
      <p:sp>
        <p:nvSpPr>
          <p:cNvPr id="3" name="矩形 2"/>
          <p:cNvSpPr/>
          <p:nvPr/>
        </p:nvSpPr>
        <p:spPr>
          <a:xfrm>
            <a:off x="2912" y="2927422"/>
            <a:ext cx="1869933" cy="2615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 name="同心圆 3"/>
          <p:cNvSpPr/>
          <p:nvPr/>
        </p:nvSpPr>
        <p:spPr>
          <a:xfrm>
            <a:off x="838650" y="1316765"/>
            <a:ext cx="1898177" cy="1872208"/>
          </a:xfrm>
          <a:prstGeom prst="donut">
            <a:avLst>
              <a:gd name="adj" fmla="val 138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5" name="TextBox 4"/>
          <p:cNvSpPr txBox="1"/>
          <p:nvPr/>
        </p:nvSpPr>
        <p:spPr>
          <a:xfrm>
            <a:off x="2748242" y="1604798"/>
            <a:ext cx="3734331" cy="1138761"/>
          </a:xfrm>
          <a:prstGeom prst="rect">
            <a:avLst/>
          </a:prstGeom>
          <a:noFill/>
        </p:spPr>
        <p:txBody>
          <a:bodyPr wrap="none" lIns="121908" tIns="60954" rIns="121908" bIns="60954" rtlCol="0">
            <a:spAutoFit/>
          </a:bodyPr>
          <a:lstStyle/>
          <a:p>
            <a:r>
              <a:rPr lang="zh-CN" altLang="en-US" b="1" dirty="0">
                <a:solidFill>
                  <a:schemeClr val="tx1">
                    <a:lumMod val="50000"/>
                    <a:lumOff val="50000"/>
                  </a:schemeClr>
                </a:solidFill>
              </a:rPr>
              <a:t>单击此处添加标题</a:t>
            </a:r>
            <a:endParaRPr lang="en-US" altLang="zh-CN" b="1"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zh-CN" altLang="en-US" sz="1600" dirty="0">
              <a:solidFill>
                <a:schemeClr val="tx1">
                  <a:lumMod val="50000"/>
                  <a:lumOff val="50000"/>
                </a:schemeClr>
              </a:solidFill>
            </a:endParaRPr>
          </a:p>
        </p:txBody>
      </p:sp>
      <p:sp>
        <p:nvSpPr>
          <p:cNvPr id="6" name="椭圆 5"/>
          <p:cNvSpPr/>
          <p:nvPr/>
        </p:nvSpPr>
        <p:spPr>
          <a:xfrm>
            <a:off x="6545639" y="2333572"/>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5300" b="1" dirty="0">
                <a:solidFill>
                  <a:schemeClr val="accent3"/>
                </a:solidFill>
                <a:latin typeface="Agency FB" panose="020B0503020202020204" pitchFamily="34" charset="0"/>
                <a:ea typeface="Arial Unicode MS" panose="020B0604020202020204" pitchFamily="34" charset="-122"/>
                <a:cs typeface="Arial Unicode MS" panose="020B0604020202020204" pitchFamily="34" charset="-122"/>
              </a:rPr>
              <a:t>02</a:t>
            </a:r>
            <a:endParaRPr lang="zh-CN" altLang="en-US" sz="5300" b="1" dirty="0">
              <a:solidFill>
                <a:schemeClr val="accent3"/>
              </a:solidFill>
              <a:latin typeface="Agency FB" panose="020B0503020202020204" pitchFamily="34" charset="0"/>
              <a:ea typeface="Arial Unicode MS" panose="020B0604020202020204" pitchFamily="34" charset="-122"/>
              <a:cs typeface="Arial Unicode MS" panose="020B0604020202020204" pitchFamily="34" charset="-122"/>
            </a:endParaRPr>
          </a:p>
        </p:txBody>
      </p:sp>
      <p:sp>
        <p:nvSpPr>
          <p:cNvPr id="7" name="矩形 6"/>
          <p:cNvSpPr/>
          <p:nvPr/>
        </p:nvSpPr>
        <p:spPr>
          <a:xfrm>
            <a:off x="2913" y="3701726"/>
            <a:ext cx="7236291" cy="2615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 name="同心圆 7"/>
          <p:cNvSpPr/>
          <p:nvPr/>
        </p:nvSpPr>
        <p:spPr>
          <a:xfrm>
            <a:off x="6290115" y="2091069"/>
            <a:ext cx="1898177" cy="1872208"/>
          </a:xfrm>
          <a:prstGeom prst="donut">
            <a:avLst>
              <a:gd name="adj" fmla="val 1384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9" name="椭圆 8"/>
          <p:cNvSpPr/>
          <p:nvPr/>
        </p:nvSpPr>
        <p:spPr>
          <a:xfrm>
            <a:off x="5113261" y="4775625"/>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5300" b="1" dirty="0">
                <a:solidFill>
                  <a:schemeClr val="accent2"/>
                </a:solidFill>
                <a:latin typeface="Agency FB" panose="020B0503020202020204" pitchFamily="34" charset="0"/>
                <a:ea typeface="Arial Unicode MS" panose="020B0604020202020204" pitchFamily="34" charset="-122"/>
                <a:cs typeface="Arial Unicode MS" panose="020B0604020202020204" pitchFamily="34" charset="-122"/>
              </a:rPr>
              <a:t>03</a:t>
            </a:r>
            <a:endParaRPr lang="zh-CN" altLang="en-US" sz="5300" b="1" dirty="0">
              <a:solidFill>
                <a:schemeClr val="accent2"/>
              </a:solidFill>
              <a:latin typeface="Agency FB" panose="020B0503020202020204" pitchFamily="34" charset="0"/>
              <a:ea typeface="Arial Unicode MS" panose="020B0604020202020204" pitchFamily="34" charset="-122"/>
              <a:cs typeface="Arial Unicode MS" panose="020B0604020202020204" pitchFamily="34" charset="-122"/>
            </a:endParaRPr>
          </a:p>
        </p:txBody>
      </p:sp>
      <p:sp>
        <p:nvSpPr>
          <p:cNvPr id="10" name="矩形 9"/>
          <p:cNvSpPr/>
          <p:nvPr/>
        </p:nvSpPr>
        <p:spPr>
          <a:xfrm>
            <a:off x="2914" y="4533125"/>
            <a:ext cx="5807211" cy="2615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1" name="同心圆 10"/>
          <p:cNvSpPr/>
          <p:nvPr/>
        </p:nvSpPr>
        <p:spPr>
          <a:xfrm flipV="1">
            <a:off x="4850142" y="4533123"/>
            <a:ext cx="1898177" cy="1872208"/>
          </a:xfrm>
          <a:prstGeom prst="donut">
            <a:avLst>
              <a:gd name="adj" fmla="val 138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12" name="TextBox 11"/>
          <p:cNvSpPr txBox="1"/>
          <p:nvPr/>
        </p:nvSpPr>
        <p:spPr>
          <a:xfrm>
            <a:off x="8114081" y="2389916"/>
            <a:ext cx="3734331" cy="1138761"/>
          </a:xfrm>
          <a:prstGeom prst="rect">
            <a:avLst/>
          </a:prstGeom>
          <a:noFill/>
        </p:spPr>
        <p:txBody>
          <a:bodyPr wrap="none" lIns="121908" tIns="60954" rIns="121908" bIns="60954" rtlCol="0">
            <a:spAutoFit/>
          </a:bodyPr>
          <a:lstStyle/>
          <a:p>
            <a:r>
              <a:rPr lang="zh-CN" altLang="en-US" b="1" dirty="0">
                <a:solidFill>
                  <a:schemeClr val="tx1">
                    <a:lumMod val="50000"/>
                    <a:lumOff val="50000"/>
                  </a:schemeClr>
                </a:solidFill>
              </a:rPr>
              <a:t>单击此处添加标题</a:t>
            </a:r>
            <a:endParaRPr lang="en-US" altLang="zh-CN" b="1"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zh-CN" altLang="en-US" sz="1600" dirty="0">
              <a:solidFill>
                <a:schemeClr val="tx1">
                  <a:lumMod val="50000"/>
                  <a:lumOff val="50000"/>
                </a:schemeClr>
              </a:solidFill>
            </a:endParaRPr>
          </a:p>
        </p:txBody>
      </p:sp>
      <p:sp>
        <p:nvSpPr>
          <p:cNvPr id="13" name="TextBox 12"/>
          <p:cNvSpPr txBox="1"/>
          <p:nvPr/>
        </p:nvSpPr>
        <p:spPr>
          <a:xfrm>
            <a:off x="6962103" y="4869161"/>
            <a:ext cx="3734331" cy="1138761"/>
          </a:xfrm>
          <a:prstGeom prst="rect">
            <a:avLst/>
          </a:prstGeom>
          <a:noFill/>
        </p:spPr>
        <p:txBody>
          <a:bodyPr wrap="none" lIns="121908" tIns="60954" rIns="121908" bIns="60954" rtlCol="0">
            <a:spAutoFit/>
          </a:bodyPr>
          <a:lstStyle/>
          <a:p>
            <a:r>
              <a:rPr lang="zh-CN" altLang="en-US" b="1" dirty="0">
                <a:solidFill>
                  <a:schemeClr val="tx1">
                    <a:lumMod val="50000"/>
                    <a:lumOff val="50000"/>
                  </a:schemeClr>
                </a:solidFill>
              </a:rPr>
              <a:t>单击此处添加标题</a:t>
            </a:r>
            <a:endParaRPr lang="en-US" altLang="zh-CN" b="1"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zh-CN" altLang="en-US" sz="1600" dirty="0">
              <a:solidFill>
                <a:schemeClr val="tx1">
                  <a:lumMod val="50000"/>
                  <a:lumOff val="50000"/>
                </a:schemeClr>
              </a:solidFill>
            </a:endParaRPr>
          </a:p>
        </p:txBody>
      </p:sp>
      <p:sp>
        <p:nvSpPr>
          <p:cNvPr id="14" name="标题 13"/>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P spid="7" grpId="0" animBg="1"/>
      <p:bldP spid="8" grpId="0" animBg="1"/>
      <p:bldP spid="9" grpId="0"/>
      <p:bldP spid="10" grpId="0" animBg="1"/>
      <p:bldP spid="11" grpId="0" animBg="1"/>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353965" y="1340768"/>
            <a:ext cx="2088232" cy="2250250"/>
            <a:chOff x="2065139" y="1556792"/>
            <a:chExt cx="2088232" cy="2250250"/>
          </a:xfrm>
          <a:solidFill>
            <a:srgbClr val="C19851"/>
          </a:solidFill>
        </p:grpSpPr>
        <p:sp>
          <p:nvSpPr>
            <p:cNvPr id="9" name="椭圆 8"/>
            <p:cNvSpPr/>
            <p:nvPr/>
          </p:nvSpPr>
          <p:spPr>
            <a:xfrm>
              <a:off x="2065139" y="1556792"/>
              <a:ext cx="2088232" cy="20882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rot="10800000">
              <a:off x="2921314" y="3483006"/>
              <a:ext cx="375882" cy="32403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圆角矩形 10"/>
          <p:cNvSpPr/>
          <p:nvPr/>
        </p:nvSpPr>
        <p:spPr>
          <a:xfrm>
            <a:off x="2281957" y="3735036"/>
            <a:ext cx="2232248" cy="774085"/>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9"/>
          <p:cNvSpPr txBox="1"/>
          <p:nvPr/>
        </p:nvSpPr>
        <p:spPr>
          <a:xfrm>
            <a:off x="2569989" y="1786607"/>
            <a:ext cx="1656184" cy="377026"/>
          </a:xfrm>
          <a:prstGeom prst="rect">
            <a:avLst/>
          </a:prstGeom>
          <a:noFill/>
        </p:spPr>
        <p:txBody>
          <a:bodyPr wrap="square" lIns="68580" tIns="34290" rIns="68580" bIns="34290" rtlCol="0">
            <a:spAutoFit/>
          </a:bodyPr>
          <a:lstStyle/>
          <a:p>
            <a:pPr marL="0" lvl="1" algn="ctr"/>
            <a:r>
              <a:rPr lang="zh-CN" altLang="en-US" sz="2000" b="1" dirty="0">
                <a:solidFill>
                  <a:schemeClr val="bg1"/>
                </a:solidFill>
                <a:latin typeface="微软雅黑" panose="020B0503020204020204" pitchFamily="34" charset="-122"/>
                <a:ea typeface="微软雅黑" panose="020B0503020204020204" pitchFamily="34" charset="-122"/>
              </a:rPr>
              <a:t>销售额突破</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3" name="文本框 9"/>
          <p:cNvSpPr txBox="1"/>
          <p:nvPr/>
        </p:nvSpPr>
        <p:spPr>
          <a:xfrm>
            <a:off x="2569989" y="2132856"/>
            <a:ext cx="1656184" cy="746358"/>
          </a:xfrm>
          <a:prstGeom prst="rect">
            <a:avLst/>
          </a:prstGeom>
          <a:noFill/>
        </p:spPr>
        <p:txBody>
          <a:bodyPr wrap="square" lIns="68580" tIns="34290" rIns="68580" bIns="34290" rtlCol="0">
            <a:spAutoFit/>
          </a:bodyPr>
          <a:lstStyle/>
          <a:p>
            <a:pPr marL="0" lvl="1" algn="ctr"/>
            <a:r>
              <a:rPr lang="en-US" altLang="zh-CN" sz="4400" b="1" dirty="0">
                <a:solidFill>
                  <a:schemeClr val="bg1"/>
                </a:solidFill>
                <a:latin typeface="Impact MT Std" pitchFamily="34" charset="0"/>
                <a:ea typeface="微软雅黑" panose="020B0503020204020204" pitchFamily="34" charset="-122"/>
              </a:rPr>
              <a:t>5</a:t>
            </a:r>
            <a:r>
              <a:rPr lang="zh-CN" altLang="en-US" sz="4400" b="1" dirty="0">
                <a:solidFill>
                  <a:schemeClr val="bg1"/>
                </a:solidFill>
                <a:latin typeface="微软雅黑" panose="020B0503020204020204" pitchFamily="34" charset="-122"/>
                <a:ea typeface="微软雅黑" panose="020B0503020204020204" pitchFamily="34" charset="-122"/>
              </a:rPr>
              <a:t>千万</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4" name="文本框 49"/>
          <p:cNvSpPr txBox="1"/>
          <p:nvPr/>
        </p:nvSpPr>
        <p:spPr>
          <a:xfrm>
            <a:off x="2353965" y="3861048"/>
            <a:ext cx="2088232" cy="572464"/>
          </a:xfrm>
          <a:prstGeom prst="rect">
            <a:avLst/>
          </a:prstGeom>
          <a:noFill/>
          <a:effectLst/>
        </p:spPr>
        <p:txBody>
          <a:bodyPr wrap="square" rtlCol="0">
            <a:spAutoFit/>
          </a:bodyPr>
          <a:lstStyle/>
          <a:p>
            <a:pPr algn="just">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请在此处添加文字信息，表达图的含义。</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5018261" y="1340768"/>
            <a:ext cx="2088232" cy="2250250"/>
            <a:chOff x="2065139" y="1556792"/>
            <a:chExt cx="2088232" cy="2250250"/>
          </a:xfrm>
          <a:solidFill>
            <a:schemeClr val="tx1">
              <a:lumMod val="65000"/>
              <a:lumOff val="35000"/>
            </a:schemeClr>
          </a:solidFill>
        </p:grpSpPr>
        <p:sp>
          <p:nvSpPr>
            <p:cNvPr id="16" name="椭圆 15"/>
            <p:cNvSpPr/>
            <p:nvPr/>
          </p:nvSpPr>
          <p:spPr>
            <a:xfrm>
              <a:off x="2065139" y="1556792"/>
              <a:ext cx="2088232" cy="20882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10800000">
              <a:off x="2921314" y="3483006"/>
              <a:ext cx="375882" cy="32403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17"/>
          <p:cNvSpPr/>
          <p:nvPr/>
        </p:nvSpPr>
        <p:spPr>
          <a:xfrm>
            <a:off x="4946253" y="3735036"/>
            <a:ext cx="2232248" cy="774085"/>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9"/>
          <p:cNvSpPr txBox="1"/>
          <p:nvPr/>
        </p:nvSpPr>
        <p:spPr>
          <a:xfrm>
            <a:off x="5234285" y="1786607"/>
            <a:ext cx="1656184" cy="377026"/>
          </a:xfrm>
          <a:prstGeom prst="rect">
            <a:avLst/>
          </a:prstGeom>
          <a:noFill/>
        </p:spPr>
        <p:txBody>
          <a:bodyPr wrap="square" lIns="68580" tIns="34290" rIns="68580" bIns="34290" rtlCol="0">
            <a:spAutoFit/>
          </a:bodyPr>
          <a:lstStyle/>
          <a:p>
            <a:pPr marL="0" lvl="1" algn="ctr"/>
            <a:r>
              <a:rPr lang="zh-CN" altLang="en-US" sz="2000" b="1" dirty="0">
                <a:solidFill>
                  <a:schemeClr val="bg1"/>
                </a:solidFill>
                <a:latin typeface="微软雅黑" panose="020B0503020204020204" pitchFamily="34" charset="-122"/>
                <a:ea typeface="微软雅黑" panose="020B0503020204020204" pitchFamily="34" charset="-122"/>
              </a:rPr>
              <a:t>加盟店超过</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0" name="文本框 9"/>
          <p:cNvSpPr txBox="1"/>
          <p:nvPr/>
        </p:nvSpPr>
        <p:spPr>
          <a:xfrm>
            <a:off x="5234285" y="2132856"/>
            <a:ext cx="1656184" cy="746358"/>
          </a:xfrm>
          <a:prstGeom prst="rect">
            <a:avLst/>
          </a:prstGeom>
          <a:noFill/>
        </p:spPr>
        <p:txBody>
          <a:bodyPr wrap="square" lIns="68580" tIns="34290" rIns="68580" bIns="34290" rtlCol="0">
            <a:spAutoFit/>
          </a:bodyPr>
          <a:lstStyle/>
          <a:p>
            <a:pPr marL="0" lvl="1" algn="ctr"/>
            <a:r>
              <a:rPr lang="en-US" altLang="zh-CN" sz="4400" b="1" dirty="0">
                <a:solidFill>
                  <a:schemeClr val="bg1"/>
                </a:solidFill>
                <a:latin typeface="Impact MT Std" pitchFamily="34" charset="0"/>
                <a:ea typeface="微软雅黑" panose="020B0503020204020204" pitchFamily="34" charset="-122"/>
              </a:rPr>
              <a:t>5</a:t>
            </a:r>
            <a:r>
              <a:rPr lang="zh-CN" altLang="en-US" sz="4400" b="1" dirty="0">
                <a:solidFill>
                  <a:schemeClr val="bg1"/>
                </a:solidFill>
                <a:latin typeface="微软雅黑" panose="020B0503020204020204" pitchFamily="34" charset="-122"/>
                <a:ea typeface="微软雅黑" panose="020B0503020204020204" pitchFamily="34" charset="-122"/>
              </a:rPr>
              <a:t>百家</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1" name="文本框 49"/>
          <p:cNvSpPr txBox="1"/>
          <p:nvPr/>
        </p:nvSpPr>
        <p:spPr>
          <a:xfrm>
            <a:off x="5018261" y="3861048"/>
            <a:ext cx="2088232" cy="572464"/>
          </a:xfrm>
          <a:prstGeom prst="rect">
            <a:avLst/>
          </a:prstGeom>
          <a:noFill/>
          <a:effectLst/>
        </p:spPr>
        <p:txBody>
          <a:bodyPr wrap="square" rtlCol="0">
            <a:spAutoFit/>
          </a:bodyPr>
          <a:lstStyle/>
          <a:p>
            <a:pPr algn="just">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请在此处添加文字信息，表达图的含义。</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7610549" y="1340768"/>
            <a:ext cx="2088232" cy="2250250"/>
            <a:chOff x="2065139" y="1556792"/>
            <a:chExt cx="2088232" cy="2250250"/>
          </a:xfrm>
          <a:solidFill>
            <a:srgbClr val="C19851"/>
          </a:solidFill>
        </p:grpSpPr>
        <p:sp>
          <p:nvSpPr>
            <p:cNvPr id="23" name="椭圆 22"/>
            <p:cNvSpPr/>
            <p:nvPr/>
          </p:nvSpPr>
          <p:spPr>
            <a:xfrm>
              <a:off x="2065139" y="1556792"/>
              <a:ext cx="2088232" cy="20882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p:cNvSpPr/>
            <p:nvPr/>
          </p:nvSpPr>
          <p:spPr>
            <a:xfrm rot="10800000">
              <a:off x="2921314" y="3483006"/>
              <a:ext cx="375882" cy="32403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圆角矩形 24"/>
          <p:cNvSpPr/>
          <p:nvPr/>
        </p:nvSpPr>
        <p:spPr>
          <a:xfrm>
            <a:off x="7538541" y="3735036"/>
            <a:ext cx="2232248" cy="774085"/>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9"/>
          <p:cNvSpPr txBox="1"/>
          <p:nvPr/>
        </p:nvSpPr>
        <p:spPr>
          <a:xfrm>
            <a:off x="7754565" y="1786607"/>
            <a:ext cx="1872208" cy="377026"/>
          </a:xfrm>
          <a:prstGeom prst="rect">
            <a:avLst/>
          </a:prstGeom>
          <a:noFill/>
        </p:spPr>
        <p:txBody>
          <a:bodyPr wrap="square" lIns="68580" tIns="34290" rIns="68580" bIns="34290" rtlCol="0">
            <a:spAutoFit/>
          </a:bodyPr>
          <a:lstStyle/>
          <a:p>
            <a:pPr marL="0" lvl="1" algn="ctr"/>
            <a:r>
              <a:rPr lang="zh-CN" altLang="en-US" sz="2000" b="1" dirty="0">
                <a:solidFill>
                  <a:schemeClr val="bg1"/>
                </a:solidFill>
                <a:latin typeface="微软雅黑" panose="020B0503020204020204" pitchFamily="34" charset="-122"/>
                <a:ea typeface="微软雅黑" panose="020B0503020204020204" pitchFamily="34" charset="-122"/>
              </a:rPr>
              <a:t>产品销售覆盖</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7" name="文本框 9"/>
          <p:cNvSpPr txBox="1"/>
          <p:nvPr/>
        </p:nvSpPr>
        <p:spPr>
          <a:xfrm>
            <a:off x="7826573" y="2132856"/>
            <a:ext cx="1656184" cy="746358"/>
          </a:xfrm>
          <a:prstGeom prst="rect">
            <a:avLst/>
          </a:prstGeom>
          <a:noFill/>
        </p:spPr>
        <p:txBody>
          <a:bodyPr wrap="square" lIns="68580" tIns="34290" rIns="68580" bIns="34290" rtlCol="0">
            <a:spAutoFit/>
          </a:bodyPr>
          <a:lstStyle/>
          <a:p>
            <a:pPr marL="0" lvl="1" algn="ctr"/>
            <a:r>
              <a:rPr lang="en-US" altLang="zh-CN" sz="4400" b="1" dirty="0">
                <a:solidFill>
                  <a:schemeClr val="bg1"/>
                </a:solidFill>
                <a:latin typeface="Impact MT Std" pitchFamily="34" charset="0"/>
                <a:ea typeface="微软雅黑" panose="020B0503020204020204" pitchFamily="34" charset="-122"/>
              </a:rPr>
              <a:t>5</a:t>
            </a:r>
            <a:r>
              <a:rPr lang="zh-CN" altLang="en-US" sz="4400" b="1" dirty="0">
                <a:solidFill>
                  <a:schemeClr val="bg1"/>
                </a:solidFill>
                <a:latin typeface="微软雅黑" panose="020B0503020204020204" pitchFamily="34" charset="-122"/>
                <a:ea typeface="微软雅黑" panose="020B0503020204020204" pitchFamily="34" charset="-122"/>
              </a:rPr>
              <a:t>大州</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8" name="文本框 49"/>
          <p:cNvSpPr txBox="1"/>
          <p:nvPr/>
        </p:nvSpPr>
        <p:spPr>
          <a:xfrm>
            <a:off x="7610549" y="3861048"/>
            <a:ext cx="2088232" cy="572464"/>
          </a:xfrm>
          <a:prstGeom prst="rect">
            <a:avLst/>
          </a:prstGeom>
          <a:noFill/>
          <a:effectLst/>
        </p:spPr>
        <p:txBody>
          <a:bodyPr wrap="square" rtlCol="0">
            <a:spAutoFit/>
          </a:bodyPr>
          <a:lstStyle/>
          <a:p>
            <a:pPr algn="just">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请在此处添加文字信息，表达图的含义。</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Freeform 12"/>
          <p:cNvSpPr/>
          <p:nvPr/>
        </p:nvSpPr>
        <p:spPr bwMode="auto">
          <a:xfrm>
            <a:off x="1489869" y="4744815"/>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txBody>
          <a:bodyPr/>
          <a:lstStyle/>
          <a:p>
            <a:endParaRPr lang="zh-CN" altLang="en-US">
              <a:solidFill>
                <a:schemeClr val="tx1">
                  <a:lumMod val="50000"/>
                  <a:lumOff val="50000"/>
                </a:schemeClr>
              </a:solidFill>
            </a:endParaRPr>
          </a:p>
        </p:txBody>
      </p:sp>
      <p:sp>
        <p:nvSpPr>
          <p:cNvPr id="30" name="Freeform 12"/>
          <p:cNvSpPr/>
          <p:nvPr/>
        </p:nvSpPr>
        <p:spPr bwMode="auto">
          <a:xfrm flipH="1" flipV="1">
            <a:off x="9912424" y="5517233"/>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txBody>
          <a:bodyPr/>
          <a:lstStyle/>
          <a:p>
            <a:endParaRPr lang="zh-CN" altLang="en-US">
              <a:solidFill>
                <a:schemeClr val="tx1">
                  <a:lumMod val="50000"/>
                  <a:lumOff val="50000"/>
                </a:schemeClr>
              </a:solidFill>
            </a:endParaRPr>
          </a:p>
        </p:txBody>
      </p:sp>
      <p:sp>
        <p:nvSpPr>
          <p:cNvPr id="31" name="TextBox 30"/>
          <p:cNvSpPr txBox="1"/>
          <p:nvPr/>
        </p:nvSpPr>
        <p:spPr>
          <a:xfrm>
            <a:off x="1849910" y="5059015"/>
            <a:ext cx="8545239" cy="812530"/>
          </a:xfrm>
          <a:prstGeom prst="rect">
            <a:avLst/>
          </a:prstGeom>
          <a:noFill/>
        </p:spPr>
        <p:txBody>
          <a:bodyPr wrap="square" rtlCol="0">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6"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22" presetClass="entr" presetSubtype="4" fill="hold" grpId="0" nodeType="with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42"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8000"/>
                            </p:stCondLst>
                            <p:childTnLst>
                              <p:par>
                                <p:cTn id="48" presetID="6" presetClass="entr" presetSubtype="16"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in)">
                                      <p:cBhvr>
                                        <p:cTn id="50" dur="2000"/>
                                        <p:tgtEl>
                                          <p:spTgt spid="18"/>
                                        </p:tgtEl>
                                      </p:cBhvr>
                                    </p:animEffect>
                                  </p:childTnLst>
                                </p:cTn>
                              </p:par>
                              <p:par>
                                <p:cTn id="51" presetID="22" presetClass="entr" presetSubtype="4" fill="hold" grpId="0" nodeType="withEffect">
                                  <p:stCondLst>
                                    <p:cond delay="50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par>
                          <p:cTn id="54" fill="hold">
                            <p:stCondLst>
                              <p:cond delay="10000"/>
                            </p:stCondLst>
                            <p:childTnLst>
                              <p:par>
                                <p:cTn id="55" presetID="42" presetClass="entr" presetSubtype="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par>
                          <p:cTn id="60" fill="hold">
                            <p:stCondLst>
                              <p:cond delay="11000"/>
                            </p:stCondLst>
                            <p:childTnLst>
                              <p:par>
                                <p:cTn id="61" presetID="42"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par>
                          <p:cTn id="66" fill="hold">
                            <p:stCondLst>
                              <p:cond delay="12000"/>
                            </p:stCondLst>
                            <p:childTnLst>
                              <p:par>
                                <p:cTn id="67" presetID="42" presetClass="entr" presetSubtype="0"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1000"/>
                                        <p:tgtEl>
                                          <p:spTgt spid="27"/>
                                        </p:tgtEl>
                                      </p:cBhvr>
                                    </p:animEffect>
                                    <p:anim calcmode="lin" valueType="num">
                                      <p:cBhvr>
                                        <p:cTn id="70" dur="1000" fill="hold"/>
                                        <p:tgtEl>
                                          <p:spTgt spid="27"/>
                                        </p:tgtEl>
                                        <p:attrNameLst>
                                          <p:attrName>ppt_x</p:attrName>
                                        </p:attrNameLst>
                                      </p:cBhvr>
                                      <p:tavLst>
                                        <p:tav tm="0">
                                          <p:val>
                                            <p:strVal val="#ppt_x"/>
                                          </p:val>
                                        </p:tav>
                                        <p:tav tm="100000">
                                          <p:val>
                                            <p:strVal val="#ppt_x"/>
                                          </p:val>
                                        </p:tav>
                                      </p:tavLst>
                                    </p:anim>
                                    <p:anim calcmode="lin" valueType="num">
                                      <p:cBhvr>
                                        <p:cTn id="71" dur="1000" fill="hold"/>
                                        <p:tgtEl>
                                          <p:spTgt spid="27"/>
                                        </p:tgtEl>
                                        <p:attrNameLst>
                                          <p:attrName>ppt_y</p:attrName>
                                        </p:attrNameLst>
                                      </p:cBhvr>
                                      <p:tavLst>
                                        <p:tav tm="0">
                                          <p:val>
                                            <p:strVal val="#ppt_y+.1"/>
                                          </p:val>
                                        </p:tav>
                                        <p:tav tm="100000">
                                          <p:val>
                                            <p:strVal val="#ppt_y"/>
                                          </p:val>
                                        </p:tav>
                                      </p:tavLst>
                                    </p:anim>
                                  </p:childTnLst>
                                </p:cTn>
                              </p:par>
                            </p:childTnLst>
                          </p:cTn>
                        </p:par>
                        <p:par>
                          <p:cTn id="72" fill="hold">
                            <p:stCondLst>
                              <p:cond delay="13000"/>
                            </p:stCondLst>
                            <p:childTnLst>
                              <p:par>
                                <p:cTn id="73" presetID="6" presetClass="entr" presetSubtype="16"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circle(in)">
                                      <p:cBhvr>
                                        <p:cTn id="75" dur="2000"/>
                                        <p:tgtEl>
                                          <p:spTgt spid="25"/>
                                        </p:tgtEl>
                                      </p:cBhvr>
                                    </p:animEffect>
                                  </p:childTnLst>
                                </p:cTn>
                              </p:par>
                              <p:par>
                                <p:cTn id="76" presetID="22" presetClass="entr" presetSubtype="4" fill="hold" grpId="0" nodeType="withEffect">
                                  <p:stCondLst>
                                    <p:cond delay="500"/>
                                  </p:stCondLst>
                                  <p:childTnLst>
                                    <p:set>
                                      <p:cBhvr>
                                        <p:cTn id="77" dur="1" fill="hold">
                                          <p:stCondLst>
                                            <p:cond delay="0"/>
                                          </p:stCondLst>
                                        </p:cTn>
                                        <p:tgtEl>
                                          <p:spTgt spid="28"/>
                                        </p:tgtEl>
                                        <p:attrNameLst>
                                          <p:attrName>style.visibility</p:attrName>
                                        </p:attrNameLst>
                                      </p:cBhvr>
                                      <p:to>
                                        <p:strVal val="visible"/>
                                      </p:to>
                                    </p:set>
                                    <p:animEffect transition="in" filter="wipe(down)">
                                      <p:cBhvr>
                                        <p:cTn id="78" dur="500"/>
                                        <p:tgtEl>
                                          <p:spTgt spid="28"/>
                                        </p:tgtEl>
                                      </p:cBhvr>
                                    </p:animEffect>
                                  </p:childTnLst>
                                </p:cTn>
                              </p:par>
                            </p:childTnLst>
                          </p:cTn>
                        </p:par>
                        <p:par>
                          <p:cTn id="79" fill="hold">
                            <p:stCondLst>
                              <p:cond delay="15000"/>
                            </p:stCondLst>
                            <p:childTnLst>
                              <p:par>
                                <p:cTn id="80" presetID="1" presetClass="entr" presetSubtype="0"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par>
                                <p:cTn id="82" presetID="35" presetClass="path" presetSubtype="0" accel="50000" decel="50000" fill="hold" grpId="1" nodeType="withEffect">
                                  <p:stCondLst>
                                    <p:cond delay="0"/>
                                  </p:stCondLst>
                                  <p:childTnLst>
                                    <p:animMotion origin="layout" path="M -3.56836E-6 -3.7037E-7 L 0.36686 0.15278 " pathEditMode="relative" rAng="0" ptsTypes="AA">
                                      <p:cBhvr>
                                        <p:cTn id="83" dur="500" spd="-99900" fill="hold"/>
                                        <p:tgtEl>
                                          <p:spTgt spid="29"/>
                                        </p:tgtEl>
                                        <p:attrNameLst>
                                          <p:attrName>ppt_x</p:attrName>
                                          <p:attrName>ppt_y</p:attrName>
                                        </p:attrNameLst>
                                      </p:cBhvr>
                                      <p:rCtr x="18343" y="7639"/>
                                    </p:animMotion>
                                  </p:childTnLst>
                                </p:cTn>
                              </p:par>
                              <p:par>
                                <p:cTn id="84" presetID="1" presetClass="entr" presetSubtype="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par>
                                <p:cTn id="86" presetID="35" presetClass="path" presetSubtype="0" accel="50000" decel="50000" fill="hold" grpId="1" nodeType="withEffect">
                                  <p:stCondLst>
                                    <p:cond delay="0"/>
                                  </p:stCondLst>
                                  <p:childTnLst>
                                    <p:animMotion origin="layout" path="M 7.85742E-7 -3.33333E-6 L -0.39495 -0.11018 " pathEditMode="relative" rAng="0" ptsTypes="AA">
                                      <p:cBhvr>
                                        <p:cTn id="87" dur="500" spd="-99900" fill="hold"/>
                                        <p:tgtEl>
                                          <p:spTgt spid="30"/>
                                        </p:tgtEl>
                                        <p:attrNameLst>
                                          <p:attrName>ppt_x</p:attrName>
                                          <p:attrName>ppt_y</p:attrName>
                                        </p:attrNameLst>
                                      </p:cBhvr>
                                      <p:rCtr x="-19748" y="-5509"/>
                                    </p:animMotion>
                                  </p:childTnLst>
                                </p:cTn>
                              </p:par>
                            </p:childTnLst>
                          </p:cTn>
                        </p:par>
                        <p:par>
                          <p:cTn id="88" fill="hold">
                            <p:stCondLst>
                              <p:cond delay="15000"/>
                            </p:stCondLst>
                            <p:childTnLst>
                              <p:par>
                                <p:cTn id="89" presetID="18" presetClass="entr" presetSubtype="3"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strips(upRight)">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8" grpId="0" animBg="1"/>
      <p:bldP spid="19" grpId="0"/>
      <p:bldP spid="20" grpId="0"/>
      <p:bldP spid="21" grpId="0"/>
      <p:bldP spid="25" grpId="0" animBg="1"/>
      <p:bldP spid="26" grpId="0"/>
      <p:bldP spid="27" grpId="0"/>
      <p:bldP spid="28" grpId="0"/>
      <p:bldP spid="29" grpId="0" animBg="1"/>
      <p:bldP spid="29" grpId="1" animBg="1"/>
      <p:bldP spid="30" grpId="0" animBg="1"/>
      <p:bldP spid="30" grpId="1"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4946254" y="1843484"/>
            <a:ext cx="7115175" cy="5041900"/>
            <a:chOff x="4945459" y="1555452"/>
            <a:chExt cx="7115175" cy="5041900"/>
          </a:xfrm>
        </p:grpSpPr>
        <p:sp>
          <p:nvSpPr>
            <p:cNvPr id="33" name="Freeform 5"/>
            <p:cNvSpPr>
              <a:spLocks noChangeArrowheads="1"/>
            </p:cNvSpPr>
            <p:nvPr/>
          </p:nvSpPr>
          <p:spPr bwMode="auto">
            <a:xfrm>
              <a:off x="6053534" y="4871740"/>
              <a:ext cx="1135063" cy="1168400"/>
            </a:xfrm>
            <a:custGeom>
              <a:avLst/>
              <a:gdLst>
                <a:gd name="T0" fmla="*/ 484 w 615"/>
                <a:gd name="T1" fmla="*/ 498 h 643"/>
                <a:gd name="T2" fmla="*/ 144 w 615"/>
                <a:gd name="T3" fmla="*/ 108 h 643"/>
                <a:gd name="T4" fmla="*/ 484 w 615"/>
                <a:gd name="T5" fmla="*/ 498 h 643"/>
                <a:gd name="T6" fmla="*/ 0 60000 65536"/>
                <a:gd name="T7" fmla="*/ 0 60000 65536"/>
                <a:gd name="T8" fmla="*/ 0 60000 65536"/>
                <a:gd name="T9" fmla="*/ 0 w 615"/>
                <a:gd name="T10" fmla="*/ 0 h 643"/>
                <a:gd name="T11" fmla="*/ 615 w 615"/>
                <a:gd name="T12" fmla="*/ 643 h 643"/>
              </a:gdLst>
              <a:ahLst/>
              <a:cxnLst>
                <a:cxn ang="T6">
                  <a:pos x="T0" y="T1"/>
                </a:cxn>
                <a:cxn ang="T7">
                  <a:pos x="T2" y="T3"/>
                </a:cxn>
                <a:cxn ang="T8">
                  <a:pos x="T4" y="T5"/>
                </a:cxn>
              </a:cxnLst>
              <a:rect l="T9" t="T10" r="T11" b="T12"/>
              <a:pathLst>
                <a:path w="615" h="643">
                  <a:moveTo>
                    <a:pt x="484" y="498"/>
                  </a:moveTo>
                  <a:cubicBezTo>
                    <a:pt x="615" y="363"/>
                    <a:pt x="250" y="0"/>
                    <a:pt x="144" y="108"/>
                  </a:cubicBezTo>
                  <a:cubicBezTo>
                    <a:pt x="0" y="257"/>
                    <a:pt x="342" y="643"/>
                    <a:pt x="484" y="498"/>
                  </a:cubicBezTo>
                  <a:close/>
                </a:path>
              </a:pathLst>
            </a:custGeom>
            <a:solidFill>
              <a:srgbClr val="4444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34" name="Freeform 6"/>
            <p:cNvSpPr>
              <a:spLocks noChangeArrowheads="1"/>
            </p:cNvSpPr>
            <p:nvPr/>
          </p:nvSpPr>
          <p:spPr bwMode="auto">
            <a:xfrm>
              <a:off x="6164659" y="4844752"/>
              <a:ext cx="1036638" cy="1082675"/>
            </a:xfrm>
            <a:custGeom>
              <a:avLst/>
              <a:gdLst>
                <a:gd name="T0" fmla="*/ 449 w 571"/>
                <a:gd name="T1" fmla="*/ 463 h 597"/>
                <a:gd name="T2" fmla="*/ 134 w 571"/>
                <a:gd name="T3" fmla="*/ 101 h 597"/>
                <a:gd name="T4" fmla="*/ 449 w 571"/>
                <a:gd name="T5" fmla="*/ 463 h 597"/>
                <a:gd name="T6" fmla="*/ 0 60000 65536"/>
                <a:gd name="T7" fmla="*/ 0 60000 65536"/>
                <a:gd name="T8" fmla="*/ 0 60000 65536"/>
                <a:gd name="T9" fmla="*/ 0 w 571"/>
                <a:gd name="T10" fmla="*/ 0 h 597"/>
                <a:gd name="T11" fmla="*/ 571 w 571"/>
                <a:gd name="T12" fmla="*/ 597 h 597"/>
              </a:gdLst>
              <a:ahLst/>
              <a:cxnLst>
                <a:cxn ang="T6">
                  <a:pos x="T0" y="T1"/>
                </a:cxn>
                <a:cxn ang="T7">
                  <a:pos x="T2" y="T3"/>
                </a:cxn>
                <a:cxn ang="T8">
                  <a:pos x="T4" y="T5"/>
                </a:cxn>
              </a:cxnLst>
              <a:rect l="T9" t="T10" r="T11" b="T12"/>
              <a:pathLst>
                <a:path w="571" h="597">
                  <a:moveTo>
                    <a:pt x="449" y="463"/>
                  </a:moveTo>
                  <a:cubicBezTo>
                    <a:pt x="571" y="337"/>
                    <a:pt x="232" y="0"/>
                    <a:pt x="134" y="101"/>
                  </a:cubicBezTo>
                  <a:cubicBezTo>
                    <a:pt x="0" y="238"/>
                    <a:pt x="318" y="597"/>
                    <a:pt x="449" y="463"/>
                  </a:cubicBezTo>
                  <a:close/>
                </a:path>
              </a:pathLst>
            </a:cu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35" name="Freeform 7"/>
            <p:cNvSpPr>
              <a:spLocks noChangeArrowheads="1"/>
            </p:cNvSpPr>
            <p:nvPr/>
          </p:nvSpPr>
          <p:spPr bwMode="auto">
            <a:xfrm>
              <a:off x="6104334" y="4763790"/>
              <a:ext cx="1158875" cy="1357312"/>
            </a:xfrm>
            <a:custGeom>
              <a:avLst/>
              <a:gdLst>
                <a:gd name="T0" fmla="*/ 249 w 435"/>
                <a:gd name="T1" fmla="*/ 0 h 509"/>
                <a:gd name="T2" fmla="*/ 0 w 435"/>
                <a:gd name="T3" fmla="*/ 293 h 509"/>
                <a:gd name="T4" fmla="*/ 0 w 435"/>
                <a:gd name="T5" fmla="*/ 509 h 509"/>
                <a:gd name="T6" fmla="*/ 147 w 435"/>
                <a:gd name="T7" fmla="*/ 509 h 509"/>
                <a:gd name="T8" fmla="*/ 435 w 435"/>
                <a:gd name="T9" fmla="*/ 213 h 509"/>
                <a:gd name="T10" fmla="*/ 249 w 435"/>
                <a:gd name="T11" fmla="*/ 0 h 509"/>
                <a:gd name="T12" fmla="*/ 0 60000 65536"/>
                <a:gd name="T13" fmla="*/ 0 60000 65536"/>
                <a:gd name="T14" fmla="*/ 0 60000 65536"/>
                <a:gd name="T15" fmla="*/ 0 60000 65536"/>
                <a:gd name="T16" fmla="*/ 0 60000 65536"/>
                <a:gd name="T17" fmla="*/ 0 60000 65536"/>
                <a:gd name="T18" fmla="*/ 0 w 435"/>
                <a:gd name="T19" fmla="*/ 0 h 509"/>
                <a:gd name="T20" fmla="*/ 435 w 435"/>
                <a:gd name="T21" fmla="*/ 509 h 509"/>
              </a:gdLst>
              <a:ahLst/>
              <a:cxnLst>
                <a:cxn ang="T12">
                  <a:pos x="T0" y="T1"/>
                </a:cxn>
                <a:cxn ang="T13">
                  <a:pos x="T2" y="T3"/>
                </a:cxn>
                <a:cxn ang="T14">
                  <a:pos x="T4" y="T5"/>
                </a:cxn>
                <a:cxn ang="T15">
                  <a:pos x="T6" y="T7"/>
                </a:cxn>
                <a:cxn ang="T16">
                  <a:pos x="T8" y="T9"/>
                </a:cxn>
                <a:cxn ang="T17">
                  <a:pos x="T10" y="T11"/>
                </a:cxn>
              </a:cxnLst>
              <a:rect l="T18" t="T19" r="T20" b="T21"/>
              <a:pathLst>
                <a:path w="435" h="509">
                  <a:moveTo>
                    <a:pt x="249" y="0"/>
                  </a:moveTo>
                  <a:lnTo>
                    <a:pt x="0" y="293"/>
                  </a:lnTo>
                  <a:lnTo>
                    <a:pt x="0" y="509"/>
                  </a:lnTo>
                  <a:lnTo>
                    <a:pt x="147" y="509"/>
                  </a:lnTo>
                  <a:lnTo>
                    <a:pt x="435" y="213"/>
                  </a:lnTo>
                  <a:lnTo>
                    <a:pt x="249" y="0"/>
                  </a:lnTo>
                  <a:close/>
                </a:path>
              </a:pathLst>
            </a:custGeom>
            <a:solidFill>
              <a:srgbClr val="E7D1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36" name="Freeform 8"/>
            <p:cNvSpPr>
              <a:spLocks noChangeArrowheads="1"/>
            </p:cNvSpPr>
            <p:nvPr/>
          </p:nvSpPr>
          <p:spPr bwMode="auto">
            <a:xfrm>
              <a:off x="6012259" y="4851102"/>
              <a:ext cx="1176338" cy="882650"/>
            </a:xfrm>
            <a:custGeom>
              <a:avLst/>
              <a:gdLst>
                <a:gd name="T0" fmla="*/ 281 w 649"/>
                <a:gd name="T1" fmla="*/ 89 h 486"/>
                <a:gd name="T2" fmla="*/ 0 w 649"/>
                <a:gd name="T3" fmla="*/ 387 h 486"/>
                <a:gd name="T4" fmla="*/ 0 w 649"/>
                <a:gd name="T5" fmla="*/ 469 h 486"/>
                <a:gd name="T6" fmla="*/ 204 w 649"/>
                <a:gd name="T7" fmla="*/ 250 h 486"/>
                <a:gd name="T8" fmla="*/ 472 w 649"/>
                <a:gd name="T9" fmla="*/ 486 h 486"/>
                <a:gd name="T10" fmla="*/ 522 w 649"/>
                <a:gd name="T11" fmla="*/ 435 h 486"/>
                <a:gd name="T12" fmla="*/ 299 w 649"/>
                <a:gd name="T13" fmla="*/ 225 h 486"/>
                <a:gd name="T14" fmla="*/ 346 w 649"/>
                <a:gd name="T15" fmla="*/ 192 h 486"/>
                <a:gd name="T16" fmla="*/ 618 w 649"/>
                <a:gd name="T17" fmla="*/ 336 h 486"/>
                <a:gd name="T18" fmla="*/ 649 w 649"/>
                <a:gd name="T19" fmla="*/ 305 h 486"/>
                <a:gd name="T20" fmla="*/ 367 w 649"/>
                <a:gd name="T21" fmla="*/ 0 h 486"/>
                <a:gd name="T22" fmla="*/ 281 w 649"/>
                <a:gd name="T23" fmla="*/ 89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9"/>
                <a:gd name="T37" fmla="*/ 0 h 486"/>
                <a:gd name="T38" fmla="*/ 649 w 649"/>
                <a:gd name="T39" fmla="*/ 486 h 4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9" h="486">
                  <a:moveTo>
                    <a:pt x="281" y="89"/>
                  </a:moveTo>
                  <a:cubicBezTo>
                    <a:pt x="0" y="387"/>
                    <a:pt x="0" y="387"/>
                    <a:pt x="0" y="387"/>
                  </a:cubicBezTo>
                  <a:cubicBezTo>
                    <a:pt x="0" y="469"/>
                    <a:pt x="0" y="469"/>
                    <a:pt x="0" y="469"/>
                  </a:cubicBezTo>
                  <a:cubicBezTo>
                    <a:pt x="204" y="250"/>
                    <a:pt x="204" y="250"/>
                    <a:pt x="204" y="250"/>
                  </a:cubicBezTo>
                  <a:cubicBezTo>
                    <a:pt x="472" y="486"/>
                    <a:pt x="472" y="486"/>
                    <a:pt x="472" y="486"/>
                  </a:cubicBezTo>
                  <a:cubicBezTo>
                    <a:pt x="522" y="435"/>
                    <a:pt x="522" y="435"/>
                    <a:pt x="522" y="435"/>
                  </a:cubicBezTo>
                  <a:cubicBezTo>
                    <a:pt x="425" y="396"/>
                    <a:pt x="328" y="304"/>
                    <a:pt x="299" y="225"/>
                  </a:cubicBezTo>
                  <a:cubicBezTo>
                    <a:pt x="281" y="172"/>
                    <a:pt x="311" y="151"/>
                    <a:pt x="346" y="192"/>
                  </a:cubicBezTo>
                  <a:cubicBezTo>
                    <a:pt x="424" y="282"/>
                    <a:pt x="496" y="325"/>
                    <a:pt x="618" y="336"/>
                  </a:cubicBezTo>
                  <a:cubicBezTo>
                    <a:pt x="649" y="305"/>
                    <a:pt x="649" y="305"/>
                    <a:pt x="649" y="305"/>
                  </a:cubicBezTo>
                  <a:cubicBezTo>
                    <a:pt x="367" y="0"/>
                    <a:pt x="367" y="0"/>
                    <a:pt x="367" y="0"/>
                  </a:cubicBezTo>
                  <a:lnTo>
                    <a:pt x="281" y="89"/>
                  </a:lnTo>
                  <a:close/>
                </a:path>
              </a:pathLst>
            </a:custGeom>
            <a:solidFill>
              <a:srgbClr val="D5B2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37" name="Freeform 9"/>
            <p:cNvSpPr>
              <a:spLocks noChangeArrowheads="1"/>
            </p:cNvSpPr>
            <p:nvPr/>
          </p:nvSpPr>
          <p:spPr bwMode="auto">
            <a:xfrm>
              <a:off x="5986859" y="5036840"/>
              <a:ext cx="990600" cy="1196975"/>
            </a:xfrm>
            <a:custGeom>
              <a:avLst/>
              <a:gdLst>
                <a:gd name="T0" fmla="*/ 231 w 546"/>
                <a:gd name="T1" fmla="*/ 0 h 660"/>
                <a:gd name="T2" fmla="*/ 0 w 546"/>
                <a:gd name="T3" fmla="*/ 262 h 660"/>
                <a:gd name="T4" fmla="*/ 0 w 546"/>
                <a:gd name="T5" fmla="*/ 660 h 660"/>
                <a:gd name="T6" fmla="*/ 255 w 546"/>
                <a:gd name="T7" fmla="*/ 660 h 660"/>
                <a:gd name="T8" fmla="*/ 546 w 546"/>
                <a:gd name="T9" fmla="*/ 361 h 660"/>
                <a:gd name="T10" fmla="*/ 326 w 546"/>
                <a:gd name="T11" fmla="*/ 221 h 660"/>
                <a:gd name="T12" fmla="*/ 231 w 546"/>
                <a:gd name="T13" fmla="*/ 0 h 660"/>
                <a:gd name="T14" fmla="*/ 0 60000 65536"/>
                <a:gd name="T15" fmla="*/ 0 60000 65536"/>
                <a:gd name="T16" fmla="*/ 0 60000 65536"/>
                <a:gd name="T17" fmla="*/ 0 60000 65536"/>
                <a:gd name="T18" fmla="*/ 0 60000 65536"/>
                <a:gd name="T19" fmla="*/ 0 60000 65536"/>
                <a:gd name="T20" fmla="*/ 0 60000 65536"/>
                <a:gd name="T21" fmla="*/ 0 w 546"/>
                <a:gd name="T22" fmla="*/ 0 h 660"/>
                <a:gd name="T23" fmla="*/ 546 w 546"/>
                <a:gd name="T24" fmla="*/ 660 h 6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60">
                  <a:moveTo>
                    <a:pt x="231" y="0"/>
                  </a:moveTo>
                  <a:cubicBezTo>
                    <a:pt x="0" y="262"/>
                    <a:pt x="0" y="262"/>
                    <a:pt x="0" y="262"/>
                  </a:cubicBezTo>
                  <a:cubicBezTo>
                    <a:pt x="0" y="660"/>
                    <a:pt x="0" y="660"/>
                    <a:pt x="0" y="660"/>
                  </a:cubicBezTo>
                  <a:cubicBezTo>
                    <a:pt x="255" y="660"/>
                    <a:pt x="255" y="660"/>
                    <a:pt x="255" y="660"/>
                  </a:cubicBezTo>
                  <a:cubicBezTo>
                    <a:pt x="546" y="361"/>
                    <a:pt x="546" y="361"/>
                    <a:pt x="546" y="361"/>
                  </a:cubicBezTo>
                  <a:cubicBezTo>
                    <a:pt x="451" y="329"/>
                    <a:pt x="378" y="282"/>
                    <a:pt x="326" y="221"/>
                  </a:cubicBezTo>
                  <a:cubicBezTo>
                    <a:pt x="275" y="160"/>
                    <a:pt x="243" y="86"/>
                    <a:pt x="231" y="0"/>
                  </a:cubicBezTo>
                  <a:close/>
                </a:path>
              </a:pathLst>
            </a:custGeom>
            <a:solidFill>
              <a:srgbClr val="CFD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38" name="Freeform 10"/>
            <p:cNvSpPr>
              <a:spLocks noChangeArrowheads="1"/>
            </p:cNvSpPr>
            <p:nvPr/>
          </p:nvSpPr>
          <p:spPr bwMode="auto">
            <a:xfrm>
              <a:off x="4945459" y="5106690"/>
              <a:ext cx="1957388" cy="1490662"/>
            </a:xfrm>
            <a:custGeom>
              <a:avLst/>
              <a:gdLst>
                <a:gd name="T0" fmla="*/ 14657 w 21403"/>
                <a:gd name="T1" fmla="*/ 0 h 10000"/>
                <a:gd name="T2" fmla="*/ 0 w 21403"/>
                <a:gd name="T3" fmla="*/ 9923 h 10000"/>
                <a:gd name="T4" fmla="*/ 11403 w 21403"/>
                <a:gd name="T5" fmla="*/ 10000 h 10000"/>
                <a:gd name="T6" fmla="*/ 13109 w 21403"/>
                <a:gd name="T7" fmla="*/ 10000 h 10000"/>
                <a:gd name="T8" fmla="*/ 21403 w 21403"/>
                <a:gd name="T9" fmla="*/ 4750 h 10000"/>
                <a:gd name="T10" fmla="*/ 16701 w 21403"/>
                <a:gd name="T11" fmla="*/ 2899 h 10000"/>
                <a:gd name="T12" fmla="*/ 14657 w 21403"/>
                <a:gd name="T13" fmla="*/ 0 h 10000"/>
                <a:gd name="T14" fmla="*/ 0 60000 65536"/>
                <a:gd name="T15" fmla="*/ 0 60000 65536"/>
                <a:gd name="T16" fmla="*/ 0 60000 65536"/>
                <a:gd name="T17" fmla="*/ 0 60000 65536"/>
                <a:gd name="T18" fmla="*/ 0 60000 65536"/>
                <a:gd name="T19" fmla="*/ 0 60000 65536"/>
                <a:gd name="T20" fmla="*/ 0 60000 65536"/>
                <a:gd name="T21" fmla="*/ 0 w 21403"/>
                <a:gd name="T22" fmla="*/ 0 h 10000"/>
                <a:gd name="T23" fmla="*/ 21403 w 21403"/>
                <a:gd name="T24" fmla="*/ 10000 h 1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03" h="10000">
                  <a:moveTo>
                    <a:pt x="14657" y="0"/>
                  </a:moveTo>
                  <a:cubicBezTo>
                    <a:pt x="11403" y="2058"/>
                    <a:pt x="0" y="9923"/>
                    <a:pt x="0" y="9923"/>
                  </a:cubicBezTo>
                  <a:lnTo>
                    <a:pt x="11403" y="10000"/>
                  </a:lnTo>
                  <a:lnTo>
                    <a:pt x="13109" y="10000"/>
                  </a:lnTo>
                  <a:lnTo>
                    <a:pt x="21403" y="4750"/>
                  </a:lnTo>
                  <a:cubicBezTo>
                    <a:pt x="19379" y="4336"/>
                    <a:pt x="17812" y="3715"/>
                    <a:pt x="16701" y="2899"/>
                  </a:cubicBezTo>
                  <a:cubicBezTo>
                    <a:pt x="15609" y="2107"/>
                    <a:pt x="14935" y="1145"/>
                    <a:pt x="14657" y="0"/>
                  </a:cubicBezTo>
                  <a:close/>
                </a:path>
              </a:pathLst>
            </a:custGeom>
            <a:solidFill>
              <a:srgbClr val="5454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39" name="Oval 11"/>
            <p:cNvSpPr>
              <a:spLocks noChangeArrowheads="1"/>
            </p:cNvSpPr>
            <p:nvPr/>
          </p:nvSpPr>
          <p:spPr bwMode="auto">
            <a:xfrm>
              <a:off x="6644084" y="4101802"/>
              <a:ext cx="1389063" cy="1390650"/>
            </a:xfrm>
            <a:prstGeom prst="ellipse">
              <a:avLst/>
            </a:prstGeom>
            <a:solidFill>
              <a:srgbClr val="E7D1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40" name="Freeform 12"/>
            <p:cNvSpPr>
              <a:spLocks noChangeArrowheads="1"/>
            </p:cNvSpPr>
            <p:nvPr/>
          </p:nvSpPr>
          <p:spPr bwMode="auto">
            <a:xfrm>
              <a:off x="7220347" y="3644602"/>
              <a:ext cx="490537" cy="1100138"/>
            </a:xfrm>
            <a:custGeom>
              <a:avLst/>
              <a:gdLst>
                <a:gd name="T0" fmla="*/ 216 w 270"/>
                <a:gd name="T1" fmla="*/ 24 h 606"/>
                <a:gd name="T2" fmla="*/ 128 w 270"/>
                <a:gd name="T3" fmla="*/ 25 h 606"/>
                <a:gd name="T4" fmla="*/ 13 w 270"/>
                <a:gd name="T5" fmla="*/ 143 h 606"/>
                <a:gd name="T6" fmla="*/ 0 w 270"/>
                <a:gd name="T7" fmla="*/ 435 h 606"/>
                <a:gd name="T8" fmla="*/ 42 w 270"/>
                <a:gd name="T9" fmla="*/ 472 h 606"/>
                <a:gd name="T10" fmla="*/ 173 w 270"/>
                <a:gd name="T11" fmla="*/ 606 h 606"/>
                <a:gd name="T12" fmla="*/ 120 w 270"/>
                <a:gd name="T13" fmla="*/ 395 h 606"/>
                <a:gd name="T14" fmla="*/ 202 w 270"/>
                <a:gd name="T15" fmla="*/ 258 h 606"/>
                <a:gd name="T16" fmla="*/ 216 w 270"/>
                <a:gd name="T17" fmla="*/ 24 h 6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
                <a:gd name="T28" fmla="*/ 0 h 606"/>
                <a:gd name="T29" fmla="*/ 270 w 270"/>
                <a:gd name="T30" fmla="*/ 606 h 6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 h="606">
                  <a:moveTo>
                    <a:pt x="216" y="24"/>
                  </a:moveTo>
                  <a:cubicBezTo>
                    <a:pt x="191" y="0"/>
                    <a:pt x="152" y="1"/>
                    <a:pt x="128" y="25"/>
                  </a:cubicBezTo>
                  <a:cubicBezTo>
                    <a:pt x="13" y="143"/>
                    <a:pt x="13" y="143"/>
                    <a:pt x="13" y="143"/>
                  </a:cubicBezTo>
                  <a:cubicBezTo>
                    <a:pt x="0" y="435"/>
                    <a:pt x="0" y="435"/>
                    <a:pt x="0" y="435"/>
                  </a:cubicBezTo>
                  <a:cubicBezTo>
                    <a:pt x="0" y="437"/>
                    <a:pt x="41" y="471"/>
                    <a:pt x="42" y="472"/>
                  </a:cubicBezTo>
                  <a:cubicBezTo>
                    <a:pt x="173" y="606"/>
                    <a:pt x="173" y="606"/>
                    <a:pt x="173" y="606"/>
                  </a:cubicBezTo>
                  <a:cubicBezTo>
                    <a:pt x="192" y="465"/>
                    <a:pt x="151" y="414"/>
                    <a:pt x="120" y="395"/>
                  </a:cubicBezTo>
                  <a:cubicBezTo>
                    <a:pt x="202" y="258"/>
                    <a:pt x="202" y="258"/>
                    <a:pt x="202" y="258"/>
                  </a:cubicBezTo>
                  <a:cubicBezTo>
                    <a:pt x="270" y="189"/>
                    <a:pt x="268" y="76"/>
                    <a:pt x="216" y="24"/>
                  </a:cubicBezTo>
                  <a:close/>
                </a:path>
              </a:pathLst>
            </a:custGeom>
            <a:solidFill>
              <a:srgbClr val="D5B2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41" name="Freeform 19"/>
            <p:cNvSpPr>
              <a:spLocks noChangeArrowheads="1"/>
            </p:cNvSpPr>
            <p:nvPr/>
          </p:nvSpPr>
          <p:spPr bwMode="auto">
            <a:xfrm>
              <a:off x="6917134" y="4317702"/>
              <a:ext cx="760413" cy="782638"/>
            </a:xfrm>
            <a:custGeom>
              <a:avLst/>
              <a:gdLst>
                <a:gd name="T0" fmla="*/ 132 w 419"/>
                <a:gd name="T1" fmla="*/ 30 h 432"/>
                <a:gd name="T2" fmla="*/ 43 w 419"/>
                <a:gd name="T3" fmla="*/ 271 h 432"/>
                <a:gd name="T4" fmla="*/ 287 w 419"/>
                <a:gd name="T5" fmla="*/ 402 h 432"/>
                <a:gd name="T6" fmla="*/ 376 w 419"/>
                <a:gd name="T7" fmla="*/ 161 h 432"/>
                <a:gd name="T8" fmla="*/ 132 w 419"/>
                <a:gd name="T9" fmla="*/ 30 h 432"/>
                <a:gd name="T10" fmla="*/ 0 60000 65536"/>
                <a:gd name="T11" fmla="*/ 0 60000 65536"/>
                <a:gd name="T12" fmla="*/ 0 60000 65536"/>
                <a:gd name="T13" fmla="*/ 0 60000 65536"/>
                <a:gd name="T14" fmla="*/ 0 60000 65536"/>
                <a:gd name="T15" fmla="*/ 0 w 419"/>
                <a:gd name="T16" fmla="*/ 0 h 432"/>
                <a:gd name="T17" fmla="*/ 419 w 419"/>
                <a:gd name="T18" fmla="*/ 432 h 432"/>
              </a:gdLst>
              <a:ahLst/>
              <a:cxnLst>
                <a:cxn ang="T10">
                  <a:pos x="T0" y="T1"/>
                </a:cxn>
                <a:cxn ang="T11">
                  <a:pos x="T2" y="T3"/>
                </a:cxn>
                <a:cxn ang="T12">
                  <a:pos x="T4" y="T5"/>
                </a:cxn>
                <a:cxn ang="T13">
                  <a:pos x="T6" y="T7"/>
                </a:cxn>
                <a:cxn ang="T14">
                  <a:pos x="T8" y="T9"/>
                </a:cxn>
              </a:cxnLst>
              <a:rect l="T15" t="T16" r="T17" b="T18"/>
              <a:pathLst>
                <a:path w="419" h="432">
                  <a:moveTo>
                    <a:pt x="132" y="30"/>
                  </a:moveTo>
                  <a:cubicBezTo>
                    <a:pt x="40" y="60"/>
                    <a:pt x="0" y="168"/>
                    <a:pt x="43" y="271"/>
                  </a:cubicBezTo>
                  <a:cubicBezTo>
                    <a:pt x="85" y="373"/>
                    <a:pt x="195" y="432"/>
                    <a:pt x="287" y="402"/>
                  </a:cubicBezTo>
                  <a:cubicBezTo>
                    <a:pt x="379" y="372"/>
                    <a:pt x="419" y="264"/>
                    <a:pt x="376" y="161"/>
                  </a:cubicBezTo>
                  <a:cubicBezTo>
                    <a:pt x="333" y="59"/>
                    <a:pt x="224" y="0"/>
                    <a:pt x="132" y="30"/>
                  </a:cubicBezTo>
                  <a:close/>
                </a:path>
              </a:pathLst>
            </a:custGeom>
            <a:solidFill>
              <a:srgbClr val="D5B2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42" name="Freeform 13"/>
            <p:cNvSpPr>
              <a:spLocks noChangeArrowheads="1"/>
            </p:cNvSpPr>
            <p:nvPr/>
          </p:nvSpPr>
          <p:spPr bwMode="auto">
            <a:xfrm>
              <a:off x="7568009" y="3046115"/>
              <a:ext cx="3354388" cy="2263775"/>
            </a:xfrm>
            <a:custGeom>
              <a:avLst/>
              <a:gdLst>
                <a:gd name="T0" fmla="*/ 1849 w 1849"/>
                <a:gd name="T1" fmla="*/ 1074 h 1248"/>
                <a:gd name="T2" fmla="*/ 1849 w 1849"/>
                <a:gd name="T3" fmla="*/ 174 h 1248"/>
                <a:gd name="T4" fmla="*/ 1675 w 1849"/>
                <a:gd name="T5" fmla="*/ 0 h 1248"/>
                <a:gd name="T6" fmla="*/ 174 w 1849"/>
                <a:gd name="T7" fmla="*/ 0 h 1248"/>
                <a:gd name="T8" fmla="*/ 0 w 1849"/>
                <a:gd name="T9" fmla="*/ 174 h 1248"/>
                <a:gd name="T10" fmla="*/ 0 w 1849"/>
                <a:gd name="T11" fmla="*/ 1074 h 1248"/>
                <a:gd name="T12" fmla="*/ 174 w 1849"/>
                <a:gd name="T13" fmla="*/ 1248 h 1248"/>
                <a:gd name="T14" fmla="*/ 1675 w 1849"/>
                <a:gd name="T15" fmla="*/ 1248 h 1248"/>
                <a:gd name="T16" fmla="*/ 1849 w 1849"/>
                <a:gd name="T17" fmla="*/ 1074 h 1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49"/>
                <a:gd name="T28" fmla="*/ 0 h 1248"/>
                <a:gd name="T29" fmla="*/ 1849 w 1849"/>
                <a:gd name="T30" fmla="*/ 1248 h 1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49" h="1248">
                  <a:moveTo>
                    <a:pt x="1849" y="1074"/>
                  </a:moveTo>
                  <a:cubicBezTo>
                    <a:pt x="1849" y="174"/>
                    <a:pt x="1849" y="174"/>
                    <a:pt x="1849" y="174"/>
                  </a:cubicBezTo>
                  <a:cubicBezTo>
                    <a:pt x="1849" y="78"/>
                    <a:pt x="1771" y="0"/>
                    <a:pt x="1675" y="0"/>
                  </a:cubicBezTo>
                  <a:cubicBezTo>
                    <a:pt x="174" y="0"/>
                    <a:pt x="174" y="0"/>
                    <a:pt x="174" y="0"/>
                  </a:cubicBezTo>
                  <a:cubicBezTo>
                    <a:pt x="79" y="0"/>
                    <a:pt x="0" y="78"/>
                    <a:pt x="0" y="174"/>
                  </a:cubicBezTo>
                  <a:cubicBezTo>
                    <a:pt x="0" y="1074"/>
                    <a:pt x="0" y="1074"/>
                    <a:pt x="0" y="1074"/>
                  </a:cubicBezTo>
                  <a:cubicBezTo>
                    <a:pt x="0" y="1170"/>
                    <a:pt x="79" y="1248"/>
                    <a:pt x="174" y="1248"/>
                  </a:cubicBezTo>
                  <a:cubicBezTo>
                    <a:pt x="1675" y="1248"/>
                    <a:pt x="1675" y="1248"/>
                    <a:pt x="1675" y="1248"/>
                  </a:cubicBezTo>
                  <a:cubicBezTo>
                    <a:pt x="1771" y="1248"/>
                    <a:pt x="1849" y="1170"/>
                    <a:pt x="1849" y="1074"/>
                  </a:cubicBezTo>
                  <a:close/>
                </a:path>
              </a:pathLst>
            </a:custGeom>
            <a:solidFill>
              <a:srgbClr val="000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43" name="Freeform 14"/>
            <p:cNvSpPr>
              <a:spLocks noChangeArrowheads="1"/>
            </p:cNvSpPr>
            <p:nvPr/>
          </p:nvSpPr>
          <p:spPr bwMode="auto">
            <a:xfrm>
              <a:off x="8152209" y="3046115"/>
              <a:ext cx="2770188" cy="1538287"/>
            </a:xfrm>
            <a:custGeom>
              <a:avLst/>
              <a:gdLst>
                <a:gd name="T0" fmla="*/ 1527 w 1527"/>
                <a:gd name="T1" fmla="*/ 848 h 848"/>
                <a:gd name="T2" fmla="*/ 0 w 1527"/>
                <a:gd name="T3" fmla="*/ 0 h 848"/>
                <a:gd name="T4" fmla="*/ 1352 w 1527"/>
                <a:gd name="T5" fmla="*/ 0 h 848"/>
                <a:gd name="T6" fmla="*/ 1527 w 1527"/>
                <a:gd name="T7" fmla="*/ 174 h 848"/>
                <a:gd name="T8" fmla="*/ 1527 w 1527"/>
                <a:gd name="T9" fmla="*/ 848 h 848"/>
                <a:gd name="T10" fmla="*/ 0 60000 65536"/>
                <a:gd name="T11" fmla="*/ 0 60000 65536"/>
                <a:gd name="T12" fmla="*/ 0 60000 65536"/>
                <a:gd name="T13" fmla="*/ 0 60000 65536"/>
                <a:gd name="T14" fmla="*/ 0 60000 65536"/>
                <a:gd name="T15" fmla="*/ 0 w 1527"/>
                <a:gd name="T16" fmla="*/ 0 h 848"/>
                <a:gd name="T17" fmla="*/ 1527 w 1527"/>
                <a:gd name="T18" fmla="*/ 848 h 848"/>
              </a:gdLst>
              <a:ahLst/>
              <a:cxnLst>
                <a:cxn ang="T10">
                  <a:pos x="T0" y="T1"/>
                </a:cxn>
                <a:cxn ang="T11">
                  <a:pos x="T2" y="T3"/>
                </a:cxn>
                <a:cxn ang="T12">
                  <a:pos x="T4" y="T5"/>
                </a:cxn>
                <a:cxn ang="T13">
                  <a:pos x="T6" y="T7"/>
                </a:cxn>
                <a:cxn ang="T14">
                  <a:pos x="T8" y="T9"/>
                </a:cxn>
              </a:cxnLst>
              <a:rect l="T15" t="T16" r="T17" b="T18"/>
              <a:pathLst>
                <a:path w="1527" h="848">
                  <a:moveTo>
                    <a:pt x="1527" y="848"/>
                  </a:moveTo>
                  <a:cubicBezTo>
                    <a:pt x="0" y="0"/>
                    <a:pt x="0" y="0"/>
                    <a:pt x="0" y="0"/>
                  </a:cubicBezTo>
                  <a:cubicBezTo>
                    <a:pt x="1352" y="0"/>
                    <a:pt x="1352" y="0"/>
                    <a:pt x="1352" y="0"/>
                  </a:cubicBezTo>
                  <a:cubicBezTo>
                    <a:pt x="1448" y="0"/>
                    <a:pt x="1527" y="78"/>
                    <a:pt x="1527" y="174"/>
                  </a:cubicBezTo>
                  <a:lnTo>
                    <a:pt x="1527" y="848"/>
                  </a:lnTo>
                  <a:close/>
                </a:path>
              </a:pathLst>
            </a:custGeom>
            <a:solidFill>
              <a:srgbClr val="5E5D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44" name="Freeform 15"/>
            <p:cNvSpPr>
              <a:spLocks noChangeArrowheads="1"/>
            </p:cNvSpPr>
            <p:nvPr/>
          </p:nvSpPr>
          <p:spPr bwMode="auto">
            <a:xfrm>
              <a:off x="8091884" y="3058815"/>
              <a:ext cx="2447925" cy="2076450"/>
            </a:xfrm>
            <a:custGeom>
              <a:avLst/>
              <a:gdLst>
                <a:gd name="T0" fmla="*/ 918 w 918"/>
                <a:gd name="T1" fmla="*/ 0 h 779"/>
                <a:gd name="T2" fmla="*/ 712 w 918"/>
                <a:gd name="T3" fmla="*/ 347 h 779"/>
                <a:gd name="T4" fmla="*/ 399 w 918"/>
                <a:gd name="T5" fmla="*/ 389 h 779"/>
                <a:gd name="T6" fmla="*/ 193 w 918"/>
                <a:gd name="T7" fmla="*/ 779 h 779"/>
                <a:gd name="T8" fmla="*/ 0 w 918"/>
                <a:gd name="T9" fmla="*/ 779 h 779"/>
                <a:gd name="T10" fmla="*/ 0 w 918"/>
                <a:gd name="T11" fmla="*/ 725 h 779"/>
                <a:gd name="T12" fmla="*/ 288 w 918"/>
                <a:gd name="T13" fmla="*/ 303 h 779"/>
                <a:gd name="T14" fmla="*/ 638 w 918"/>
                <a:gd name="T15" fmla="*/ 264 h 779"/>
                <a:gd name="T16" fmla="*/ 813 w 918"/>
                <a:gd name="T17" fmla="*/ 0 h 779"/>
                <a:gd name="T18" fmla="*/ 918 w 918"/>
                <a:gd name="T19" fmla="*/ 0 h 7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8"/>
                <a:gd name="T31" fmla="*/ 0 h 779"/>
                <a:gd name="T32" fmla="*/ 918 w 918"/>
                <a:gd name="T33" fmla="*/ 779 h 7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8" h="779">
                  <a:moveTo>
                    <a:pt x="918" y="0"/>
                  </a:moveTo>
                  <a:lnTo>
                    <a:pt x="712" y="347"/>
                  </a:lnTo>
                  <a:lnTo>
                    <a:pt x="399" y="389"/>
                  </a:lnTo>
                  <a:lnTo>
                    <a:pt x="193" y="779"/>
                  </a:lnTo>
                  <a:lnTo>
                    <a:pt x="0" y="779"/>
                  </a:lnTo>
                  <a:lnTo>
                    <a:pt x="0" y="725"/>
                  </a:lnTo>
                  <a:lnTo>
                    <a:pt x="288" y="303"/>
                  </a:lnTo>
                  <a:lnTo>
                    <a:pt x="638" y="264"/>
                  </a:lnTo>
                  <a:lnTo>
                    <a:pt x="813" y="0"/>
                  </a:lnTo>
                  <a:lnTo>
                    <a:pt x="918" y="0"/>
                  </a:lnTo>
                  <a:close/>
                </a:path>
              </a:pathLst>
            </a:custGeom>
            <a:solidFill>
              <a:srgbClr val="000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45" name="Freeform 16"/>
            <p:cNvSpPr>
              <a:spLocks noChangeArrowheads="1"/>
            </p:cNvSpPr>
            <p:nvPr/>
          </p:nvSpPr>
          <p:spPr bwMode="auto">
            <a:xfrm>
              <a:off x="8122047" y="3220740"/>
              <a:ext cx="2600325" cy="1914525"/>
            </a:xfrm>
            <a:custGeom>
              <a:avLst/>
              <a:gdLst>
                <a:gd name="T0" fmla="*/ 1432 w 1432"/>
                <a:gd name="T1" fmla="*/ 1038 h 1042"/>
                <a:gd name="T2" fmla="*/ 1432 w 1432"/>
                <a:gd name="T3" fmla="*/ 4 h 1042"/>
                <a:gd name="T4" fmla="*/ 1429 w 1432"/>
                <a:gd name="T5" fmla="*/ 0 h 1042"/>
                <a:gd name="T6" fmla="*/ 4 w 1432"/>
                <a:gd name="T7" fmla="*/ 0 h 1042"/>
                <a:gd name="T8" fmla="*/ 0 w 1432"/>
                <a:gd name="T9" fmla="*/ 4 h 1042"/>
                <a:gd name="T10" fmla="*/ 0 w 1432"/>
                <a:gd name="T11" fmla="*/ 1038 h 1042"/>
                <a:gd name="T12" fmla="*/ 4 w 1432"/>
                <a:gd name="T13" fmla="*/ 1042 h 1042"/>
                <a:gd name="T14" fmla="*/ 1429 w 1432"/>
                <a:gd name="T15" fmla="*/ 1042 h 1042"/>
                <a:gd name="T16" fmla="*/ 1432 w 1432"/>
                <a:gd name="T17" fmla="*/ 1038 h 10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2"/>
                <a:gd name="T28" fmla="*/ 0 h 1042"/>
                <a:gd name="T29" fmla="*/ 1432 w 1432"/>
                <a:gd name="T30" fmla="*/ 1042 h 10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2" h="1042">
                  <a:moveTo>
                    <a:pt x="1432" y="1038"/>
                  </a:moveTo>
                  <a:cubicBezTo>
                    <a:pt x="1432" y="4"/>
                    <a:pt x="1432" y="4"/>
                    <a:pt x="1432" y="4"/>
                  </a:cubicBezTo>
                  <a:cubicBezTo>
                    <a:pt x="1432" y="2"/>
                    <a:pt x="1431" y="0"/>
                    <a:pt x="1429" y="0"/>
                  </a:cubicBezTo>
                  <a:cubicBezTo>
                    <a:pt x="4" y="0"/>
                    <a:pt x="4" y="0"/>
                    <a:pt x="4" y="0"/>
                  </a:cubicBezTo>
                  <a:cubicBezTo>
                    <a:pt x="2" y="0"/>
                    <a:pt x="0" y="2"/>
                    <a:pt x="0" y="4"/>
                  </a:cubicBezTo>
                  <a:cubicBezTo>
                    <a:pt x="0" y="1038"/>
                    <a:pt x="0" y="1038"/>
                    <a:pt x="0" y="1038"/>
                  </a:cubicBezTo>
                  <a:cubicBezTo>
                    <a:pt x="0" y="1040"/>
                    <a:pt x="2" y="1042"/>
                    <a:pt x="4" y="1042"/>
                  </a:cubicBezTo>
                  <a:cubicBezTo>
                    <a:pt x="1429" y="1042"/>
                    <a:pt x="1429" y="1042"/>
                    <a:pt x="1429" y="1042"/>
                  </a:cubicBezTo>
                  <a:cubicBezTo>
                    <a:pt x="1431" y="1042"/>
                    <a:pt x="1432" y="1040"/>
                    <a:pt x="1432" y="1038"/>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46" name="Oval 18"/>
            <p:cNvSpPr>
              <a:spLocks noChangeArrowheads="1"/>
            </p:cNvSpPr>
            <p:nvPr/>
          </p:nvSpPr>
          <p:spPr bwMode="auto">
            <a:xfrm>
              <a:off x="7707709" y="4095452"/>
              <a:ext cx="161925" cy="165100"/>
            </a:xfrm>
            <a:prstGeom prst="ellipse">
              <a:avLst/>
            </a:prstGeom>
            <a:solidFill>
              <a:srgbClr val="5E5D5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47" name="Freeform 66"/>
            <p:cNvSpPr>
              <a:spLocks noChangeArrowheads="1"/>
            </p:cNvSpPr>
            <p:nvPr/>
          </p:nvSpPr>
          <p:spPr bwMode="auto">
            <a:xfrm>
              <a:off x="6812359" y="3622377"/>
              <a:ext cx="912813" cy="993775"/>
            </a:xfrm>
            <a:custGeom>
              <a:avLst/>
              <a:gdLst>
                <a:gd name="T0" fmla="*/ 449 w 503"/>
                <a:gd name="T1" fmla="*/ 24 h 548"/>
                <a:gd name="T2" fmla="*/ 361 w 503"/>
                <a:gd name="T3" fmla="*/ 25 h 548"/>
                <a:gd name="T4" fmla="*/ 69 w 503"/>
                <a:gd name="T5" fmla="*/ 324 h 548"/>
                <a:gd name="T6" fmla="*/ 43 w 503"/>
                <a:gd name="T7" fmla="*/ 506 h 548"/>
                <a:gd name="T8" fmla="*/ 43 w 503"/>
                <a:gd name="T9" fmla="*/ 506 h 548"/>
                <a:gd name="T10" fmla="*/ 196 w 503"/>
                <a:gd name="T11" fmla="*/ 505 h 548"/>
                <a:gd name="T12" fmla="*/ 436 w 503"/>
                <a:gd name="T13" fmla="*/ 258 h 548"/>
                <a:gd name="T14" fmla="*/ 449 w 503"/>
                <a:gd name="T15" fmla="*/ 24 h 548"/>
                <a:gd name="T16" fmla="*/ 0 60000 65536"/>
                <a:gd name="T17" fmla="*/ 0 60000 65536"/>
                <a:gd name="T18" fmla="*/ 0 60000 65536"/>
                <a:gd name="T19" fmla="*/ 0 60000 65536"/>
                <a:gd name="T20" fmla="*/ 0 60000 65536"/>
                <a:gd name="T21" fmla="*/ 0 60000 65536"/>
                <a:gd name="T22" fmla="*/ 0 60000 65536"/>
                <a:gd name="T23" fmla="*/ 0 60000 65536"/>
                <a:gd name="T24" fmla="*/ 0 w 503"/>
                <a:gd name="T25" fmla="*/ 0 h 548"/>
                <a:gd name="T26" fmla="*/ 503 w 503"/>
                <a:gd name="T27" fmla="*/ 548 h 5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3" h="548">
                  <a:moveTo>
                    <a:pt x="449" y="24"/>
                  </a:moveTo>
                  <a:cubicBezTo>
                    <a:pt x="425" y="0"/>
                    <a:pt x="385" y="0"/>
                    <a:pt x="361" y="25"/>
                  </a:cubicBezTo>
                  <a:cubicBezTo>
                    <a:pt x="69" y="324"/>
                    <a:pt x="69" y="324"/>
                    <a:pt x="69" y="324"/>
                  </a:cubicBezTo>
                  <a:cubicBezTo>
                    <a:pt x="28" y="367"/>
                    <a:pt x="0" y="464"/>
                    <a:pt x="43" y="506"/>
                  </a:cubicBezTo>
                  <a:cubicBezTo>
                    <a:pt x="43" y="506"/>
                    <a:pt x="43" y="506"/>
                    <a:pt x="43" y="506"/>
                  </a:cubicBezTo>
                  <a:cubicBezTo>
                    <a:pt x="85" y="548"/>
                    <a:pt x="154" y="547"/>
                    <a:pt x="196" y="505"/>
                  </a:cubicBezTo>
                  <a:cubicBezTo>
                    <a:pt x="436" y="258"/>
                    <a:pt x="436" y="258"/>
                    <a:pt x="436" y="258"/>
                  </a:cubicBezTo>
                  <a:cubicBezTo>
                    <a:pt x="503" y="189"/>
                    <a:pt x="502" y="75"/>
                    <a:pt x="449" y="24"/>
                  </a:cubicBezTo>
                  <a:close/>
                </a:path>
              </a:pathLst>
            </a:custGeom>
            <a:solidFill>
              <a:srgbClr val="E7D1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48" name="Freeform 67"/>
            <p:cNvSpPr>
              <a:spLocks noChangeArrowheads="1"/>
            </p:cNvSpPr>
            <p:nvPr/>
          </p:nvSpPr>
          <p:spPr bwMode="auto">
            <a:xfrm>
              <a:off x="6802834" y="4258965"/>
              <a:ext cx="773113" cy="855662"/>
            </a:xfrm>
            <a:custGeom>
              <a:avLst/>
              <a:gdLst>
                <a:gd name="T0" fmla="*/ 122 w 426"/>
                <a:gd name="T1" fmla="*/ 33 h 472"/>
                <a:gd name="T2" fmla="*/ 50 w 426"/>
                <a:gd name="T3" fmla="*/ 295 h 472"/>
                <a:gd name="T4" fmla="*/ 303 w 426"/>
                <a:gd name="T5" fmla="*/ 439 h 472"/>
                <a:gd name="T6" fmla="*/ 376 w 426"/>
                <a:gd name="T7" fmla="*/ 176 h 472"/>
                <a:gd name="T8" fmla="*/ 122 w 426"/>
                <a:gd name="T9" fmla="*/ 33 h 472"/>
                <a:gd name="T10" fmla="*/ 0 60000 65536"/>
                <a:gd name="T11" fmla="*/ 0 60000 65536"/>
                <a:gd name="T12" fmla="*/ 0 60000 65536"/>
                <a:gd name="T13" fmla="*/ 0 60000 65536"/>
                <a:gd name="T14" fmla="*/ 0 60000 65536"/>
                <a:gd name="T15" fmla="*/ 0 w 426"/>
                <a:gd name="T16" fmla="*/ 0 h 472"/>
                <a:gd name="T17" fmla="*/ 426 w 426"/>
                <a:gd name="T18" fmla="*/ 472 h 472"/>
              </a:gdLst>
              <a:ahLst/>
              <a:cxnLst>
                <a:cxn ang="T10">
                  <a:pos x="T0" y="T1"/>
                </a:cxn>
                <a:cxn ang="T11">
                  <a:pos x="T2" y="T3"/>
                </a:cxn>
                <a:cxn ang="T12">
                  <a:pos x="T4" y="T5"/>
                </a:cxn>
                <a:cxn ang="T13">
                  <a:pos x="T6" y="T7"/>
                </a:cxn>
                <a:cxn ang="T14">
                  <a:pos x="T8" y="T9"/>
                </a:cxn>
              </a:cxnLst>
              <a:rect l="T15" t="T16" r="T17" b="T18"/>
              <a:pathLst>
                <a:path w="426" h="472">
                  <a:moveTo>
                    <a:pt x="122" y="33"/>
                  </a:moveTo>
                  <a:cubicBezTo>
                    <a:pt x="32" y="66"/>
                    <a:pt x="0" y="183"/>
                    <a:pt x="50" y="295"/>
                  </a:cubicBezTo>
                  <a:cubicBezTo>
                    <a:pt x="100" y="407"/>
                    <a:pt x="213" y="472"/>
                    <a:pt x="303" y="439"/>
                  </a:cubicBezTo>
                  <a:cubicBezTo>
                    <a:pt x="393" y="406"/>
                    <a:pt x="426" y="288"/>
                    <a:pt x="376" y="176"/>
                  </a:cubicBezTo>
                  <a:cubicBezTo>
                    <a:pt x="326" y="64"/>
                    <a:pt x="212" y="0"/>
                    <a:pt x="122" y="33"/>
                  </a:cubicBezTo>
                  <a:close/>
                </a:path>
              </a:pathLst>
            </a:custGeom>
            <a:solidFill>
              <a:srgbClr val="E7D1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49" name="Freeform 68"/>
            <p:cNvSpPr>
              <a:spLocks noChangeArrowheads="1"/>
            </p:cNvSpPr>
            <p:nvPr/>
          </p:nvSpPr>
          <p:spPr bwMode="auto">
            <a:xfrm>
              <a:off x="7353697" y="3628727"/>
              <a:ext cx="242887" cy="244475"/>
            </a:xfrm>
            <a:custGeom>
              <a:avLst/>
              <a:gdLst>
                <a:gd name="T0" fmla="*/ 0 w 134"/>
                <a:gd name="T1" fmla="*/ 93 h 134"/>
                <a:gd name="T2" fmla="*/ 95 w 134"/>
                <a:gd name="T3" fmla="*/ 134 h 134"/>
                <a:gd name="T4" fmla="*/ 92 w 134"/>
                <a:gd name="T5" fmla="*/ 0 h 134"/>
                <a:gd name="T6" fmla="*/ 0 w 134"/>
                <a:gd name="T7" fmla="*/ 93 h 134"/>
                <a:gd name="T8" fmla="*/ 0 60000 65536"/>
                <a:gd name="T9" fmla="*/ 0 60000 65536"/>
                <a:gd name="T10" fmla="*/ 0 60000 65536"/>
                <a:gd name="T11" fmla="*/ 0 60000 65536"/>
                <a:gd name="T12" fmla="*/ 0 w 134"/>
                <a:gd name="T13" fmla="*/ 0 h 134"/>
                <a:gd name="T14" fmla="*/ 134 w 134"/>
                <a:gd name="T15" fmla="*/ 134 h 134"/>
              </a:gdLst>
              <a:ahLst/>
              <a:cxnLst>
                <a:cxn ang="T8">
                  <a:pos x="T0" y="T1"/>
                </a:cxn>
                <a:cxn ang="T9">
                  <a:pos x="T2" y="T3"/>
                </a:cxn>
                <a:cxn ang="T10">
                  <a:pos x="T4" y="T5"/>
                </a:cxn>
                <a:cxn ang="T11">
                  <a:pos x="T6" y="T7"/>
                </a:cxn>
              </a:cxnLst>
              <a:rect l="T12" t="T13" r="T14" b="T15"/>
              <a:pathLst>
                <a:path w="134" h="134">
                  <a:moveTo>
                    <a:pt x="0" y="93"/>
                  </a:moveTo>
                  <a:cubicBezTo>
                    <a:pt x="41" y="117"/>
                    <a:pt x="60" y="126"/>
                    <a:pt x="95" y="134"/>
                  </a:cubicBezTo>
                  <a:cubicBezTo>
                    <a:pt x="134" y="94"/>
                    <a:pt x="129" y="18"/>
                    <a:pt x="92" y="0"/>
                  </a:cubicBezTo>
                  <a:cubicBezTo>
                    <a:pt x="70" y="8"/>
                    <a:pt x="18" y="72"/>
                    <a:pt x="0" y="93"/>
                  </a:cubicBezTo>
                  <a:close/>
                </a:path>
              </a:pathLst>
            </a:custGeom>
            <a:solidFill>
              <a:srgbClr val="F7EC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50" name="Freeform 17"/>
            <p:cNvSpPr>
              <a:spLocks noChangeArrowheads="1"/>
            </p:cNvSpPr>
            <p:nvPr/>
          </p:nvSpPr>
          <p:spPr bwMode="auto">
            <a:xfrm>
              <a:off x="8114109" y="3220740"/>
              <a:ext cx="2333625" cy="1914525"/>
            </a:xfrm>
            <a:custGeom>
              <a:avLst/>
              <a:gdLst>
                <a:gd name="T0" fmla="*/ 1287 w 1287"/>
                <a:gd name="T1" fmla="*/ 0 h 1042"/>
                <a:gd name="T2" fmla="*/ 1126 w 1287"/>
                <a:gd name="T3" fmla="*/ 0 h 1042"/>
                <a:gd name="T4" fmla="*/ 937 w 1287"/>
                <a:gd name="T5" fmla="*/ 286 h 1042"/>
                <a:gd name="T6" fmla="*/ 423 w 1287"/>
                <a:gd name="T7" fmla="*/ 343 h 1042"/>
                <a:gd name="T8" fmla="*/ 0 w 1287"/>
                <a:gd name="T9" fmla="*/ 963 h 1042"/>
                <a:gd name="T10" fmla="*/ 0 w 1287"/>
                <a:gd name="T11" fmla="*/ 1038 h 1042"/>
                <a:gd name="T12" fmla="*/ 3 w 1287"/>
                <a:gd name="T13" fmla="*/ 1042 h 1042"/>
                <a:gd name="T14" fmla="*/ 283 w 1287"/>
                <a:gd name="T15" fmla="*/ 1042 h 1042"/>
                <a:gd name="T16" fmla="*/ 586 w 1287"/>
                <a:gd name="T17" fmla="*/ 469 h 1042"/>
                <a:gd name="T18" fmla="*/ 1046 w 1287"/>
                <a:gd name="T19" fmla="*/ 408 h 1042"/>
                <a:gd name="T20" fmla="*/ 1287 w 1287"/>
                <a:gd name="T21" fmla="*/ 0 h 10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7"/>
                <a:gd name="T34" fmla="*/ 0 h 1042"/>
                <a:gd name="T35" fmla="*/ 1287 w 1287"/>
                <a:gd name="T36" fmla="*/ 1042 h 10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7" h="1042">
                  <a:moveTo>
                    <a:pt x="1287" y="0"/>
                  </a:moveTo>
                  <a:cubicBezTo>
                    <a:pt x="1126" y="0"/>
                    <a:pt x="1126" y="0"/>
                    <a:pt x="1126" y="0"/>
                  </a:cubicBezTo>
                  <a:cubicBezTo>
                    <a:pt x="937" y="286"/>
                    <a:pt x="937" y="286"/>
                    <a:pt x="937" y="286"/>
                  </a:cubicBezTo>
                  <a:cubicBezTo>
                    <a:pt x="423" y="343"/>
                    <a:pt x="423" y="343"/>
                    <a:pt x="423" y="343"/>
                  </a:cubicBezTo>
                  <a:cubicBezTo>
                    <a:pt x="0" y="963"/>
                    <a:pt x="0" y="963"/>
                    <a:pt x="0" y="963"/>
                  </a:cubicBezTo>
                  <a:cubicBezTo>
                    <a:pt x="0" y="1038"/>
                    <a:pt x="0" y="1038"/>
                    <a:pt x="0" y="1038"/>
                  </a:cubicBezTo>
                  <a:cubicBezTo>
                    <a:pt x="0" y="1040"/>
                    <a:pt x="1" y="1042"/>
                    <a:pt x="3" y="1042"/>
                  </a:cubicBezTo>
                  <a:cubicBezTo>
                    <a:pt x="283" y="1042"/>
                    <a:pt x="283" y="1042"/>
                    <a:pt x="283" y="1042"/>
                  </a:cubicBezTo>
                  <a:cubicBezTo>
                    <a:pt x="586" y="469"/>
                    <a:pt x="586" y="469"/>
                    <a:pt x="586" y="469"/>
                  </a:cubicBezTo>
                  <a:cubicBezTo>
                    <a:pt x="1046" y="408"/>
                    <a:pt x="1046" y="408"/>
                    <a:pt x="1046" y="408"/>
                  </a:cubicBezTo>
                  <a:lnTo>
                    <a:pt x="1287" y="0"/>
                  </a:lnTo>
                  <a:close/>
                </a:path>
              </a:pathLst>
            </a:cu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51" name="Freeform 23"/>
            <p:cNvSpPr>
              <a:spLocks noChangeArrowheads="1"/>
            </p:cNvSpPr>
            <p:nvPr/>
          </p:nvSpPr>
          <p:spPr bwMode="auto">
            <a:xfrm>
              <a:off x="8114109" y="1555452"/>
              <a:ext cx="3027363" cy="3579813"/>
            </a:xfrm>
            <a:custGeom>
              <a:avLst/>
              <a:gdLst>
                <a:gd name="T0" fmla="*/ 1135 w 1135"/>
                <a:gd name="T1" fmla="*/ 185 h 1343"/>
                <a:gd name="T2" fmla="*/ 1133 w 1135"/>
                <a:gd name="T3" fmla="*/ 296 h 1343"/>
                <a:gd name="T4" fmla="*/ 1034 w 1135"/>
                <a:gd name="T5" fmla="*/ 242 h 1343"/>
                <a:gd name="T6" fmla="*/ 712 w 1135"/>
                <a:gd name="T7" fmla="*/ 857 h 1343"/>
                <a:gd name="T8" fmla="*/ 399 w 1135"/>
                <a:gd name="T9" fmla="*/ 903 h 1343"/>
                <a:gd name="T10" fmla="*/ 192 w 1135"/>
                <a:gd name="T11" fmla="*/ 1343 h 1343"/>
                <a:gd name="T12" fmla="*/ 0 w 1135"/>
                <a:gd name="T13" fmla="*/ 1343 h 1343"/>
                <a:gd name="T14" fmla="*/ 0 w 1135"/>
                <a:gd name="T15" fmla="*/ 1283 h 1343"/>
                <a:gd name="T16" fmla="*/ 287 w 1135"/>
                <a:gd name="T17" fmla="*/ 807 h 1343"/>
                <a:gd name="T18" fmla="*/ 637 w 1135"/>
                <a:gd name="T19" fmla="*/ 763 h 1343"/>
                <a:gd name="T20" fmla="*/ 965 w 1135"/>
                <a:gd name="T21" fmla="*/ 205 h 1343"/>
                <a:gd name="T22" fmla="*/ 867 w 1135"/>
                <a:gd name="T23" fmla="*/ 152 h 1343"/>
                <a:gd name="T24" fmla="*/ 1135 w 1135"/>
                <a:gd name="T25" fmla="*/ 0 h 1343"/>
                <a:gd name="T26" fmla="*/ 1135 w 1135"/>
                <a:gd name="T27" fmla="*/ 117 h 1343"/>
                <a:gd name="T28" fmla="*/ 1135 w 1135"/>
                <a:gd name="T29" fmla="*/ 185 h 1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5"/>
                <a:gd name="T46" fmla="*/ 0 h 1343"/>
                <a:gd name="T47" fmla="*/ 1135 w 1135"/>
                <a:gd name="T48" fmla="*/ 1343 h 1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5" h="1343">
                  <a:moveTo>
                    <a:pt x="1135" y="185"/>
                  </a:moveTo>
                  <a:lnTo>
                    <a:pt x="1133" y="296"/>
                  </a:lnTo>
                  <a:lnTo>
                    <a:pt x="1034" y="242"/>
                  </a:lnTo>
                  <a:lnTo>
                    <a:pt x="712" y="857"/>
                  </a:lnTo>
                  <a:lnTo>
                    <a:pt x="399" y="903"/>
                  </a:lnTo>
                  <a:lnTo>
                    <a:pt x="192" y="1343"/>
                  </a:lnTo>
                  <a:lnTo>
                    <a:pt x="0" y="1343"/>
                  </a:lnTo>
                  <a:lnTo>
                    <a:pt x="0" y="1283"/>
                  </a:lnTo>
                  <a:lnTo>
                    <a:pt x="287" y="807"/>
                  </a:lnTo>
                  <a:lnTo>
                    <a:pt x="637" y="763"/>
                  </a:lnTo>
                  <a:lnTo>
                    <a:pt x="965" y="205"/>
                  </a:lnTo>
                  <a:lnTo>
                    <a:pt x="867" y="152"/>
                  </a:lnTo>
                  <a:lnTo>
                    <a:pt x="1135" y="0"/>
                  </a:lnTo>
                  <a:lnTo>
                    <a:pt x="1135" y="117"/>
                  </a:lnTo>
                  <a:lnTo>
                    <a:pt x="1135" y="185"/>
                  </a:lnTo>
                  <a:close/>
                </a:path>
              </a:pathLst>
            </a:custGeom>
            <a:solidFill>
              <a:schemeClr val="accent2"/>
            </a:solidFill>
            <a:ln>
              <a:noFill/>
            </a:ln>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52" name="Freeform 25"/>
            <p:cNvSpPr>
              <a:spLocks noChangeArrowheads="1"/>
            </p:cNvSpPr>
            <p:nvPr/>
          </p:nvSpPr>
          <p:spPr bwMode="auto">
            <a:xfrm>
              <a:off x="10768409" y="5220990"/>
              <a:ext cx="968375" cy="822325"/>
            </a:xfrm>
            <a:custGeom>
              <a:avLst/>
              <a:gdLst>
                <a:gd name="T0" fmla="*/ 224 w 6709"/>
                <a:gd name="T1" fmla="*/ 5648 h 6535"/>
                <a:gd name="T2" fmla="*/ 6434 w 6709"/>
                <a:gd name="T3" fmla="*/ 587 h 6535"/>
                <a:gd name="T4" fmla="*/ 224 w 6709"/>
                <a:gd name="T5" fmla="*/ 5648 h 6535"/>
                <a:gd name="T6" fmla="*/ 0 60000 65536"/>
                <a:gd name="T7" fmla="*/ 0 60000 65536"/>
                <a:gd name="T8" fmla="*/ 0 60000 65536"/>
                <a:gd name="T9" fmla="*/ 0 w 6709"/>
                <a:gd name="T10" fmla="*/ 0 h 6535"/>
                <a:gd name="T11" fmla="*/ 6709 w 6709"/>
                <a:gd name="T12" fmla="*/ 6535 h 6535"/>
              </a:gdLst>
              <a:ahLst/>
              <a:cxnLst>
                <a:cxn ang="T6">
                  <a:pos x="T0" y="T1"/>
                </a:cxn>
                <a:cxn ang="T7">
                  <a:pos x="T2" y="T3"/>
                </a:cxn>
                <a:cxn ang="T8">
                  <a:pos x="T4" y="T5"/>
                </a:cxn>
              </a:cxnLst>
              <a:rect l="T9" t="T10" r="T11" b="T12"/>
              <a:pathLst>
                <a:path w="6709" h="6535">
                  <a:moveTo>
                    <a:pt x="224" y="5648"/>
                  </a:moveTo>
                  <a:cubicBezTo>
                    <a:pt x="-1276" y="2910"/>
                    <a:pt x="5226" y="-1618"/>
                    <a:pt x="6434" y="587"/>
                  </a:cubicBezTo>
                  <a:cubicBezTo>
                    <a:pt x="8087" y="3584"/>
                    <a:pt x="1835" y="8573"/>
                    <a:pt x="224" y="5648"/>
                  </a:cubicBezTo>
                  <a:close/>
                </a:path>
              </a:pathLst>
            </a:custGeom>
            <a:solidFill>
              <a:srgbClr val="4444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53" name="Freeform 26"/>
            <p:cNvSpPr>
              <a:spLocks noChangeArrowheads="1"/>
            </p:cNvSpPr>
            <p:nvPr/>
          </p:nvSpPr>
          <p:spPr bwMode="auto">
            <a:xfrm>
              <a:off x="10768409" y="5179715"/>
              <a:ext cx="906463" cy="728662"/>
            </a:xfrm>
            <a:custGeom>
              <a:avLst/>
              <a:gdLst>
                <a:gd name="T0" fmla="*/ 281 w 10435"/>
                <a:gd name="T1" fmla="*/ 8015 h 9430"/>
                <a:gd name="T2" fmla="*/ 10090 w 10435"/>
                <a:gd name="T3" fmla="*/ 931 h 9430"/>
                <a:gd name="T4" fmla="*/ 281 w 10435"/>
                <a:gd name="T5" fmla="*/ 8015 h 9430"/>
                <a:gd name="T6" fmla="*/ 0 60000 65536"/>
                <a:gd name="T7" fmla="*/ 0 60000 65536"/>
                <a:gd name="T8" fmla="*/ 0 60000 65536"/>
                <a:gd name="T9" fmla="*/ 0 w 10435"/>
                <a:gd name="T10" fmla="*/ 0 h 9430"/>
                <a:gd name="T11" fmla="*/ 10435 w 10435"/>
                <a:gd name="T12" fmla="*/ 9430 h 9430"/>
              </a:gdLst>
              <a:ahLst/>
              <a:cxnLst>
                <a:cxn ang="T6">
                  <a:pos x="T0" y="T1"/>
                </a:cxn>
                <a:cxn ang="T7">
                  <a:pos x="T2" y="T3"/>
                </a:cxn>
                <a:cxn ang="T8">
                  <a:pos x="T4" y="T5"/>
                </a:cxn>
              </a:cxnLst>
              <a:rect l="T9" t="T10" r="T11" b="T12"/>
              <a:pathLst>
                <a:path w="10435" h="9430">
                  <a:moveTo>
                    <a:pt x="281" y="8015"/>
                  </a:moveTo>
                  <a:cubicBezTo>
                    <a:pt x="-1810" y="3885"/>
                    <a:pt x="8418" y="-2377"/>
                    <a:pt x="10090" y="931"/>
                  </a:cubicBezTo>
                  <a:cubicBezTo>
                    <a:pt x="12391" y="5458"/>
                    <a:pt x="2540" y="12449"/>
                    <a:pt x="281" y="8015"/>
                  </a:cubicBezTo>
                  <a:close/>
                </a:path>
              </a:pathLst>
            </a:cu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solidFill>
                    <a:srgbClr val="000000"/>
                  </a:solidFill>
                  <a:ea typeface="微软雅黑" panose="020B0503020204020204" pitchFamily="34" charset="-122"/>
                  <a:sym typeface="Calibri" panose="020F0502020204030204" pitchFamily="34" charset="0"/>
                </a:rPr>
                <a:t>z</a:t>
              </a:r>
              <a:endParaRPr lang="en-US" altLang="zh-CN">
                <a:solidFill>
                  <a:srgbClr val="000000"/>
                </a:solidFill>
                <a:ea typeface="微软雅黑" panose="020B0503020204020204" pitchFamily="34" charset="-122"/>
                <a:sym typeface="Calibri" panose="020F0502020204030204" pitchFamily="34" charset="0"/>
              </a:endParaRPr>
            </a:p>
          </p:txBody>
        </p:sp>
        <p:sp>
          <p:nvSpPr>
            <p:cNvPr id="54" name="Freeform 27"/>
            <p:cNvSpPr>
              <a:spLocks noChangeArrowheads="1"/>
            </p:cNvSpPr>
            <p:nvPr/>
          </p:nvSpPr>
          <p:spPr bwMode="auto">
            <a:xfrm>
              <a:off x="10650934" y="4851102"/>
              <a:ext cx="1343025" cy="1350963"/>
            </a:xfrm>
            <a:custGeom>
              <a:avLst/>
              <a:gdLst>
                <a:gd name="T0" fmla="*/ 270 w 504"/>
                <a:gd name="T1" fmla="*/ 0 h 507"/>
                <a:gd name="T2" fmla="*/ 504 w 504"/>
                <a:gd name="T3" fmla="*/ 411 h 507"/>
                <a:gd name="T4" fmla="*/ 479 w 504"/>
                <a:gd name="T5" fmla="*/ 507 h 507"/>
                <a:gd name="T6" fmla="*/ 136 w 504"/>
                <a:gd name="T7" fmla="*/ 424 h 507"/>
                <a:gd name="T8" fmla="*/ 0 w 504"/>
                <a:gd name="T9" fmla="*/ 184 h 507"/>
                <a:gd name="T10" fmla="*/ 270 w 504"/>
                <a:gd name="T11" fmla="*/ 0 h 507"/>
                <a:gd name="T12" fmla="*/ 0 60000 65536"/>
                <a:gd name="T13" fmla="*/ 0 60000 65536"/>
                <a:gd name="T14" fmla="*/ 0 60000 65536"/>
                <a:gd name="T15" fmla="*/ 0 60000 65536"/>
                <a:gd name="T16" fmla="*/ 0 60000 65536"/>
                <a:gd name="T17" fmla="*/ 0 60000 65536"/>
                <a:gd name="T18" fmla="*/ 0 w 504"/>
                <a:gd name="T19" fmla="*/ 0 h 507"/>
                <a:gd name="T20" fmla="*/ 504 w 504"/>
                <a:gd name="T21" fmla="*/ 507 h 507"/>
              </a:gdLst>
              <a:ahLst/>
              <a:cxnLst>
                <a:cxn ang="T12">
                  <a:pos x="T0" y="T1"/>
                </a:cxn>
                <a:cxn ang="T13">
                  <a:pos x="T2" y="T3"/>
                </a:cxn>
                <a:cxn ang="T14">
                  <a:pos x="T4" y="T5"/>
                </a:cxn>
                <a:cxn ang="T15">
                  <a:pos x="T6" y="T7"/>
                </a:cxn>
                <a:cxn ang="T16">
                  <a:pos x="T8" y="T9"/>
                </a:cxn>
                <a:cxn ang="T17">
                  <a:pos x="T10" y="T11"/>
                </a:cxn>
              </a:cxnLst>
              <a:rect l="T18" t="T19" r="T20" b="T21"/>
              <a:pathLst>
                <a:path w="504" h="507">
                  <a:moveTo>
                    <a:pt x="270" y="0"/>
                  </a:moveTo>
                  <a:lnTo>
                    <a:pt x="504" y="411"/>
                  </a:lnTo>
                  <a:lnTo>
                    <a:pt x="479" y="507"/>
                  </a:lnTo>
                  <a:lnTo>
                    <a:pt x="136" y="424"/>
                  </a:lnTo>
                  <a:lnTo>
                    <a:pt x="0" y="184"/>
                  </a:lnTo>
                  <a:lnTo>
                    <a:pt x="270" y="0"/>
                  </a:lnTo>
                  <a:close/>
                </a:path>
              </a:pathLst>
            </a:custGeom>
            <a:solidFill>
              <a:srgbClr val="E7D1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55" name="Freeform 28"/>
            <p:cNvSpPr>
              <a:spLocks noChangeArrowheads="1"/>
            </p:cNvSpPr>
            <p:nvPr/>
          </p:nvSpPr>
          <p:spPr bwMode="auto">
            <a:xfrm>
              <a:off x="10822384" y="5079702"/>
              <a:ext cx="1204913" cy="1101725"/>
            </a:xfrm>
            <a:custGeom>
              <a:avLst/>
              <a:gdLst>
                <a:gd name="T0" fmla="*/ 373 w 664"/>
                <a:gd name="T1" fmla="*/ 0 h 607"/>
                <a:gd name="T2" fmla="*/ 664 w 664"/>
                <a:gd name="T3" fmla="*/ 515 h 607"/>
                <a:gd name="T4" fmla="*/ 640 w 664"/>
                <a:gd name="T5" fmla="*/ 607 h 607"/>
                <a:gd name="T6" fmla="*/ 430 w 664"/>
                <a:gd name="T7" fmla="*/ 238 h 607"/>
                <a:gd name="T8" fmla="*/ 62 w 664"/>
                <a:gd name="T9" fmla="*/ 424 h 607"/>
                <a:gd name="T10" fmla="*/ 0 w 664"/>
                <a:gd name="T11" fmla="*/ 323 h 607"/>
                <a:gd name="T12" fmla="*/ 332 w 664"/>
                <a:gd name="T13" fmla="*/ 158 h 607"/>
                <a:gd name="T14" fmla="*/ 373 w 664"/>
                <a:gd name="T15" fmla="*/ 0 h 607"/>
                <a:gd name="T16" fmla="*/ 0 60000 65536"/>
                <a:gd name="T17" fmla="*/ 0 60000 65536"/>
                <a:gd name="T18" fmla="*/ 0 60000 65536"/>
                <a:gd name="T19" fmla="*/ 0 60000 65536"/>
                <a:gd name="T20" fmla="*/ 0 60000 65536"/>
                <a:gd name="T21" fmla="*/ 0 60000 65536"/>
                <a:gd name="T22" fmla="*/ 0 60000 65536"/>
                <a:gd name="T23" fmla="*/ 0 60000 65536"/>
                <a:gd name="T24" fmla="*/ 0 w 664"/>
                <a:gd name="T25" fmla="*/ 0 h 607"/>
                <a:gd name="T26" fmla="*/ 664 w 664"/>
                <a:gd name="T27" fmla="*/ 607 h 6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4" h="607">
                  <a:moveTo>
                    <a:pt x="373" y="0"/>
                  </a:moveTo>
                  <a:cubicBezTo>
                    <a:pt x="664" y="515"/>
                    <a:pt x="664" y="515"/>
                    <a:pt x="664" y="515"/>
                  </a:cubicBezTo>
                  <a:cubicBezTo>
                    <a:pt x="640" y="607"/>
                    <a:pt x="640" y="607"/>
                    <a:pt x="640" y="607"/>
                  </a:cubicBezTo>
                  <a:cubicBezTo>
                    <a:pt x="430" y="238"/>
                    <a:pt x="430" y="238"/>
                    <a:pt x="430" y="238"/>
                  </a:cubicBezTo>
                  <a:cubicBezTo>
                    <a:pt x="62" y="424"/>
                    <a:pt x="62" y="424"/>
                    <a:pt x="62" y="424"/>
                  </a:cubicBezTo>
                  <a:cubicBezTo>
                    <a:pt x="0" y="323"/>
                    <a:pt x="0" y="323"/>
                    <a:pt x="0" y="323"/>
                  </a:cubicBezTo>
                  <a:cubicBezTo>
                    <a:pt x="128" y="320"/>
                    <a:pt x="244" y="290"/>
                    <a:pt x="332" y="158"/>
                  </a:cubicBezTo>
                  <a:cubicBezTo>
                    <a:pt x="368" y="105"/>
                    <a:pt x="375" y="55"/>
                    <a:pt x="373" y="0"/>
                  </a:cubicBezTo>
                  <a:close/>
                </a:path>
              </a:pathLst>
            </a:custGeom>
            <a:solidFill>
              <a:srgbClr val="D5B2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56" name="Freeform 29"/>
            <p:cNvSpPr>
              <a:spLocks noChangeArrowheads="1"/>
            </p:cNvSpPr>
            <p:nvPr/>
          </p:nvSpPr>
          <p:spPr bwMode="auto">
            <a:xfrm>
              <a:off x="10806509" y="5247977"/>
              <a:ext cx="1254125" cy="1138238"/>
            </a:xfrm>
            <a:custGeom>
              <a:avLst/>
              <a:gdLst>
                <a:gd name="T0" fmla="*/ 458 w 690"/>
                <a:gd name="T1" fmla="*/ 0 h 628"/>
                <a:gd name="T2" fmla="*/ 690 w 690"/>
                <a:gd name="T3" fmla="*/ 408 h 628"/>
                <a:gd name="T4" fmla="*/ 633 w 690"/>
                <a:gd name="T5" fmla="*/ 628 h 628"/>
                <a:gd name="T6" fmla="*/ 107 w 690"/>
                <a:gd name="T7" fmla="*/ 501 h 628"/>
                <a:gd name="T8" fmla="*/ 0 w 690"/>
                <a:gd name="T9" fmla="*/ 313 h 628"/>
                <a:gd name="T10" fmla="*/ 287 w 690"/>
                <a:gd name="T11" fmla="*/ 219 h 628"/>
                <a:gd name="T12" fmla="*/ 458 w 690"/>
                <a:gd name="T13" fmla="*/ 0 h 628"/>
                <a:gd name="T14" fmla="*/ 0 60000 65536"/>
                <a:gd name="T15" fmla="*/ 0 60000 65536"/>
                <a:gd name="T16" fmla="*/ 0 60000 65536"/>
                <a:gd name="T17" fmla="*/ 0 60000 65536"/>
                <a:gd name="T18" fmla="*/ 0 60000 65536"/>
                <a:gd name="T19" fmla="*/ 0 60000 65536"/>
                <a:gd name="T20" fmla="*/ 0 60000 65536"/>
                <a:gd name="T21" fmla="*/ 0 w 690"/>
                <a:gd name="T22" fmla="*/ 0 h 628"/>
                <a:gd name="T23" fmla="*/ 690 w 690"/>
                <a:gd name="T24" fmla="*/ 628 h 6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628">
                  <a:moveTo>
                    <a:pt x="458" y="0"/>
                  </a:moveTo>
                  <a:cubicBezTo>
                    <a:pt x="690" y="408"/>
                    <a:pt x="690" y="408"/>
                    <a:pt x="690" y="408"/>
                  </a:cubicBezTo>
                  <a:cubicBezTo>
                    <a:pt x="633" y="628"/>
                    <a:pt x="633" y="628"/>
                    <a:pt x="633" y="628"/>
                  </a:cubicBezTo>
                  <a:cubicBezTo>
                    <a:pt x="107" y="501"/>
                    <a:pt x="107" y="501"/>
                    <a:pt x="107" y="501"/>
                  </a:cubicBezTo>
                  <a:cubicBezTo>
                    <a:pt x="0" y="313"/>
                    <a:pt x="0" y="313"/>
                    <a:pt x="0" y="313"/>
                  </a:cubicBezTo>
                  <a:cubicBezTo>
                    <a:pt x="115" y="305"/>
                    <a:pt x="211" y="273"/>
                    <a:pt x="287" y="219"/>
                  </a:cubicBezTo>
                  <a:cubicBezTo>
                    <a:pt x="362" y="167"/>
                    <a:pt x="418" y="93"/>
                    <a:pt x="458" y="0"/>
                  </a:cubicBezTo>
                  <a:close/>
                </a:path>
              </a:pathLst>
            </a:custGeom>
            <a:solidFill>
              <a:srgbClr val="CFD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57" name="Freeform 31"/>
            <p:cNvSpPr>
              <a:spLocks noChangeArrowheads="1"/>
            </p:cNvSpPr>
            <p:nvPr/>
          </p:nvSpPr>
          <p:spPr bwMode="auto">
            <a:xfrm>
              <a:off x="9727009" y="4479627"/>
              <a:ext cx="889000" cy="946150"/>
            </a:xfrm>
            <a:custGeom>
              <a:avLst/>
              <a:gdLst>
                <a:gd name="T0" fmla="*/ 33 w 491"/>
                <a:gd name="T1" fmla="*/ 35 h 522"/>
                <a:gd name="T2" fmla="*/ 18 w 491"/>
                <a:gd name="T3" fmla="*/ 110 h 522"/>
                <a:gd name="T4" fmla="*/ 213 w 491"/>
                <a:gd name="T5" fmla="*/ 358 h 522"/>
                <a:gd name="T6" fmla="*/ 448 w 491"/>
                <a:gd name="T7" fmla="*/ 493 h 522"/>
                <a:gd name="T8" fmla="*/ 389 w 491"/>
                <a:gd name="T9" fmla="*/ 284 h 522"/>
                <a:gd name="T10" fmla="*/ 229 w 491"/>
                <a:gd name="T11" fmla="*/ 90 h 522"/>
                <a:gd name="T12" fmla="*/ 33 w 491"/>
                <a:gd name="T13" fmla="*/ 35 h 522"/>
                <a:gd name="T14" fmla="*/ 0 60000 65536"/>
                <a:gd name="T15" fmla="*/ 0 60000 65536"/>
                <a:gd name="T16" fmla="*/ 0 60000 65536"/>
                <a:gd name="T17" fmla="*/ 0 60000 65536"/>
                <a:gd name="T18" fmla="*/ 0 60000 65536"/>
                <a:gd name="T19" fmla="*/ 0 60000 65536"/>
                <a:gd name="T20" fmla="*/ 0 60000 65536"/>
                <a:gd name="T21" fmla="*/ 0 w 491"/>
                <a:gd name="T22" fmla="*/ 0 h 522"/>
                <a:gd name="T23" fmla="*/ 491 w 491"/>
                <a:gd name="T24" fmla="*/ 522 h 5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1" h="522">
                  <a:moveTo>
                    <a:pt x="33" y="35"/>
                  </a:moveTo>
                  <a:cubicBezTo>
                    <a:pt x="8" y="52"/>
                    <a:pt x="0" y="87"/>
                    <a:pt x="18" y="110"/>
                  </a:cubicBezTo>
                  <a:cubicBezTo>
                    <a:pt x="213" y="358"/>
                    <a:pt x="213" y="358"/>
                    <a:pt x="213" y="358"/>
                  </a:cubicBezTo>
                  <a:cubicBezTo>
                    <a:pt x="245" y="399"/>
                    <a:pt x="405" y="522"/>
                    <a:pt x="448" y="493"/>
                  </a:cubicBezTo>
                  <a:cubicBezTo>
                    <a:pt x="491" y="465"/>
                    <a:pt x="421" y="324"/>
                    <a:pt x="389" y="284"/>
                  </a:cubicBezTo>
                  <a:cubicBezTo>
                    <a:pt x="229" y="90"/>
                    <a:pt x="229" y="90"/>
                    <a:pt x="229" y="90"/>
                  </a:cubicBezTo>
                  <a:cubicBezTo>
                    <a:pt x="175" y="25"/>
                    <a:pt x="86" y="0"/>
                    <a:pt x="33" y="35"/>
                  </a:cubicBezTo>
                  <a:close/>
                </a:path>
              </a:pathLst>
            </a:custGeom>
            <a:solidFill>
              <a:srgbClr val="D5B2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58" name="Freeform 32"/>
            <p:cNvSpPr>
              <a:spLocks noChangeArrowheads="1"/>
            </p:cNvSpPr>
            <p:nvPr/>
          </p:nvSpPr>
          <p:spPr bwMode="auto">
            <a:xfrm>
              <a:off x="9733359" y="4582815"/>
              <a:ext cx="207963" cy="214312"/>
            </a:xfrm>
            <a:custGeom>
              <a:avLst/>
              <a:gdLst>
                <a:gd name="T0" fmla="*/ 69 w 114"/>
                <a:gd name="T1" fmla="*/ 117 h 117"/>
                <a:gd name="T2" fmla="*/ 114 w 114"/>
                <a:gd name="T3" fmla="*/ 49 h 117"/>
                <a:gd name="T4" fmla="*/ 0 w 114"/>
                <a:gd name="T5" fmla="*/ 27 h 117"/>
                <a:gd name="T6" fmla="*/ 69 w 114"/>
                <a:gd name="T7" fmla="*/ 117 h 117"/>
                <a:gd name="T8" fmla="*/ 0 60000 65536"/>
                <a:gd name="T9" fmla="*/ 0 60000 65536"/>
                <a:gd name="T10" fmla="*/ 0 60000 65536"/>
                <a:gd name="T11" fmla="*/ 0 60000 65536"/>
                <a:gd name="T12" fmla="*/ 0 w 114"/>
                <a:gd name="T13" fmla="*/ 0 h 117"/>
                <a:gd name="T14" fmla="*/ 114 w 114"/>
                <a:gd name="T15" fmla="*/ 117 h 117"/>
              </a:gdLst>
              <a:ahLst/>
              <a:cxnLst>
                <a:cxn ang="T8">
                  <a:pos x="T0" y="T1"/>
                </a:cxn>
                <a:cxn ang="T9">
                  <a:pos x="T2" y="T3"/>
                </a:cxn>
                <a:cxn ang="T10">
                  <a:pos x="T4" y="T5"/>
                </a:cxn>
                <a:cxn ang="T11">
                  <a:pos x="T6" y="T7"/>
                </a:cxn>
              </a:cxnLst>
              <a:rect l="T12" t="T13" r="T14" b="T15"/>
              <a:pathLst>
                <a:path w="114" h="117">
                  <a:moveTo>
                    <a:pt x="69" y="117"/>
                  </a:moveTo>
                  <a:cubicBezTo>
                    <a:pt x="97" y="87"/>
                    <a:pt x="101" y="77"/>
                    <a:pt x="114" y="49"/>
                  </a:cubicBezTo>
                  <a:cubicBezTo>
                    <a:pt x="87" y="9"/>
                    <a:pt x="22" y="0"/>
                    <a:pt x="0" y="27"/>
                  </a:cubicBezTo>
                  <a:cubicBezTo>
                    <a:pt x="5" y="48"/>
                    <a:pt x="54" y="104"/>
                    <a:pt x="69" y="117"/>
                  </a:cubicBezTo>
                  <a:close/>
                </a:path>
              </a:pathLst>
            </a:custGeom>
            <a:solidFill>
              <a:srgbClr val="E0BF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59" name="Freeform 33"/>
            <p:cNvSpPr>
              <a:spLocks noChangeArrowheads="1"/>
            </p:cNvSpPr>
            <p:nvPr/>
          </p:nvSpPr>
          <p:spPr bwMode="auto">
            <a:xfrm>
              <a:off x="9574609" y="3535065"/>
              <a:ext cx="1949450" cy="2095500"/>
            </a:xfrm>
            <a:custGeom>
              <a:avLst/>
              <a:gdLst>
                <a:gd name="T0" fmla="*/ 230 w 1075"/>
                <a:gd name="T1" fmla="*/ 102 h 1155"/>
                <a:gd name="T2" fmla="*/ 341 w 1075"/>
                <a:gd name="T3" fmla="*/ 330 h 1155"/>
                <a:gd name="T4" fmla="*/ 514 w 1075"/>
                <a:gd name="T5" fmla="*/ 306 h 1155"/>
                <a:gd name="T6" fmla="*/ 677 w 1075"/>
                <a:gd name="T7" fmla="*/ 255 h 1155"/>
                <a:gd name="T8" fmla="*/ 845 w 1075"/>
                <a:gd name="T9" fmla="*/ 244 h 1155"/>
                <a:gd name="T10" fmla="*/ 1021 w 1075"/>
                <a:gd name="T11" fmla="*/ 596 h 1155"/>
                <a:gd name="T12" fmla="*/ 1029 w 1075"/>
                <a:gd name="T13" fmla="*/ 992 h 1155"/>
                <a:gd name="T14" fmla="*/ 859 w 1075"/>
                <a:gd name="T15" fmla="*/ 1027 h 1155"/>
                <a:gd name="T16" fmla="*/ 638 w 1075"/>
                <a:gd name="T17" fmla="*/ 1092 h 1155"/>
                <a:gd name="T18" fmla="*/ 472 w 1075"/>
                <a:gd name="T19" fmla="*/ 969 h 1155"/>
                <a:gd name="T20" fmla="*/ 64 w 1075"/>
                <a:gd name="T21" fmla="*/ 183 h 1155"/>
                <a:gd name="T22" fmla="*/ 230 w 1075"/>
                <a:gd name="T23" fmla="*/ 102 h 11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5"/>
                <a:gd name="T37" fmla="*/ 0 h 1155"/>
                <a:gd name="T38" fmla="*/ 1075 w 1075"/>
                <a:gd name="T39" fmla="*/ 1155 h 11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5" h="1155">
                  <a:moveTo>
                    <a:pt x="230" y="102"/>
                  </a:moveTo>
                  <a:cubicBezTo>
                    <a:pt x="341" y="330"/>
                    <a:pt x="341" y="330"/>
                    <a:pt x="341" y="330"/>
                  </a:cubicBezTo>
                  <a:cubicBezTo>
                    <a:pt x="352" y="253"/>
                    <a:pt x="468" y="235"/>
                    <a:pt x="514" y="306"/>
                  </a:cubicBezTo>
                  <a:cubicBezTo>
                    <a:pt x="514" y="225"/>
                    <a:pt x="623" y="199"/>
                    <a:pt x="677" y="255"/>
                  </a:cubicBezTo>
                  <a:cubicBezTo>
                    <a:pt x="689" y="180"/>
                    <a:pt x="806" y="168"/>
                    <a:pt x="845" y="244"/>
                  </a:cubicBezTo>
                  <a:cubicBezTo>
                    <a:pt x="1021" y="596"/>
                    <a:pt x="1021" y="596"/>
                    <a:pt x="1021" y="596"/>
                  </a:cubicBezTo>
                  <a:cubicBezTo>
                    <a:pt x="1075" y="704"/>
                    <a:pt x="1058" y="918"/>
                    <a:pt x="1029" y="992"/>
                  </a:cubicBezTo>
                  <a:cubicBezTo>
                    <a:pt x="1001" y="1061"/>
                    <a:pt x="904" y="994"/>
                    <a:pt x="859" y="1027"/>
                  </a:cubicBezTo>
                  <a:cubicBezTo>
                    <a:pt x="783" y="1081"/>
                    <a:pt x="745" y="1155"/>
                    <a:pt x="638" y="1092"/>
                  </a:cubicBezTo>
                  <a:cubicBezTo>
                    <a:pt x="560" y="1046"/>
                    <a:pt x="499" y="1021"/>
                    <a:pt x="472" y="969"/>
                  </a:cubicBezTo>
                  <a:cubicBezTo>
                    <a:pt x="64" y="183"/>
                    <a:pt x="64" y="183"/>
                    <a:pt x="64" y="183"/>
                  </a:cubicBezTo>
                  <a:cubicBezTo>
                    <a:pt x="0" y="60"/>
                    <a:pt x="180" y="0"/>
                    <a:pt x="230" y="102"/>
                  </a:cubicBezTo>
                  <a:close/>
                </a:path>
              </a:pathLst>
            </a:custGeom>
            <a:solidFill>
              <a:srgbClr val="E7D1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60" name="Freeform 34"/>
            <p:cNvSpPr>
              <a:spLocks noChangeArrowheads="1"/>
            </p:cNvSpPr>
            <p:nvPr/>
          </p:nvSpPr>
          <p:spPr bwMode="auto">
            <a:xfrm>
              <a:off x="9644459" y="3596977"/>
              <a:ext cx="342900" cy="319088"/>
            </a:xfrm>
            <a:custGeom>
              <a:avLst/>
              <a:gdLst>
                <a:gd name="T0" fmla="*/ 171 w 190"/>
                <a:gd name="T1" fmla="*/ 75 h 177"/>
                <a:gd name="T2" fmla="*/ 190 w 190"/>
                <a:gd name="T3" fmla="*/ 115 h 177"/>
                <a:gd name="T4" fmla="*/ 63 w 190"/>
                <a:gd name="T5" fmla="*/ 177 h 177"/>
                <a:gd name="T6" fmla="*/ 45 w 190"/>
                <a:gd name="T7" fmla="*/ 140 h 177"/>
                <a:gd name="T8" fmla="*/ 171 w 190"/>
                <a:gd name="T9" fmla="*/ 75 h 177"/>
                <a:gd name="T10" fmla="*/ 0 60000 65536"/>
                <a:gd name="T11" fmla="*/ 0 60000 65536"/>
                <a:gd name="T12" fmla="*/ 0 60000 65536"/>
                <a:gd name="T13" fmla="*/ 0 60000 65536"/>
                <a:gd name="T14" fmla="*/ 0 60000 65536"/>
                <a:gd name="T15" fmla="*/ 0 w 190"/>
                <a:gd name="T16" fmla="*/ 0 h 177"/>
                <a:gd name="T17" fmla="*/ 190 w 190"/>
                <a:gd name="T18" fmla="*/ 177 h 177"/>
              </a:gdLst>
              <a:ahLst/>
              <a:cxnLst>
                <a:cxn ang="T10">
                  <a:pos x="T0" y="T1"/>
                </a:cxn>
                <a:cxn ang="T11">
                  <a:pos x="T2" y="T3"/>
                </a:cxn>
                <a:cxn ang="T12">
                  <a:pos x="T4" y="T5"/>
                </a:cxn>
                <a:cxn ang="T13">
                  <a:pos x="T6" y="T7"/>
                </a:cxn>
                <a:cxn ang="T14">
                  <a:pos x="T8" y="T9"/>
                </a:cxn>
              </a:cxnLst>
              <a:rect l="T15" t="T16" r="T17" b="T18"/>
              <a:pathLst>
                <a:path w="190" h="177">
                  <a:moveTo>
                    <a:pt x="171" y="75"/>
                  </a:moveTo>
                  <a:cubicBezTo>
                    <a:pt x="190" y="115"/>
                    <a:pt x="190" y="115"/>
                    <a:pt x="190" y="115"/>
                  </a:cubicBezTo>
                  <a:cubicBezTo>
                    <a:pt x="161" y="144"/>
                    <a:pt x="115" y="169"/>
                    <a:pt x="63" y="177"/>
                  </a:cubicBezTo>
                  <a:cubicBezTo>
                    <a:pt x="45" y="140"/>
                    <a:pt x="45" y="140"/>
                    <a:pt x="45" y="140"/>
                  </a:cubicBezTo>
                  <a:cubicBezTo>
                    <a:pt x="0" y="49"/>
                    <a:pt x="133" y="0"/>
                    <a:pt x="171" y="75"/>
                  </a:cubicBezTo>
                  <a:close/>
                </a:path>
              </a:pathLst>
            </a:custGeom>
            <a:solidFill>
              <a:srgbClr val="F7EC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61" name="Freeform 35"/>
            <p:cNvSpPr>
              <a:spLocks noChangeArrowheads="1"/>
            </p:cNvSpPr>
            <p:nvPr/>
          </p:nvSpPr>
          <p:spPr bwMode="auto">
            <a:xfrm>
              <a:off x="10773172" y="3971627"/>
              <a:ext cx="149225" cy="242888"/>
            </a:xfrm>
            <a:custGeom>
              <a:avLst/>
              <a:gdLst>
                <a:gd name="T0" fmla="*/ 83 w 83"/>
                <a:gd name="T1" fmla="*/ 133 h 133"/>
                <a:gd name="T2" fmla="*/ 19 w 83"/>
                <a:gd name="T3" fmla="*/ 0 h 133"/>
                <a:gd name="T4" fmla="*/ 16 w 83"/>
                <a:gd name="T5" fmla="*/ 12 h 133"/>
                <a:gd name="T6" fmla="*/ 0 w 83"/>
                <a:gd name="T7" fmla="*/ 0 h 133"/>
                <a:gd name="T8" fmla="*/ 83 w 83"/>
                <a:gd name="T9" fmla="*/ 133 h 133"/>
                <a:gd name="T10" fmla="*/ 0 60000 65536"/>
                <a:gd name="T11" fmla="*/ 0 60000 65536"/>
                <a:gd name="T12" fmla="*/ 0 60000 65536"/>
                <a:gd name="T13" fmla="*/ 0 60000 65536"/>
                <a:gd name="T14" fmla="*/ 0 60000 65536"/>
                <a:gd name="T15" fmla="*/ 0 w 83"/>
                <a:gd name="T16" fmla="*/ 0 h 133"/>
                <a:gd name="T17" fmla="*/ 83 w 83"/>
                <a:gd name="T18" fmla="*/ 133 h 133"/>
              </a:gdLst>
              <a:ahLst/>
              <a:cxnLst>
                <a:cxn ang="T10">
                  <a:pos x="T0" y="T1"/>
                </a:cxn>
                <a:cxn ang="T11">
                  <a:pos x="T2" y="T3"/>
                </a:cxn>
                <a:cxn ang="T12">
                  <a:pos x="T4" y="T5"/>
                </a:cxn>
                <a:cxn ang="T13">
                  <a:pos x="T6" y="T7"/>
                </a:cxn>
                <a:cxn ang="T14">
                  <a:pos x="T8" y="T9"/>
                </a:cxn>
              </a:cxnLst>
              <a:rect l="T15" t="T16" r="T17" b="T18"/>
              <a:pathLst>
                <a:path w="83" h="133">
                  <a:moveTo>
                    <a:pt x="83" y="133"/>
                  </a:moveTo>
                  <a:cubicBezTo>
                    <a:pt x="83" y="133"/>
                    <a:pt x="49" y="62"/>
                    <a:pt x="19" y="0"/>
                  </a:cubicBezTo>
                  <a:cubicBezTo>
                    <a:pt x="17" y="4"/>
                    <a:pt x="16" y="8"/>
                    <a:pt x="16" y="12"/>
                  </a:cubicBezTo>
                  <a:cubicBezTo>
                    <a:pt x="11" y="8"/>
                    <a:pt x="6" y="3"/>
                    <a:pt x="0" y="0"/>
                  </a:cubicBezTo>
                  <a:cubicBezTo>
                    <a:pt x="37" y="60"/>
                    <a:pt x="83" y="133"/>
                    <a:pt x="83" y="133"/>
                  </a:cubicBezTo>
                  <a:close/>
                </a:path>
              </a:pathLst>
            </a:custGeom>
            <a:solidFill>
              <a:srgbClr val="D5B2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62" name="Freeform 36"/>
            <p:cNvSpPr>
              <a:spLocks noChangeArrowheads="1"/>
            </p:cNvSpPr>
            <p:nvPr/>
          </p:nvSpPr>
          <p:spPr bwMode="auto">
            <a:xfrm>
              <a:off x="10184209" y="4111327"/>
              <a:ext cx="171450" cy="347663"/>
            </a:xfrm>
            <a:custGeom>
              <a:avLst/>
              <a:gdLst>
                <a:gd name="T0" fmla="*/ 0 w 94"/>
                <a:gd name="T1" fmla="*/ 20 h 191"/>
                <a:gd name="T2" fmla="*/ 6 w 94"/>
                <a:gd name="T3" fmla="*/ 0 h 191"/>
                <a:gd name="T4" fmla="*/ 94 w 94"/>
                <a:gd name="T5" fmla="*/ 191 h 191"/>
                <a:gd name="T6" fmla="*/ 0 w 94"/>
                <a:gd name="T7" fmla="*/ 22 h 191"/>
                <a:gd name="T8" fmla="*/ 0 w 94"/>
                <a:gd name="T9" fmla="*/ 20 h 191"/>
                <a:gd name="T10" fmla="*/ 0 60000 65536"/>
                <a:gd name="T11" fmla="*/ 0 60000 65536"/>
                <a:gd name="T12" fmla="*/ 0 60000 65536"/>
                <a:gd name="T13" fmla="*/ 0 60000 65536"/>
                <a:gd name="T14" fmla="*/ 0 60000 65536"/>
                <a:gd name="T15" fmla="*/ 0 w 94"/>
                <a:gd name="T16" fmla="*/ 0 h 191"/>
                <a:gd name="T17" fmla="*/ 94 w 94"/>
                <a:gd name="T18" fmla="*/ 191 h 191"/>
              </a:gdLst>
              <a:ahLst/>
              <a:cxnLst>
                <a:cxn ang="T10">
                  <a:pos x="T0" y="T1"/>
                </a:cxn>
                <a:cxn ang="T11">
                  <a:pos x="T2" y="T3"/>
                </a:cxn>
                <a:cxn ang="T12">
                  <a:pos x="T4" y="T5"/>
                </a:cxn>
                <a:cxn ang="T13">
                  <a:pos x="T6" y="T7"/>
                </a:cxn>
                <a:cxn ang="T14">
                  <a:pos x="T8" y="T9"/>
                </a:cxn>
              </a:cxnLst>
              <a:rect l="T15" t="T16" r="T17" b="T18"/>
              <a:pathLst>
                <a:path w="94" h="191">
                  <a:moveTo>
                    <a:pt x="0" y="20"/>
                  </a:moveTo>
                  <a:cubicBezTo>
                    <a:pt x="1" y="13"/>
                    <a:pt x="3" y="6"/>
                    <a:pt x="6" y="0"/>
                  </a:cubicBezTo>
                  <a:cubicBezTo>
                    <a:pt x="39" y="71"/>
                    <a:pt x="94" y="191"/>
                    <a:pt x="94" y="191"/>
                  </a:cubicBezTo>
                  <a:cubicBezTo>
                    <a:pt x="94" y="191"/>
                    <a:pt x="26" y="73"/>
                    <a:pt x="0" y="22"/>
                  </a:cubicBezTo>
                  <a:cubicBezTo>
                    <a:pt x="0" y="23"/>
                    <a:pt x="0" y="22"/>
                    <a:pt x="0" y="20"/>
                  </a:cubicBezTo>
                  <a:close/>
                </a:path>
              </a:pathLst>
            </a:custGeom>
            <a:solidFill>
              <a:srgbClr val="D5B2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sp>
          <p:nvSpPr>
            <p:cNvPr id="63" name="Freeform 37"/>
            <p:cNvSpPr>
              <a:spLocks noChangeArrowheads="1"/>
            </p:cNvSpPr>
            <p:nvPr/>
          </p:nvSpPr>
          <p:spPr bwMode="auto">
            <a:xfrm>
              <a:off x="10465197" y="4049415"/>
              <a:ext cx="184150" cy="298450"/>
            </a:xfrm>
            <a:custGeom>
              <a:avLst/>
              <a:gdLst>
                <a:gd name="T0" fmla="*/ 0 w 101"/>
                <a:gd name="T1" fmla="*/ 0 h 164"/>
                <a:gd name="T2" fmla="*/ 24 w 101"/>
                <a:gd name="T3" fmla="*/ 25 h 164"/>
                <a:gd name="T4" fmla="*/ 25 w 101"/>
                <a:gd name="T5" fmla="*/ 10 h 164"/>
                <a:gd name="T6" fmla="*/ 101 w 101"/>
                <a:gd name="T7" fmla="*/ 164 h 164"/>
                <a:gd name="T8" fmla="*/ 0 w 101"/>
                <a:gd name="T9" fmla="*/ 0 h 164"/>
                <a:gd name="T10" fmla="*/ 0 60000 65536"/>
                <a:gd name="T11" fmla="*/ 0 60000 65536"/>
                <a:gd name="T12" fmla="*/ 0 60000 65536"/>
                <a:gd name="T13" fmla="*/ 0 60000 65536"/>
                <a:gd name="T14" fmla="*/ 0 60000 65536"/>
                <a:gd name="T15" fmla="*/ 0 w 101"/>
                <a:gd name="T16" fmla="*/ 0 h 164"/>
                <a:gd name="T17" fmla="*/ 101 w 101"/>
                <a:gd name="T18" fmla="*/ 164 h 164"/>
              </a:gdLst>
              <a:ahLst/>
              <a:cxnLst>
                <a:cxn ang="T10">
                  <a:pos x="T0" y="T1"/>
                </a:cxn>
                <a:cxn ang="T11">
                  <a:pos x="T2" y="T3"/>
                </a:cxn>
                <a:cxn ang="T12">
                  <a:pos x="T4" y="T5"/>
                </a:cxn>
                <a:cxn ang="T13">
                  <a:pos x="T6" y="T7"/>
                </a:cxn>
                <a:cxn ang="T14">
                  <a:pos x="T8" y="T9"/>
                </a:cxn>
              </a:cxnLst>
              <a:rect l="T15" t="T16" r="T17" b="T18"/>
              <a:pathLst>
                <a:path w="101" h="164">
                  <a:moveTo>
                    <a:pt x="0" y="0"/>
                  </a:moveTo>
                  <a:cubicBezTo>
                    <a:pt x="9" y="7"/>
                    <a:pt x="17" y="15"/>
                    <a:pt x="24" y="25"/>
                  </a:cubicBezTo>
                  <a:cubicBezTo>
                    <a:pt x="24" y="20"/>
                    <a:pt x="25" y="15"/>
                    <a:pt x="25" y="10"/>
                  </a:cubicBezTo>
                  <a:cubicBezTo>
                    <a:pt x="59" y="79"/>
                    <a:pt x="101" y="164"/>
                    <a:pt x="101" y="164"/>
                  </a:cubicBezTo>
                  <a:cubicBezTo>
                    <a:pt x="101" y="164"/>
                    <a:pt x="38" y="63"/>
                    <a:pt x="0" y="0"/>
                  </a:cubicBezTo>
                  <a:close/>
                </a:path>
              </a:pathLst>
            </a:custGeom>
            <a:solidFill>
              <a:srgbClr val="D5B2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ea typeface="微软雅黑" panose="020B0503020204020204" pitchFamily="34" charset="-122"/>
                <a:sym typeface="Calibri" panose="020F0502020204030204" pitchFamily="34" charset="0"/>
              </a:endParaRPr>
            </a:p>
          </p:txBody>
        </p:sp>
      </p:grpSp>
      <p:sp>
        <p:nvSpPr>
          <p:cNvPr id="64" name="文本框 44"/>
          <p:cNvSpPr txBox="1"/>
          <p:nvPr/>
        </p:nvSpPr>
        <p:spPr>
          <a:xfrm>
            <a:off x="1140230" y="1635581"/>
            <a:ext cx="4379706" cy="1274195"/>
          </a:xfrm>
          <a:prstGeom prst="rect">
            <a:avLst/>
          </a:prstGeom>
          <a:noFill/>
        </p:spPr>
        <p:txBody>
          <a:bodyPr wrap="square" rtlCol="0">
            <a:spAutoFit/>
          </a:bodyPr>
          <a:lstStyle/>
          <a:p>
            <a:pPr>
              <a:lnSpc>
                <a:spcPct val="120000"/>
              </a:lnSpc>
            </a:pPr>
            <a:r>
              <a:rPr lang="zh-CN" altLang="en-US" sz="3200" b="1" dirty="0">
                <a:solidFill>
                  <a:schemeClr val="accent1"/>
                </a:solidFill>
                <a:latin typeface="微软雅黑" panose="020B0503020204020204" pitchFamily="34" charset="-122"/>
                <a:ea typeface="微软雅黑" panose="020B0503020204020204" pitchFamily="34" charset="-122"/>
              </a:rPr>
              <a:t>请在此处添加文字详细的标题信息</a:t>
            </a:r>
            <a:endParaRPr lang="en-US" altLang="zh-CN" sz="3200" b="1" dirty="0">
              <a:solidFill>
                <a:schemeClr val="accent1"/>
              </a:solidFill>
              <a:latin typeface="微软雅黑" panose="020B0503020204020204" pitchFamily="34" charset="-122"/>
              <a:ea typeface="微软雅黑" panose="020B0503020204020204" pitchFamily="34" charset="-122"/>
            </a:endParaRPr>
          </a:p>
        </p:txBody>
      </p:sp>
      <p:sp>
        <p:nvSpPr>
          <p:cNvPr id="65" name="矩形 64"/>
          <p:cNvSpPr/>
          <p:nvPr/>
        </p:nvSpPr>
        <p:spPr>
          <a:xfrm>
            <a:off x="1127448" y="2893488"/>
            <a:ext cx="3962821" cy="535531"/>
          </a:xfrm>
          <a:prstGeom prst="rect">
            <a:avLst/>
          </a:prstGeom>
        </p:spPr>
        <p:txBody>
          <a:bodyPr wrap="square">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燕尾形 65"/>
          <p:cNvSpPr/>
          <p:nvPr/>
        </p:nvSpPr>
        <p:spPr>
          <a:xfrm rot="5400000">
            <a:off x="1398169" y="4077090"/>
            <a:ext cx="360040" cy="57606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67" name="直接连接符 66"/>
          <p:cNvCxnSpPr/>
          <p:nvPr/>
        </p:nvCxnSpPr>
        <p:spPr>
          <a:xfrm>
            <a:off x="1578189" y="4653154"/>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1915188" y="3725242"/>
            <a:ext cx="1107977" cy="369324"/>
          </a:xfrm>
          <a:prstGeom prst="rect">
            <a:avLst/>
          </a:prstGeom>
        </p:spPr>
        <p:txBody>
          <a:bodyPr wrap="none" lIns="91431" tIns="45716" rIns="91431" bIns="45716">
            <a:spAutoFit/>
          </a:bodyPr>
          <a:lstStyle/>
          <a:p>
            <a:pPr>
              <a:spcBef>
                <a:spcPct val="0"/>
              </a:spcBef>
              <a:buFont typeface="Arial" panose="020B0604020202020204" pitchFamily="34" charset="0"/>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添加标题</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9" name="矩形 68"/>
          <p:cNvSpPr>
            <a:spLocks noChangeArrowheads="1"/>
          </p:cNvSpPr>
          <p:nvPr/>
        </p:nvSpPr>
        <p:spPr bwMode="auto">
          <a:xfrm>
            <a:off x="1902225" y="4064429"/>
            <a:ext cx="3312368"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lang="zh-CN" altLang="en-US" sz="1200" dirty="0">
              <a:solidFill>
                <a:schemeClr val="tx1">
                  <a:lumMod val="50000"/>
                  <a:lumOff val="50000"/>
                </a:schemeClr>
              </a:solidFill>
              <a:sym typeface="微软雅黑" panose="020B0503020204020204" pitchFamily="34" charset="-122"/>
            </a:endParaRPr>
          </a:p>
        </p:txBody>
      </p:sp>
      <p:sp>
        <p:nvSpPr>
          <p:cNvPr id="70" name="燕尾形 69"/>
          <p:cNvSpPr/>
          <p:nvPr/>
        </p:nvSpPr>
        <p:spPr>
          <a:xfrm rot="5400000">
            <a:off x="1398169" y="5229200"/>
            <a:ext cx="360040" cy="57606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71" name="直接连接符 70"/>
          <p:cNvCxnSpPr/>
          <p:nvPr/>
        </p:nvCxnSpPr>
        <p:spPr>
          <a:xfrm>
            <a:off x="1578189" y="5805264"/>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1915188" y="4877352"/>
            <a:ext cx="1107977" cy="369324"/>
          </a:xfrm>
          <a:prstGeom prst="rect">
            <a:avLst/>
          </a:prstGeom>
        </p:spPr>
        <p:txBody>
          <a:bodyPr wrap="none" lIns="91431" tIns="45716" rIns="91431" bIns="45716">
            <a:spAutoFit/>
          </a:bodyPr>
          <a:lstStyle/>
          <a:p>
            <a:pPr>
              <a:spcBef>
                <a:spcPct val="0"/>
              </a:spcBef>
              <a:buFont typeface="Arial" panose="020B0604020202020204" pitchFamily="34" charset="0"/>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添加标题</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3" name="矩形 47"/>
          <p:cNvSpPr>
            <a:spLocks noChangeArrowheads="1"/>
          </p:cNvSpPr>
          <p:nvPr/>
        </p:nvSpPr>
        <p:spPr bwMode="auto">
          <a:xfrm>
            <a:off x="1902225" y="5216539"/>
            <a:ext cx="3312368"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lang="zh-CN" altLang="en-US" sz="1200" dirty="0">
              <a:solidFill>
                <a:schemeClr val="tx1">
                  <a:lumMod val="50000"/>
                  <a:lumOff val="50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1000" fill="hold"/>
                                        <p:tgtEl>
                                          <p:spTgt spid="64"/>
                                        </p:tgtEl>
                                        <p:attrNameLst>
                                          <p:attrName>ppt_w</p:attrName>
                                        </p:attrNameLst>
                                      </p:cBhvr>
                                      <p:tavLst>
                                        <p:tav tm="0">
                                          <p:val>
                                            <p:strVal val="#ppt_w+.3"/>
                                          </p:val>
                                        </p:tav>
                                        <p:tav tm="100000">
                                          <p:val>
                                            <p:strVal val="#ppt_w"/>
                                          </p:val>
                                        </p:tav>
                                      </p:tavLst>
                                    </p:anim>
                                    <p:anim calcmode="lin" valueType="num">
                                      <p:cBhvr>
                                        <p:cTn id="8" dur="1000" fill="hold"/>
                                        <p:tgtEl>
                                          <p:spTgt spid="64"/>
                                        </p:tgtEl>
                                        <p:attrNameLst>
                                          <p:attrName>ppt_h</p:attrName>
                                        </p:attrNameLst>
                                      </p:cBhvr>
                                      <p:tavLst>
                                        <p:tav tm="0">
                                          <p:val>
                                            <p:strVal val="#ppt_h"/>
                                          </p:val>
                                        </p:tav>
                                        <p:tav tm="100000">
                                          <p:val>
                                            <p:strVal val="#ppt_h"/>
                                          </p:val>
                                        </p:tav>
                                      </p:tavLst>
                                    </p:anim>
                                    <p:animEffect transition="in" filter="fade">
                                      <p:cBhvr>
                                        <p:cTn id="9" dur="1000"/>
                                        <p:tgtEl>
                                          <p:spTgt spid="64"/>
                                        </p:tgtEl>
                                      </p:cBhvr>
                                    </p:animEffect>
                                  </p:childTnLst>
                                </p:cTn>
                              </p:par>
                            </p:childTnLst>
                          </p:cTn>
                        </p:par>
                        <p:par>
                          <p:cTn id="10" fill="hold">
                            <p:stCondLst>
                              <p:cond delay="2400"/>
                            </p:stCondLst>
                            <p:childTnLst>
                              <p:par>
                                <p:cTn id="11" presetID="42" presetClass="entr" presetSubtype="0" fill="hold" grpId="0" nodeType="afterEffect">
                                  <p:stCondLst>
                                    <p:cond delay="0"/>
                                  </p:stCondLst>
                                  <p:iterate type="wd">
                                    <p:tmPct val="10000"/>
                                  </p:iterate>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anim calcmode="lin" valueType="num">
                                      <p:cBhvr>
                                        <p:cTn id="14" dur="500" fill="hold"/>
                                        <p:tgtEl>
                                          <p:spTgt spid="65"/>
                                        </p:tgtEl>
                                        <p:attrNameLst>
                                          <p:attrName>ppt_x</p:attrName>
                                        </p:attrNameLst>
                                      </p:cBhvr>
                                      <p:tavLst>
                                        <p:tav tm="0">
                                          <p:val>
                                            <p:strVal val="#ppt_x"/>
                                          </p:val>
                                        </p:tav>
                                        <p:tav tm="100000">
                                          <p:val>
                                            <p:strVal val="#ppt_x"/>
                                          </p:val>
                                        </p:tav>
                                      </p:tavLst>
                                    </p:anim>
                                    <p:anim calcmode="lin" valueType="num">
                                      <p:cBhvr>
                                        <p:cTn id="15" dur="500" fill="hold"/>
                                        <p:tgtEl>
                                          <p:spTgt spid="65"/>
                                        </p:tgtEl>
                                        <p:attrNameLst>
                                          <p:attrName>ppt_y</p:attrName>
                                        </p:attrNameLst>
                                      </p:cBhvr>
                                      <p:tavLst>
                                        <p:tav tm="0">
                                          <p:val>
                                            <p:strVal val="#ppt_y+.1"/>
                                          </p:val>
                                        </p:tav>
                                        <p:tav tm="100000">
                                          <p:val>
                                            <p:strVal val="#ppt_y"/>
                                          </p:val>
                                        </p:tav>
                                      </p:tavLst>
                                    </p:anim>
                                  </p:childTnLst>
                                </p:cTn>
                              </p:par>
                            </p:childTnLst>
                          </p:cTn>
                        </p:par>
                        <p:par>
                          <p:cTn id="16" fill="hold">
                            <p:stCondLst>
                              <p:cond delay="4449"/>
                            </p:stCondLst>
                            <p:childTnLst>
                              <p:par>
                                <p:cTn id="17" presetID="47"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par>
                          <p:cTn id="22" fill="hold">
                            <p:stCondLst>
                              <p:cond delay="5449"/>
                            </p:stCondLst>
                            <p:childTnLst>
                              <p:par>
                                <p:cTn id="23" presetID="22" presetClass="entr" presetSubtype="8" fill="hold"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par>
                          <p:cTn id="26" fill="hold">
                            <p:stCondLst>
                              <p:cond delay="5949"/>
                            </p:stCondLst>
                            <p:childTnLst>
                              <p:par>
                                <p:cTn id="27" presetID="22" presetClass="entr" presetSubtype="8" fill="hold" grpId="0"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left)">
                                      <p:cBhvr>
                                        <p:cTn id="32" dur="500"/>
                                        <p:tgtEl>
                                          <p:spTgt spid="69"/>
                                        </p:tgtEl>
                                      </p:cBhvr>
                                    </p:animEffect>
                                  </p:childTnLst>
                                </p:cTn>
                              </p:par>
                            </p:childTnLst>
                          </p:cTn>
                        </p:par>
                        <p:par>
                          <p:cTn id="33" fill="hold">
                            <p:stCondLst>
                              <p:cond delay="6449"/>
                            </p:stCondLst>
                            <p:childTnLst>
                              <p:par>
                                <p:cTn id="34" presetID="47" presetClass="entr" presetSubtype="0" fill="hold" grpId="0" nodeType="after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1000"/>
                                        <p:tgtEl>
                                          <p:spTgt spid="70"/>
                                        </p:tgtEl>
                                      </p:cBhvr>
                                    </p:animEffect>
                                    <p:anim calcmode="lin" valueType="num">
                                      <p:cBhvr>
                                        <p:cTn id="37" dur="1000" fill="hold"/>
                                        <p:tgtEl>
                                          <p:spTgt spid="70"/>
                                        </p:tgtEl>
                                        <p:attrNameLst>
                                          <p:attrName>ppt_x</p:attrName>
                                        </p:attrNameLst>
                                      </p:cBhvr>
                                      <p:tavLst>
                                        <p:tav tm="0">
                                          <p:val>
                                            <p:strVal val="#ppt_x"/>
                                          </p:val>
                                        </p:tav>
                                        <p:tav tm="100000">
                                          <p:val>
                                            <p:strVal val="#ppt_x"/>
                                          </p:val>
                                        </p:tav>
                                      </p:tavLst>
                                    </p:anim>
                                    <p:anim calcmode="lin" valueType="num">
                                      <p:cBhvr>
                                        <p:cTn id="38" dur="1000" fill="hold"/>
                                        <p:tgtEl>
                                          <p:spTgt spid="70"/>
                                        </p:tgtEl>
                                        <p:attrNameLst>
                                          <p:attrName>ppt_y</p:attrName>
                                        </p:attrNameLst>
                                      </p:cBhvr>
                                      <p:tavLst>
                                        <p:tav tm="0">
                                          <p:val>
                                            <p:strVal val="#ppt_y-.1"/>
                                          </p:val>
                                        </p:tav>
                                        <p:tav tm="100000">
                                          <p:val>
                                            <p:strVal val="#ppt_y"/>
                                          </p:val>
                                        </p:tav>
                                      </p:tavLst>
                                    </p:anim>
                                  </p:childTnLst>
                                </p:cTn>
                              </p:par>
                            </p:childTnLst>
                          </p:cTn>
                        </p:par>
                        <p:par>
                          <p:cTn id="39" fill="hold">
                            <p:stCondLst>
                              <p:cond delay="7449"/>
                            </p:stCondLst>
                            <p:childTnLst>
                              <p:par>
                                <p:cTn id="40" presetID="22" presetClass="entr" presetSubtype="8"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left)">
                                      <p:cBhvr>
                                        <p:cTn id="42" dur="500"/>
                                        <p:tgtEl>
                                          <p:spTgt spid="71"/>
                                        </p:tgtEl>
                                      </p:cBhvr>
                                    </p:animEffect>
                                  </p:childTnLst>
                                </p:cTn>
                              </p:par>
                            </p:childTnLst>
                          </p:cTn>
                        </p:par>
                        <p:par>
                          <p:cTn id="43" fill="hold">
                            <p:stCondLst>
                              <p:cond delay="7949"/>
                            </p:stCondLst>
                            <p:childTnLst>
                              <p:par>
                                <p:cTn id="44" presetID="22" presetClass="entr" presetSubtype="8" fill="hold" grpId="0" nodeType="after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wipe(left)">
                                      <p:cBhvr>
                                        <p:cTn id="46" dur="500"/>
                                        <p:tgtEl>
                                          <p:spTgt spid="7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wipe(left)">
                                      <p:cBhvr>
                                        <p:cTn id="49" dur="500"/>
                                        <p:tgtEl>
                                          <p:spTgt spid="73"/>
                                        </p:tgtEl>
                                      </p:cBhvr>
                                    </p:animEffect>
                                  </p:childTnLst>
                                </p:cTn>
                              </p:par>
                            </p:childTnLst>
                          </p:cTn>
                        </p:par>
                        <p:par>
                          <p:cTn id="50" fill="hold">
                            <p:stCondLst>
                              <p:cond delay="8449"/>
                            </p:stCondLst>
                            <p:childTnLst>
                              <p:par>
                                <p:cTn id="51" presetID="42" presetClass="entr" presetSubtype="0"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animBg="1"/>
      <p:bldP spid="68" grpId="0"/>
      <p:bldP spid="69" grpId="0"/>
      <p:bldP spid="70" grpId="0" animBg="1"/>
      <p:bldP spid="72" grpId="0"/>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等腰三角形 2"/>
          <p:cNvSpPr/>
          <p:nvPr/>
        </p:nvSpPr>
        <p:spPr bwMode="auto">
          <a:xfrm rot="3036074">
            <a:off x="6177043" y="2095779"/>
            <a:ext cx="1789502" cy="2070278"/>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3"/>
          </a:solidFill>
          <a:ln w="28575">
            <a:solidFill>
              <a:srgbClr val="F8F8F8"/>
            </a:solidFill>
          </a:ln>
        </p:spPr>
        <p:txBody>
          <a:bodyPr wrap="none" anchor="ctr"/>
          <a:lstStyle/>
          <a:p>
            <a:pPr algn="ctr"/>
            <a:endParaRPr lang="zh-CN" altLang="en-US" sz="2000" kern="0">
              <a:solidFill>
                <a:schemeClr val="bg1"/>
              </a:solidFill>
              <a:latin typeface="微软雅黑" panose="020B0503020204020204" pitchFamily="34" charset="-122"/>
              <a:ea typeface="微软雅黑" panose="020B0503020204020204" pitchFamily="34" charset="-122"/>
            </a:endParaRPr>
          </a:p>
        </p:txBody>
      </p:sp>
      <p:sp>
        <p:nvSpPr>
          <p:cNvPr id="97" name="TextBox 96"/>
          <p:cNvSpPr txBox="1"/>
          <p:nvPr/>
        </p:nvSpPr>
        <p:spPr>
          <a:xfrm>
            <a:off x="6469509" y="2901137"/>
            <a:ext cx="1083423" cy="621457"/>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dirty="0">
                <a:solidFill>
                  <a:schemeClr val="bg1"/>
                </a:solidFill>
              </a:rPr>
              <a:t>宏观利好</a:t>
            </a:r>
            <a:endParaRPr lang="en-US" altLang="zh-CN" dirty="0">
              <a:solidFill>
                <a:schemeClr val="bg1"/>
              </a:solidFill>
            </a:endParaRPr>
          </a:p>
          <a:p>
            <a:r>
              <a:rPr lang="zh-CN" altLang="en-US" dirty="0">
                <a:solidFill>
                  <a:schemeClr val="bg1"/>
                </a:solidFill>
              </a:rPr>
              <a:t>表现一</a:t>
            </a:r>
            <a:endParaRPr lang="zh-CN" altLang="en-US" dirty="0">
              <a:solidFill>
                <a:schemeClr val="bg1"/>
              </a:solidFill>
            </a:endParaRPr>
          </a:p>
        </p:txBody>
      </p:sp>
      <p:sp>
        <p:nvSpPr>
          <p:cNvPr id="98" name="等腰三角形 2"/>
          <p:cNvSpPr/>
          <p:nvPr/>
        </p:nvSpPr>
        <p:spPr bwMode="auto">
          <a:xfrm rot="8763501">
            <a:off x="5032263" y="3352943"/>
            <a:ext cx="1789269" cy="2070548"/>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4"/>
          </a:solidFill>
          <a:ln w="28575">
            <a:solidFill>
              <a:srgbClr val="F8F8F8"/>
            </a:solidFill>
          </a:ln>
        </p:spPr>
        <p:txBody>
          <a:bodyPr wrap="none" anchor="ctr"/>
          <a:lstStyle/>
          <a:p>
            <a:pPr algn="ctr"/>
            <a:endParaRPr lang="zh-CN" altLang="en-US" sz="2000" kern="0">
              <a:solidFill>
                <a:schemeClr val="bg1"/>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5282456" y="4069752"/>
            <a:ext cx="1083423" cy="621457"/>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dirty="0">
                <a:solidFill>
                  <a:schemeClr val="bg1"/>
                </a:solidFill>
              </a:rPr>
              <a:t>宏观利好</a:t>
            </a:r>
            <a:endParaRPr lang="en-US" altLang="zh-CN" dirty="0">
              <a:solidFill>
                <a:schemeClr val="bg1"/>
              </a:solidFill>
            </a:endParaRPr>
          </a:p>
          <a:p>
            <a:r>
              <a:rPr lang="zh-CN" altLang="en-US" dirty="0">
                <a:solidFill>
                  <a:schemeClr val="bg1"/>
                </a:solidFill>
              </a:rPr>
              <a:t>表现二</a:t>
            </a:r>
            <a:endParaRPr lang="zh-CN" altLang="en-US" dirty="0">
              <a:solidFill>
                <a:schemeClr val="bg1"/>
              </a:solidFill>
            </a:endParaRPr>
          </a:p>
        </p:txBody>
      </p:sp>
      <p:sp>
        <p:nvSpPr>
          <p:cNvPr id="100" name="等腰三角形 2"/>
          <p:cNvSpPr/>
          <p:nvPr/>
        </p:nvSpPr>
        <p:spPr bwMode="auto">
          <a:xfrm rot="16474575">
            <a:off x="4507450" y="1667966"/>
            <a:ext cx="1789502" cy="2070278"/>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2"/>
          </a:solidFill>
          <a:ln w="28575">
            <a:solidFill>
              <a:srgbClr val="F8F8F8"/>
            </a:solidFill>
          </a:ln>
        </p:spPr>
        <p:txBody>
          <a:bodyPr wrap="none" anchor="ctr"/>
          <a:lstStyle/>
          <a:p>
            <a:pPr algn="ctr"/>
            <a:endParaRPr lang="zh-CN" altLang="en-US" sz="2000" kern="0">
              <a:solidFill>
                <a:schemeClr val="bg1"/>
              </a:solidFill>
              <a:latin typeface="微软雅黑" panose="020B0503020204020204" pitchFamily="34" charset="-122"/>
              <a:ea typeface="微软雅黑" panose="020B0503020204020204" pitchFamily="34" charset="-122"/>
            </a:endParaRPr>
          </a:p>
        </p:txBody>
      </p:sp>
      <p:sp>
        <p:nvSpPr>
          <p:cNvPr id="101" name="TextBox 100"/>
          <p:cNvSpPr txBox="1"/>
          <p:nvPr/>
        </p:nvSpPr>
        <p:spPr>
          <a:xfrm>
            <a:off x="5009199" y="2355037"/>
            <a:ext cx="1083423" cy="621457"/>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dirty="0">
                <a:solidFill>
                  <a:schemeClr val="bg1"/>
                </a:solidFill>
              </a:rPr>
              <a:t>宏观利好</a:t>
            </a:r>
            <a:endParaRPr lang="en-US" altLang="zh-CN" dirty="0">
              <a:solidFill>
                <a:schemeClr val="bg1"/>
              </a:solidFill>
            </a:endParaRPr>
          </a:p>
          <a:p>
            <a:r>
              <a:rPr lang="zh-CN" altLang="en-US" dirty="0">
                <a:solidFill>
                  <a:schemeClr val="bg1"/>
                </a:solidFill>
              </a:rPr>
              <a:t>表现三</a:t>
            </a:r>
            <a:endParaRPr lang="zh-CN" altLang="en-US" dirty="0">
              <a:solidFill>
                <a:schemeClr val="bg1"/>
              </a:solidFill>
            </a:endParaRPr>
          </a:p>
        </p:txBody>
      </p:sp>
      <p:sp>
        <p:nvSpPr>
          <p:cNvPr id="102" name="TextBox 101"/>
          <p:cNvSpPr txBox="1"/>
          <p:nvPr/>
        </p:nvSpPr>
        <p:spPr>
          <a:xfrm>
            <a:off x="1532160" y="1569368"/>
            <a:ext cx="1709122" cy="369332"/>
          </a:xfrm>
          <a:prstGeom prst="rect">
            <a:avLst/>
          </a:prstGeom>
          <a:noFill/>
        </p:spPr>
        <p:txBody>
          <a:bodyPr wrap="none" rtlCol="0">
            <a:spAutoFit/>
          </a:bodyPr>
          <a:lstStyle/>
          <a:p>
            <a:r>
              <a:rPr lang="en-US" altLang="zh-CN" b="1" dirty="0">
                <a:solidFill>
                  <a:schemeClr val="tx1">
                    <a:lumMod val="50000"/>
                    <a:lumOff val="50000"/>
                  </a:schemeClr>
                </a:solidFill>
                <a:latin typeface="+mj-ea"/>
                <a:ea typeface="+mj-ea"/>
              </a:rPr>
              <a:t>■</a:t>
            </a:r>
            <a:r>
              <a:rPr lang="zh-CN" altLang="en-US" b="1" dirty="0">
                <a:solidFill>
                  <a:schemeClr val="tx1">
                    <a:lumMod val="50000"/>
                    <a:lumOff val="50000"/>
                  </a:schemeClr>
                </a:solidFill>
                <a:latin typeface="+mj-ea"/>
                <a:ea typeface="+mj-ea"/>
              </a:rPr>
              <a:t>请输入您标题</a:t>
            </a:r>
            <a:endParaRPr lang="zh-CN" altLang="en-US" b="1" dirty="0">
              <a:solidFill>
                <a:schemeClr val="tx1">
                  <a:lumMod val="50000"/>
                  <a:lumOff val="50000"/>
                </a:schemeClr>
              </a:solidFill>
              <a:latin typeface="+mj-ea"/>
              <a:ea typeface="+mj-ea"/>
            </a:endParaRPr>
          </a:p>
        </p:txBody>
      </p:sp>
      <p:sp>
        <p:nvSpPr>
          <p:cNvPr id="103" name="TextBox 102"/>
          <p:cNvSpPr txBox="1"/>
          <p:nvPr/>
        </p:nvSpPr>
        <p:spPr>
          <a:xfrm>
            <a:off x="1532161" y="1878456"/>
            <a:ext cx="2766822" cy="830997"/>
          </a:xfrm>
          <a:prstGeom prst="rect">
            <a:avLst/>
          </a:prstGeom>
          <a:noFill/>
        </p:spPr>
        <p:txBody>
          <a:bodyPr wrap="square" rtlCol="0">
            <a:spAutoFit/>
          </a:bodyPr>
          <a:lstStyle/>
          <a:p>
            <a:r>
              <a:rPr lang="zh-CN" altLang="en-US" sz="1200" dirty="0">
                <a:solidFill>
                  <a:schemeClr val="tx1">
                    <a:lumMod val="50000"/>
                    <a:lumOff val="50000"/>
                  </a:schemeClr>
                </a:solidFill>
                <a:latin typeface="+mn-ea"/>
              </a:rPr>
              <a:t>这里可以输入可长可短的段落文字这里可以输入可长可短的段落文字这里可以输入可长可短的段落文字这里可以输入可长可</a:t>
            </a:r>
            <a:endParaRPr lang="zh-CN" altLang="en-US" sz="1200" dirty="0">
              <a:solidFill>
                <a:schemeClr val="tx1">
                  <a:lumMod val="50000"/>
                  <a:lumOff val="50000"/>
                </a:schemeClr>
              </a:solidFill>
              <a:latin typeface="+mn-ea"/>
            </a:endParaRPr>
          </a:p>
        </p:txBody>
      </p:sp>
      <p:sp>
        <p:nvSpPr>
          <p:cNvPr id="104" name="TextBox 103"/>
          <p:cNvSpPr txBox="1"/>
          <p:nvPr/>
        </p:nvSpPr>
        <p:spPr>
          <a:xfrm>
            <a:off x="8250055" y="1253559"/>
            <a:ext cx="1709122" cy="369332"/>
          </a:xfrm>
          <a:prstGeom prst="rect">
            <a:avLst/>
          </a:prstGeom>
          <a:noFill/>
        </p:spPr>
        <p:txBody>
          <a:bodyPr wrap="none" rtlCol="0">
            <a:spAutoFit/>
          </a:bodyPr>
          <a:lstStyle/>
          <a:p>
            <a:r>
              <a:rPr lang="en-US" altLang="zh-CN" b="1" dirty="0">
                <a:solidFill>
                  <a:schemeClr val="tx1">
                    <a:lumMod val="50000"/>
                    <a:lumOff val="50000"/>
                  </a:schemeClr>
                </a:solidFill>
                <a:latin typeface="+mj-ea"/>
                <a:ea typeface="+mj-ea"/>
              </a:rPr>
              <a:t>■</a:t>
            </a:r>
            <a:r>
              <a:rPr lang="zh-CN" altLang="en-US" b="1" dirty="0">
                <a:solidFill>
                  <a:schemeClr val="tx1">
                    <a:lumMod val="50000"/>
                    <a:lumOff val="50000"/>
                  </a:schemeClr>
                </a:solidFill>
                <a:latin typeface="+mj-ea"/>
                <a:ea typeface="+mj-ea"/>
              </a:rPr>
              <a:t>请输入您标题</a:t>
            </a:r>
            <a:endParaRPr lang="zh-CN" altLang="en-US" b="1" dirty="0">
              <a:solidFill>
                <a:schemeClr val="tx1">
                  <a:lumMod val="50000"/>
                  <a:lumOff val="50000"/>
                </a:schemeClr>
              </a:solidFill>
              <a:latin typeface="+mj-ea"/>
              <a:ea typeface="+mj-ea"/>
            </a:endParaRPr>
          </a:p>
        </p:txBody>
      </p:sp>
      <p:sp>
        <p:nvSpPr>
          <p:cNvPr id="105" name="TextBox 104"/>
          <p:cNvSpPr txBox="1"/>
          <p:nvPr/>
        </p:nvSpPr>
        <p:spPr>
          <a:xfrm>
            <a:off x="8250056" y="3158381"/>
            <a:ext cx="2766822" cy="830997"/>
          </a:xfrm>
          <a:prstGeom prst="rect">
            <a:avLst/>
          </a:prstGeom>
          <a:noFill/>
        </p:spPr>
        <p:txBody>
          <a:bodyPr wrap="square" rtlCol="0">
            <a:spAutoFit/>
          </a:bodyPr>
          <a:lstStyle/>
          <a:p>
            <a:r>
              <a:rPr lang="zh-CN" altLang="en-US" sz="1200" dirty="0">
                <a:solidFill>
                  <a:schemeClr val="tx1">
                    <a:lumMod val="50000"/>
                    <a:lumOff val="50000"/>
                  </a:schemeClr>
                </a:solidFill>
                <a:latin typeface="+mn-ea"/>
              </a:rPr>
              <a:t>这里可以输入可长可短的段落文字这里可以输入可长可短的段落文字这里可以输入可长可短的段落文字这里可以输入可长可</a:t>
            </a:r>
            <a:endParaRPr lang="zh-CN" altLang="en-US" sz="1200" dirty="0">
              <a:solidFill>
                <a:schemeClr val="tx1">
                  <a:lumMod val="50000"/>
                  <a:lumOff val="50000"/>
                </a:schemeClr>
              </a:solidFill>
              <a:latin typeface="+mn-ea"/>
            </a:endParaRPr>
          </a:p>
        </p:txBody>
      </p:sp>
      <p:sp>
        <p:nvSpPr>
          <p:cNvPr id="106" name="TextBox 105"/>
          <p:cNvSpPr txBox="1"/>
          <p:nvPr/>
        </p:nvSpPr>
        <p:spPr>
          <a:xfrm>
            <a:off x="2715994" y="5246806"/>
            <a:ext cx="1709122" cy="369332"/>
          </a:xfrm>
          <a:prstGeom prst="rect">
            <a:avLst/>
          </a:prstGeom>
          <a:noFill/>
        </p:spPr>
        <p:txBody>
          <a:bodyPr wrap="none" rtlCol="0">
            <a:spAutoFit/>
          </a:bodyPr>
          <a:lstStyle/>
          <a:p>
            <a:r>
              <a:rPr lang="en-US" altLang="zh-CN" b="1" dirty="0">
                <a:solidFill>
                  <a:schemeClr val="tx1">
                    <a:lumMod val="50000"/>
                    <a:lumOff val="50000"/>
                  </a:schemeClr>
                </a:solidFill>
                <a:latin typeface="+mj-ea"/>
                <a:ea typeface="+mj-ea"/>
              </a:rPr>
              <a:t>■</a:t>
            </a:r>
            <a:r>
              <a:rPr lang="zh-CN" altLang="en-US" b="1" dirty="0">
                <a:solidFill>
                  <a:schemeClr val="tx1">
                    <a:lumMod val="50000"/>
                    <a:lumOff val="50000"/>
                  </a:schemeClr>
                </a:solidFill>
                <a:latin typeface="+mj-ea"/>
                <a:ea typeface="+mj-ea"/>
              </a:rPr>
              <a:t>请输入您标题</a:t>
            </a:r>
            <a:endParaRPr lang="zh-CN" altLang="en-US" b="1" dirty="0">
              <a:solidFill>
                <a:schemeClr val="tx1">
                  <a:lumMod val="50000"/>
                  <a:lumOff val="50000"/>
                </a:schemeClr>
              </a:solidFill>
              <a:latin typeface="+mj-ea"/>
              <a:ea typeface="+mj-ea"/>
            </a:endParaRPr>
          </a:p>
        </p:txBody>
      </p:sp>
      <p:sp>
        <p:nvSpPr>
          <p:cNvPr id="107" name="TextBox 106"/>
          <p:cNvSpPr txBox="1"/>
          <p:nvPr/>
        </p:nvSpPr>
        <p:spPr>
          <a:xfrm>
            <a:off x="2715994" y="5555894"/>
            <a:ext cx="4428968" cy="461665"/>
          </a:xfrm>
          <a:prstGeom prst="rect">
            <a:avLst/>
          </a:prstGeom>
          <a:noFill/>
        </p:spPr>
        <p:txBody>
          <a:bodyPr wrap="square" rtlCol="0">
            <a:spAutoFit/>
          </a:bodyPr>
          <a:lstStyle/>
          <a:p>
            <a:r>
              <a:rPr lang="zh-CN" altLang="en-US" sz="1200" dirty="0">
                <a:solidFill>
                  <a:schemeClr val="tx1">
                    <a:lumMod val="50000"/>
                    <a:lumOff val="50000"/>
                  </a:schemeClr>
                </a:solidFill>
                <a:latin typeface="+mn-ea"/>
              </a:rPr>
              <a:t>这里可以输入可长可短的段落文字这里可以输入可长可短的段落文字这里可以输入可长可短的段落文字这里可以输入可长可</a:t>
            </a:r>
            <a:endParaRPr lang="zh-CN" altLang="en-US" sz="1200" dirty="0">
              <a:solidFill>
                <a:schemeClr val="tx1">
                  <a:lumMod val="50000"/>
                  <a:lumOff val="50000"/>
                </a:schemeClr>
              </a:solidFill>
              <a:latin typeface="+mn-ea"/>
            </a:endParaRPr>
          </a:p>
        </p:txBody>
      </p:sp>
      <p:sp>
        <p:nvSpPr>
          <p:cNvPr id="108" name="矩形 107"/>
          <p:cNvSpPr/>
          <p:nvPr/>
        </p:nvSpPr>
        <p:spPr bwMode="auto">
          <a:xfrm>
            <a:off x="8357792" y="1675705"/>
            <a:ext cx="2461123" cy="1504893"/>
          </a:xfrm>
          <a:prstGeom prst="rect">
            <a:avLst/>
          </a:prstGeom>
          <a:blipFill>
            <a:blip r:embed="rId1"/>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109" name="矩形 108"/>
          <p:cNvSpPr/>
          <p:nvPr/>
        </p:nvSpPr>
        <p:spPr bwMode="auto">
          <a:xfrm>
            <a:off x="1645400" y="3193560"/>
            <a:ext cx="2461123" cy="1497649"/>
          </a:xfrm>
          <a:prstGeom prst="rect">
            <a:avLst/>
          </a:prstGeom>
          <a:blipFill>
            <a:blip r:embed="rId2"/>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110" name="矩形 109"/>
          <p:cNvSpPr/>
          <p:nvPr/>
        </p:nvSpPr>
        <p:spPr bwMode="auto">
          <a:xfrm>
            <a:off x="7247060" y="5241398"/>
            <a:ext cx="2506114" cy="1267575"/>
          </a:xfrm>
          <a:prstGeom prst="rect">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20000">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14:bounceEnd="20000">
                                          <p:cBhvr additive="base">
                                            <p:cTn id="7" dur="500" fill="hold"/>
                                            <p:tgtEl>
                                              <p:spTgt spid="96"/>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p:cTn id="12" dur="300" fill="hold"/>
                                            <p:tgtEl>
                                              <p:spTgt spid="97"/>
                                            </p:tgtEl>
                                            <p:attrNameLst>
                                              <p:attrName>ppt_w</p:attrName>
                                            </p:attrNameLst>
                                          </p:cBhvr>
                                          <p:tavLst>
                                            <p:tav tm="0">
                                              <p:val>
                                                <p:fltVal val="0"/>
                                              </p:val>
                                            </p:tav>
                                            <p:tav tm="100000">
                                              <p:val>
                                                <p:strVal val="#ppt_w"/>
                                              </p:val>
                                            </p:tav>
                                          </p:tavLst>
                                        </p:anim>
                                        <p:anim calcmode="lin" valueType="num">
                                          <p:cBhvr>
                                            <p:cTn id="13" dur="300" fill="hold"/>
                                            <p:tgtEl>
                                              <p:spTgt spid="97"/>
                                            </p:tgtEl>
                                            <p:attrNameLst>
                                              <p:attrName>ppt_h</p:attrName>
                                            </p:attrNameLst>
                                          </p:cBhvr>
                                          <p:tavLst>
                                            <p:tav tm="0">
                                              <p:val>
                                                <p:fltVal val="0"/>
                                              </p:val>
                                            </p:tav>
                                            <p:tav tm="100000">
                                              <p:val>
                                                <p:strVal val="#ppt_h"/>
                                              </p:val>
                                            </p:tav>
                                          </p:tavLst>
                                        </p:anim>
                                        <p:anim calcmode="lin" valueType="num">
                                          <p:cBhvr>
                                            <p:cTn id="14" dur="300" fill="hold"/>
                                            <p:tgtEl>
                                              <p:spTgt spid="97"/>
                                            </p:tgtEl>
                                            <p:attrNameLst>
                                              <p:attrName>style.rotation</p:attrName>
                                            </p:attrNameLst>
                                          </p:cBhvr>
                                          <p:tavLst>
                                            <p:tav tm="0">
                                              <p:val>
                                                <p:fltVal val="90"/>
                                              </p:val>
                                            </p:tav>
                                            <p:tav tm="100000">
                                              <p:val>
                                                <p:fltVal val="0"/>
                                              </p:val>
                                            </p:tav>
                                          </p:tavLst>
                                        </p:anim>
                                        <p:animEffect transition="in" filter="fade">
                                          <p:cBhvr>
                                            <p:cTn id="15" dur="300"/>
                                            <p:tgtEl>
                                              <p:spTgt spid="97"/>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wipe(left)">
                                          <p:cBhvr>
                                            <p:cTn id="19" dur="500"/>
                                            <p:tgtEl>
                                              <p:spTgt spid="104"/>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randombar(horizontal)">
                                          <p:cBhvr>
                                            <p:cTn id="23" dur="500"/>
                                            <p:tgtEl>
                                              <p:spTgt spid="108"/>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wipe(up)">
                                          <p:cBhvr>
                                            <p:cTn id="27" dur="500"/>
                                            <p:tgtEl>
                                              <p:spTgt spid="105"/>
                                            </p:tgtEl>
                                          </p:cBhvr>
                                        </p:animEffect>
                                      </p:childTnLst>
                                    </p:cTn>
                                  </p:par>
                                </p:childTnLst>
                              </p:cTn>
                            </p:par>
                            <p:par>
                              <p:cTn id="28" fill="hold">
                                <p:stCondLst>
                                  <p:cond delay="2500"/>
                                </p:stCondLst>
                                <p:childTnLst>
                                  <p:par>
                                    <p:cTn id="29" presetID="2" presetClass="entr" presetSubtype="9" fill="hold" grpId="0" nodeType="afterEffect" p14:presetBounceEnd="20000">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14:bounceEnd="20000">
                                          <p:cBhvr additive="base">
                                            <p:cTn id="31" dur="500" fill="hold"/>
                                            <p:tgtEl>
                                              <p:spTgt spid="98"/>
                                            </p:tgtEl>
                                            <p:attrNameLst>
                                              <p:attrName>ppt_x</p:attrName>
                                            </p:attrNameLst>
                                          </p:cBhvr>
                                          <p:tavLst>
                                            <p:tav tm="0">
                                              <p:val>
                                                <p:strVal val="0-#ppt_w/2"/>
                                              </p:val>
                                            </p:tav>
                                            <p:tav tm="100000">
                                              <p:val>
                                                <p:strVal val="#ppt_x"/>
                                              </p:val>
                                            </p:tav>
                                          </p:tavLst>
                                        </p:anim>
                                        <p:anim calcmode="lin" valueType="num" p14:bounceEnd="20000">
                                          <p:cBhvr additive="base">
                                            <p:cTn id="32" dur="500" fill="hold"/>
                                            <p:tgtEl>
                                              <p:spTgt spid="98"/>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99"/>
                                            </p:tgtEl>
                                            <p:attrNameLst>
                                              <p:attrName>style.visibility</p:attrName>
                                            </p:attrNameLst>
                                          </p:cBhvr>
                                          <p:to>
                                            <p:strVal val="visible"/>
                                          </p:to>
                                        </p:set>
                                        <p:anim calcmode="lin" valueType="num">
                                          <p:cBhvr>
                                            <p:cTn id="36" dur="300" fill="hold"/>
                                            <p:tgtEl>
                                              <p:spTgt spid="99"/>
                                            </p:tgtEl>
                                            <p:attrNameLst>
                                              <p:attrName>ppt_w</p:attrName>
                                            </p:attrNameLst>
                                          </p:cBhvr>
                                          <p:tavLst>
                                            <p:tav tm="0">
                                              <p:val>
                                                <p:fltVal val="0"/>
                                              </p:val>
                                            </p:tav>
                                            <p:tav tm="100000">
                                              <p:val>
                                                <p:strVal val="#ppt_w"/>
                                              </p:val>
                                            </p:tav>
                                          </p:tavLst>
                                        </p:anim>
                                        <p:anim calcmode="lin" valueType="num">
                                          <p:cBhvr>
                                            <p:cTn id="37" dur="300" fill="hold"/>
                                            <p:tgtEl>
                                              <p:spTgt spid="99"/>
                                            </p:tgtEl>
                                            <p:attrNameLst>
                                              <p:attrName>ppt_h</p:attrName>
                                            </p:attrNameLst>
                                          </p:cBhvr>
                                          <p:tavLst>
                                            <p:tav tm="0">
                                              <p:val>
                                                <p:fltVal val="0"/>
                                              </p:val>
                                            </p:tav>
                                            <p:tav tm="100000">
                                              <p:val>
                                                <p:strVal val="#ppt_h"/>
                                              </p:val>
                                            </p:tav>
                                          </p:tavLst>
                                        </p:anim>
                                        <p:anim calcmode="lin" valueType="num">
                                          <p:cBhvr>
                                            <p:cTn id="38" dur="300" fill="hold"/>
                                            <p:tgtEl>
                                              <p:spTgt spid="99"/>
                                            </p:tgtEl>
                                            <p:attrNameLst>
                                              <p:attrName>style.rotation</p:attrName>
                                            </p:attrNameLst>
                                          </p:cBhvr>
                                          <p:tavLst>
                                            <p:tav tm="0">
                                              <p:val>
                                                <p:fltVal val="90"/>
                                              </p:val>
                                            </p:tav>
                                            <p:tav tm="100000">
                                              <p:val>
                                                <p:fltVal val="0"/>
                                              </p:val>
                                            </p:tav>
                                          </p:tavLst>
                                        </p:anim>
                                        <p:animEffect transition="in" filter="fade">
                                          <p:cBhvr>
                                            <p:cTn id="39" dur="300"/>
                                            <p:tgtEl>
                                              <p:spTgt spid="99"/>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wipe(left)">
                                          <p:cBhvr>
                                            <p:cTn id="43" dur="500"/>
                                            <p:tgtEl>
                                              <p:spTgt spid="106"/>
                                            </p:tgtEl>
                                          </p:cBhvr>
                                        </p:animEffect>
                                      </p:child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wipe(up)">
                                          <p:cBhvr>
                                            <p:cTn id="47" dur="500"/>
                                            <p:tgtEl>
                                              <p:spTgt spid="107"/>
                                            </p:tgtEl>
                                          </p:cBhvr>
                                        </p:animEffect>
                                      </p:childTnLst>
                                    </p:cTn>
                                  </p:par>
                                </p:childTnLst>
                              </p:cTn>
                            </p:par>
                            <p:par>
                              <p:cTn id="48" fill="hold">
                                <p:stCondLst>
                                  <p:cond delay="4500"/>
                                </p:stCondLst>
                                <p:childTnLst>
                                  <p:par>
                                    <p:cTn id="49" presetID="14" presetClass="entr" presetSubtype="10" fill="hold" grpId="0" nodeType="after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randombar(horizontal)">
                                          <p:cBhvr>
                                            <p:cTn id="51" dur="500"/>
                                            <p:tgtEl>
                                              <p:spTgt spid="110"/>
                                            </p:tgtEl>
                                          </p:cBhvr>
                                        </p:animEffect>
                                      </p:childTnLst>
                                    </p:cTn>
                                  </p:par>
                                </p:childTnLst>
                              </p:cTn>
                            </p:par>
                            <p:par>
                              <p:cTn id="52" fill="hold">
                                <p:stCondLst>
                                  <p:cond delay="5000"/>
                                </p:stCondLst>
                                <p:childTnLst>
                                  <p:par>
                                    <p:cTn id="53" presetID="2" presetClass="entr" presetSubtype="2" fill="hold" grpId="0" nodeType="afterEffect" p14:presetBounceEnd="20000">
                                      <p:stCondLst>
                                        <p:cond delay="0"/>
                                      </p:stCondLst>
                                      <p:childTnLst>
                                        <p:set>
                                          <p:cBhvr>
                                            <p:cTn id="54" dur="1" fill="hold">
                                              <p:stCondLst>
                                                <p:cond delay="0"/>
                                              </p:stCondLst>
                                            </p:cTn>
                                            <p:tgtEl>
                                              <p:spTgt spid="100"/>
                                            </p:tgtEl>
                                            <p:attrNameLst>
                                              <p:attrName>style.visibility</p:attrName>
                                            </p:attrNameLst>
                                          </p:cBhvr>
                                          <p:to>
                                            <p:strVal val="visible"/>
                                          </p:to>
                                        </p:set>
                                        <p:anim calcmode="lin" valueType="num" p14:bounceEnd="20000">
                                          <p:cBhvr additive="base">
                                            <p:cTn id="55" dur="500" fill="hold"/>
                                            <p:tgtEl>
                                              <p:spTgt spid="100"/>
                                            </p:tgtEl>
                                            <p:attrNameLst>
                                              <p:attrName>ppt_x</p:attrName>
                                            </p:attrNameLst>
                                          </p:cBhvr>
                                          <p:tavLst>
                                            <p:tav tm="0">
                                              <p:val>
                                                <p:strVal val="1+#ppt_w/2"/>
                                              </p:val>
                                            </p:tav>
                                            <p:tav tm="100000">
                                              <p:val>
                                                <p:strVal val="#ppt_x"/>
                                              </p:val>
                                            </p:tav>
                                          </p:tavLst>
                                        </p:anim>
                                        <p:anim calcmode="lin" valueType="num" p14:bounceEnd="20000">
                                          <p:cBhvr additive="base">
                                            <p:cTn id="56" dur="500" fill="hold"/>
                                            <p:tgtEl>
                                              <p:spTgt spid="100"/>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31" presetClass="entr" presetSubtype="0" fill="hold" grpId="0" nodeType="afterEffect">
                                      <p:stCondLst>
                                        <p:cond delay="0"/>
                                      </p:stCondLst>
                                      <p:childTnLst>
                                        <p:set>
                                          <p:cBhvr>
                                            <p:cTn id="59" dur="1" fill="hold">
                                              <p:stCondLst>
                                                <p:cond delay="0"/>
                                              </p:stCondLst>
                                            </p:cTn>
                                            <p:tgtEl>
                                              <p:spTgt spid="101"/>
                                            </p:tgtEl>
                                            <p:attrNameLst>
                                              <p:attrName>style.visibility</p:attrName>
                                            </p:attrNameLst>
                                          </p:cBhvr>
                                          <p:to>
                                            <p:strVal val="visible"/>
                                          </p:to>
                                        </p:set>
                                        <p:anim calcmode="lin" valueType="num">
                                          <p:cBhvr>
                                            <p:cTn id="60" dur="300" fill="hold"/>
                                            <p:tgtEl>
                                              <p:spTgt spid="101"/>
                                            </p:tgtEl>
                                            <p:attrNameLst>
                                              <p:attrName>ppt_w</p:attrName>
                                            </p:attrNameLst>
                                          </p:cBhvr>
                                          <p:tavLst>
                                            <p:tav tm="0">
                                              <p:val>
                                                <p:fltVal val="0"/>
                                              </p:val>
                                            </p:tav>
                                            <p:tav tm="100000">
                                              <p:val>
                                                <p:strVal val="#ppt_w"/>
                                              </p:val>
                                            </p:tav>
                                          </p:tavLst>
                                        </p:anim>
                                        <p:anim calcmode="lin" valueType="num">
                                          <p:cBhvr>
                                            <p:cTn id="61" dur="300" fill="hold"/>
                                            <p:tgtEl>
                                              <p:spTgt spid="101"/>
                                            </p:tgtEl>
                                            <p:attrNameLst>
                                              <p:attrName>ppt_h</p:attrName>
                                            </p:attrNameLst>
                                          </p:cBhvr>
                                          <p:tavLst>
                                            <p:tav tm="0">
                                              <p:val>
                                                <p:fltVal val="0"/>
                                              </p:val>
                                            </p:tav>
                                            <p:tav tm="100000">
                                              <p:val>
                                                <p:strVal val="#ppt_h"/>
                                              </p:val>
                                            </p:tav>
                                          </p:tavLst>
                                        </p:anim>
                                        <p:anim calcmode="lin" valueType="num">
                                          <p:cBhvr>
                                            <p:cTn id="62" dur="300" fill="hold"/>
                                            <p:tgtEl>
                                              <p:spTgt spid="101"/>
                                            </p:tgtEl>
                                            <p:attrNameLst>
                                              <p:attrName>style.rotation</p:attrName>
                                            </p:attrNameLst>
                                          </p:cBhvr>
                                          <p:tavLst>
                                            <p:tav tm="0">
                                              <p:val>
                                                <p:fltVal val="90"/>
                                              </p:val>
                                            </p:tav>
                                            <p:tav tm="100000">
                                              <p:val>
                                                <p:fltVal val="0"/>
                                              </p:val>
                                            </p:tav>
                                          </p:tavLst>
                                        </p:anim>
                                        <p:animEffect transition="in" filter="fade">
                                          <p:cBhvr>
                                            <p:cTn id="63" dur="300"/>
                                            <p:tgtEl>
                                              <p:spTgt spid="101"/>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102"/>
                                            </p:tgtEl>
                                            <p:attrNameLst>
                                              <p:attrName>style.visibility</p:attrName>
                                            </p:attrNameLst>
                                          </p:cBhvr>
                                          <p:to>
                                            <p:strVal val="visible"/>
                                          </p:to>
                                        </p:set>
                                        <p:animEffect transition="in" filter="wipe(left)">
                                          <p:cBhvr>
                                            <p:cTn id="67" dur="500"/>
                                            <p:tgtEl>
                                              <p:spTgt spid="102"/>
                                            </p:tgtEl>
                                          </p:cBhvr>
                                        </p:animEffect>
                                      </p:childTnLst>
                                    </p:cTn>
                                  </p:par>
                                </p:childTnLst>
                              </p:cTn>
                            </p:par>
                            <p:par>
                              <p:cTn id="68" fill="hold">
                                <p:stCondLst>
                                  <p:cond delay="6500"/>
                                </p:stCondLst>
                                <p:childTnLst>
                                  <p:par>
                                    <p:cTn id="69" presetID="22" presetClass="entr" presetSubtype="1" fill="hold" grpId="0" nodeType="after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wipe(up)">
                                          <p:cBhvr>
                                            <p:cTn id="71" dur="500"/>
                                            <p:tgtEl>
                                              <p:spTgt spid="103"/>
                                            </p:tgtEl>
                                          </p:cBhvr>
                                        </p:animEffect>
                                      </p:childTnLst>
                                    </p:cTn>
                                  </p:par>
                                </p:childTnLst>
                              </p:cTn>
                            </p:par>
                            <p:par>
                              <p:cTn id="72" fill="hold">
                                <p:stCondLst>
                                  <p:cond delay="7000"/>
                                </p:stCondLst>
                                <p:childTnLst>
                                  <p:par>
                                    <p:cTn id="73" presetID="14" presetClass="entr" presetSubtype="10" fill="hold" grpId="0" nodeType="afterEffect">
                                      <p:stCondLst>
                                        <p:cond delay="0"/>
                                      </p:stCondLst>
                                      <p:childTnLst>
                                        <p:set>
                                          <p:cBhvr>
                                            <p:cTn id="74" dur="1" fill="hold">
                                              <p:stCondLst>
                                                <p:cond delay="0"/>
                                              </p:stCondLst>
                                            </p:cTn>
                                            <p:tgtEl>
                                              <p:spTgt spid="109"/>
                                            </p:tgtEl>
                                            <p:attrNameLst>
                                              <p:attrName>style.visibility</p:attrName>
                                            </p:attrNameLst>
                                          </p:cBhvr>
                                          <p:to>
                                            <p:strVal val="visible"/>
                                          </p:to>
                                        </p:set>
                                        <p:animEffect transition="in" filter="randombar(horizontal)">
                                          <p:cBhvr>
                                            <p:cTn id="7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P spid="98" grpId="0" animBg="1"/>
          <p:bldP spid="99" grpId="0"/>
          <p:bldP spid="100" grpId="0" animBg="1"/>
          <p:bldP spid="101" grpId="0"/>
          <p:bldP spid="102" grpId="0"/>
          <p:bldP spid="103" grpId="0"/>
          <p:bldP spid="104" grpId="0"/>
          <p:bldP spid="105" grpId="0"/>
          <p:bldP spid="106" grpId="0"/>
          <p:bldP spid="107" grpId="0"/>
          <p:bldP spid="108" grpId="0" animBg="1"/>
          <p:bldP spid="109" grpId="0" animBg="1"/>
          <p:bldP spid="11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0-#ppt_w/2"/>
                                              </p:val>
                                            </p:tav>
                                            <p:tav tm="100000">
                                              <p:val>
                                                <p:strVal val="#ppt_x"/>
                                              </p:val>
                                            </p:tav>
                                          </p:tavLst>
                                        </p:anim>
                                        <p:anim calcmode="lin" valueType="num">
                                          <p:cBhvr additive="base">
                                            <p:cTn id="8" dur="500" fill="hold"/>
                                            <p:tgtEl>
                                              <p:spTgt spid="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p:cTn id="12" dur="300" fill="hold"/>
                                            <p:tgtEl>
                                              <p:spTgt spid="97"/>
                                            </p:tgtEl>
                                            <p:attrNameLst>
                                              <p:attrName>ppt_w</p:attrName>
                                            </p:attrNameLst>
                                          </p:cBhvr>
                                          <p:tavLst>
                                            <p:tav tm="0">
                                              <p:val>
                                                <p:fltVal val="0"/>
                                              </p:val>
                                            </p:tav>
                                            <p:tav tm="100000">
                                              <p:val>
                                                <p:strVal val="#ppt_w"/>
                                              </p:val>
                                            </p:tav>
                                          </p:tavLst>
                                        </p:anim>
                                        <p:anim calcmode="lin" valueType="num">
                                          <p:cBhvr>
                                            <p:cTn id="13" dur="300" fill="hold"/>
                                            <p:tgtEl>
                                              <p:spTgt spid="97"/>
                                            </p:tgtEl>
                                            <p:attrNameLst>
                                              <p:attrName>ppt_h</p:attrName>
                                            </p:attrNameLst>
                                          </p:cBhvr>
                                          <p:tavLst>
                                            <p:tav tm="0">
                                              <p:val>
                                                <p:fltVal val="0"/>
                                              </p:val>
                                            </p:tav>
                                            <p:tav tm="100000">
                                              <p:val>
                                                <p:strVal val="#ppt_h"/>
                                              </p:val>
                                            </p:tav>
                                          </p:tavLst>
                                        </p:anim>
                                        <p:anim calcmode="lin" valueType="num">
                                          <p:cBhvr>
                                            <p:cTn id="14" dur="300" fill="hold"/>
                                            <p:tgtEl>
                                              <p:spTgt spid="97"/>
                                            </p:tgtEl>
                                            <p:attrNameLst>
                                              <p:attrName>style.rotation</p:attrName>
                                            </p:attrNameLst>
                                          </p:cBhvr>
                                          <p:tavLst>
                                            <p:tav tm="0">
                                              <p:val>
                                                <p:fltVal val="90"/>
                                              </p:val>
                                            </p:tav>
                                            <p:tav tm="100000">
                                              <p:val>
                                                <p:fltVal val="0"/>
                                              </p:val>
                                            </p:tav>
                                          </p:tavLst>
                                        </p:anim>
                                        <p:animEffect transition="in" filter="fade">
                                          <p:cBhvr>
                                            <p:cTn id="15" dur="300"/>
                                            <p:tgtEl>
                                              <p:spTgt spid="97"/>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wipe(left)">
                                          <p:cBhvr>
                                            <p:cTn id="19" dur="500"/>
                                            <p:tgtEl>
                                              <p:spTgt spid="104"/>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randombar(horizontal)">
                                          <p:cBhvr>
                                            <p:cTn id="23" dur="500"/>
                                            <p:tgtEl>
                                              <p:spTgt spid="108"/>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wipe(up)">
                                          <p:cBhvr>
                                            <p:cTn id="27" dur="500"/>
                                            <p:tgtEl>
                                              <p:spTgt spid="105"/>
                                            </p:tgtEl>
                                          </p:cBhvr>
                                        </p:animEffect>
                                      </p:childTnLst>
                                    </p:cTn>
                                  </p:par>
                                </p:childTnLst>
                              </p:cTn>
                            </p:par>
                            <p:par>
                              <p:cTn id="28" fill="hold">
                                <p:stCondLst>
                                  <p:cond delay="2500"/>
                                </p:stCondLst>
                                <p:childTnLst>
                                  <p:par>
                                    <p:cTn id="29" presetID="2" presetClass="entr" presetSubtype="9" fill="hold" grpId="0" nodeType="after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0-#ppt_w/2"/>
                                              </p:val>
                                            </p:tav>
                                            <p:tav tm="100000">
                                              <p:val>
                                                <p:strVal val="#ppt_x"/>
                                              </p:val>
                                            </p:tav>
                                          </p:tavLst>
                                        </p:anim>
                                        <p:anim calcmode="lin" valueType="num">
                                          <p:cBhvr additive="base">
                                            <p:cTn id="32" dur="500" fill="hold"/>
                                            <p:tgtEl>
                                              <p:spTgt spid="98"/>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99"/>
                                            </p:tgtEl>
                                            <p:attrNameLst>
                                              <p:attrName>style.visibility</p:attrName>
                                            </p:attrNameLst>
                                          </p:cBhvr>
                                          <p:to>
                                            <p:strVal val="visible"/>
                                          </p:to>
                                        </p:set>
                                        <p:anim calcmode="lin" valueType="num">
                                          <p:cBhvr>
                                            <p:cTn id="36" dur="300" fill="hold"/>
                                            <p:tgtEl>
                                              <p:spTgt spid="99"/>
                                            </p:tgtEl>
                                            <p:attrNameLst>
                                              <p:attrName>ppt_w</p:attrName>
                                            </p:attrNameLst>
                                          </p:cBhvr>
                                          <p:tavLst>
                                            <p:tav tm="0">
                                              <p:val>
                                                <p:fltVal val="0"/>
                                              </p:val>
                                            </p:tav>
                                            <p:tav tm="100000">
                                              <p:val>
                                                <p:strVal val="#ppt_w"/>
                                              </p:val>
                                            </p:tav>
                                          </p:tavLst>
                                        </p:anim>
                                        <p:anim calcmode="lin" valueType="num">
                                          <p:cBhvr>
                                            <p:cTn id="37" dur="300" fill="hold"/>
                                            <p:tgtEl>
                                              <p:spTgt spid="99"/>
                                            </p:tgtEl>
                                            <p:attrNameLst>
                                              <p:attrName>ppt_h</p:attrName>
                                            </p:attrNameLst>
                                          </p:cBhvr>
                                          <p:tavLst>
                                            <p:tav tm="0">
                                              <p:val>
                                                <p:fltVal val="0"/>
                                              </p:val>
                                            </p:tav>
                                            <p:tav tm="100000">
                                              <p:val>
                                                <p:strVal val="#ppt_h"/>
                                              </p:val>
                                            </p:tav>
                                          </p:tavLst>
                                        </p:anim>
                                        <p:anim calcmode="lin" valueType="num">
                                          <p:cBhvr>
                                            <p:cTn id="38" dur="300" fill="hold"/>
                                            <p:tgtEl>
                                              <p:spTgt spid="99"/>
                                            </p:tgtEl>
                                            <p:attrNameLst>
                                              <p:attrName>style.rotation</p:attrName>
                                            </p:attrNameLst>
                                          </p:cBhvr>
                                          <p:tavLst>
                                            <p:tav tm="0">
                                              <p:val>
                                                <p:fltVal val="90"/>
                                              </p:val>
                                            </p:tav>
                                            <p:tav tm="100000">
                                              <p:val>
                                                <p:fltVal val="0"/>
                                              </p:val>
                                            </p:tav>
                                          </p:tavLst>
                                        </p:anim>
                                        <p:animEffect transition="in" filter="fade">
                                          <p:cBhvr>
                                            <p:cTn id="39" dur="300"/>
                                            <p:tgtEl>
                                              <p:spTgt spid="99"/>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wipe(left)">
                                          <p:cBhvr>
                                            <p:cTn id="43" dur="500"/>
                                            <p:tgtEl>
                                              <p:spTgt spid="106"/>
                                            </p:tgtEl>
                                          </p:cBhvr>
                                        </p:animEffect>
                                      </p:child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wipe(up)">
                                          <p:cBhvr>
                                            <p:cTn id="47" dur="500"/>
                                            <p:tgtEl>
                                              <p:spTgt spid="107"/>
                                            </p:tgtEl>
                                          </p:cBhvr>
                                        </p:animEffect>
                                      </p:childTnLst>
                                    </p:cTn>
                                  </p:par>
                                </p:childTnLst>
                              </p:cTn>
                            </p:par>
                            <p:par>
                              <p:cTn id="48" fill="hold">
                                <p:stCondLst>
                                  <p:cond delay="4500"/>
                                </p:stCondLst>
                                <p:childTnLst>
                                  <p:par>
                                    <p:cTn id="49" presetID="14" presetClass="entr" presetSubtype="10" fill="hold" grpId="0" nodeType="after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randombar(horizontal)">
                                          <p:cBhvr>
                                            <p:cTn id="51" dur="500"/>
                                            <p:tgtEl>
                                              <p:spTgt spid="110"/>
                                            </p:tgtEl>
                                          </p:cBhvr>
                                        </p:animEffect>
                                      </p:childTnLst>
                                    </p:cTn>
                                  </p:par>
                                </p:childTnLst>
                              </p:cTn>
                            </p:par>
                            <p:par>
                              <p:cTn id="52" fill="hold">
                                <p:stCondLst>
                                  <p:cond delay="5000"/>
                                </p:stCondLst>
                                <p:childTnLst>
                                  <p:par>
                                    <p:cTn id="53" presetID="2" presetClass="entr" presetSubtype="2" fill="hold" grpId="0" nodeType="afterEffect">
                                      <p:stCondLst>
                                        <p:cond delay="0"/>
                                      </p:stCondLst>
                                      <p:childTnLst>
                                        <p:set>
                                          <p:cBhvr>
                                            <p:cTn id="54" dur="1" fill="hold">
                                              <p:stCondLst>
                                                <p:cond delay="0"/>
                                              </p:stCondLst>
                                            </p:cTn>
                                            <p:tgtEl>
                                              <p:spTgt spid="100"/>
                                            </p:tgtEl>
                                            <p:attrNameLst>
                                              <p:attrName>style.visibility</p:attrName>
                                            </p:attrNameLst>
                                          </p:cBhvr>
                                          <p:to>
                                            <p:strVal val="visible"/>
                                          </p:to>
                                        </p:set>
                                        <p:anim calcmode="lin" valueType="num">
                                          <p:cBhvr additive="base">
                                            <p:cTn id="55" dur="500" fill="hold"/>
                                            <p:tgtEl>
                                              <p:spTgt spid="100"/>
                                            </p:tgtEl>
                                            <p:attrNameLst>
                                              <p:attrName>ppt_x</p:attrName>
                                            </p:attrNameLst>
                                          </p:cBhvr>
                                          <p:tavLst>
                                            <p:tav tm="0">
                                              <p:val>
                                                <p:strVal val="1+#ppt_w/2"/>
                                              </p:val>
                                            </p:tav>
                                            <p:tav tm="100000">
                                              <p:val>
                                                <p:strVal val="#ppt_x"/>
                                              </p:val>
                                            </p:tav>
                                          </p:tavLst>
                                        </p:anim>
                                        <p:anim calcmode="lin" valueType="num">
                                          <p:cBhvr additive="base">
                                            <p:cTn id="56" dur="500" fill="hold"/>
                                            <p:tgtEl>
                                              <p:spTgt spid="100"/>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31" presetClass="entr" presetSubtype="0" fill="hold" grpId="0" nodeType="afterEffect">
                                      <p:stCondLst>
                                        <p:cond delay="0"/>
                                      </p:stCondLst>
                                      <p:childTnLst>
                                        <p:set>
                                          <p:cBhvr>
                                            <p:cTn id="59" dur="1" fill="hold">
                                              <p:stCondLst>
                                                <p:cond delay="0"/>
                                              </p:stCondLst>
                                            </p:cTn>
                                            <p:tgtEl>
                                              <p:spTgt spid="101"/>
                                            </p:tgtEl>
                                            <p:attrNameLst>
                                              <p:attrName>style.visibility</p:attrName>
                                            </p:attrNameLst>
                                          </p:cBhvr>
                                          <p:to>
                                            <p:strVal val="visible"/>
                                          </p:to>
                                        </p:set>
                                        <p:anim calcmode="lin" valueType="num">
                                          <p:cBhvr>
                                            <p:cTn id="60" dur="300" fill="hold"/>
                                            <p:tgtEl>
                                              <p:spTgt spid="101"/>
                                            </p:tgtEl>
                                            <p:attrNameLst>
                                              <p:attrName>ppt_w</p:attrName>
                                            </p:attrNameLst>
                                          </p:cBhvr>
                                          <p:tavLst>
                                            <p:tav tm="0">
                                              <p:val>
                                                <p:fltVal val="0"/>
                                              </p:val>
                                            </p:tav>
                                            <p:tav tm="100000">
                                              <p:val>
                                                <p:strVal val="#ppt_w"/>
                                              </p:val>
                                            </p:tav>
                                          </p:tavLst>
                                        </p:anim>
                                        <p:anim calcmode="lin" valueType="num">
                                          <p:cBhvr>
                                            <p:cTn id="61" dur="300" fill="hold"/>
                                            <p:tgtEl>
                                              <p:spTgt spid="101"/>
                                            </p:tgtEl>
                                            <p:attrNameLst>
                                              <p:attrName>ppt_h</p:attrName>
                                            </p:attrNameLst>
                                          </p:cBhvr>
                                          <p:tavLst>
                                            <p:tav tm="0">
                                              <p:val>
                                                <p:fltVal val="0"/>
                                              </p:val>
                                            </p:tav>
                                            <p:tav tm="100000">
                                              <p:val>
                                                <p:strVal val="#ppt_h"/>
                                              </p:val>
                                            </p:tav>
                                          </p:tavLst>
                                        </p:anim>
                                        <p:anim calcmode="lin" valueType="num">
                                          <p:cBhvr>
                                            <p:cTn id="62" dur="300" fill="hold"/>
                                            <p:tgtEl>
                                              <p:spTgt spid="101"/>
                                            </p:tgtEl>
                                            <p:attrNameLst>
                                              <p:attrName>style.rotation</p:attrName>
                                            </p:attrNameLst>
                                          </p:cBhvr>
                                          <p:tavLst>
                                            <p:tav tm="0">
                                              <p:val>
                                                <p:fltVal val="90"/>
                                              </p:val>
                                            </p:tav>
                                            <p:tav tm="100000">
                                              <p:val>
                                                <p:fltVal val="0"/>
                                              </p:val>
                                            </p:tav>
                                          </p:tavLst>
                                        </p:anim>
                                        <p:animEffect transition="in" filter="fade">
                                          <p:cBhvr>
                                            <p:cTn id="63" dur="300"/>
                                            <p:tgtEl>
                                              <p:spTgt spid="101"/>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102"/>
                                            </p:tgtEl>
                                            <p:attrNameLst>
                                              <p:attrName>style.visibility</p:attrName>
                                            </p:attrNameLst>
                                          </p:cBhvr>
                                          <p:to>
                                            <p:strVal val="visible"/>
                                          </p:to>
                                        </p:set>
                                        <p:animEffect transition="in" filter="wipe(left)">
                                          <p:cBhvr>
                                            <p:cTn id="67" dur="500"/>
                                            <p:tgtEl>
                                              <p:spTgt spid="102"/>
                                            </p:tgtEl>
                                          </p:cBhvr>
                                        </p:animEffect>
                                      </p:childTnLst>
                                    </p:cTn>
                                  </p:par>
                                </p:childTnLst>
                              </p:cTn>
                            </p:par>
                            <p:par>
                              <p:cTn id="68" fill="hold">
                                <p:stCondLst>
                                  <p:cond delay="6500"/>
                                </p:stCondLst>
                                <p:childTnLst>
                                  <p:par>
                                    <p:cTn id="69" presetID="22" presetClass="entr" presetSubtype="1" fill="hold" grpId="0" nodeType="after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wipe(up)">
                                          <p:cBhvr>
                                            <p:cTn id="71" dur="500"/>
                                            <p:tgtEl>
                                              <p:spTgt spid="103"/>
                                            </p:tgtEl>
                                          </p:cBhvr>
                                        </p:animEffect>
                                      </p:childTnLst>
                                    </p:cTn>
                                  </p:par>
                                </p:childTnLst>
                              </p:cTn>
                            </p:par>
                            <p:par>
                              <p:cTn id="72" fill="hold">
                                <p:stCondLst>
                                  <p:cond delay="7000"/>
                                </p:stCondLst>
                                <p:childTnLst>
                                  <p:par>
                                    <p:cTn id="73" presetID="14" presetClass="entr" presetSubtype="10" fill="hold" grpId="0" nodeType="afterEffect">
                                      <p:stCondLst>
                                        <p:cond delay="0"/>
                                      </p:stCondLst>
                                      <p:childTnLst>
                                        <p:set>
                                          <p:cBhvr>
                                            <p:cTn id="74" dur="1" fill="hold">
                                              <p:stCondLst>
                                                <p:cond delay="0"/>
                                              </p:stCondLst>
                                            </p:cTn>
                                            <p:tgtEl>
                                              <p:spTgt spid="109"/>
                                            </p:tgtEl>
                                            <p:attrNameLst>
                                              <p:attrName>style.visibility</p:attrName>
                                            </p:attrNameLst>
                                          </p:cBhvr>
                                          <p:to>
                                            <p:strVal val="visible"/>
                                          </p:to>
                                        </p:set>
                                        <p:animEffect transition="in" filter="randombar(horizontal)">
                                          <p:cBhvr>
                                            <p:cTn id="7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P spid="98" grpId="0" animBg="1"/>
          <p:bldP spid="99" grpId="0"/>
          <p:bldP spid="100" grpId="0" animBg="1"/>
          <p:bldP spid="101" grpId="0"/>
          <p:bldP spid="102" grpId="0"/>
          <p:bldP spid="103" grpId="0"/>
          <p:bldP spid="104" grpId="0"/>
          <p:bldP spid="105" grpId="0"/>
          <p:bldP spid="106" grpId="0"/>
          <p:bldP spid="107" grpId="0"/>
          <p:bldP spid="108" grpId="0" animBg="1"/>
          <p:bldP spid="109" grpId="0" animBg="1"/>
          <p:bldP spid="110"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58668" y="2001536"/>
            <a:ext cx="2497203" cy="1574428"/>
            <a:chOff x="3347864" y="1152445"/>
            <a:chExt cx="4752528" cy="1080119"/>
          </a:xfrm>
        </p:grpSpPr>
        <p:sp>
          <p:nvSpPr>
            <p:cNvPr id="3" name="矩形 2"/>
            <p:cNvSpPr/>
            <p:nvPr/>
          </p:nvSpPr>
          <p:spPr>
            <a:xfrm>
              <a:off x="3347864" y="1152445"/>
              <a:ext cx="4752528" cy="2671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mj-ea"/>
                  <a:ea typeface="+mj-ea"/>
                  <a:cs typeface="Segoe UI" panose="020B0502040204020203" pitchFamily="34" charset="0"/>
                </a:rPr>
                <a:t>2016</a:t>
              </a:r>
              <a:endParaRPr lang="en-US" altLang="zh-CN" sz="2000" b="1" dirty="0">
                <a:solidFill>
                  <a:schemeClr val="bg1"/>
                </a:solidFill>
                <a:latin typeface="+mj-ea"/>
                <a:ea typeface="+mj-ea"/>
                <a:cs typeface="Segoe UI" panose="020B0502040204020203" pitchFamily="34" charset="0"/>
              </a:endParaRPr>
            </a:p>
          </p:txBody>
        </p:sp>
        <p:sp>
          <p:nvSpPr>
            <p:cNvPr id="4" name="矩形 3"/>
            <p:cNvSpPr/>
            <p:nvPr/>
          </p:nvSpPr>
          <p:spPr>
            <a:xfrm>
              <a:off x="3347864" y="1419622"/>
              <a:ext cx="4752528" cy="81294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grpSp>
      <p:grpSp>
        <p:nvGrpSpPr>
          <p:cNvPr id="5" name="组合 4"/>
          <p:cNvGrpSpPr/>
          <p:nvPr/>
        </p:nvGrpSpPr>
        <p:grpSpPr>
          <a:xfrm>
            <a:off x="6193963" y="2001536"/>
            <a:ext cx="2497203" cy="1574428"/>
            <a:chOff x="3347864" y="1152445"/>
            <a:chExt cx="4752528" cy="1080119"/>
          </a:xfrm>
        </p:grpSpPr>
        <p:sp>
          <p:nvSpPr>
            <p:cNvPr id="6" name="矩形 5"/>
            <p:cNvSpPr/>
            <p:nvPr/>
          </p:nvSpPr>
          <p:spPr>
            <a:xfrm>
              <a:off x="3347864" y="1152445"/>
              <a:ext cx="4752528" cy="267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mj-ea"/>
                  <a:ea typeface="+mj-ea"/>
                  <a:cs typeface="Segoe UI" panose="020B0502040204020203" pitchFamily="34" charset="0"/>
                </a:rPr>
                <a:t>2017</a:t>
              </a:r>
              <a:endParaRPr lang="en-US" altLang="zh-CN" sz="2000" b="1" dirty="0">
                <a:solidFill>
                  <a:schemeClr val="bg1"/>
                </a:solidFill>
                <a:latin typeface="+mj-ea"/>
                <a:ea typeface="+mj-ea"/>
                <a:cs typeface="Segoe UI" panose="020B0502040204020203" pitchFamily="34" charset="0"/>
              </a:endParaRPr>
            </a:p>
          </p:txBody>
        </p:sp>
        <p:sp>
          <p:nvSpPr>
            <p:cNvPr id="7" name="矩形 6"/>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bg1"/>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bg1"/>
                </a:solidFill>
                <a:latin typeface="+mj-ea"/>
                <a:ea typeface="+mj-ea"/>
                <a:cs typeface="Segoe UI" panose="020B0502040204020203" pitchFamily="34" charset="0"/>
              </a:endParaRPr>
            </a:p>
          </p:txBody>
        </p:sp>
      </p:grpSp>
      <p:grpSp>
        <p:nvGrpSpPr>
          <p:cNvPr id="8" name="组合 7"/>
          <p:cNvGrpSpPr/>
          <p:nvPr/>
        </p:nvGrpSpPr>
        <p:grpSpPr>
          <a:xfrm>
            <a:off x="8725319" y="1985205"/>
            <a:ext cx="2497203" cy="1574430"/>
            <a:chOff x="12731454" y="1062739"/>
            <a:chExt cx="4752528" cy="1080121"/>
          </a:xfrm>
        </p:grpSpPr>
        <p:sp>
          <p:nvSpPr>
            <p:cNvPr id="9" name="矩形 8"/>
            <p:cNvSpPr/>
            <p:nvPr/>
          </p:nvSpPr>
          <p:spPr>
            <a:xfrm>
              <a:off x="12731454" y="1062739"/>
              <a:ext cx="4752528" cy="267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mj-ea"/>
                  <a:ea typeface="+mj-ea"/>
                  <a:cs typeface="Segoe UI" panose="020B0502040204020203" pitchFamily="34" charset="0"/>
                </a:rPr>
                <a:t>2018</a:t>
              </a:r>
              <a:endParaRPr lang="en-US" altLang="zh-CN" sz="2000" b="1" dirty="0">
                <a:solidFill>
                  <a:schemeClr val="bg1"/>
                </a:solidFill>
                <a:latin typeface="+mj-ea"/>
                <a:ea typeface="+mj-ea"/>
                <a:cs typeface="Segoe UI" panose="020B0502040204020203" pitchFamily="34" charset="0"/>
              </a:endParaRPr>
            </a:p>
          </p:txBody>
        </p:sp>
        <p:sp>
          <p:nvSpPr>
            <p:cNvPr id="10" name="矩形 9"/>
            <p:cNvSpPr/>
            <p:nvPr/>
          </p:nvSpPr>
          <p:spPr>
            <a:xfrm>
              <a:off x="12731454" y="1329918"/>
              <a:ext cx="4752528" cy="81294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grpSp>
      <p:grpSp>
        <p:nvGrpSpPr>
          <p:cNvPr id="11" name="组合 10"/>
          <p:cNvGrpSpPr/>
          <p:nvPr/>
        </p:nvGrpSpPr>
        <p:grpSpPr>
          <a:xfrm>
            <a:off x="1128811" y="2006436"/>
            <a:ext cx="2497203" cy="1574428"/>
            <a:chOff x="3347864" y="1152445"/>
            <a:chExt cx="4752528" cy="1080119"/>
          </a:xfrm>
        </p:grpSpPr>
        <p:sp>
          <p:nvSpPr>
            <p:cNvPr id="12" name="矩形 11"/>
            <p:cNvSpPr/>
            <p:nvPr/>
          </p:nvSpPr>
          <p:spPr>
            <a:xfrm>
              <a:off x="3347864" y="1152445"/>
              <a:ext cx="4752528" cy="267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j-ea"/>
                  <a:ea typeface="+mj-ea"/>
                  <a:cs typeface="Segoe UI" panose="020B0502040204020203" pitchFamily="34" charset="0"/>
                </a:rPr>
                <a:t>时  间</a:t>
              </a:r>
              <a:endParaRPr lang="en-US" altLang="zh-CN" sz="2400" b="1" dirty="0">
                <a:solidFill>
                  <a:schemeClr val="bg1"/>
                </a:solidFill>
                <a:latin typeface="+mj-ea"/>
                <a:ea typeface="+mj-ea"/>
                <a:cs typeface="Segoe UI" panose="020B0502040204020203" pitchFamily="34" charset="0"/>
              </a:endParaRPr>
            </a:p>
          </p:txBody>
        </p:sp>
        <p:sp>
          <p:nvSpPr>
            <p:cNvPr id="13" name="矩形 12"/>
            <p:cNvSpPr/>
            <p:nvPr/>
          </p:nvSpPr>
          <p:spPr>
            <a:xfrm>
              <a:off x="3347864" y="1419622"/>
              <a:ext cx="4752528" cy="8129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spcBef>
                  <a:spcPts val="675"/>
                </a:spcBef>
              </a:pPr>
              <a:r>
                <a:rPr lang="zh-CN" altLang="en-US" sz="2400" b="1" dirty="0">
                  <a:solidFill>
                    <a:schemeClr val="bg1"/>
                  </a:solidFill>
                  <a:latin typeface="+mj-ea"/>
                  <a:ea typeface="+mj-ea"/>
                  <a:cs typeface="Segoe UI" panose="020B0502040204020203" pitchFamily="34" charset="0"/>
                </a:rPr>
                <a:t>工作规划</a:t>
              </a:r>
              <a:endParaRPr lang="en-US" altLang="zh-CN" sz="2400" b="1" dirty="0">
                <a:solidFill>
                  <a:schemeClr val="bg1"/>
                </a:solidFill>
                <a:latin typeface="+mj-ea"/>
                <a:ea typeface="+mj-ea"/>
                <a:cs typeface="Segoe UI" panose="020B0502040204020203" pitchFamily="34" charset="0"/>
              </a:endParaRPr>
            </a:p>
          </p:txBody>
        </p:sp>
      </p:grpSp>
      <p:grpSp>
        <p:nvGrpSpPr>
          <p:cNvPr id="14" name="组合 13"/>
          <p:cNvGrpSpPr/>
          <p:nvPr/>
        </p:nvGrpSpPr>
        <p:grpSpPr>
          <a:xfrm>
            <a:off x="1134250" y="3637429"/>
            <a:ext cx="10093711" cy="1206206"/>
            <a:chOff x="1133602" y="3392494"/>
            <a:chExt cx="10095025" cy="1206206"/>
          </a:xfrm>
        </p:grpSpPr>
        <p:sp>
          <p:nvSpPr>
            <p:cNvPr id="15" name="矩形 14"/>
            <p:cNvSpPr/>
            <p:nvPr/>
          </p:nvSpPr>
          <p:spPr>
            <a:xfrm>
              <a:off x="3663788" y="3408821"/>
              <a:ext cx="2497528" cy="118497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sp>
          <p:nvSpPr>
            <p:cNvPr id="16" name="矩形 15"/>
            <p:cNvSpPr/>
            <p:nvPr/>
          </p:nvSpPr>
          <p:spPr>
            <a:xfrm>
              <a:off x="6199413" y="3408821"/>
              <a:ext cx="2497528" cy="11849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bg1"/>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bg1"/>
                </a:solidFill>
                <a:latin typeface="+mj-ea"/>
                <a:ea typeface="+mj-ea"/>
                <a:cs typeface="Segoe UI" panose="020B0502040204020203" pitchFamily="34" charset="0"/>
              </a:endParaRPr>
            </a:p>
          </p:txBody>
        </p:sp>
        <p:sp>
          <p:nvSpPr>
            <p:cNvPr id="17" name="矩形 16"/>
            <p:cNvSpPr/>
            <p:nvPr/>
          </p:nvSpPr>
          <p:spPr>
            <a:xfrm>
              <a:off x="8731099" y="3392494"/>
              <a:ext cx="2497528" cy="118497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sp>
          <p:nvSpPr>
            <p:cNvPr id="18" name="矩形 17"/>
            <p:cNvSpPr/>
            <p:nvPr/>
          </p:nvSpPr>
          <p:spPr>
            <a:xfrm>
              <a:off x="1133602" y="3413721"/>
              <a:ext cx="2497528" cy="118497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spcBef>
                  <a:spcPts val="675"/>
                </a:spcBef>
              </a:pPr>
              <a:r>
                <a:rPr lang="zh-CN" altLang="en-US" sz="2400" b="1" dirty="0">
                  <a:solidFill>
                    <a:schemeClr val="bg1"/>
                  </a:solidFill>
                  <a:latin typeface="+mj-ea"/>
                  <a:ea typeface="+mj-ea"/>
                  <a:cs typeface="Segoe UI" panose="020B0502040204020203" pitchFamily="34" charset="0"/>
                </a:rPr>
                <a:t>工作方式</a:t>
              </a:r>
              <a:endParaRPr lang="en-US" altLang="zh-CN" sz="2400" b="1" dirty="0">
                <a:solidFill>
                  <a:schemeClr val="bg1"/>
                </a:solidFill>
                <a:latin typeface="+mj-ea"/>
                <a:ea typeface="+mj-ea"/>
                <a:cs typeface="Segoe UI" panose="020B0502040204020203" pitchFamily="34" charset="0"/>
              </a:endParaRPr>
            </a:p>
          </p:txBody>
        </p:sp>
      </p:grpSp>
      <p:grpSp>
        <p:nvGrpSpPr>
          <p:cNvPr id="19" name="组合 18"/>
          <p:cNvGrpSpPr/>
          <p:nvPr/>
        </p:nvGrpSpPr>
        <p:grpSpPr>
          <a:xfrm>
            <a:off x="1128812" y="4899655"/>
            <a:ext cx="10093711" cy="1206206"/>
            <a:chOff x="1144492" y="4654720"/>
            <a:chExt cx="10095025" cy="1206206"/>
          </a:xfrm>
        </p:grpSpPr>
        <p:sp>
          <p:nvSpPr>
            <p:cNvPr id="20" name="矩形 19"/>
            <p:cNvSpPr/>
            <p:nvPr/>
          </p:nvSpPr>
          <p:spPr>
            <a:xfrm>
              <a:off x="3674678" y="4671047"/>
              <a:ext cx="2497528" cy="118497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sp>
          <p:nvSpPr>
            <p:cNvPr id="21" name="矩形 20"/>
            <p:cNvSpPr/>
            <p:nvPr/>
          </p:nvSpPr>
          <p:spPr>
            <a:xfrm>
              <a:off x="6210303" y="4671047"/>
              <a:ext cx="2497528" cy="11849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bg1"/>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bg1"/>
                </a:solidFill>
                <a:latin typeface="+mj-ea"/>
                <a:ea typeface="+mj-ea"/>
                <a:cs typeface="Segoe UI" panose="020B0502040204020203" pitchFamily="34" charset="0"/>
              </a:endParaRPr>
            </a:p>
          </p:txBody>
        </p:sp>
        <p:sp>
          <p:nvSpPr>
            <p:cNvPr id="22" name="矩形 21"/>
            <p:cNvSpPr/>
            <p:nvPr/>
          </p:nvSpPr>
          <p:spPr>
            <a:xfrm>
              <a:off x="8741989" y="4654720"/>
              <a:ext cx="2497528" cy="118497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sp>
          <p:nvSpPr>
            <p:cNvPr id="23" name="矩形 22"/>
            <p:cNvSpPr/>
            <p:nvPr/>
          </p:nvSpPr>
          <p:spPr>
            <a:xfrm>
              <a:off x="1144492" y="4675947"/>
              <a:ext cx="2497528" cy="118497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spcBef>
                  <a:spcPts val="675"/>
                </a:spcBef>
              </a:pPr>
              <a:r>
                <a:rPr lang="zh-CN" altLang="en-US" sz="2400" b="1" dirty="0">
                  <a:solidFill>
                    <a:schemeClr val="bg1"/>
                  </a:solidFill>
                  <a:latin typeface="+mj-ea"/>
                  <a:ea typeface="+mj-ea"/>
                  <a:cs typeface="Segoe UI" panose="020B0502040204020203" pitchFamily="34" charset="0"/>
                </a:rPr>
                <a:t>达成目标</a:t>
              </a:r>
              <a:endParaRPr lang="en-US" altLang="zh-CN" sz="2400" b="1" dirty="0">
                <a:solidFill>
                  <a:schemeClr val="bg1"/>
                </a:solidFill>
                <a:latin typeface="+mj-ea"/>
                <a:ea typeface="+mj-ea"/>
                <a:cs typeface="Segoe UI" panose="020B0502040204020203" pitchFamily="34" charset="0"/>
              </a:endParaRPr>
            </a:p>
          </p:txBody>
        </p:sp>
      </p:grpSp>
      <p:sp>
        <p:nvSpPr>
          <p:cNvPr id="24" name="标题 23"/>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0000">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1250" fill="hold"/>
                                            <p:tgtEl>
                                              <p:spTgt spid="2"/>
                                            </p:tgtEl>
                                            <p:attrNameLst>
                                              <p:attrName>ppt_x</p:attrName>
                                            </p:attrNameLst>
                                          </p:cBhvr>
                                          <p:tavLst>
                                            <p:tav tm="0">
                                              <p:val>
                                                <p:strVal val="1+#ppt_w/2"/>
                                              </p:val>
                                            </p:tav>
                                            <p:tav tm="100000">
                                              <p:val>
                                                <p:strVal val="#ppt_x"/>
                                              </p:val>
                                            </p:tav>
                                          </p:tavLst>
                                        </p:anim>
                                        <p:anim calcmode="lin" valueType="num" p14:bounceEnd="20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20000">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20000">
                                          <p:cBhvr additive="base">
                                            <p:cTn id="11" dur="1250" fill="hold"/>
                                            <p:tgtEl>
                                              <p:spTgt spid="5"/>
                                            </p:tgtEl>
                                            <p:attrNameLst>
                                              <p:attrName>ppt_x</p:attrName>
                                            </p:attrNameLst>
                                          </p:cBhvr>
                                          <p:tavLst>
                                            <p:tav tm="0">
                                              <p:val>
                                                <p:strVal val="1+#ppt_w/2"/>
                                              </p:val>
                                            </p:tav>
                                            <p:tav tm="100000">
                                              <p:val>
                                                <p:strVal val="#ppt_x"/>
                                              </p:val>
                                            </p:tav>
                                          </p:tavLst>
                                        </p:anim>
                                        <p:anim calcmode="lin" valueType="num" p14:bounceEnd="20000">
                                          <p:cBhvr additive="base">
                                            <p:cTn id="12" dur="12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20000">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14:bounceEnd="20000">
                                          <p:cBhvr additive="base">
                                            <p:cTn id="15" dur="1250" fill="hold"/>
                                            <p:tgtEl>
                                              <p:spTgt spid="8"/>
                                            </p:tgtEl>
                                            <p:attrNameLst>
                                              <p:attrName>ppt_x</p:attrName>
                                            </p:attrNameLst>
                                          </p:cBhvr>
                                          <p:tavLst>
                                            <p:tav tm="0">
                                              <p:val>
                                                <p:strVal val="1+#ppt_w/2"/>
                                              </p:val>
                                            </p:tav>
                                            <p:tav tm="100000">
                                              <p:val>
                                                <p:strVal val="#ppt_x"/>
                                              </p:val>
                                            </p:tav>
                                          </p:tavLst>
                                        </p:anim>
                                        <p:anim calcmode="lin" valueType="num" p14:bounceEnd="20000">
                                          <p:cBhvr additive="base">
                                            <p:cTn id="16" dur="12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20000">
                                      <p:stCondLst>
                                        <p:cond delay="750"/>
                                      </p:stCondLst>
                                      <p:childTnLst>
                                        <p:set>
                                          <p:cBhvr>
                                            <p:cTn id="18" dur="1" fill="hold">
                                              <p:stCondLst>
                                                <p:cond delay="0"/>
                                              </p:stCondLst>
                                            </p:cTn>
                                            <p:tgtEl>
                                              <p:spTgt spid="11"/>
                                            </p:tgtEl>
                                            <p:attrNameLst>
                                              <p:attrName>style.visibility</p:attrName>
                                            </p:attrNameLst>
                                          </p:cBhvr>
                                          <p:to>
                                            <p:strVal val="visible"/>
                                          </p:to>
                                        </p:set>
                                        <p:anim calcmode="lin" valueType="num" p14:bounceEnd="20000">
                                          <p:cBhvr additive="base">
                                            <p:cTn id="19" dur="1250" fill="hold"/>
                                            <p:tgtEl>
                                              <p:spTgt spid="11"/>
                                            </p:tgtEl>
                                            <p:attrNameLst>
                                              <p:attrName>ppt_x</p:attrName>
                                            </p:attrNameLst>
                                          </p:cBhvr>
                                          <p:tavLst>
                                            <p:tav tm="0">
                                              <p:val>
                                                <p:strVal val="1+#ppt_w/2"/>
                                              </p:val>
                                            </p:tav>
                                            <p:tav tm="100000">
                                              <p:val>
                                                <p:strVal val="#ppt_x"/>
                                              </p:val>
                                            </p:tav>
                                          </p:tavLst>
                                        </p:anim>
                                        <p:anim calcmode="lin" valueType="num" p14:bounceEnd="20000">
                                          <p:cBhvr additive="base">
                                            <p:cTn id="20" dur="1250" fill="hold"/>
                                            <p:tgtEl>
                                              <p:spTgt spid="11"/>
                                            </p:tgtEl>
                                            <p:attrNameLst>
                                              <p:attrName>ppt_y</p:attrName>
                                            </p:attrNameLst>
                                          </p:cBhvr>
                                          <p:tavLst>
                                            <p:tav tm="0">
                                              <p:val>
                                                <p:strVal val="#ppt_y"/>
                                              </p:val>
                                            </p:tav>
                                            <p:tav tm="100000">
                                              <p:val>
                                                <p:strVal val="#ppt_y"/>
                                              </p:val>
                                            </p:tav>
                                          </p:tavLst>
                                        </p:anim>
                                      </p:childTnLst>
                                    </p:cTn>
                                  </p:par>
                                  <p:par>
                                    <p:cTn id="21" presetID="42" presetClass="entr" presetSubtype="0" fill="hold" nodeType="withEffect">
                                      <p:stCondLst>
                                        <p:cond delay="2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250"/>
                                            <p:tgtEl>
                                              <p:spTgt spid="14"/>
                                            </p:tgtEl>
                                          </p:cBhvr>
                                        </p:animEffect>
                                        <p:anim calcmode="lin" valueType="num">
                                          <p:cBhvr>
                                            <p:cTn id="24" dur="1250" fill="hold"/>
                                            <p:tgtEl>
                                              <p:spTgt spid="14"/>
                                            </p:tgtEl>
                                            <p:attrNameLst>
                                              <p:attrName>ppt_x</p:attrName>
                                            </p:attrNameLst>
                                          </p:cBhvr>
                                          <p:tavLst>
                                            <p:tav tm="0">
                                              <p:val>
                                                <p:strVal val="#ppt_x"/>
                                              </p:val>
                                            </p:tav>
                                            <p:tav tm="100000">
                                              <p:val>
                                                <p:strVal val="#ppt_x"/>
                                              </p:val>
                                            </p:tav>
                                          </p:tavLst>
                                        </p:anim>
                                        <p:anim calcmode="lin" valueType="num">
                                          <p:cBhvr>
                                            <p:cTn id="25" dur="125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32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250"/>
                                            <p:tgtEl>
                                              <p:spTgt spid="19"/>
                                            </p:tgtEl>
                                          </p:cBhvr>
                                        </p:animEffect>
                                        <p:anim calcmode="lin" valueType="num">
                                          <p:cBhvr>
                                            <p:cTn id="29" dur="1250" fill="hold"/>
                                            <p:tgtEl>
                                              <p:spTgt spid="19"/>
                                            </p:tgtEl>
                                            <p:attrNameLst>
                                              <p:attrName>ppt_x</p:attrName>
                                            </p:attrNameLst>
                                          </p:cBhvr>
                                          <p:tavLst>
                                            <p:tav tm="0">
                                              <p:val>
                                                <p:strVal val="#ppt_x"/>
                                              </p:val>
                                            </p:tav>
                                            <p:tav tm="100000">
                                              <p:val>
                                                <p:strVal val="#ppt_x"/>
                                              </p:val>
                                            </p:tav>
                                          </p:tavLst>
                                        </p:anim>
                                        <p:anim calcmode="lin" valueType="num">
                                          <p:cBhvr>
                                            <p:cTn id="30" dur="1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1+#ppt_w/2"/>
                                              </p:val>
                                            </p:tav>
                                            <p:tav tm="100000">
                                              <p:val>
                                                <p:strVal val="#ppt_x"/>
                                              </p:val>
                                            </p:tav>
                                          </p:tavLst>
                                        </p:anim>
                                        <p:anim calcmode="lin" valueType="num">
                                          <p:cBhvr additive="base">
                                            <p:cTn id="12" dur="12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250" fill="hold"/>
                                            <p:tgtEl>
                                              <p:spTgt spid="8"/>
                                            </p:tgtEl>
                                            <p:attrNameLst>
                                              <p:attrName>ppt_x</p:attrName>
                                            </p:attrNameLst>
                                          </p:cBhvr>
                                          <p:tavLst>
                                            <p:tav tm="0">
                                              <p:val>
                                                <p:strVal val="1+#ppt_w/2"/>
                                              </p:val>
                                            </p:tav>
                                            <p:tav tm="100000">
                                              <p:val>
                                                <p:strVal val="#ppt_x"/>
                                              </p:val>
                                            </p:tav>
                                          </p:tavLst>
                                        </p:anim>
                                        <p:anim calcmode="lin" valueType="num">
                                          <p:cBhvr additive="base">
                                            <p:cTn id="16" dur="12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250" fill="hold"/>
                                            <p:tgtEl>
                                              <p:spTgt spid="11"/>
                                            </p:tgtEl>
                                            <p:attrNameLst>
                                              <p:attrName>ppt_x</p:attrName>
                                            </p:attrNameLst>
                                          </p:cBhvr>
                                          <p:tavLst>
                                            <p:tav tm="0">
                                              <p:val>
                                                <p:strVal val="1+#ppt_w/2"/>
                                              </p:val>
                                            </p:tav>
                                            <p:tav tm="100000">
                                              <p:val>
                                                <p:strVal val="#ppt_x"/>
                                              </p:val>
                                            </p:tav>
                                          </p:tavLst>
                                        </p:anim>
                                        <p:anim calcmode="lin" valueType="num">
                                          <p:cBhvr additive="base">
                                            <p:cTn id="20" dur="1250" fill="hold"/>
                                            <p:tgtEl>
                                              <p:spTgt spid="11"/>
                                            </p:tgtEl>
                                            <p:attrNameLst>
                                              <p:attrName>ppt_y</p:attrName>
                                            </p:attrNameLst>
                                          </p:cBhvr>
                                          <p:tavLst>
                                            <p:tav tm="0">
                                              <p:val>
                                                <p:strVal val="#ppt_y"/>
                                              </p:val>
                                            </p:tav>
                                            <p:tav tm="100000">
                                              <p:val>
                                                <p:strVal val="#ppt_y"/>
                                              </p:val>
                                            </p:tav>
                                          </p:tavLst>
                                        </p:anim>
                                      </p:childTnLst>
                                    </p:cTn>
                                  </p:par>
                                  <p:par>
                                    <p:cTn id="21" presetID="42" presetClass="entr" presetSubtype="0" fill="hold" nodeType="withEffect">
                                      <p:stCondLst>
                                        <p:cond delay="2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250"/>
                                            <p:tgtEl>
                                              <p:spTgt spid="14"/>
                                            </p:tgtEl>
                                          </p:cBhvr>
                                        </p:animEffect>
                                        <p:anim calcmode="lin" valueType="num">
                                          <p:cBhvr>
                                            <p:cTn id="24" dur="1250" fill="hold"/>
                                            <p:tgtEl>
                                              <p:spTgt spid="14"/>
                                            </p:tgtEl>
                                            <p:attrNameLst>
                                              <p:attrName>ppt_x</p:attrName>
                                            </p:attrNameLst>
                                          </p:cBhvr>
                                          <p:tavLst>
                                            <p:tav tm="0">
                                              <p:val>
                                                <p:strVal val="#ppt_x"/>
                                              </p:val>
                                            </p:tav>
                                            <p:tav tm="100000">
                                              <p:val>
                                                <p:strVal val="#ppt_x"/>
                                              </p:val>
                                            </p:tav>
                                          </p:tavLst>
                                        </p:anim>
                                        <p:anim calcmode="lin" valueType="num">
                                          <p:cBhvr>
                                            <p:cTn id="25" dur="125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32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250"/>
                                            <p:tgtEl>
                                              <p:spTgt spid="19"/>
                                            </p:tgtEl>
                                          </p:cBhvr>
                                        </p:animEffect>
                                        <p:anim calcmode="lin" valueType="num">
                                          <p:cBhvr>
                                            <p:cTn id="29" dur="1250" fill="hold"/>
                                            <p:tgtEl>
                                              <p:spTgt spid="19"/>
                                            </p:tgtEl>
                                            <p:attrNameLst>
                                              <p:attrName>ppt_x</p:attrName>
                                            </p:attrNameLst>
                                          </p:cBhvr>
                                          <p:tavLst>
                                            <p:tav tm="0">
                                              <p:val>
                                                <p:strVal val="#ppt_x"/>
                                              </p:val>
                                            </p:tav>
                                            <p:tav tm="100000">
                                              <p:val>
                                                <p:strVal val="#ppt_x"/>
                                              </p:val>
                                            </p:tav>
                                          </p:tavLst>
                                        </p:anim>
                                        <p:anim calcmode="lin" valueType="num">
                                          <p:cBhvr>
                                            <p:cTn id="30" dur="1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2868141" y="3980770"/>
            <a:ext cx="48688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400" dirty="0">
                <a:solidFill>
                  <a:srgbClr val="02438C"/>
                </a:solidFill>
                <a:latin typeface="微软雅黑" panose="020B0503020204020204" pitchFamily="34" charset="-122"/>
                <a:ea typeface="微软雅黑" panose="020B0503020204020204" pitchFamily="34" charset="-122"/>
                <a:cs typeface="Arial" panose="020B0604020202020204" pitchFamily="34" charset="0"/>
              </a:rPr>
              <a:t>保留文字的格式和动画效果不变，请不要删除文本框，直接把文本框中的文字替换即可</a:t>
            </a:r>
            <a:endParaRPr lang="zh-CN" altLang="en-US" sz="1400" dirty="0">
              <a:solidFill>
                <a:srgbClr val="02438C"/>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文本框 10"/>
          <p:cNvSpPr txBox="1">
            <a:spLocks noChangeArrowheads="1"/>
          </p:cNvSpPr>
          <p:nvPr/>
        </p:nvSpPr>
        <p:spPr bwMode="auto">
          <a:xfrm>
            <a:off x="2717328" y="3173986"/>
            <a:ext cx="50736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400" b="1" dirty="0">
                <a:solidFill>
                  <a:srgbClr val="02438C"/>
                </a:solidFill>
                <a:latin typeface="微软雅黑" panose="020B0503020204020204" pitchFamily="34" charset="-122"/>
                <a:ea typeface="微软雅黑" panose="020B0503020204020204" pitchFamily="34" charset="-122"/>
              </a:rPr>
              <a:t>点击此处添加</a:t>
            </a:r>
            <a:r>
              <a:rPr lang="zh-CN" altLang="en-US" sz="4400" b="1" dirty="0" smtClean="0">
                <a:solidFill>
                  <a:srgbClr val="02438C"/>
                </a:solidFill>
                <a:latin typeface="微软雅黑" panose="020B0503020204020204" pitchFamily="34" charset="-122"/>
                <a:ea typeface="微软雅黑" panose="020B0503020204020204" pitchFamily="34" charset="-122"/>
              </a:rPr>
              <a:t>目录</a:t>
            </a:r>
            <a:endParaRPr lang="zh-CN" altLang="en-US" sz="4400" b="1" dirty="0">
              <a:solidFill>
                <a:srgbClr val="02438C"/>
              </a:solidFill>
              <a:latin typeface="微软雅黑" panose="020B0503020204020204" pitchFamily="34" charset="-122"/>
              <a:ea typeface="微软雅黑" panose="020B0503020204020204" pitchFamily="34" charset="-122"/>
            </a:endParaRPr>
          </a:p>
        </p:txBody>
      </p:sp>
      <p:sp>
        <p:nvSpPr>
          <p:cNvPr id="4" name="文本框 1"/>
          <p:cNvSpPr txBox="1">
            <a:spLocks noChangeArrowheads="1"/>
          </p:cNvSpPr>
          <p:nvPr/>
        </p:nvSpPr>
        <p:spPr bwMode="auto">
          <a:xfrm>
            <a:off x="2796704" y="2373559"/>
            <a:ext cx="21732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400" dirty="0">
                <a:solidFill>
                  <a:srgbClr val="9B73B1"/>
                </a:solidFill>
                <a:latin typeface="Impact" panose="020B0806030902050204" pitchFamily="34" charset="0"/>
              </a:rPr>
              <a:t>Part </a:t>
            </a:r>
            <a:r>
              <a:rPr lang="en-US" altLang="zh-CN" sz="5400" dirty="0" smtClean="0">
                <a:solidFill>
                  <a:srgbClr val="9B73B1"/>
                </a:solidFill>
                <a:latin typeface="Impact" panose="020B0806030902050204" pitchFamily="34" charset="0"/>
              </a:rPr>
              <a:t>3</a:t>
            </a:r>
            <a:endParaRPr lang="zh-CN" altLang="en-US" sz="5400" dirty="0">
              <a:solidFill>
                <a:srgbClr val="9B73B1"/>
              </a:solidFill>
              <a:latin typeface="Impact" panose="020B0806030902050204" pitchFamily="34" charset="0"/>
            </a:endParaRPr>
          </a:p>
        </p:txBody>
      </p:sp>
      <p:grpSp>
        <p:nvGrpSpPr>
          <p:cNvPr id="5" name="01 45"/>
          <p:cNvGrpSpPr/>
          <p:nvPr/>
        </p:nvGrpSpPr>
        <p:grpSpPr>
          <a:xfrm>
            <a:off x="1512146" y="4743854"/>
            <a:ext cx="1284558" cy="1284558"/>
            <a:chOff x="2132930" y="1035327"/>
            <a:chExt cx="1307248" cy="1307248"/>
          </a:xfrm>
        </p:grpSpPr>
        <p:grpSp>
          <p:nvGrpSpPr>
            <p:cNvPr id="6" name="01 46"/>
            <p:cNvGrpSpPr/>
            <p:nvPr/>
          </p:nvGrpSpPr>
          <p:grpSpPr>
            <a:xfrm rot="20755360">
              <a:off x="2132930" y="1035327"/>
              <a:ext cx="1307248" cy="1307248"/>
              <a:chOff x="5153025" y="4019551"/>
              <a:chExt cx="1866899" cy="1866899"/>
            </a:xfrm>
          </p:grpSpPr>
          <p:sp>
            <p:nvSpPr>
              <p:cNvPr id="8" name="01 48"/>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grpSp>
            <p:nvGrpSpPr>
              <p:cNvPr id="9" name="01 49"/>
              <p:cNvGrpSpPr/>
              <p:nvPr/>
            </p:nvGrpSpPr>
            <p:grpSpPr>
              <a:xfrm>
                <a:off x="6050915" y="4019551"/>
                <a:ext cx="71120" cy="1866899"/>
                <a:chOff x="6072187" y="3914775"/>
                <a:chExt cx="0" cy="2143125"/>
              </a:xfrm>
            </p:grpSpPr>
            <p:cxnSp>
              <p:nvCxnSpPr>
                <p:cNvPr id="19" name="直接连接符 18"/>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01 50"/>
              <p:cNvGrpSpPr/>
              <p:nvPr/>
            </p:nvGrpSpPr>
            <p:grpSpPr>
              <a:xfrm rot="16200000">
                <a:off x="6050915" y="4019551"/>
                <a:ext cx="71120" cy="1866899"/>
                <a:chOff x="6072187" y="3914775"/>
                <a:chExt cx="0" cy="2143125"/>
              </a:xfrm>
            </p:grpSpPr>
            <p:cxnSp>
              <p:nvCxnSpPr>
                <p:cNvPr id="17" name="直接连接符 16"/>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01 51"/>
              <p:cNvGrpSpPr/>
              <p:nvPr/>
            </p:nvGrpSpPr>
            <p:grpSpPr>
              <a:xfrm rot="2700000">
                <a:off x="6050915" y="4019551"/>
                <a:ext cx="71120" cy="1866899"/>
                <a:chOff x="6072187" y="3914775"/>
                <a:chExt cx="0" cy="2143125"/>
              </a:xfrm>
            </p:grpSpPr>
            <p:cxnSp>
              <p:nvCxnSpPr>
                <p:cNvPr id="15" name="直接连接符 14"/>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2" name="01 52"/>
              <p:cNvGrpSpPr/>
              <p:nvPr/>
            </p:nvGrpSpPr>
            <p:grpSpPr>
              <a:xfrm rot="18900000" flipH="1">
                <a:off x="6050915" y="4019551"/>
                <a:ext cx="71120" cy="1866899"/>
                <a:chOff x="6072187" y="3914775"/>
                <a:chExt cx="0" cy="2143125"/>
              </a:xfrm>
            </p:grpSpPr>
            <p:cxnSp>
              <p:nvCxnSpPr>
                <p:cNvPr id="13" name="直接连接符 12"/>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7" name="弧形 6"/>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2438C"/>
                </a:solidFill>
              </a:endParaRPr>
            </a:p>
          </p:txBody>
        </p:sp>
      </p:grpSp>
      <p:grpSp>
        <p:nvGrpSpPr>
          <p:cNvPr id="21" name="01 40"/>
          <p:cNvGrpSpPr/>
          <p:nvPr/>
        </p:nvGrpSpPr>
        <p:grpSpPr>
          <a:xfrm>
            <a:off x="789243" y="5196833"/>
            <a:ext cx="1862063" cy="1142683"/>
            <a:chOff x="8726219" y="-661205"/>
            <a:chExt cx="2154936" cy="1322409"/>
          </a:xfrm>
        </p:grpSpPr>
        <p:sp>
          <p:nvSpPr>
            <p:cNvPr id="22" name="01 41"/>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sp>
          <p:nvSpPr>
            <p:cNvPr id="23" name="01 43"/>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500" autoRev="1" fill="hold">
                                          <p:stCondLst>
                                            <p:cond delay="0"/>
                                          </p:stCondLst>
                                        </p:cTn>
                                        <p:tgtEl>
                                          <p:spTgt spid="3"/>
                                        </p:tgtEl>
                                        <p:attrNameLst>
                                          <p:attrName>ppt_w</p:attrName>
                                        </p:attrNameLst>
                                      </p:cBhvr>
                                    </p:anim>
                                    <p:anim by="(#ppt_w*0.50)" calcmode="lin" valueType="num">
                                      <p:cBhvr>
                                        <p:cTn id="14" dur="500" decel="50000" autoRev="1" fill="hold">
                                          <p:stCondLst>
                                            <p:cond delay="0"/>
                                          </p:stCondLst>
                                        </p:cTn>
                                        <p:tgtEl>
                                          <p:spTgt spid="3"/>
                                        </p:tgtEl>
                                        <p:attrNameLst>
                                          <p:attrName>ppt_x</p:attrName>
                                        </p:attrNameLst>
                                      </p:cBhvr>
                                    </p:anim>
                                    <p:anim from="(-#ppt_h/2)" to="(#ppt_y)" calcmode="lin" valueType="num">
                                      <p:cBhvr>
                                        <p:cTn id="15" dur="1000" fill="hold">
                                          <p:stCondLst>
                                            <p:cond delay="0"/>
                                          </p:stCondLst>
                                        </p:cTn>
                                        <p:tgtEl>
                                          <p:spTgt spid="3"/>
                                        </p:tgtEl>
                                        <p:attrNameLst>
                                          <p:attrName>ppt_y</p:attrName>
                                        </p:attrNameLst>
                                      </p:cBhvr>
                                    </p:anim>
                                    <p:animRot by="21600000">
                                      <p:cBhvr>
                                        <p:cTn id="16" dur="1000" fill="hold">
                                          <p:stCondLst>
                                            <p:cond delay="0"/>
                                          </p:stCondLst>
                                        </p:cTn>
                                        <p:tgtEl>
                                          <p:spTgt spid="3"/>
                                        </p:tgtEl>
                                        <p:attrNameLst>
                                          <p:attrName>r</p:attrName>
                                        </p:attrNameLst>
                                      </p:cBhvr>
                                    </p:animRot>
                                  </p:childTnLst>
                                </p:cTn>
                              </p:par>
                            </p:childTnLst>
                          </p:cTn>
                        </p:par>
                        <p:par>
                          <p:cTn id="17" fill="hold">
                            <p:stCondLst>
                              <p:cond delay="2200"/>
                            </p:stCondLst>
                            <p:childTnLst>
                              <p:par>
                                <p:cTn id="18" presetID="2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childTnLst>
                          </p:cTn>
                        </p:par>
                        <p:par>
                          <p:cTn id="21" fill="hold">
                            <p:stCondLst>
                              <p:cond delay="3200"/>
                            </p:stCondLst>
                            <p:childTnLst>
                              <p:par>
                                <p:cTn id="22" presetID="42"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42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42" presetClass="path" presetSubtype="0" accel="50000" decel="50000" fill="hold" nodeType="withEffect">
                                  <p:stCondLst>
                                    <p:cond delay="0"/>
                                  </p:stCondLst>
                                  <p:childTnLst>
                                    <p:animMotion origin="layout" path="M -0.03789 0.06041 L -2.70833E-6 4.81481E-6 " pathEditMode="relative" rAng="0" ptsTypes="AA">
                                      <p:cBhvr>
                                        <p:cTn id="32" dur="1500" fill="hold"/>
                                        <p:tgtEl>
                                          <p:spTgt spid="5"/>
                                        </p:tgtEl>
                                        <p:attrNameLst>
                                          <p:attrName>ppt_x</p:attrName>
                                          <p:attrName>ppt_y</p:attrName>
                                        </p:attrNameLst>
                                      </p:cBhvr>
                                      <p:rCtr x="1888" y="-3032"/>
                                    </p:animMotion>
                                  </p:childTnLst>
                                </p:cTn>
                              </p:par>
                              <p:par>
                                <p:cTn id="33" presetID="8" presetClass="emph" presetSubtype="0" fill="hold" nodeType="withEffect">
                                  <p:stCondLst>
                                    <p:cond delay="600"/>
                                  </p:stCondLst>
                                  <p:childTnLst>
                                    <p:animRot by="10800000">
                                      <p:cBhvr>
                                        <p:cTn id="34"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组合 157"/>
          <p:cNvGrpSpPr/>
          <p:nvPr/>
        </p:nvGrpSpPr>
        <p:grpSpPr>
          <a:xfrm>
            <a:off x="5713515" y="3350946"/>
            <a:ext cx="460587" cy="394948"/>
            <a:chOff x="3546346" y="2339026"/>
            <a:chExt cx="897787" cy="769842"/>
          </a:xfrm>
          <a:solidFill>
            <a:schemeClr val="bg1">
              <a:lumMod val="50000"/>
            </a:schemeClr>
          </a:solidFill>
          <a:effectLst>
            <a:reflection blurRad="6350" stA="52000" endA="300" endPos="35000" dir="5400000" sy="-100000" algn="bl" rotWithShape="0"/>
          </a:effectLst>
        </p:grpSpPr>
        <p:sp>
          <p:nvSpPr>
            <p:cNvPr id="92"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panose="020F0502020204030204"/>
                <a:ea typeface="宋体" panose="02010600030101010101" pitchFamily="2" charset="-122"/>
              </a:endParaRPr>
            </a:p>
          </p:txBody>
        </p:sp>
        <p:sp>
          <p:nvSpPr>
            <p:cNvPr id="93"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panose="020F0502020204030204"/>
                <a:ea typeface="宋体" panose="02010600030101010101" pitchFamily="2" charset="-122"/>
              </a:endParaRPr>
            </a:p>
          </p:txBody>
        </p:sp>
        <p:sp>
          <p:nvSpPr>
            <p:cNvPr id="94"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panose="020F0502020204030204"/>
                <a:ea typeface="宋体" panose="02010600030101010101" pitchFamily="2" charset="-122"/>
              </a:endParaRPr>
            </a:p>
          </p:txBody>
        </p:sp>
        <p:sp>
          <p:nvSpPr>
            <p:cNvPr id="95"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panose="020F0502020204030204"/>
                <a:ea typeface="宋体" panose="02010600030101010101" pitchFamily="2" charset="-122"/>
              </a:endParaRPr>
            </a:p>
          </p:txBody>
        </p:sp>
        <p:sp>
          <p:nvSpPr>
            <p:cNvPr id="96" name="Freeform 231"/>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panose="020F0502020204030204"/>
                <a:ea typeface="宋体" panose="02010600030101010101" pitchFamily="2" charset="-122"/>
              </a:endParaRPr>
            </a:p>
          </p:txBody>
        </p:sp>
        <p:sp>
          <p:nvSpPr>
            <p:cNvPr id="97"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panose="020F0502020204030204"/>
                <a:ea typeface="宋体" panose="02010600030101010101" pitchFamily="2" charset="-122"/>
              </a:endParaRPr>
            </a:p>
          </p:txBody>
        </p:sp>
        <p:sp>
          <p:nvSpPr>
            <p:cNvPr id="98"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panose="020F0502020204030204"/>
                <a:ea typeface="宋体" panose="02010600030101010101" pitchFamily="2" charset="-122"/>
              </a:endParaRPr>
            </a:p>
          </p:txBody>
        </p:sp>
      </p:grpSp>
      <p:grpSp>
        <p:nvGrpSpPr>
          <p:cNvPr id="99" name="组合 28"/>
          <p:cNvGrpSpPr/>
          <p:nvPr/>
        </p:nvGrpSpPr>
        <p:grpSpPr>
          <a:xfrm>
            <a:off x="3649109" y="1519514"/>
            <a:ext cx="4020275" cy="4087141"/>
            <a:chOff x="4076701" y="1384898"/>
            <a:chExt cx="4021322" cy="4088205"/>
          </a:xfrm>
          <a:effectLst>
            <a:outerShdw blurRad="152400" dist="88900" dir="2700000" sx="99000" sy="99000" algn="tl" rotWithShape="0">
              <a:prstClr val="black">
                <a:alpha val="20000"/>
              </a:prstClr>
            </a:outerShdw>
          </a:effectLst>
        </p:grpSpPr>
        <p:sp>
          <p:nvSpPr>
            <p:cNvPr id="100" name="任意多边形 24"/>
            <p:cNvSpPr/>
            <p:nvPr/>
          </p:nvSpPr>
          <p:spPr>
            <a:xfrm>
              <a:off x="4076701" y="2446530"/>
              <a:ext cx="2026434" cy="1964942"/>
            </a:xfrm>
            <a:custGeom>
              <a:avLst/>
              <a:gdLst>
                <a:gd name="connsiteX0" fmla="*/ 648884 w 2026434"/>
                <a:gd name="connsiteY0" fmla="*/ 0 h 1964942"/>
                <a:gd name="connsiteX1" fmla="*/ 1551718 w 2026434"/>
                <a:gd name="connsiteY1" fmla="*/ 229 h 1964942"/>
                <a:gd name="connsiteX2" fmla="*/ 1724865 w 2026434"/>
                <a:gd name="connsiteY2" fmla="*/ 100196 h 1964942"/>
                <a:gd name="connsiteX3" fmla="*/ 1985955 w 2026434"/>
                <a:gd name="connsiteY3" fmla="*/ 552154 h 1964942"/>
                <a:gd name="connsiteX4" fmla="*/ 2016766 w 2026434"/>
                <a:gd name="connsiteY4" fmla="*/ 605484 h 1964942"/>
                <a:gd name="connsiteX5" fmla="*/ 1976958 w 2026434"/>
                <a:gd name="connsiteY5" fmla="*/ 638328 h 1964942"/>
                <a:gd name="connsiteX6" fmla="*/ 1839723 w 2026434"/>
                <a:gd name="connsiteY6" fmla="*/ 969642 h 1964942"/>
                <a:gd name="connsiteX7" fmla="*/ 1976958 w 2026434"/>
                <a:gd name="connsiteY7" fmla="*/ 1300955 h 1964942"/>
                <a:gd name="connsiteX8" fmla="*/ 2026434 w 2026434"/>
                <a:gd name="connsiteY8" fmla="*/ 1341779 h 1964942"/>
                <a:gd name="connsiteX9" fmla="*/ 1966837 w 2026434"/>
                <a:gd name="connsiteY9" fmla="*/ 1445004 h 1964942"/>
                <a:gd name="connsiteX10" fmla="*/ 1724816 w 2026434"/>
                <a:gd name="connsiteY10" fmla="*/ 1864201 h 1964942"/>
                <a:gd name="connsiteX11" fmla="*/ 1551222 w 2026434"/>
                <a:gd name="connsiteY11" fmla="*/ 1964942 h 1964942"/>
                <a:gd name="connsiteX12" fmla="*/ 648386 w 2026434"/>
                <a:gd name="connsiteY12" fmla="*/ 1964713 h 1964942"/>
                <a:gd name="connsiteX13" fmla="*/ 475240 w 2026434"/>
                <a:gd name="connsiteY13" fmla="*/ 1864748 h 1964942"/>
                <a:gd name="connsiteX14" fmla="*/ 23624 w 2026434"/>
                <a:gd name="connsiteY14" fmla="*/ 1082984 h 1964942"/>
                <a:gd name="connsiteX15" fmla="*/ 24071 w 2026434"/>
                <a:gd name="connsiteY15" fmla="*/ 882276 h 1964942"/>
                <a:gd name="connsiteX16" fmla="*/ 475291 w 2026434"/>
                <a:gd name="connsiteY16" fmla="*/ 100743 h 1964942"/>
                <a:gd name="connsiteX17" fmla="*/ 648884 w 2026434"/>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6434" h="1964942">
                  <a:moveTo>
                    <a:pt x="648884" y="0"/>
                  </a:moveTo>
                  <a:cubicBezTo>
                    <a:pt x="1551718" y="229"/>
                    <a:pt x="1551718" y="229"/>
                    <a:pt x="1551718" y="229"/>
                  </a:cubicBezTo>
                  <a:cubicBezTo>
                    <a:pt x="1614503" y="1124"/>
                    <a:pt x="1692699" y="46270"/>
                    <a:pt x="1724865" y="100196"/>
                  </a:cubicBezTo>
                  <a:cubicBezTo>
                    <a:pt x="1837770" y="295637"/>
                    <a:pt x="1922447" y="442218"/>
                    <a:pt x="1985955" y="552154"/>
                  </a:cubicBezTo>
                  <a:lnTo>
                    <a:pt x="2016766" y="605484"/>
                  </a:lnTo>
                  <a:lnTo>
                    <a:pt x="1976958" y="638328"/>
                  </a:lnTo>
                  <a:cubicBezTo>
                    <a:pt x="1892167" y="723118"/>
                    <a:pt x="1839723" y="840256"/>
                    <a:pt x="1839723" y="969642"/>
                  </a:cubicBezTo>
                  <a:cubicBezTo>
                    <a:pt x="1839723" y="1099028"/>
                    <a:pt x="1892167" y="1216165"/>
                    <a:pt x="1976958" y="1300955"/>
                  </a:cubicBezTo>
                  <a:lnTo>
                    <a:pt x="2026434" y="1341779"/>
                  </a:lnTo>
                  <a:lnTo>
                    <a:pt x="1966837" y="1445004"/>
                  </a:lnTo>
                  <a:cubicBezTo>
                    <a:pt x="1724816" y="1864201"/>
                    <a:pt x="1724816" y="1864201"/>
                    <a:pt x="1724816" y="1864201"/>
                  </a:cubicBezTo>
                  <a:cubicBezTo>
                    <a:pt x="1692584" y="1920025"/>
                    <a:pt x="1614811" y="1964440"/>
                    <a:pt x="1551222" y="1964942"/>
                  </a:cubicBezTo>
                  <a:cubicBezTo>
                    <a:pt x="648386" y="1964713"/>
                    <a:pt x="648386" y="1964713"/>
                    <a:pt x="648386" y="1964713"/>
                  </a:cubicBezTo>
                  <a:cubicBezTo>
                    <a:pt x="584795" y="1965216"/>
                    <a:pt x="506600" y="1920070"/>
                    <a:pt x="475240" y="1864748"/>
                  </a:cubicBezTo>
                  <a:cubicBezTo>
                    <a:pt x="23624" y="1082984"/>
                    <a:pt x="23624" y="1082984"/>
                    <a:pt x="23624" y="1082984"/>
                  </a:cubicBezTo>
                  <a:cubicBezTo>
                    <a:pt x="-7738" y="1027662"/>
                    <a:pt x="-8160" y="938100"/>
                    <a:pt x="24071" y="882276"/>
                  </a:cubicBezTo>
                  <a:lnTo>
                    <a:pt x="475291" y="100743"/>
                  </a:lnTo>
                  <a:cubicBezTo>
                    <a:pt x="506715" y="46313"/>
                    <a:pt x="585293" y="503"/>
                    <a:pt x="648884" y="0"/>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sp>
          <p:nvSpPr>
            <p:cNvPr id="101" name="任意多边形 27"/>
            <p:cNvSpPr/>
            <p:nvPr/>
          </p:nvSpPr>
          <p:spPr>
            <a:xfrm>
              <a:off x="5898221" y="1384898"/>
              <a:ext cx="2199801" cy="1964942"/>
            </a:xfrm>
            <a:custGeom>
              <a:avLst/>
              <a:gdLst>
                <a:gd name="connsiteX0" fmla="*/ 648882 w 2199801"/>
                <a:gd name="connsiteY0" fmla="*/ 0 h 1964942"/>
                <a:gd name="connsiteX1" fmla="*/ 1551718 w 2199801"/>
                <a:gd name="connsiteY1" fmla="*/ 229 h 1964942"/>
                <a:gd name="connsiteX2" fmla="*/ 1724863 w 2199801"/>
                <a:gd name="connsiteY2" fmla="*/ 100196 h 1964942"/>
                <a:gd name="connsiteX3" fmla="*/ 2176480 w 2199801"/>
                <a:gd name="connsiteY3" fmla="*/ 881958 h 1964942"/>
                <a:gd name="connsiteX4" fmla="*/ 2176032 w 2199801"/>
                <a:gd name="connsiteY4" fmla="*/ 1082667 h 1964942"/>
                <a:gd name="connsiteX5" fmla="*/ 1724813 w 2199801"/>
                <a:gd name="connsiteY5" fmla="*/ 1864201 h 1964942"/>
                <a:gd name="connsiteX6" fmla="*/ 1551218 w 2199801"/>
                <a:gd name="connsiteY6" fmla="*/ 1964942 h 1964942"/>
                <a:gd name="connsiteX7" fmla="*/ 941762 w 2199801"/>
                <a:gd name="connsiteY7" fmla="*/ 1964788 h 1964942"/>
                <a:gd name="connsiteX8" fmla="*/ 931314 w 2199801"/>
                <a:gd name="connsiteY8" fmla="*/ 1964785 h 1964942"/>
                <a:gd name="connsiteX9" fmla="*/ 928498 w 2199801"/>
                <a:gd name="connsiteY9" fmla="*/ 1936844 h 1964942"/>
                <a:gd name="connsiteX10" fmla="*/ 469470 w 2199801"/>
                <a:gd name="connsiteY10" fmla="*/ 1562725 h 1964942"/>
                <a:gd name="connsiteX11" fmla="*/ 375041 w 2199801"/>
                <a:gd name="connsiteY11" fmla="*/ 1572245 h 1964942"/>
                <a:gd name="connsiteX12" fmla="*/ 316721 w 2199801"/>
                <a:gd name="connsiteY12" fmla="*/ 1590348 h 1964942"/>
                <a:gd name="connsiteX13" fmla="*/ 265859 w 2199801"/>
                <a:gd name="connsiteY13" fmla="*/ 1502303 h 1964942"/>
                <a:gd name="connsiteX14" fmla="*/ 23623 w 2199801"/>
                <a:gd name="connsiteY14" fmla="*/ 1082984 h 1964942"/>
                <a:gd name="connsiteX15" fmla="*/ 24070 w 2199801"/>
                <a:gd name="connsiteY15" fmla="*/ 882276 h 1964942"/>
                <a:gd name="connsiteX16" fmla="*/ 475290 w 2199801"/>
                <a:gd name="connsiteY16" fmla="*/ 100743 h 1964942"/>
                <a:gd name="connsiteX17" fmla="*/ 648882 w 2199801"/>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801" h="1964942">
                  <a:moveTo>
                    <a:pt x="648882" y="0"/>
                  </a:moveTo>
                  <a:cubicBezTo>
                    <a:pt x="1551718" y="229"/>
                    <a:pt x="1551718" y="229"/>
                    <a:pt x="1551718" y="229"/>
                  </a:cubicBezTo>
                  <a:cubicBezTo>
                    <a:pt x="1614502" y="1124"/>
                    <a:pt x="1692697" y="46270"/>
                    <a:pt x="1724863" y="100196"/>
                  </a:cubicBezTo>
                  <a:cubicBezTo>
                    <a:pt x="2176480" y="881958"/>
                    <a:pt x="2176480" y="881958"/>
                    <a:pt x="2176480" y="881958"/>
                  </a:cubicBezTo>
                  <a:cubicBezTo>
                    <a:pt x="2207840" y="937281"/>
                    <a:pt x="2207456" y="1028239"/>
                    <a:pt x="2176032" y="1082667"/>
                  </a:cubicBezTo>
                  <a:cubicBezTo>
                    <a:pt x="1724813" y="1864201"/>
                    <a:pt x="1724813" y="1864201"/>
                    <a:pt x="1724813" y="1864201"/>
                  </a:cubicBezTo>
                  <a:cubicBezTo>
                    <a:pt x="1692584" y="1920025"/>
                    <a:pt x="1614809" y="1964441"/>
                    <a:pt x="1551218" y="1964942"/>
                  </a:cubicBezTo>
                  <a:cubicBezTo>
                    <a:pt x="1269083" y="1964870"/>
                    <a:pt x="1075114" y="1964821"/>
                    <a:pt x="941762" y="1964788"/>
                  </a:cubicBezTo>
                  <a:lnTo>
                    <a:pt x="931314" y="1964785"/>
                  </a:lnTo>
                  <a:lnTo>
                    <a:pt x="928498" y="1936844"/>
                  </a:lnTo>
                  <a:cubicBezTo>
                    <a:pt x="884808" y="1723335"/>
                    <a:pt x="695895" y="1562727"/>
                    <a:pt x="469470" y="1562725"/>
                  </a:cubicBezTo>
                  <a:cubicBezTo>
                    <a:pt x="437124" y="1562727"/>
                    <a:pt x="405542" y="1566003"/>
                    <a:pt x="375041" y="1572245"/>
                  </a:cubicBezTo>
                  <a:lnTo>
                    <a:pt x="316721" y="1590348"/>
                  </a:lnTo>
                  <a:lnTo>
                    <a:pt x="265859" y="1502303"/>
                  </a:lnTo>
                  <a:cubicBezTo>
                    <a:pt x="23623" y="1082984"/>
                    <a:pt x="23623" y="1082984"/>
                    <a:pt x="23623" y="1082984"/>
                  </a:cubicBezTo>
                  <a:cubicBezTo>
                    <a:pt x="-7738" y="1027661"/>
                    <a:pt x="-8158" y="938100"/>
                    <a:pt x="24070" y="882276"/>
                  </a:cubicBezTo>
                  <a:lnTo>
                    <a:pt x="475290" y="100743"/>
                  </a:lnTo>
                  <a:cubicBezTo>
                    <a:pt x="506713" y="46314"/>
                    <a:pt x="585292" y="502"/>
                    <a:pt x="648882" y="0"/>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sp>
          <p:nvSpPr>
            <p:cNvPr id="102" name="任意多边形 10"/>
            <p:cNvSpPr/>
            <p:nvPr/>
          </p:nvSpPr>
          <p:spPr>
            <a:xfrm>
              <a:off x="5898222" y="3508232"/>
              <a:ext cx="2199801" cy="1964871"/>
            </a:xfrm>
            <a:custGeom>
              <a:avLst/>
              <a:gdLst>
                <a:gd name="connsiteX0" fmla="*/ 928740 w 2199801"/>
                <a:gd name="connsiteY0" fmla="*/ 0 h 1964871"/>
                <a:gd name="connsiteX1" fmla="*/ 946889 w 2199801"/>
                <a:gd name="connsiteY1" fmla="*/ 5 h 1964871"/>
                <a:gd name="connsiteX2" fmla="*/ 1551718 w 2199801"/>
                <a:gd name="connsiteY2" fmla="*/ 160 h 1964871"/>
                <a:gd name="connsiteX3" fmla="*/ 1724864 w 2199801"/>
                <a:gd name="connsiteY3" fmla="*/ 100126 h 1964871"/>
                <a:gd name="connsiteX4" fmla="*/ 2176481 w 2199801"/>
                <a:gd name="connsiteY4" fmla="*/ 881887 h 1964871"/>
                <a:gd name="connsiteX5" fmla="*/ 2176033 w 2199801"/>
                <a:gd name="connsiteY5" fmla="*/ 1082596 h 1964871"/>
                <a:gd name="connsiteX6" fmla="*/ 1724814 w 2199801"/>
                <a:gd name="connsiteY6" fmla="*/ 1864130 h 1964871"/>
                <a:gd name="connsiteX7" fmla="*/ 1551220 w 2199801"/>
                <a:gd name="connsiteY7" fmla="*/ 1964871 h 1964871"/>
                <a:gd name="connsiteX8" fmla="*/ 648385 w 2199801"/>
                <a:gd name="connsiteY8" fmla="*/ 1964642 h 1964871"/>
                <a:gd name="connsiteX9" fmla="*/ 475239 w 2199801"/>
                <a:gd name="connsiteY9" fmla="*/ 1864676 h 1964871"/>
                <a:gd name="connsiteX10" fmla="*/ 23624 w 2199801"/>
                <a:gd name="connsiteY10" fmla="*/ 1082914 h 1964871"/>
                <a:gd name="connsiteX11" fmla="*/ 24071 w 2199801"/>
                <a:gd name="connsiteY11" fmla="*/ 882205 h 1964871"/>
                <a:gd name="connsiteX12" fmla="*/ 329674 w 2199801"/>
                <a:gd name="connsiteY12" fmla="*/ 352885 h 1964871"/>
                <a:gd name="connsiteX13" fmla="*/ 375044 w 2199801"/>
                <a:gd name="connsiteY13" fmla="*/ 366968 h 1964871"/>
                <a:gd name="connsiteX14" fmla="*/ 469472 w 2199801"/>
                <a:gd name="connsiteY14" fmla="*/ 376487 h 1964871"/>
                <a:gd name="connsiteX15" fmla="*/ 928501 w 2199801"/>
                <a:gd name="connsiteY15" fmla="*/ 2368 h 19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801" h="1964871">
                  <a:moveTo>
                    <a:pt x="928740" y="0"/>
                  </a:moveTo>
                  <a:lnTo>
                    <a:pt x="946889" y="5"/>
                  </a:lnTo>
                  <a:lnTo>
                    <a:pt x="1551718" y="160"/>
                  </a:lnTo>
                  <a:cubicBezTo>
                    <a:pt x="1614503" y="1053"/>
                    <a:pt x="1692699" y="46199"/>
                    <a:pt x="1724864" y="100126"/>
                  </a:cubicBezTo>
                  <a:lnTo>
                    <a:pt x="2176481" y="881887"/>
                  </a:lnTo>
                  <a:cubicBezTo>
                    <a:pt x="2207841" y="937210"/>
                    <a:pt x="2207456" y="1028168"/>
                    <a:pt x="2176033" y="1082596"/>
                  </a:cubicBezTo>
                  <a:lnTo>
                    <a:pt x="1724814" y="1864130"/>
                  </a:lnTo>
                  <a:cubicBezTo>
                    <a:pt x="1692584" y="1919954"/>
                    <a:pt x="1614812" y="1964370"/>
                    <a:pt x="1551220" y="1964871"/>
                  </a:cubicBezTo>
                  <a:lnTo>
                    <a:pt x="648385" y="1964642"/>
                  </a:lnTo>
                  <a:cubicBezTo>
                    <a:pt x="584796" y="1965145"/>
                    <a:pt x="506599" y="1919999"/>
                    <a:pt x="475239" y="1864676"/>
                  </a:cubicBezTo>
                  <a:lnTo>
                    <a:pt x="23624" y="1082914"/>
                  </a:lnTo>
                  <a:cubicBezTo>
                    <a:pt x="-7737" y="1027591"/>
                    <a:pt x="-8159" y="938029"/>
                    <a:pt x="24071" y="882205"/>
                  </a:cubicBezTo>
                  <a:lnTo>
                    <a:pt x="329674" y="352885"/>
                  </a:lnTo>
                  <a:lnTo>
                    <a:pt x="375044" y="366968"/>
                  </a:lnTo>
                  <a:cubicBezTo>
                    <a:pt x="405546" y="373210"/>
                    <a:pt x="437126" y="376488"/>
                    <a:pt x="469472" y="376487"/>
                  </a:cubicBezTo>
                  <a:cubicBezTo>
                    <a:pt x="695899" y="376487"/>
                    <a:pt x="884810" y="215877"/>
                    <a:pt x="928501" y="2368"/>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grpSp>
      <p:grpSp>
        <p:nvGrpSpPr>
          <p:cNvPr id="155" name="Group 154"/>
          <p:cNvGrpSpPr/>
          <p:nvPr/>
        </p:nvGrpSpPr>
        <p:grpSpPr>
          <a:xfrm>
            <a:off x="4075504" y="2992583"/>
            <a:ext cx="1287386" cy="1141000"/>
            <a:chOff x="3021147" y="2143764"/>
            <a:chExt cx="965791" cy="855973"/>
          </a:xfrm>
        </p:grpSpPr>
        <p:sp>
          <p:nvSpPr>
            <p:cNvPr id="103" name="Freeform 5"/>
            <p:cNvSpPr/>
            <p:nvPr/>
          </p:nvSpPr>
          <p:spPr bwMode="auto">
            <a:xfrm>
              <a:off x="3021147" y="2143764"/>
              <a:ext cx="965791" cy="8559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5875">
              <a:noFill/>
            </a:ln>
            <a:effectLst/>
          </p:spPr>
          <p:txBody>
            <a:bodyPr vert="horz" wrap="square" lIns="91416" tIns="45708" rIns="91416" bIns="45708" numCol="1" anchor="t" anchorCtr="0" compatLnSpc="1"/>
            <a:lstStyle/>
            <a:p>
              <a:pPr>
                <a:defRPr/>
              </a:pPr>
              <a:endParaRPr lang="zh-CN" altLang="en-US" dirty="0">
                <a:solidFill>
                  <a:prstClr val="black"/>
                </a:solidFill>
                <a:latin typeface="Arial" panose="020B0604020202020204" pitchFamily="34" charset="0"/>
                <a:ea typeface="方正正纤黑简体" panose="02000000000000000000" pitchFamily="2" charset="-122"/>
                <a:sym typeface="Arial" panose="020B0604020202020204" pitchFamily="34" charset="0"/>
              </a:endParaRPr>
            </a:p>
          </p:txBody>
        </p:sp>
        <p:grpSp>
          <p:nvGrpSpPr>
            <p:cNvPr id="107" name="组合 40"/>
            <p:cNvGrpSpPr/>
            <p:nvPr/>
          </p:nvGrpSpPr>
          <p:grpSpPr>
            <a:xfrm>
              <a:off x="3146854" y="2285077"/>
              <a:ext cx="714375" cy="561855"/>
              <a:chOff x="4145699" y="1416086"/>
              <a:chExt cx="952500" cy="749140"/>
            </a:xfrm>
          </p:grpSpPr>
          <p:sp>
            <p:nvSpPr>
              <p:cNvPr id="108" name="文本框 41"/>
              <p:cNvSpPr txBox="1"/>
              <p:nvPr/>
            </p:nvSpPr>
            <p:spPr>
              <a:xfrm>
                <a:off x="4145699" y="1416086"/>
                <a:ext cx="952500" cy="523356"/>
              </a:xfrm>
              <a:prstGeom prst="rect">
                <a:avLst/>
              </a:prstGeom>
              <a:noFill/>
            </p:spPr>
            <p:txBody>
              <a:bodyPr wrap="square" rtlCol="0">
                <a:spAutoFit/>
              </a:bodyPr>
              <a:lstStyle/>
              <a:p>
                <a:pPr algn="ctr">
                  <a:defRPr/>
                </a:pPr>
                <a:r>
                  <a:rPr lang="en-US" altLang="zh-CN" sz="2800" dirty="0">
                    <a:solidFill>
                      <a:srgbClr val="FFFFFF"/>
                    </a:solidFill>
                    <a:latin typeface="Impact" panose="020B0806030902050204" pitchFamily="34" charset="0"/>
                    <a:ea typeface="宋体" panose="02010600030101010101" pitchFamily="2" charset="-122"/>
                  </a:rPr>
                  <a:t>01</a:t>
                </a:r>
                <a:endParaRPr lang="zh-CN" altLang="en-US" sz="2800" dirty="0">
                  <a:solidFill>
                    <a:srgbClr val="FFFFFF"/>
                  </a:solidFill>
                  <a:latin typeface="Impact" panose="020B0806030902050204" pitchFamily="34" charset="0"/>
                  <a:ea typeface="宋体" panose="02010600030101010101" pitchFamily="2" charset="-122"/>
                </a:endParaRPr>
              </a:p>
            </p:txBody>
          </p:sp>
          <p:sp>
            <p:nvSpPr>
              <p:cNvPr id="109" name="文本框 42"/>
              <p:cNvSpPr txBox="1"/>
              <p:nvPr/>
            </p:nvSpPr>
            <p:spPr>
              <a:xfrm>
                <a:off x="4145699" y="1903548"/>
                <a:ext cx="952500" cy="261678"/>
              </a:xfrm>
              <a:prstGeom prst="rect">
                <a:avLst/>
              </a:prstGeom>
              <a:noFill/>
            </p:spPr>
            <p:txBody>
              <a:bodyPr wrap="square" rtlCol="0">
                <a:spAutoFit/>
              </a:bodyPr>
              <a:lstStyle/>
              <a:p>
                <a:pPr algn="ctr">
                  <a:defRPr/>
                </a:pPr>
                <a:r>
                  <a:rPr lang="en-US" altLang="zh-CN" sz="1050" dirty="0">
                    <a:solidFill>
                      <a:srgbClr val="FFFFFF"/>
                    </a:solidFill>
                    <a:latin typeface="LiHei Pro" panose="020B0500000000000000" pitchFamily="34" charset="-122"/>
                    <a:ea typeface="LiHei Pro" panose="020B0500000000000000" pitchFamily="34" charset="-122"/>
                  </a:rPr>
                  <a:t>OPTION</a:t>
                </a:r>
                <a:endParaRPr lang="zh-CN" altLang="en-US" sz="1050" dirty="0">
                  <a:solidFill>
                    <a:srgbClr val="FFFFFF"/>
                  </a:solidFill>
                  <a:latin typeface="LiHei Pro" panose="020B0500000000000000" pitchFamily="34" charset="-122"/>
                  <a:ea typeface="LiHei Pro" panose="020B0500000000000000" pitchFamily="34" charset="-122"/>
                </a:endParaRPr>
              </a:p>
            </p:txBody>
          </p:sp>
        </p:grpSp>
      </p:grpSp>
      <p:grpSp>
        <p:nvGrpSpPr>
          <p:cNvPr id="156" name="Group 155"/>
          <p:cNvGrpSpPr/>
          <p:nvPr/>
        </p:nvGrpSpPr>
        <p:grpSpPr>
          <a:xfrm>
            <a:off x="5926074" y="1921706"/>
            <a:ext cx="1287386" cy="1141000"/>
            <a:chOff x="4409436" y="1340397"/>
            <a:chExt cx="965791" cy="855973"/>
          </a:xfrm>
        </p:grpSpPr>
        <p:sp>
          <p:nvSpPr>
            <p:cNvPr id="105" name="Freeform 5"/>
            <p:cNvSpPr/>
            <p:nvPr/>
          </p:nvSpPr>
          <p:spPr bwMode="auto">
            <a:xfrm>
              <a:off x="4409436" y="1340397"/>
              <a:ext cx="965791" cy="8559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15875">
              <a:noFill/>
            </a:ln>
            <a:effectLst/>
          </p:spPr>
          <p:txBody>
            <a:bodyPr vert="horz" wrap="square" lIns="91416" tIns="45708" rIns="91416" bIns="45708" numCol="1" anchor="t" anchorCtr="0" compatLnSpc="1"/>
            <a:lstStyle/>
            <a:p>
              <a:pPr>
                <a:defRPr/>
              </a:pPr>
              <a:endParaRPr lang="zh-CN" altLang="en-US" dirty="0">
                <a:solidFill>
                  <a:prstClr val="black"/>
                </a:solidFill>
                <a:latin typeface="Arial" panose="020B0604020202020204" pitchFamily="34" charset="0"/>
                <a:ea typeface="方正正纤黑简体" panose="02000000000000000000" pitchFamily="2" charset="-122"/>
                <a:sym typeface="Arial" panose="020B0604020202020204" pitchFamily="34" charset="0"/>
              </a:endParaRPr>
            </a:p>
          </p:txBody>
        </p:sp>
        <p:grpSp>
          <p:nvGrpSpPr>
            <p:cNvPr id="110" name="组合 43"/>
            <p:cNvGrpSpPr/>
            <p:nvPr/>
          </p:nvGrpSpPr>
          <p:grpSpPr>
            <a:xfrm>
              <a:off x="4535144" y="1481709"/>
              <a:ext cx="714375" cy="561855"/>
              <a:chOff x="4145699" y="1416086"/>
              <a:chExt cx="952500" cy="749140"/>
            </a:xfrm>
          </p:grpSpPr>
          <p:sp>
            <p:nvSpPr>
              <p:cNvPr id="111" name="文本框 44"/>
              <p:cNvSpPr txBox="1"/>
              <p:nvPr/>
            </p:nvSpPr>
            <p:spPr>
              <a:xfrm>
                <a:off x="4145699" y="1416086"/>
                <a:ext cx="952500" cy="523356"/>
              </a:xfrm>
              <a:prstGeom prst="rect">
                <a:avLst/>
              </a:prstGeom>
              <a:noFill/>
            </p:spPr>
            <p:txBody>
              <a:bodyPr wrap="square" rtlCol="0">
                <a:spAutoFit/>
              </a:bodyPr>
              <a:lstStyle/>
              <a:p>
                <a:pPr algn="ctr">
                  <a:defRPr/>
                </a:pPr>
                <a:r>
                  <a:rPr lang="en-US" altLang="zh-CN" sz="2800" dirty="0">
                    <a:solidFill>
                      <a:srgbClr val="FFFFFF"/>
                    </a:solidFill>
                    <a:latin typeface="Impact" panose="020B0806030902050204" pitchFamily="34" charset="0"/>
                    <a:ea typeface="宋体" panose="02010600030101010101" pitchFamily="2" charset="-122"/>
                  </a:rPr>
                  <a:t>02</a:t>
                </a:r>
                <a:endParaRPr lang="zh-CN" altLang="en-US" sz="2800" dirty="0">
                  <a:solidFill>
                    <a:srgbClr val="FFFFFF"/>
                  </a:solidFill>
                  <a:latin typeface="Impact" panose="020B0806030902050204" pitchFamily="34" charset="0"/>
                  <a:ea typeface="宋体" panose="02010600030101010101" pitchFamily="2" charset="-122"/>
                </a:endParaRPr>
              </a:p>
            </p:txBody>
          </p:sp>
          <p:sp>
            <p:nvSpPr>
              <p:cNvPr id="112" name="文本框 45"/>
              <p:cNvSpPr txBox="1"/>
              <p:nvPr/>
            </p:nvSpPr>
            <p:spPr>
              <a:xfrm>
                <a:off x="4145699" y="1903548"/>
                <a:ext cx="952500" cy="261678"/>
              </a:xfrm>
              <a:prstGeom prst="rect">
                <a:avLst/>
              </a:prstGeom>
              <a:noFill/>
            </p:spPr>
            <p:txBody>
              <a:bodyPr wrap="square" rtlCol="0">
                <a:spAutoFit/>
              </a:bodyPr>
              <a:lstStyle/>
              <a:p>
                <a:pPr algn="ctr">
                  <a:defRPr/>
                </a:pPr>
                <a:r>
                  <a:rPr lang="en-US" altLang="zh-CN" sz="1050" dirty="0">
                    <a:solidFill>
                      <a:srgbClr val="FFFFFF"/>
                    </a:solidFill>
                    <a:latin typeface="LiHei Pro" panose="020B0500000000000000" pitchFamily="34" charset="-122"/>
                    <a:ea typeface="LiHei Pro" panose="020B0500000000000000" pitchFamily="34" charset="-122"/>
                  </a:rPr>
                  <a:t>OPTION</a:t>
                </a:r>
                <a:endParaRPr lang="zh-CN" altLang="en-US" sz="1050" dirty="0">
                  <a:solidFill>
                    <a:srgbClr val="FFFFFF"/>
                  </a:solidFill>
                  <a:latin typeface="LiHei Pro" panose="020B0500000000000000" pitchFamily="34" charset="-122"/>
                  <a:ea typeface="LiHei Pro" panose="020B0500000000000000" pitchFamily="34" charset="-122"/>
                </a:endParaRPr>
              </a:p>
            </p:txBody>
          </p:sp>
        </p:grpSp>
      </p:grpSp>
      <p:grpSp>
        <p:nvGrpSpPr>
          <p:cNvPr id="157" name="Group 156"/>
          <p:cNvGrpSpPr/>
          <p:nvPr/>
        </p:nvGrpSpPr>
        <p:grpSpPr>
          <a:xfrm>
            <a:off x="5926074" y="4053974"/>
            <a:ext cx="1287386" cy="1141000"/>
            <a:chOff x="4409436" y="2940014"/>
            <a:chExt cx="965791" cy="855973"/>
          </a:xfrm>
        </p:grpSpPr>
        <p:sp>
          <p:nvSpPr>
            <p:cNvPr id="104" name="Freeform 5"/>
            <p:cNvSpPr/>
            <p:nvPr/>
          </p:nvSpPr>
          <p:spPr bwMode="auto">
            <a:xfrm>
              <a:off x="4409436" y="2940014"/>
              <a:ext cx="965791" cy="8559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5875">
              <a:noFill/>
            </a:ln>
            <a:effectLst/>
          </p:spPr>
          <p:txBody>
            <a:bodyPr vert="horz" wrap="square" lIns="91416" tIns="45708" rIns="91416" bIns="45708" numCol="1" anchor="t" anchorCtr="0" compatLnSpc="1"/>
            <a:lstStyle/>
            <a:p>
              <a:pPr>
                <a:defRPr/>
              </a:pPr>
              <a:endParaRPr lang="zh-CN" altLang="en-US" dirty="0">
                <a:solidFill>
                  <a:prstClr val="black"/>
                </a:solidFill>
                <a:latin typeface="Arial" panose="020B0604020202020204" pitchFamily="34" charset="0"/>
                <a:ea typeface="方正正纤黑简体" panose="02000000000000000000" pitchFamily="2" charset="-122"/>
                <a:sym typeface="Arial" panose="020B0604020202020204" pitchFamily="34" charset="0"/>
              </a:endParaRPr>
            </a:p>
          </p:txBody>
        </p:sp>
        <p:grpSp>
          <p:nvGrpSpPr>
            <p:cNvPr id="113" name="组合 46"/>
            <p:cNvGrpSpPr/>
            <p:nvPr/>
          </p:nvGrpSpPr>
          <p:grpSpPr>
            <a:xfrm>
              <a:off x="4535144" y="3081327"/>
              <a:ext cx="714375" cy="561855"/>
              <a:chOff x="4145699" y="1416086"/>
              <a:chExt cx="952500" cy="749140"/>
            </a:xfrm>
          </p:grpSpPr>
          <p:sp>
            <p:nvSpPr>
              <p:cNvPr id="114" name="文本框 47"/>
              <p:cNvSpPr txBox="1"/>
              <p:nvPr/>
            </p:nvSpPr>
            <p:spPr>
              <a:xfrm>
                <a:off x="4145699" y="1416086"/>
                <a:ext cx="952500" cy="523356"/>
              </a:xfrm>
              <a:prstGeom prst="rect">
                <a:avLst/>
              </a:prstGeom>
              <a:noFill/>
            </p:spPr>
            <p:txBody>
              <a:bodyPr wrap="square" rtlCol="0">
                <a:spAutoFit/>
              </a:bodyPr>
              <a:lstStyle/>
              <a:p>
                <a:pPr algn="ctr">
                  <a:defRPr/>
                </a:pPr>
                <a:r>
                  <a:rPr lang="en-US" altLang="zh-CN" sz="2800" dirty="0">
                    <a:solidFill>
                      <a:srgbClr val="FFFFFF"/>
                    </a:solidFill>
                    <a:latin typeface="Impact" panose="020B0806030902050204" pitchFamily="34" charset="0"/>
                    <a:ea typeface="宋体" panose="02010600030101010101" pitchFamily="2" charset="-122"/>
                  </a:rPr>
                  <a:t>03</a:t>
                </a:r>
                <a:endParaRPr lang="zh-CN" altLang="en-US" sz="2800" dirty="0">
                  <a:solidFill>
                    <a:srgbClr val="FFFFFF"/>
                  </a:solidFill>
                  <a:latin typeface="Impact" panose="020B0806030902050204" pitchFamily="34" charset="0"/>
                  <a:ea typeface="宋体" panose="02010600030101010101" pitchFamily="2" charset="-122"/>
                </a:endParaRPr>
              </a:p>
            </p:txBody>
          </p:sp>
          <p:sp>
            <p:nvSpPr>
              <p:cNvPr id="115" name="文本框 48"/>
              <p:cNvSpPr txBox="1"/>
              <p:nvPr/>
            </p:nvSpPr>
            <p:spPr>
              <a:xfrm>
                <a:off x="4145699" y="1903548"/>
                <a:ext cx="952500" cy="261678"/>
              </a:xfrm>
              <a:prstGeom prst="rect">
                <a:avLst/>
              </a:prstGeom>
              <a:noFill/>
            </p:spPr>
            <p:txBody>
              <a:bodyPr wrap="square" rtlCol="0">
                <a:spAutoFit/>
              </a:bodyPr>
              <a:lstStyle/>
              <a:p>
                <a:pPr algn="ctr">
                  <a:defRPr/>
                </a:pPr>
                <a:r>
                  <a:rPr lang="en-US" altLang="zh-CN" sz="1050" dirty="0">
                    <a:solidFill>
                      <a:srgbClr val="FFFFFF"/>
                    </a:solidFill>
                    <a:latin typeface="LiHei Pro" panose="020B0500000000000000" pitchFamily="34" charset="-122"/>
                    <a:ea typeface="LiHei Pro" panose="020B0500000000000000" pitchFamily="34" charset="-122"/>
                  </a:rPr>
                  <a:t>OPTION</a:t>
                </a:r>
                <a:endParaRPr lang="zh-CN" altLang="en-US" sz="1050" dirty="0">
                  <a:solidFill>
                    <a:srgbClr val="FFFFFF"/>
                  </a:solidFill>
                  <a:latin typeface="LiHei Pro" panose="020B0500000000000000" pitchFamily="34" charset="-122"/>
                  <a:ea typeface="LiHei Pro" panose="020B0500000000000000" pitchFamily="34" charset="-122"/>
                </a:endParaRPr>
              </a:p>
            </p:txBody>
          </p:sp>
        </p:grpSp>
      </p:grpSp>
      <p:grpSp>
        <p:nvGrpSpPr>
          <p:cNvPr id="154" name="Group 153"/>
          <p:cNvGrpSpPr/>
          <p:nvPr/>
        </p:nvGrpSpPr>
        <p:grpSpPr>
          <a:xfrm>
            <a:off x="4464237" y="4719053"/>
            <a:ext cx="1091200" cy="967123"/>
            <a:chOff x="3312773" y="3438953"/>
            <a:chExt cx="818613" cy="725531"/>
          </a:xfrm>
        </p:grpSpPr>
        <p:sp>
          <p:nvSpPr>
            <p:cNvPr id="117" name="Freeform 5"/>
            <p:cNvSpPr/>
            <p:nvPr/>
          </p:nvSpPr>
          <p:spPr bwMode="auto">
            <a:xfrm>
              <a:off x="3312773" y="3438953"/>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defRPr/>
              </a:pPr>
              <a:endParaRPr lang="zh-CN" altLang="en-US" dirty="0">
                <a:solidFill>
                  <a:srgbClr val="FFFFFF"/>
                </a:solidFill>
                <a:latin typeface="Calibri" panose="020F0502020204030204"/>
                <a:ea typeface="宋体" panose="02010600030101010101" pitchFamily="2" charset="-122"/>
                <a:sym typeface="Arial" panose="020B0604020202020204" pitchFamily="34" charset="0"/>
              </a:endParaRPr>
            </a:p>
          </p:txBody>
        </p:sp>
        <p:grpSp>
          <p:nvGrpSpPr>
            <p:cNvPr id="119" name="组合 139"/>
            <p:cNvGrpSpPr/>
            <p:nvPr/>
          </p:nvGrpSpPr>
          <p:grpSpPr>
            <a:xfrm>
              <a:off x="3555105" y="3661606"/>
              <a:ext cx="330878" cy="272606"/>
              <a:chOff x="7623010" y="5580803"/>
              <a:chExt cx="645918" cy="532165"/>
            </a:xfrm>
            <a:solidFill>
              <a:schemeClr val="accent3"/>
            </a:solidFill>
          </p:grpSpPr>
          <p:sp>
            <p:nvSpPr>
              <p:cNvPr id="120" name="Freeform 91"/>
              <p:cNvSpPr>
                <a:spLocks noEditPoints="1"/>
              </p:cNvSpPr>
              <p:nvPr/>
            </p:nvSpPr>
            <p:spPr bwMode="auto">
              <a:xfrm>
                <a:off x="8153866" y="5580803"/>
                <a:ext cx="115062" cy="120293"/>
              </a:xfrm>
              <a:custGeom>
                <a:avLst/>
                <a:gdLst>
                  <a:gd name="T0" fmla="*/ 0 w 88"/>
                  <a:gd name="T1" fmla="*/ 0 h 92"/>
                  <a:gd name="T2" fmla="*/ 0 w 88"/>
                  <a:gd name="T3" fmla="*/ 92 h 92"/>
                  <a:gd name="T4" fmla="*/ 88 w 88"/>
                  <a:gd name="T5" fmla="*/ 92 h 92"/>
                  <a:gd name="T6" fmla="*/ 88 w 88"/>
                  <a:gd name="T7" fmla="*/ 0 h 92"/>
                  <a:gd name="T8" fmla="*/ 0 w 88"/>
                  <a:gd name="T9" fmla="*/ 0 h 92"/>
                  <a:gd name="T10" fmla="*/ 74 w 88"/>
                  <a:gd name="T11" fmla="*/ 76 h 92"/>
                  <a:gd name="T12" fmla="*/ 15 w 88"/>
                  <a:gd name="T13" fmla="*/ 76 h 92"/>
                  <a:gd name="T14" fmla="*/ 15 w 88"/>
                  <a:gd name="T15" fmla="*/ 14 h 92"/>
                  <a:gd name="T16" fmla="*/ 74 w 88"/>
                  <a:gd name="T17" fmla="*/ 14 h 92"/>
                  <a:gd name="T18" fmla="*/ 74 w 88"/>
                  <a:gd name="T19"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2">
                    <a:moveTo>
                      <a:pt x="0" y="0"/>
                    </a:moveTo>
                    <a:lnTo>
                      <a:pt x="0" y="92"/>
                    </a:lnTo>
                    <a:lnTo>
                      <a:pt x="88" y="92"/>
                    </a:lnTo>
                    <a:lnTo>
                      <a:pt x="88" y="0"/>
                    </a:lnTo>
                    <a:lnTo>
                      <a:pt x="0" y="0"/>
                    </a:lnTo>
                    <a:close/>
                    <a:moveTo>
                      <a:pt x="74" y="76"/>
                    </a:moveTo>
                    <a:lnTo>
                      <a:pt x="15" y="76"/>
                    </a:lnTo>
                    <a:lnTo>
                      <a:pt x="15" y="14"/>
                    </a:lnTo>
                    <a:lnTo>
                      <a:pt x="74" y="14"/>
                    </a:lnTo>
                    <a:lnTo>
                      <a:pt x="74" y="76"/>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21" name="Freeform 92"/>
              <p:cNvSpPr>
                <a:spLocks noEditPoints="1"/>
              </p:cNvSpPr>
              <p:nvPr/>
            </p:nvSpPr>
            <p:spPr bwMode="auto">
              <a:xfrm>
                <a:off x="8153866" y="5787393"/>
                <a:ext cx="115062" cy="121601"/>
              </a:xfrm>
              <a:custGeom>
                <a:avLst/>
                <a:gdLst>
                  <a:gd name="T0" fmla="*/ 0 w 88"/>
                  <a:gd name="T1" fmla="*/ 93 h 93"/>
                  <a:gd name="T2" fmla="*/ 88 w 88"/>
                  <a:gd name="T3" fmla="*/ 93 h 93"/>
                  <a:gd name="T4" fmla="*/ 88 w 88"/>
                  <a:gd name="T5" fmla="*/ 0 h 93"/>
                  <a:gd name="T6" fmla="*/ 0 w 88"/>
                  <a:gd name="T7" fmla="*/ 0 h 93"/>
                  <a:gd name="T8" fmla="*/ 0 w 88"/>
                  <a:gd name="T9" fmla="*/ 93 h 93"/>
                  <a:gd name="T10" fmla="*/ 15 w 88"/>
                  <a:gd name="T11" fmla="*/ 15 h 93"/>
                  <a:gd name="T12" fmla="*/ 74 w 88"/>
                  <a:gd name="T13" fmla="*/ 15 h 93"/>
                  <a:gd name="T14" fmla="*/ 74 w 88"/>
                  <a:gd name="T15" fmla="*/ 78 h 93"/>
                  <a:gd name="T16" fmla="*/ 15 w 88"/>
                  <a:gd name="T17" fmla="*/ 78 h 93"/>
                  <a:gd name="T18" fmla="*/ 15 w 88"/>
                  <a:gd name="T19" fmla="*/ 1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3">
                    <a:moveTo>
                      <a:pt x="0" y="93"/>
                    </a:moveTo>
                    <a:lnTo>
                      <a:pt x="88" y="93"/>
                    </a:lnTo>
                    <a:lnTo>
                      <a:pt x="88" y="0"/>
                    </a:lnTo>
                    <a:lnTo>
                      <a:pt x="0" y="0"/>
                    </a:lnTo>
                    <a:lnTo>
                      <a:pt x="0" y="93"/>
                    </a:lnTo>
                    <a:close/>
                    <a:moveTo>
                      <a:pt x="15" y="15"/>
                    </a:moveTo>
                    <a:lnTo>
                      <a:pt x="74" y="15"/>
                    </a:lnTo>
                    <a:lnTo>
                      <a:pt x="74" y="78"/>
                    </a:lnTo>
                    <a:lnTo>
                      <a:pt x="15" y="78"/>
                    </a:lnTo>
                    <a:lnTo>
                      <a:pt x="15" y="15"/>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22" name="Freeform 93"/>
              <p:cNvSpPr>
                <a:spLocks noEditPoints="1"/>
              </p:cNvSpPr>
              <p:nvPr/>
            </p:nvSpPr>
            <p:spPr bwMode="auto">
              <a:xfrm>
                <a:off x="8153866" y="5988752"/>
                <a:ext cx="115062" cy="124216"/>
              </a:xfrm>
              <a:custGeom>
                <a:avLst/>
                <a:gdLst>
                  <a:gd name="T0" fmla="*/ 0 w 88"/>
                  <a:gd name="T1" fmla="*/ 95 h 95"/>
                  <a:gd name="T2" fmla="*/ 88 w 88"/>
                  <a:gd name="T3" fmla="*/ 95 h 95"/>
                  <a:gd name="T4" fmla="*/ 88 w 88"/>
                  <a:gd name="T5" fmla="*/ 0 h 95"/>
                  <a:gd name="T6" fmla="*/ 0 w 88"/>
                  <a:gd name="T7" fmla="*/ 0 h 95"/>
                  <a:gd name="T8" fmla="*/ 0 w 88"/>
                  <a:gd name="T9" fmla="*/ 95 h 95"/>
                  <a:gd name="T10" fmla="*/ 15 w 88"/>
                  <a:gd name="T11" fmla="*/ 17 h 95"/>
                  <a:gd name="T12" fmla="*/ 74 w 88"/>
                  <a:gd name="T13" fmla="*/ 17 h 95"/>
                  <a:gd name="T14" fmla="*/ 74 w 88"/>
                  <a:gd name="T15" fmla="*/ 78 h 95"/>
                  <a:gd name="T16" fmla="*/ 15 w 88"/>
                  <a:gd name="T17" fmla="*/ 78 h 95"/>
                  <a:gd name="T18" fmla="*/ 15 w 88"/>
                  <a:gd name="T19" fmla="*/ 1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5">
                    <a:moveTo>
                      <a:pt x="0" y="95"/>
                    </a:moveTo>
                    <a:lnTo>
                      <a:pt x="88" y="95"/>
                    </a:lnTo>
                    <a:lnTo>
                      <a:pt x="88" y="0"/>
                    </a:lnTo>
                    <a:lnTo>
                      <a:pt x="0" y="0"/>
                    </a:lnTo>
                    <a:lnTo>
                      <a:pt x="0" y="95"/>
                    </a:lnTo>
                    <a:close/>
                    <a:moveTo>
                      <a:pt x="15" y="17"/>
                    </a:moveTo>
                    <a:lnTo>
                      <a:pt x="74" y="17"/>
                    </a:lnTo>
                    <a:lnTo>
                      <a:pt x="74" y="78"/>
                    </a:lnTo>
                    <a:lnTo>
                      <a:pt x="15" y="78"/>
                    </a:lnTo>
                    <a:lnTo>
                      <a:pt x="15" y="17"/>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23" name="Freeform 94"/>
              <p:cNvSpPr>
                <a:spLocks noEditPoints="1"/>
              </p:cNvSpPr>
              <p:nvPr/>
            </p:nvSpPr>
            <p:spPr bwMode="auto">
              <a:xfrm>
                <a:off x="7623010" y="5694558"/>
                <a:ext cx="305962" cy="307270"/>
              </a:xfrm>
              <a:custGeom>
                <a:avLst/>
                <a:gdLst>
                  <a:gd name="T0" fmla="*/ 49 w 99"/>
                  <a:gd name="T1" fmla="*/ 0 h 99"/>
                  <a:gd name="T2" fmla="*/ 0 w 99"/>
                  <a:gd name="T3" fmla="*/ 49 h 99"/>
                  <a:gd name="T4" fmla="*/ 49 w 99"/>
                  <a:gd name="T5" fmla="*/ 99 h 99"/>
                  <a:gd name="T6" fmla="*/ 99 w 99"/>
                  <a:gd name="T7" fmla="*/ 49 h 99"/>
                  <a:gd name="T8" fmla="*/ 49 w 99"/>
                  <a:gd name="T9" fmla="*/ 0 h 99"/>
                  <a:gd name="T10" fmla="*/ 49 w 99"/>
                  <a:gd name="T11" fmla="*/ 90 h 99"/>
                  <a:gd name="T12" fmla="*/ 9 w 99"/>
                  <a:gd name="T13" fmla="*/ 49 h 99"/>
                  <a:gd name="T14" fmla="*/ 49 w 99"/>
                  <a:gd name="T15" fmla="*/ 9 h 99"/>
                  <a:gd name="T16" fmla="*/ 90 w 99"/>
                  <a:gd name="T17" fmla="*/ 49 h 99"/>
                  <a:gd name="T18" fmla="*/ 49 w 99"/>
                  <a:gd name="T19" fmla="*/ 9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0"/>
                    </a:moveTo>
                    <a:cubicBezTo>
                      <a:pt x="22" y="0"/>
                      <a:pt x="0" y="22"/>
                      <a:pt x="0" y="49"/>
                    </a:cubicBezTo>
                    <a:cubicBezTo>
                      <a:pt x="0" y="77"/>
                      <a:pt x="22" y="99"/>
                      <a:pt x="49" y="99"/>
                    </a:cubicBezTo>
                    <a:cubicBezTo>
                      <a:pt x="77" y="99"/>
                      <a:pt x="99" y="77"/>
                      <a:pt x="99" y="49"/>
                    </a:cubicBezTo>
                    <a:cubicBezTo>
                      <a:pt x="99" y="22"/>
                      <a:pt x="77" y="0"/>
                      <a:pt x="49" y="0"/>
                    </a:cubicBezTo>
                    <a:close/>
                    <a:moveTo>
                      <a:pt x="49" y="90"/>
                    </a:moveTo>
                    <a:cubicBezTo>
                      <a:pt x="27" y="90"/>
                      <a:pt x="9" y="72"/>
                      <a:pt x="9" y="49"/>
                    </a:cubicBezTo>
                    <a:cubicBezTo>
                      <a:pt x="9" y="27"/>
                      <a:pt x="27" y="9"/>
                      <a:pt x="49" y="9"/>
                    </a:cubicBezTo>
                    <a:cubicBezTo>
                      <a:pt x="72" y="9"/>
                      <a:pt x="90" y="27"/>
                      <a:pt x="90" y="49"/>
                    </a:cubicBezTo>
                    <a:cubicBezTo>
                      <a:pt x="90" y="72"/>
                      <a:pt x="72" y="90"/>
                      <a:pt x="49" y="90"/>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24" name="Freeform 95"/>
              <p:cNvSpPr/>
              <p:nvPr/>
            </p:nvSpPr>
            <p:spPr bwMode="auto">
              <a:xfrm>
                <a:off x="7938125" y="5626567"/>
                <a:ext cx="206589" cy="443252"/>
              </a:xfrm>
              <a:custGeom>
                <a:avLst/>
                <a:gdLst>
                  <a:gd name="T0" fmla="*/ 14 w 67"/>
                  <a:gd name="T1" fmla="*/ 65 h 143"/>
                  <a:gd name="T2" fmla="*/ 0 w 67"/>
                  <a:gd name="T3" fmla="*/ 65 h 143"/>
                  <a:gd name="T4" fmla="*/ 0 w 67"/>
                  <a:gd name="T5" fmla="*/ 71 h 143"/>
                  <a:gd name="T6" fmla="*/ 0 w 67"/>
                  <a:gd name="T7" fmla="*/ 76 h 143"/>
                  <a:gd name="T8" fmla="*/ 14 w 67"/>
                  <a:gd name="T9" fmla="*/ 76 h 143"/>
                  <a:gd name="T10" fmla="*/ 14 w 67"/>
                  <a:gd name="T11" fmla="*/ 143 h 143"/>
                  <a:gd name="T12" fmla="*/ 67 w 67"/>
                  <a:gd name="T13" fmla="*/ 143 h 143"/>
                  <a:gd name="T14" fmla="*/ 67 w 67"/>
                  <a:gd name="T15" fmla="*/ 132 h 143"/>
                  <a:gd name="T16" fmla="*/ 25 w 67"/>
                  <a:gd name="T17" fmla="*/ 132 h 143"/>
                  <a:gd name="T18" fmla="*/ 25 w 67"/>
                  <a:gd name="T19" fmla="*/ 76 h 143"/>
                  <a:gd name="T20" fmla="*/ 67 w 67"/>
                  <a:gd name="T21" fmla="*/ 76 h 143"/>
                  <a:gd name="T22" fmla="*/ 67 w 67"/>
                  <a:gd name="T23" fmla="*/ 65 h 143"/>
                  <a:gd name="T24" fmla="*/ 25 w 67"/>
                  <a:gd name="T25" fmla="*/ 65 h 143"/>
                  <a:gd name="T26" fmla="*/ 25 w 67"/>
                  <a:gd name="T27" fmla="*/ 11 h 143"/>
                  <a:gd name="T28" fmla="*/ 67 w 67"/>
                  <a:gd name="T29" fmla="*/ 11 h 143"/>
                  <a:gd name="T30" fmla="*/ 67 w 67"/>
                  <a:gd name="T31" fmla="*/ 0 h 143"/>
                  <a:gd name="T32" fmla="*/ 14 w 67"/>
                  <a:gd name="T33" fmla="*/ 0 h 143"/>
                  <a:gd name="T34" fmla="*/ 14 w 67"/>
                  <a:gd name="T35" fmla="*/ 6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43">
                    <a:moveTo>
                      <a:pt x="14" y="65"/>
                    </a:moveTo>
                    <a:cubicBezTo>
                      <a:pt x="0" y="65"/>
                      <a:pt x="0" y="65"/>
                      <a:pt x="0" y="65"/>
                    </a:cubicBezTo>
                    <a:cubicBezTo>
                      <a:pt x="0" y="67"/>
                      <a:pt x="0" y="69"/>
                      <a:pt x="0" y="71"/>
                    </a:cubicBezTo>
                    <a:cubicBezTo>
                      <a:pt x="0" y="73"/>
                      <a:pt x="0" y="75"/>
                      <a:pt x="0" y="76"/>
                    </a:cubicBezTo>
                    <a:cubicBezTo>
                      <a:pt x="14" y="76"/>
                      <a:pt x="14" y="76"/>
                      <a:pt x="14" y="76"/>
                    </a:cubicBezTo>
                    <a:cubicBezTo>
                      <a:pt x="14" y="143"/>
                      <a:pt x="14" y="143"/>
                      <a:pt x="14" y="143"/>
                    </a:cubicBezTo>
                    <a:cubicBezTo>
                      <a:pt x="67" y="143"/>
                      <a:pt x="67" y="143"/>
                      <a:pt x="67" y="143"/>
                    </a:cubicBezTo>
                    <a:cubicBezTo>
                      <a:pt x="67" y="132"/>
                      <a:pt x="67" y="132"/>
                      <a:pt x="67" y="132"/>
                    </a:cubicBezTo>
                    <a:cubicBezTo>
                      <a:pt x="25" y="132"/>
                      <a:pt x="25" y="132"/>
                      <a:pt x="25" y="132"/>
                    </a:cubicBezTo>
                    <a:cubicBezTo>
                      <a:pt x="25" y="76"/>
                      <a:pt x="25" y="76"/>
                      <a:pt x="25" y="76"/>
                    </a:cubicBezTo>
                    <a:cubicBezTo>
                      <a:pt x="67" y="76"/>
                      <a:pt x="67" y="76"/>
                      <a:pt x="67" y="76"/>
                    </a:cubicBezTo>
                    <a:cubicBezTo>
                      <a:pt x="67" y="65"/>
                      <a:pt x="67" y="65"/>
                      <a:pt x="67" y="65"/>
                    </a:cubicBezTo>
                    <a:cubicBezTo>
                      <a:pt x="25" y="65"/>
                      <a:pt x="25" y="65"/>
                      <a:pt x="25" y="65"/>
                    </a:cubicBezTo>
                    <a:cubicBezTo>
                      <a:pt x="25" y="11"/>
                      <a:pt x="25" y="11"/>
                      <a:pt x="25" y="11"/>
                    </a:cubicBezTo>
                    <a:cubicBezTo>
                      <a:pt x="67" y="11"/>
                      <a:pt x="67" y="11"/>
                      <a:pt x="67" y="11"/>
                    </a:cubicBezTo>
                    <a:cubicBezTo>
                      <a:pt x="67" y="0"/>
                      <a:pt x="67" y="0"/>
                      <a:pt x="67" y="0"/>
                    </a:cubicBezTo>
                    <a:cubicBezTo>
                      <a:pt x="14" y="0"/>
                      <a:pt x="14" y="0"/>
                      <a:pt x="14" y="0"/>
                    </a:cubicBezTo>
                    <a:lnTo>
                      <a:pt x="14" y="65"/>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25" name="Freeform 96"/>
              <p:cNvSpPr>
                <a:spLocks noEditPoints="1"/>
              </p:cNvSpPr>
              <p:nvPr/>
            </p:nvSpPr>
            <p:spPr bwMode="auto">
              <a:xfrm>
                <a:off x="7675311" y="5748167"/>
                <a:ext cx="201359" cy="200052"/>
              </a:xfrm>
              <a:custGeom>
                <a:avLst/>
                <a:gdLst>
                  <a:gd name="T0" fmla="*/ 32 w 65"/>
                  <a:gd name="T1" fmla="*/ 0 h 65"/>
                  <a:gd name="T2" fmla="*/ 0 w 65"/>
                  <a:gd name="T3" fmla="*/ 32 h 65"/>
                  <a:gd name="T4" fmla="*/ 32 w 65"/>
                  <a:gd name="T5" fmla="*/ 65 h 65"/>
                  <a:gd name="T6" fmla="*/ 65 w 65"/>
                  <a:gd name="T7" fmla="*/ 32 h 65"/>
                  <a:gd name="T8" fmla="*/ 32 w 65"/>
                  <a:gd name="T9" fmla="*/ 0 h 65"/>
                  <a:gd name="T10" fmla="*/ 36 w 65"/>
                  <a:gd name="T11" fmla="*/ 53 h 65"/>
                  <a:gd name="T12" fmla="*/ 36 w 65"/>
                  <a:gd name="T13" fmla="*/ 60 h 65"/>
                  <a:gd name="T14" fmla="*/ 29 w 65"/>
                  <a:gd name="T15" fmla="*/ 60 h 65"/>
                  <a:gd name="T16" fmla="*/ 29 w 65"/>
                  <a:gd name="T17" fmla="*/ 53 h 65"/>
                  <a:gd name="T18" fmla="*/ 18 w 65"/>
                  <a:gd name="T19" fmla="*/ 51 h 65"/>
                  <a:gd name="T20" fmla="*/ 20 w 65"/>
                  <a:gd name="T21" fmla="*/ 43 h 65"/>
                  <a:gd name="T22" fmla="*/ 31 w 65"/>
                  <a:gd name="T23" fmla="*/ 46 h 65"/>
                  <a:gd name="T24" fmla="*/ 37 w 65"/>
                  <a:gd name="T25" fmla="*/ 42 h 65"/>
                  <a:gd name="T26" fmla="*/ 30 w 65"/>
                  <a:gd name="T27" fmla="*/ 36 h 65"/>
                  <a:gd name="T28" fmla="*/ 18 w 65"/>
                  <a:gd name="T29" fmla="*/ 24 h 65"/>
                  <a:gd name="T30" fmla="*/ 29 w 65"/>
                  <a:gd name="T31" fmla="*/ 12 h 65"/>
                  <a:gd name="T32" fmla="*/ 29 w 65"/>
                  <a:gd name="T33" fmla="*/ 5 h 65"/>
                  <a:gd name="T34" fmla="*/ 36 w 65"/>
                  <a:gd name="T35" fmla="*/ 5 h 65"/>
                  <a:gd name="T36" fmla="*/ 36 w 65"/>
                  <a:gd name="T37" fmla="*/ 11 h 65"/>
                  <a:gd name="T38" fmla="*/ 46 w 65"/>
                  <a:gd name="T39" fmla="*/ 13 h 65"/>
                  <a:gd name="T40" fmla="*/ 44 w 65"/>
                  <a:gd name="T41" fmla="*/ 21 h 65"/>
                  <a:gd name="T42" fmla="*/ 34 w 65"/>
                  <a:gd name="T43" fmla="*/ 19 h 65"/>
                  <a:gd name="T44" fmla="*/ 28 w 65"/>
                  <a:gd name="T45" fmla="*/ 22 h 65"/>
                  <a:gd name="T46" fmla="*/ 36 w 65"/>
                  <a:gd name="T47" fmla="*/ 28 h 65"/>
                  <a:gd name="T48" fmla="*/ 47 w 65"/>
                  <a:gd name="T49" fmla="*/ 41 h 65"/>
                  <a:gd name="T50" fmla="*/ 36 w 65"/>
                  <a:gd name="T51"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5">
                    <a:moveTo>
                      <a:pt x="32" y="0"/>
                    </a:moveTo>
                    <a:cubicBezTo>
                      <a:pt x="15" y="0"/>
                      <a:pt x="0" y="15"/>
                      <a:pt x="0" y="32"/>
                    </a:cubicBezTo>
                    <a:cubicBezTo>
                      <a:pt x="0" y="50"/>
                      <a:pt x="15" y="65"/>
                      <a:pt x="32" y="65"/>
                    </a:cubicBezTo>
                    <a:cubicBezTo>
                      <a:pt x="50" y="65"/>
                      <a:pt x="65" y="50"/>
                      <a:pt x="65" y="32"/>
                    </a:cubicBezTo>
                    <a:cubicBezTo>
                      <a:pt x="65" y="15"/>
                      <a:pt x="50" y="0"/>
                      <a:pt x="32" y="0"/>
                    </a:cubicBezTo>
                    <a:close/>
                    <a:moveTo>
                      <a:pt x="36" y="53"/>
                    </a:moveTo>
                    <a:cubicBezTo>
                      <a:pt x="36" y="60"/>
                      <a:pt x="36" y="60"/>
                      <a:pt x="36" y="60"/>
                    </a:cubicBezTo>
                    <a:cubicBezTo>
                      <a:pt x="29" y="60"/>
                      <a:pt x="29" y="60"/>
                      <a:pt x="29" y="60"/>
                    </a:cubicBezTo>
                    <a:cubicBezTo>
                      <a:pt x="29" y="53"/>
                      <a:pt x="29" y="53"/>
                      <a:pt x="29" y="53"/>
                    </a:cubicBezTo>
                    <a:cubicBezTo>
                      <a:pt x="25" y="53"/>
                      <a:pt x="20" y="52"/>
                      <a:pt x="18" y="51"/>
                    </a:cubicBezTo>
                    <a:cubicBezTo>
                      <a:pt x="20" y="43"/>
                      <a:pt x="20" y="43"/>
                      <a:pt x="20" y="43"/>
                    </a:cubicBezTo>
                    <a:cubicBezTo>
                      <a:pt x="23" y="44"/>
                      <a:pt x="26" y="46"/>
                      <a:pt x="31" y="46"/>
                    </a:cubicBezTo>
                    <a:cubicBezTo>
                      <a:pt x="35" y="46"/>
                      <a:pt x="37" y="44"/>
                      <a:pt x="37" y="42"/>
                    </a:cubicBezTo>
                    <a:cubicBezTo>
                      <a:pt x="37" y="39"/>
                      <a:pt x="35" y="37"/>
                      <a:pt x="30" y="36"/>
                    </a:cubicBezTo>
                    <a:cubicBezTo>
                      <a:pt x="23" y="33"/>
                      <a:pt x="18" y="30"/>
                      <a:pt x="18" y="24"/>
                    </a:cubicBezTo>
                    <a:cubicBezTo>
                      <a:pt x="18" y="18"/>
                      <a:pt x="22" y="13"/>
                      <a:pt x="29" y="12"/>
                    </a:cubicBezTo>
                    <a:cubicBezTo>
                      <a:pt x="29" y="5"/>
                      <a:pt x="29" y="5"/>
                      <a:pt x="29" y="5"/>
                    </a:cubicBezTo>
                    <a:cubicBezTo>
                      <a:pt x="36" y="5"/>
                      <a:pt x="36" y="5"/>
                      <a:pt x="36" y="5"/>
                    </a:cubicBezTo>
                    <a:cubicBezTo>
                      <a:pt x="36" y="11"/>
                      <a:pt x="36" y="11"/>
                      <a:pt x="36" y="11"/>
                    </a:cubicBezTo>
                    <a:cubicBezTo>
                      <a:pt x="40" y="11"/>
                      <a:pt x="43" y="12"/>
                      <a:pt x="46" y="13"/>
                    </a:cubicBezTo>
                    <a:cubicBezTo>
                      <a:pt x="44" y="21"/>
                      <a:pt x="44" y="21"/>
                      <a:pt x="44" y="21"/>
                    </a:cubicBezTo>
                    <a:cubicBezTo>
                      <a:pt x="42" y="20"/>
                      <a:pt x="39" y="19"/>
                      <a:pt x="34" y="19"/>
                    </a:cubicBezTo>
                    <a:cubicBezTo>
                      <a:pt x="30" y="19"/>
                      <a:pt x="28" y="21"/>
                      <a:pt x="28" y="22"/>
                    </a:cubicBezTo>
                    <a:cubicBezTo>
                      <a:pt x="28" y="25"/>
                      <a:pt x="31" y="26"/>
                      <a:pt x="36" y="28"/>
                    </a:cubicBezTo>
                    <a:cubicBezTo>
                      <a:pt x="44" y="31"/>
                      <a:pt x="47" y="35"/>
                      <a:pt x="47" y="41"/>
                    </a:cubicBezTo>
                    <a:cubicBezTo>
                      <a:pt x="47" y="47"/>
                      <a:pt x="43" y="52"/>
                      <a:pt x="36" y="53"/>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grpSp>
      </p:grpSp>
      <p:grpSp>
        <p:nvGrpSpPr>
          <p:cNvPr id="153" name="Group 152"/>
          <p:cNvGrpSpPr/>
          <p:nvPr/>
        </p:nvGrpSpPr>
        <p:grpSpPr>
          <a:xfrm>
            <a:off x="7354782" y="3093807"/>
            <a:ext cx="1091200" cy="967123"/>
            <a:chOff x="5481246" y="2219701"/>
            <a:chExt cx="818613" cy="725531"/>
          </a:xfrm>
        </p:grpSpPr>
        <p:sp>
          <p:nvSpPr>
            <p:cNvPr id="118" name="Freeform 5"/>
            <p:cNvSpPr/>
            <p:nvPr/>
          </p:nvSpPr>
          <p:spPr bwMode="auto">
            <a:xfrm>
              <a:off x="5481246" y="2219701"/>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defRPr/>
              </a:pPr>
              <a:endParaRPr lang="zh-CN" altLang="en-US" dirty="0">
                <a:solidFill>
                  <a:srgbClr val="FFFFFF"/>
                </a:solidFill>
                <a:latin typeface="Calibri" panose="020F0502020204030204"/>
                <a:ea typeface="宋体" panose="02010600030101010101" pitchFamily="2" charset="-122"/>
                <a:sym typeface="Arial" panose="020B0604020202020204" pitchFamily="34" charset="0"/>
              </a:endParaRPr>
            </a:p>
          </p:txBody>
        </p:sp>
        <p:grpSp>
          <p:nvGrpSpPr>
            <p:cNvPr id="126" name="组合 140"/>
            <p:cNvGrpSpPr/>
            <p:nvPr/>
          </p:nvGrpSpPr>
          <p:grpSpPr>
            <a:xfrm>
              <a:off x="5722834" y="2458293"/>
              <a:ext cx="335567" cy="240456"/>
              <a:chOff x="9335872" y="5612184"/>
              <a:chExt cx="655071" cy="469403"/>
            </a:xfrm>
            <a:solidFill>
              <a:schemeClr val="accent2"/>
            </a:solidFill>
          </p:grpSpPr>
          <p:sp>
            <p:nvSpPr>
              <p:cNvPr id="127" name="Freeform 98"/>
              <p:cNvSpPr/>
              <p:nvPr/>
            </p:nvSpPr>
            <p:spPr bwMode="auto">
              <a:xfrm>
                <a:off x="9335872" y="5612184"/>
                <a:ext cx="398796" cy="271966"/>
              </a:xfrm>
              <a:custGeom>
                <a:avLst/>
                <a:gdLst>
                  <a:gd name="T0" fmla="*/ 156 w 305"/>
                  <a:gd name="T1" fmla="*/ 156 h 208"/>
                  <a:gd name="T2" fmla="*/ 305 w 305"/>
                  <a:gd name="T3" fmla="*/ 156 h 208"/>
                  <a:gd name="T4" fmla="*/ 305 w 305"/>
                  <a:gd name="T5" fmla="*/ 54 h 208"/>
                  <a:gd name="T6" fmla="*/ 156 w 305"/>
                  <a:gd name="T7" fmla="*/ 54 h 208"/>
                  <a:gd name="T8" fmla="*/ 156 w 305"/>
                  <a:gd name="T9" fmla="*/ 0 h 208"/>
                  <a:gd name="T10" fmla="*/ 0 w 305"/>
                  <a:gd name="T11" fmla="*/ 106 h 208"/>
                  <a:gd name="T12" fmla="*/ 156 w 305"/>
                  <a:gd name="T13" fmla="*/ 208 h 208"/>
                  <a:gd name="T14" fmla="*/ 156 w 305"/>
                  <a:gd name="T15" fmla="*/ 156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08">
                    <a:moveTo>
                      <a:pt x="156" y="156"/>
                    </a:moveTo>
                    <a:lnTo>
                      <a:pt x="305" y="156"/>
                    </a:lnTo>
                    <a:lnTo>
                      <a:pt x="305" y="54"/>
                    </a:lnTo>
                    <a:lnTo>
                      <a:pt x="156" y="54"/>
                    </a:lnTo>
                    <a:lnTo>
                      <a:pt x="156" y="0"/>
                    </a:lnTo>
                    <a:lnTo>
                      <a:pt x="0" y="106"/>
                    </a:lnTo>
                    <a:lnTo>
                      <a:pt x="156" y="208"/>
                    </a:lnTo>
                    <a:lnTo>
                      <a:pt x="156" y="156"/>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28" name="Freeform 99"/>
              <p:cNvSpPr/>
              <p:nvPr/>
            </p:nvSpPr>
            <p:spPr bwMode="auto">
              <a:xfrm>
                <a:off x="9592147" y="5812236"/>
                <a:ext cx="398796" cy="269351"/>
              </a:xfrm>
              <a:custGeom>
                <a:avLst/>
                <a:gdLst>
                  <a:gd name="T0" fmla="*/ 305 w 305"/>
                  <a:gd name="T1" fmla="*/ 107 h 206"/>
                  <a:gd name="T2" fmla="*/ 149 w 305"/>
                  <a:gd name="T3" fmla="*/ 0 h 206"/>
                  <a:gd name="T4" fmla="*/ 149 w 305"/>
                  <a:gd name="T5" fmla="*/ 52 h 206"/>
                  <a:gd name="T6" fmla="*/ 0 w 305"/>
                  <a:gd name="T7" fmla="*/ 52 h 206"/>
                  <a:gd name="T8" fmla="*/ 0 w 305"/>
                  <a:gd name="T9" fmla="*/ 154 h 206"/>
                  <a:gd name="T10" fmla="*/ 149 w 305"/>
                  <a:gd name="T11" fmla="*/ 154 h 206"/>
                  <a:gd name="T12" fmla="*/ 149 w 305"/>
                  <a:gd name="T13" fmla="*/ 206 h 206"/>
                  <a:gd name="T14" fmla="*/ 305 w 305"/>
                  <a:gd name="T15" fmla="*/ 107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06">
                    <a:moveTo>
                      <a:pt x="305" y="107"/>
                    </a:moveTo>
                    <a:lnTo>
                      <a:pt x="149" y="0"/>
                    </a:lnTo>
                    <a:lnTo>
                      <a:pt x="149" y="52"/>
                    </a:lnTo>
                    <a:lnTo>
                      <a:pt x="0" y="52"/>
                    </a:lnTo>
                    <a:lnTo>
                      <a:pt x="0" y="154"/>
                    </a:lnTo>
                    <a:lnTo>
                      <a:pt x="149" y="154"/>
                    </a:lnTo>
                    <a:lnTo>
                      <a:pt x="149" y="206"/>
                    </a:lnTo>
                    <a:lnTo>
                      <a:pt x="305" y="107"/>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29" name="Freeform 100"/>
              <p:cNvSpPr>
                <a:spLocks noEditPoints="1"/>
              </p:cNvSpPr>
              <p:nvPr/>
            </p:nvSpPr>
            <p:spPr bwMode="auto">
              <a:xfrm>
                <a:off x="9752974" y="5630489"/>
                <a:ext cx="185669" cy="185669"/>
              </a:xfrm>
              <a:custGeom>
                <a:avLst/>
                <a:gdLst>
                  <a:gd name="T0" fmla="*/ 30 w 60"/>
                  <a:gd name="T1" fmla="*/ 60 h 60"/>
                  <a:gd name="T2" fmla="*/ 60 w 60"/>
                  <a:gd name="T3" fmla="*/ 30 h 60"/>
                  <a:gd name="T4" fmla="*/ 30 w 60"/>
                  <a:gd name="T5" fmla="*/ 0 h 60"/>
                  <a:gd name="T6" fmla="*/ 0 w 60"/>
                  <a:gd name="T7" fmla="*/ 30 h 60"/>
                  <a:gd name="T8" fmla="*/ 30 w 60"/>
                  <a:gd name="T9" fmla="*/ 60 h 60"/>
                  <a:gd name="T10" fmla="*/ 30 w 60"/>
                  <a:gd name="T11" fmla="*/ 4 h 60"/>
                  <a:gd name="T12" fmla="*/ 56 w 60"/>
                  <a:gd name="T13" fmla="*/ 30 h 60"/>
                  <a:gd name="T14" fmla="*/ 30 w 60"/>
                  <a:gd name="T15" fmla="*/ 56 h 60"/>
                  <a:gd name="T16" fmla="*/ 4 w 60"/>
                  <a:gd name="T17" fmla="*/ 30 h 60"/>
                  <a:gd name="T18" fmla="*/ 30 w 60"/>
                  <a:gd name="T19"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47" y="60"/>
                      <a:pt x="60" y="47"/>
                      <a:pt x="60" y="30"/>
                    </a:cubicBezTo>
                    <a:cubicBezTo>
                      <a:pt x="60" y="14"/>
                      <a:pt x="47" y="0"/>
                      <a:pt x="30" y="0"/>
                    </a:cubicBezTo>
                    <a:cubicBezTo>
                      <a:pt x="14" y="0"/>
                      <a:pt x="0" y="14"/>
                      <a:pt x="0" y="30"/>
                    </a:cubicBezTo>
                    <a:cubicBezTo>
                      <a:pt x="0" y="47"/>
                      <a:pt x="14" y="60"/>
                      <a:pt x="30" y="60"/>
                    </a:cubicBezTo>
                    <a:close/>
                    <a:moveTo>
                      <a:pt x="30" y="4"/>
                    </a:moveTo>
                    <a:cubicBezTo>
                      <a:pt x="45" y="4"/>
                      <a:pt x="56" y="16"/>
                      <a:pt x="56" y="30"/>
                    </a:cubicBezTo>
                    <a:cubicBezTo>
                      <a:pt x="56" y="45"/>
                      <a:pt x="45" y="56"/>
                      <a:pt x="30" y="56"/>
                    </a:cubicBezTo>
                    <a:cubicBezTo>
                      <a:pt x="16" y="56"/>
                      <a:pt x="4" y="45"/>
                      <a:pt x="4" y="30"/>
                    </a:cubicBezTo>
                    <a:cubicBezTo>
                      <a:pt x="4" y="16"/>
                      <a:pt x="16" y="4"/>
                      <a:pt x="30" y="4"/>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30" name="Freeform 101"/>
              <p:cNvSpPr>
                <a:spLocks noEditPoints="1"/>
              </p:cNvSpPr>
              <p:nvPr/>
            </p:nvSpPr>
            <p:spPr bwMode="auto">
              <a:xfrm>
                <a:off x="9777816" y="5655333"/>
                <a:ext cx="135983" cy="138598"/>
              </a:xfrm>
              <a:custGeom>
                <a:avLst/>
                <a:gdLst>
                  <a:gd name="T0" fmla="*/ 22 w 44"/>
                  <a:gd name="T1" fmla="*/ 45 h 45"/>
                  <a:gd name="T2" fmla="*/ 44 w 44"/>
                  <a:gd name="T3" fmla="*/ 22 h 45"/>
                  <a:gd name="T4" fmla="*/ 22 w 44"/>
                  <a:gd name="T5" fmla="*/ 0 h 45"/>
                  <a:gd name="T6" fmla="*/ 0 w 44"/>
                  <a:gd name="T7" fmla="*/ 22 h 45"/>
                  <a:gd name="T8" fmla="*/ 22 w 44"/>
                  <a:gd name="T9" fmla="*/ 45 h 45"/>
                  <a:gd name="T10" fmla="*/ 21 w 44"/>
                  <a:gd name="T11" fmla="*/ 24 h 45"/>
                  <a:gd name="T12" fmla="*/ 13 w 44"/>
                  <a:gd name="T13" fmla="*/ 17 h 45"/>
                  <a:gd name="T14" fmla="*/ 20 w 44"/>
                  <a:gd name="T15" fmla="*/ 9 h 45"/>
                  <a:gd name="T16" fmla="*/ 20 w 44"/>
                  <a:gd name="T17" fmla="*/ 5 h 45"/>
                  <a:gd name="T18" fmla="*/ 24 w 44"/>
                  <a:gd name="T19" fmla="*/ 5 h 45"/>
                  <a:gd name="T20" fmla="*/ 24 w 44"/>
                  <a:gd name="T21" fmla="*/ 9 h 45"/>
                  <a:gd name="T22" fmla="*/ 31 w 44"/>
                  <a:gd name="T23" fmla="*/ 10 h 45"/>
                  <a:gd name="T24" fmla="*/ 29 w 44"/>
                  <a:gd name="T25" fmla="*/ 15 h 45"/>
                  <a:gd name="T26" fmla="*/ 23 w 44"/>
                  <a:gd name="T27" fmla="*/ 13 h 45"/>
                  <a:gd name="T28" fmla="*/ 19 w 44"/>
                  <a:gd name="T29" fmla="*/ 16 h 45"/>
                  <a:gd name="T30" fmla="*/ 25 w 44"/>
                  <a:gd name="T31" fmla="*/ 19 h 45"/>
                  <a:gd name="T32" fmla="*/ 32 w 44"/>
                  <a:gd name="T33" fmla="*/ 27 h 45"/>
                  <a:gd name="T34" fmla="*/ 24 w 44"/>
                  <a:gd name="T35" fmla="*/ 35 h 45"/>
                  <a:gd name="T36" fmla="*/ 24 w 44"/>
                  <a:gd name="T37" fmla="*/ 40 h 45"/>
                  <a:gd name="T38" fmla="*/ 20 w 44"/>
                  <a:gd name="T39" fmla="*/ 40 h 45"/>
                  <a:gd name="T40" fmla="*/ 20 w 44"/>
                  <a:gd name="T41" fmla="*/ 36 h 45"/>
                  <a:gd name="T42" fmla="*/ 13 w 44"/>
                  <a:gd name="T43" fmla="*/ 34 h 45"/>
                  <a:gd name="T44" fmla="*/ 14 w 44"/>
                  <a:gd name="T45" fmla="*/ 29 h 45"/>
                  <a:gd name="T46" fmla="*/ 21 w 44"/>
                  <a:gd name="T47" fmla="*/ 31 h 45"/>
                  <a:gd name="T48" fmla="*/ 25 w 44"/>
                  <a:gd name="T49" fmla="*/ 28 h 45"/>
                  <a:gd name="T50" fmla="*/ 21 w 44"/>
                  <a:gd name="T51"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45">
                    <a:moveTo>
                      <a:pt x="22" y="45"/>
                    </a:moveTo>
                    <a:cubicBezTo>
                      <a:pt x="34" y="45"/>
                      <a:pt x="44" y="35"/>
                      <a:pt x="44" y="22"/>
                    </a:cubicBezTo>
                    <a:cubicBezTo>
                      <a:pt x="44" y="10"/>
                      <a:pt x="34" y="0"/>
                      <a:pt x="22" y="0"/>
                    </a:cubicBezTo>
                    <a:cubicBezTo>
                      <a:pt x="10" y="0"/>
                      <a:pt x="0" y="10"/>
                      <a:pt x="0" y="22"/>
                    </a:cubicBezTo>
                    <a:cubicBezTo>
                      <a:pt x="0" y="35"/>
                      <a:pt x="10" y="45"/>
                      <a:pt x="22" y="45"/>
                    </a:cubicBezTo>
                    <a:close/>
                    <a:moveTo>
                      <a:pt x="21" y="24"/>
                    </a:moveTo>
                    <a:cubicBezTo>
                      <a:pt x="16" y="23"/>
                      <a:pt x="13" y="21"/>
                      <a:pt x="13" y="17"/>
                    </a:cubicBezTo>
                    <a:cubicBezTo>
                      <a:pt x="13" y="13"/>
                      <a:pt x="16" y="10"/>
                      <a:pt x="20" y="9"/>
                    </a:cubicBezTo>
                    <a:cubicBezTo>
                      <a:pt x="20" y="5"/>
                      <a:pt x="20" y="5"/>
                      <a:pt x="20" y="5"/>
                    </a:cubicBezTo>
                    <a:cubicBezTo>
                      <a:pt x="24" y="5"/>
                      <a:pt x="24" y="5"/>
                      <a:pt x="24" y="5"/>
                    </a:cubicBezTo>
                    <a:cubicBezTo>
                      <a:pt x="24" y="9"/>
                      <a:pt x="24" y="9"/>
                      <a:pt x="24" y="9"/>
                    </a:cubicBezTo>
                    <a:cubicBezTo>
                      <a:pt x="27" y="9"/>
                      <a:pt x="29" y="9"/>
                      <a:pt x="31" y="10"/>
                    </a:cubicBezTo>
                    <a:cubicBezTo>
                      <a:pt x="29" y="15"/>
                      <a:pt x="29" y="15"/>
                      <a:pt x="29" y="15"/>
                    </a:cubicBezTo>
                    <a:cubicBezTo>
                      <a:pt x="28" y="14"/>
                      <a:pt x="26" y="13"/>
                      <a:pt x="23" y="13"/>
                    </a:cubicBezTo>
                    <a:cubicBezTo>
                      <a:pt x="20" y="13"/>
                      <a:pt x="19" y="15"/>
                      <a:pt x="19" y="16"/>
                    </a:cubicBezTo>
                    <a:cubicBezTo>
                      <a:pt x="19" y="17"/>
                      <a:pt x="21" y="18"/>
                      <a:pt x="25" y="19"/>
                    </a:cubicBezTo>
                    <a:cubicBezTo>
                      <a:pt x="30" y="21"/>
                      <a:pt x="32" y="24"/>
                      <a:pt x="32" y="27"/>
                    </a:cubicBezTo>
                    <a:cubicBezTo>
                      <a:pt x="32" y="31"/>
                      <a:pt x="29" y="34"/>
                      <a:pt x="24" y="35"/>
                    </a:cubicBezTo>
                    <a:cubicBezTo>
                      <a:pt x="24" y="40"/>
                      <a:pt x="24" y="40"/>
                      <a:pt x="24" y="40"/>
                    </a:cubicBezTo>
                    <a:cubicBezTo>
                      <a:pt x="20" y="40"/>
                      <a:pt x="20" y="40"/>
                      <a:pt x="20" y="40"/>
                    </a:cubicBezTo>
                    <a:cubicBezTo>
                      <a:pt x="20" y="36"/>
                      <a:pt x="20" y="36"/>
                      <a:pt x="20" y="36"/>
                    </a:cubicBezTo>
                    <a:cubicBezTo>
                      <a:pt x="17" y="36"/>
                      <a:pt x="14" y="35"/>
                      <a:pt x="13" y="34"/>
                    </a:cubicBezTo>
                    <a:cubicBezTo>
                      <a:pt x="14" y="29"/>
                      <a:pt x="14" y="29"/>
                      <a:pt x="14" y="29"/>
                    </a:cubicBezTo>
                    <a:cubicBezTo>
                      <a:pt x="16" y="30"/>
                      <a:pt x="18" y="31"/>
                      <a:pt x="21" y="31"/>
                    </a:cubicBezTo>
                    <a:cubicBezTo>
                      <a:pt x="24" y="31"/>
                      <a:pt x="25" y="30"/>
                      <a:pt x="25" y="28"/>
                    </a:cubicBezTo>
                    <a:cubicBezTo>
                      <a:pt x="25" y="26"/>
                      <a:pt x="24" y="25"/>
                      <a:pt x="21" y="24"/>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31" name="Freeform 102"/>
              <p:cNvSpPr>
                <a:spLocks noEditPoints="1"/>
              </p:cNvSpPr>
              <p:nvPr/>
            </p:nvSpPr>
            <p:spPr bwMode="auto">
              <a:xfrm>
                <a:off x="9356792" y="5871074"/>
                <a:ext cx="185669" cy="185669"/>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6 h 60"/>
                  <a:gd name="T12" fmla="*/ 4 w 60"/>
                  <a:gd name="T13" fmla="*/ 30 h 60"/>
                  <a:gd name="T14" fmla="*/ 30 w 60"/>
                  <a:gd name="T15" fmla="*/ 4 h 60"/>
                  <a:gd name="T16" fmla="*/ 56 w 60"/>
                  <a:gd name="T17" fmla="*/ 30 h 60"/>
                  <a:gd name="T18" fmla="*/ 30 w 60"/>
                  <a:gd name="T19"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6"/>
                    </a:moveTo>
                    <a:cubicBezTo>
                      <a:pt x="15" y="56"/>
                      <a:pt x="4" y="44"/>
                      <a:pt x="4" y="30"/>
                    </a:cubicBezTo>
                    <a:cubicBezTo>
                      <a:pt x="4" y="16"/>
                      <a:pt x="15" y="4"/>
                      <a:pt x="30" y="4"/>
                    </a:cubicBezTo>
                    <a:cubicBezTo>
                      <a:pt x="44" y="4"/>
                      <a:pt x="56" y="16"/>
                      <a:pt x="56" y="30"/>
                    </a:cubicBezTo>
                    <a:cubicBezTo>
                      <a:pt x="56" y="44"/>
                      <a:pt x="44" y="56"/>
                      <a:pt x="30" y="56"/>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32" name="Freeform 103"/>
              <p:cNvSpPr>
                <a:spLocks noEditPoints="1"/>
              </p:cNvSpPr>
              <p:nvPr/>
            </p:nvSpPr>
            <p:spPr bwMode="auto">
              <a:xfrm>
                <a:off x="9381636" y="5895918"/>
                <a:ext cx="135983" cy="135983"/>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4 w 44"/>
                  <a:gd name="T11" fmla="*/ 35 h 44"/>
                  <a:gd name="T12" fmla="*/ 24 w 44"/>
                  <a:gd name="T13" fmla="*/ 39 h 44"/>
                  <a:gd name="T14" fmla="*/ 20 w 44"/>
                  <a:gd name="T15" fmla="*/ 39 h 44"/>
                  <a:gd name="T16" fmla="*/ 20 w 44"/>
                  <a:gd name="T17" fmla="*/ 35 h 44"/>
                  <a:gd name="T18" fmla="*/ 12 w 44"/>
                  <a:gd name="T19" fmla="*/ 34 h 44"/>
                  <a:gd name="T20" fmla="*/ 14 w 44"/>
                  <a:gd name="T21" fmla="*/ 29 h 44"/>
                  <a:gd name="T22" fmla="*/ 21 w 44"/>
                  <a:gd name="T23" fmla="*/ 30 h 44"/>
                  <a:gd name="T24" fmla="*/ 25 w 44"/>
                  <a:gd name="T25" fmla="*/ 28 h 44"/>
                  <a:gd name="T26" fmla="*/ 20 w 44"/>
                  <a:gd name="T27" fmla="*/ 24 h 44"/>
                  <a:gd name="T28" fmla="*/ 13 w 44"/>
                  <a:gd name="T29" fmla="*/ 16 h 44"/>
                  <a:gd name="T30" fmla="*/ 20 w 44"/>
                  <a:gd name="T31" fmla="*/ 9 h 44"/>
                  <a:gd name="T32" fmla="*/ 20 w 44"/>
                  <a:gd name="T33" fmla="*/ 5 h 44"/>
                  <a:gd name="T34" fmla="*/ 24 w 44"/>
                  <a:gd name="T35" fmla="*/ 5 h 44"/>
                  <a:gd name="T36" fmla="*/ 24 w 44"/>
                  <a:gd name="T37" fmla="*/ 8 h 44"/>
                  <a:gd name="T38" fmla="*/ 30 w 44"/>
                  <a:gd name="T39" fmla="*/ 10 h 44"/>
                  <a:gd name="T40" fmla="*/ 29 w 44"/>
                  <a:gd name="T41" fmla="*/ 15 h 44"/>
                  <a:gd name="T42" fmla="*/ 23 w 44"/>
                  <a:gd name="T43" fmla="*/ 13 h 44"/>
                  <a:gd name="T44" fmla="*/ 19 w 44"/>
                  <a:gd name="T45" fmla="*/ 16 h 44"/>
                  <a:gd name="T46" fmla="*/ 24 w 44"/>
                  <a:gd name="T47" fmla="*/ 19 h 44"/>
                  <a:gd name="T48" fmla="*/ 31 w 44"/>
                  <a:gd name="T49" fmla="*/ 27 h 44"/>
                  <a:gd name="T50" fmla="*/ 24 w 44"/>
                  <a:gd name="T51"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4" y="35"/>
                    </a:moveTo>
                    <a:cubicBezTo>
                      <a:pt x="24" y="39"/>
                      <a:pt x="24" y="39"/>
                      <a:pt x="24" y="39"/>
                    </a:cubicBezTo>
                    <a:cubicBezTo>
                      <a:pt x="20" y="39"/>
                      <a:pt x="20" y="39"/>
                      <a:pt x="20" y="39"/>
                    </a:cubicBezTo>
                    <a:cubicBezTo>
                      <a:pt x="20" y="35"/>
                      <a:pt x="20" y="35"/>
                      <a:pt x="20" y="35"/>
                    </a:cubicBezTo>
                    <a:cubicBezTo>
                      <a:pt x="17" y="35"/>
                      <a:pt x="14" y="34"/>
                      <a:pt x="12" y="34"/>
                    </a:cubicBezTo>
                    <a:cubicBezTo>
                      <a:pt x="14" y="29"/>
                      <a:pt x="14" y="29"/>
                      <a:pt x="14" y="29"/>
                    </a:cubicBezTo>
                    <a:cubicBezTo>
                      <a:pt x="15" y="30"/>
                      <a:pt x="18" y="30"/>
                      <a:pt x="21" y="30"/>
                    </a:cubicBezTo>
                    <a:cubicBezTo>
                      <a:pt x="23" y="30"/>
                      <a:pt x="25" y="29"/>
                      <a:pt x="25" y="28"/>
                    </a:cubicBezTo>
                    <a:cubicBezTo>
                      <a:pt x="25" y="26"/>
                      <a:pt x="24" y="25"/>
                      <a:pt x="20" y="24"/>
                    </a:cubicBezTo>
                    <a:cubicBezTo>
                      <a:pt x="16" y="23"/>
                      <a:pt x="13" y="20"/>
                      <a:pt x="13" y="16"/>
                    </a:cubicBezTo>
                    <a:cubicBezTo>
                      <a:pt x="13" y="12"/>
                      <a:pt x="15" y="10"/>
                      <a:pt x="20" y="9"/>
                    </a:cubicBezTo>
                    <a:cubicBezTo>
                      <a:pt x="20" y="5"/>
                      <a:pt x="20" y="5"/>
                      <a:pt x="20" y="5"/>
                    </a:cubicBezTo>
                    <a:cubicBezTo>
                      <a:pt x="24" y="5"/>
                      <a:pt x="24" y="5"/>
                      <a:pt x="24" y="5"/>
                    </a:cubicBezTo>
                    <a:cubicBezTo>
                      <a:pt x="24" y="8"/>
                      <a:pt x="24" y="8"/>
                      <a:pt x="24" y="8"/>
                    </a:cubicBezTo>
                    <a:cubicBezTo>
                      <a:pt x="27" y="8"/>
                      <a:pt x="29" y="9"/>
                      <a:pt x="30" y="10"/>
                    </a:cubicBezTo>
                    <a:cubicBezTo>
                      <a:pt x="29" y="15"/>
                      <a:pt x="29" y="15"/>
                      <a:pt x="29" y="15"/>
                    </a:cubicBezTo>
                    <a:cubicBezTo>
                      <a:pt x="28" y="14"/>
                      <a:pt x="26" y="13"/>
                      <a:pt x="23" y="13"/>
                    </a:cubicBezTo>
                    <a:cubicBezTo>
                      <a:pt x="20" y="13"/>
                      <a:pt x="19" y="14"/>
                      <a:pt x="19" y="16"/>
                    </a:cubicBezTo>
                    <a:cubicBezTo>
                      <a:pt x="19" y="17"/>
                      <a:pt x="21" y="18"/>
                      <a:pt x="24" y="19"/>
                    </a:cubicBezTo>
                    <a:cubicBezTo>
                      <a:pt x="29" y="21"/>
                      <a:pt x="31" y="23"/>
                      <a:pt x="31" y="27"/>
                    </a:cubicBezTo>
                    <a:cubicBezTo>
                      <a:pt x="31" y="31"/>
                      <a:pt x="29" y="34"/>
                      <a:pt x="24" y="35"/>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grpSp>
      </p:grpSp>
      <p:grpSp>
        <p:nvGrpSpPr>
          <p:cNvPr id="152" name="Group 151"/>
          <p:cNvGrpSpPr/>
          <p:nvPr/>
        </p:nvGrpSpPr>
        <p:grpSpPr>
          <a:xfrm>
            <a:off x="4464237" y="1406332"/>
            <a:ext cx="1091200" cy="967123"/>
            <a:chOff x="3312773" y="953765"/>
            <a:chExt cx="818613" cy="725531"/>
          </a:xfrm>
        </p:grpSpPr>
        <p:sp>
          <p:nvSpPr>
            <p:cNvPr id="116" name="Freeform 5"/>
            <p:cNvSpPr/>
            <p:nvPr/>
          </p:nvSpPr>
          <p:spPr bwMode="auto">
            <a:xfrm>
              <a:off x="3312773" y="953765"/>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defRPr/>
              </a:pPr>
              <a:endParaRPr lang="zh-CN" altLang="en-US" dirty="0">
                <a:solidFill>
                  <a:srgbClr val="FFFFFF"/>
                </a:solidFill>
                <a:latin typeface="Calibri" panose="020F0502020204030204"/>
                <a:ea typeface="宋体" panose="02010600030101010101" pitchFamily="2" charset="-122"/>
                <a:sym typeface="Arial" panose="020B0604020202020204" pitchFamily="34" charset="0"/>
              </a:endParaRPr>
            </a:p>
          </p:txBody>
        </p:sp>
        <p:grpSp>
          <p:nvGrpSpPr>
            <p:cNvPr id="133" name="组合 141"/>
            <p:cNvGrpSpPr/>
            <p:nvPr/>
          </p:nvGrpSpPr>
          <p:grpSpPr>
            <a:xfrm>
              <a:off x="3585107" y="1180897"/>
              <a:ext cx="273945" cy="271267"/>
              <a:chOff x="11048734" y="5583418"/>
              <a:chExt cx="534778" cy="529549"/>
            </a:xfrm>
            <a:solidFill>
              <a:schemeClr val="accent1"/>
            </a:solidFill>
          </p:grpSpPr>
          <p:sp>
            <p:nvSpPr>
              <p:cNvPr id="134" name="Freeform 105"/>
              <p:cNvSpPr>
                <a:spLocks noEditPoints="1"/>
              </p:cNvSpPr>
              <p:nvPr/>
            </p:nvSpPr>
            <p:spPr bwMode="auto">
              <a:xfrm>
                <a:off x="11048734" y="5587341"/>
                <a:ext cx="253660" cy="244508"/>
              </a:xfrm>
              <a:custGeom>
                <a:avLst/>
                <a:gdLst>
                  <a:gd name="T0" fmla="*/ 0 w 194"/>
                  <a:gd name="T1" fmla="*/ 187 h 187"/>
                  <a:gd name="T2" fmla="*/ 194 w 194"/>
                  <a:gd name="T3" fmla="*/ 187 h 187"/>
                  <a:gd name="T4" fmla="*/ 194 w 194"/>
                  <a:gd name="T5" fmla="*/ 0 h 187"/>
                  <a:gd name="T6" fmla="*/ 0 w 194"/>
                  <a:gd name="T7" fmla="*/ 0 h 187"/>
                  <a:gd name="T8" fmla="*/ 0 w 194"/>
                  <a:gd name="T9" fmla="*/ 187 h 187"/>
                  <a:gd name="T10" fmla="*/ 28 w 194"/>
                  <a:gd name="T11" fmla="*/ 28 h 187"/>
                  <a:gd name="T12" fmla="*/ 166 w 194"/>
                  <a:gd name="T13" fmla="*/ 28 h 187"/>
                  <a:gd name="T14" fmla="*/ 166 w 194"/>
                  <a:gd name="T15" fmla="*/ 158 h 187"/>
                  <a:gd name="T16" fmla="*/ 28 w 194"/>
                  <a:gd name="T17" fmla="*/ 158 h 187"/>
                  <a:gd name="T18" fmla="*/ 28 w 194"/>
                  <a:gd name="T19"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187"/>
                    </a:moveTo>
                    <a:lnTo>
                      <a:pt x="194" y="187"/>
                    </a:lnTo>
                    <a:lnTo>
                      <a:pt x="194" y="0"/>
                    </a:lnTo>
                    <a:lnTo>
                      <a:pt x="0" y="0"/>
                    </a:lnTo>
                    <a:lnTo>
                      <a:pt x="0" y="187"/>
                    </a:lnTo>
                    <a:close/>
                    <a:moveTo>
                      <a:pt x="28" y="28"/>
                    </a:moveTo>
                    <a:lnTo>
                      <a:pt x="166" y="28"/>
                    </a:lnTo>
                    <a:lnTo>
                      <a:pt x="166" y="158"/>
                    </a:lnTo>
                    <a:lnTo>
                      <a:pt x="28" y="158"/>
                    </a:lnTo>
                    <a:lnTo>
                      <a:pt x="28" y="28"/>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35" name="Freeform 106"/>
              <p:cNvSpPr>
                <a:spLocks noEditPoints="1"/>
              </p:cNvSpPr>
              <p:nvPr/>
            </p:nvSpPr>
            <p:spPr bwMode="auto">
              <a:xfrm>
                <a:off x="11048734" y="5868459"/>
                <a:ext cx="253660" cy="244508"/>
              </a:xfrm>
              <a:custGeom>
                <a:avLst/>
                <a:gdLst>
                  <a:gd name="T0" fmla="*/ 0 w 194"/>
                  <a:gd name="T1" fmla="*/ 187 h 187"/>
                  <a:gd name="T2" fmla="*/ 194 w 194"/>
                  <a:gd name="T3" fmla="*/ 187 h 187"/>
                  <a:gd name="T4" fmla="*/ 194 w 194"/>
                  <a:gd name="T5" fmla="*/ 0 h 187"/>
                  <a:gd name="T6" fmla="*/ 0 w 194"/>
                  <a:gd name="T7" fmla="*/ 0 h 187"/>
                  <a:gd name="T8" fmla="*/ 0 w 194"/>
                  <a:gd name="T9" fmla="*/ 187 h 187"/>
                  <a:gd name="T10" fmla="*/ 28 w 194"/>
                  <a:gd name="T11" fmla="*/ 28 h 187"/>
                  <a:gd name="T12" fmla="*/ 166 w 194"/>
                  <a:gd name="T13" fmla="*/ 28 h 187"/>
                  <a:gd name="T14" fmla="*/ 166 w 194"/>
                  <a:gd name="T15" fmla="*/ 158 h 187"/>
                  <a:gd name="T16" fmla="*/ 28 w 194"/>
                  <a:gd name="T17" fmla="*/ 158 h 187"/>
                  <a:gd name="T18" fmla="*/ 28 w 194"/>
                  <a:gd name="T19"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187"/>
                    </a:moveTo>
                    <a:lnTo>
                      <a:pt x="194" y="187"/>
                    </a:lnTo>
                    <a:lnTo>
                      <a:pt x="194" y="0"/>
                    </a:lnTo>
                    <a:lnTo>
                      <a:pt x="0" y="0"/>
                    </a:lnTo>
                    <a:lnTo>
                      <a:pt x="0" y="187"/>
                    </a:lnTo>
                    <a:close/>
                    <a:moveTo>
                      <a:pt x="28" y="28"/>
                    </a:moveTo>
                    <a:lnTo>
                      <a:pt x="166" y="28"/>
                    </a:lnTo>
                    <a:lnTo>
                      <a:pt x="166" y="158"/>
                    </a:lnTo>
                    <a:lnTo>
                      <a:pt x="28" y="158"/>
                    </a:lnTo>
                    <a:lnTo>
                      <a:pt x="28" y="28"/>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36" name="Freeform 107"/>
              <p:cNvSpPr>
                <a:spLocks noEditPoints="1"/>
              </p:cNvSpPr>
              <p:nvPr/>
            </p:nvSpPr>
            <p:spPr bwMode="auto">
              <a:xfrm>
                <a:off x="11329852" y="5583418"/>
                <a:ext cx="253660" cy="244508"/>
              </a:xfrm>
              <a:custGeom>
                <a:avLst/>
                <a:gdLst>
                  <a:gd name="T0" fmla="*/ 0 w 194"/>
                  <a:gd name="T1" fmla="*/ 0 h 187"/>
                  <a:gd name="T2" fmla="*/ 0 w 194"/>
                  <a:gd name="T3" fmla="*/ 187 h 187"/>
                  <a:gd name="T4" fmla="*/ 194 w 194"/>
                  <a:gd name="T5" fmla="*/ 187 h 187"/>
                  <a:gd name="T6" fmla="*/ 194 w 194"/>
                  <a:gd name="T7" fmla="*/ 0 h 187"/>
                  <a:gd name="T8" fmla="*/ 0 w 194"/>
                  <a:gd name="T9" fmla="*/ 0 h 187"/>
                  <a:gd name="T10" fmla="*/ 166 w 194"/>
                  <a:gd name="T11" fmla="*/ 159 h 187"/>
                  <a:gd name="T12" fmla="*/ 29 w 194"/>
                  <a:gd name="T13" fmla="*/ 159 h 187"/>
                  <a:gd name="T14" fmla="*/ 29 w 194"/>
                  <a:gd name="T15" fmla="*/ 29 h 187"/>
                  <a:gd name="T16" fmla="*/ 166 w 194"/>
                  <a:gd name="T17" fmla="*/ 29 h 187"/>
                  <a:gd name="T18" fmla="*/ 166 w 194"/>
                  <a:gd name="T19" fmla="*/ 15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0"/>
                    </a:moveTo>
                    <a:lnTo>
                      <a:pt x="0" y="187"/>
                    </a:lnTo>
                    <a:lnTo>
                      <a:pt x="194" y="187"/>
                    </a:lnTo>
                    <a:lnTo>
                      <a:pt x="194" y="0"/>
                    </a:lnTo>
                    <a:lnTo>
                      <a:pt x="0" y="0"/>
                    </a:lnTo>
                    <a:close/>
                    <a:moveTo>
                      <a:pt x="166" y="159"/>
                    </a:moveTo>
                    <a:lnTo>
                      <a:pt x="29" y="159"/>
                    </a:lnTo>
                    <a:lnTo>
                      <a:pt x="29" y="29"/>
                    </a:lnTo>
                    <a:lnTo>
                      <a:pt x="166" y="29"/>
                    </a:lnTo>
                    <a:lnTo>
                      <a:pt x="166" y="159"/>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37" name="Freeform 108"/>
              <p:cNvSpPr>
                <a:spLocks noEditPoints="1"/>
              </p:cNvSpPr>
              <p:nvPr/>
            </p:nvSpPr>
            <p:spPr bwMode="auto">
              <a:xfrm>
                <a:off x="11329852" y="5865844"/>
                <a:ext cx="253660" cy="243200"/>
              </a:xfrm>
              <a:custGeom>
                <a:avLst/>
                <a:gdLst>
                  <a:gd name="T0" fmla="*/ 0 w 194"/>
                  <a:gd name="T1" fmla="*/ 186 h 186"/>
                  <a:gd name="T2" fmla="*/ 194 w 194"/>
                  <a:gd name="T3" fmla="*/ 186 h 186"/>
                  <a:gd name="T4" fmla="*/ 194 w 194"/>
                  <a:gd name="T5" fmla="*/ 0 h 186"/>
                  <a:gd name="T6" fmla="*/ 0 w 194"/>
                  <a:gd name="T7" fmla="*/ 0 h 186"/>
                  <a:gd name="T8" fmla="*/ 0 w 194"/>
                  <a:gd name="T9" fmla="*/ 186 h 186"/>
                  <a:gd name="T10" fmla="*/ 29 w 194"/>
                  <a:gd name="T11" fmla="*/ 28 h 186"/>
                  <a:gd name="T12" fmla="*/ 166 w 194"/>
                  <a:gd name="T13" fmla="*/ 28 h 186"/>
                  <a:gd name="T14" fmla="*/ 166 w 194"/>
                  <a:gd name="T15" fmla="*/ 158 h 186"/>
                  <a:gd name="T16" fmla="*/ 29 w 194"/>
                  <a:gd name="T17" fmla="*/ 158 h 186"/>
                  <a:gd name="T18" fmla="*/ 29 w 194"/>
                  <a:gd name="T19" fmla="*/ 2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6">
                    <a:moveTo>
                      <a:pt x="0" y="186"/>
                    </a:moveTo>
                    <a:lnTo>
                      <a:pt x="194" y="186"/>
                    </a:lnTo>
                    <a:lnTo>
                      <a:pt x="194" y="0"/>
                    </a:lnTo>
                    <a:lnTo>
                      <a:pt x="0" y="0"/>
                    </a:lnTo>
                    <a:lnTo>
                      <a:pt x="0" y="186"/>
                    </a:lnTo>
                    <a:close/>
                    <a:moveTo>
                      <a:pt x="29" y="28"/>
                    </a:moveTo>
                    <a:lnTo>
                      <a:pt x="166" y="28"/>
                    </a:lnTo>
                    <a:lnTo>
                      <a:pt x="166" y="158"/>
                    </a:lnTo>
                    <a:lnTo>
                      <a:pt x="29" y="158"/>
                    </a:lnTo>
                    <a:lnTo>
                      <a:pt x="29" y="28"/>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38" name="Freeform 109"/>
              <p:cNvSpPr/>
              <p:nvPr/>
            </p:nvSpPr>
            <p:spPr bwMode="auto">
              <a:xfrm>
                <a:off x="11125878" y="5655333"/>
                <a:ext cx="99372" cy="101987"/>
              </a:xfrm>
              <a:custGeom>
                <a:avLst/>
                <a:gdLst>
                  <a:gd name="T0" fmla="*/ 45 w 76"/>
                  <a:gd name="T1" fmla="*/ 0 h 78"/>
                  <a:gd name="T2" fmla="*/ 31 w 76"/>
                  <a:gd name="T3" fmla="*/ 0 h 78"/>
                  <a:gd name="T4" fmla="*/ 31 w 76"/>
                  <a:gd name="T5" fmla="*/ 33 h 78"/>
                  <a:gd name="T6" fmla="*/ 0 w 76"/>
                  <a:gd name="T7" fmla="*/ 33 h 78"/>
                  <a:gd name="T8" fmla="*/ 0 w 76"/>
                  <a:gd name="T9" fmla="*/ 45 h 78"/>
                  <a:gd name="T10" fmla="*/ 31 w 76"/>
                  <a:gd name="T11" fmla="*/ 45 h 78"/>
                  <a:gd name="T12" fmla="*/ 31 w 76"/>
                  <a:gd name="T13" fmla="*/ 78 h 78"/>
                  <a:gd name="T14" fmla="*/ 45 w 76"/>
                  <a:gd name="T15" fmla="*/ 78 h 78"/>
                  <a:gd name="T16" fmla="*/ 45 w 76"/>
                  <a:gd name="T17" fmla="*/ 45 h 78"/>
                  <a:gd name="T18" fmla="*/ 76 w 76"/>
                  <a:gd name="T19" fmla="*/ 45 h 78"/>
                  <a:gd name="T20" fmla="*/ 76 w 76"/>
                  <a:gd name="T21" fmla="*/ 33 h 78"/>
                  <a:gd name="T22" fmla="*/ 45 w 76"/>
                  <a:gd name="T23" fmla="*/ 33 h 78"/>
                  <a:gd name="T24" fmla="*/ 45 w 76"/>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8">
                    <a:moveTo>
                      <a:pt x="45" y="0"/>
                    </a:moveTo>
                    <a:lnTo>
                      <a:pt x="31" y="0"/>
                    </a:lnTo>
                    <a:lnTo>
                      <a:pt x="31" y="33"/>
                    </a:lnTo>
                    <a:lnTo>
                      <a:pt x="0" y="33"/>
                    </a:lnTo>
                    <a:lnTo>
                      <a:pt x="0" y="45"/>
                    </a:lnTo>
                    <a:lnTo>
                      <a:pt x="31" y="45"/>
                    </a:lnTo>
                    <a:lnTo>
                      <a:pt x="31" y="78"/>
                    </a:lnTo>
                    <a:lnTo>
                      <a:pt x="45" y="78"/>
                    </a:lnTo>
                    <a:lnTo>
                      <a:pt x="45" y="45"/>
                    </a:lnTo>
                    <a:lnTo>
                      <a:pt x="76" y="45"/>
                    </a:lnTo>
                    <a:lnTo>
                      <a:pt x="76" y="33"/>
                    </a:lnTo>
                    <a:lnTo>
                      <a:pt x="45" y="33"/>
                    </a:lnTo>
                    <a:lnTo>
                      <a:pt x="45" y="0"/>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39" name="Rectangle 110"/>
              <p:cNvSpPr>
                <a:spLocks noChangeArrowheads="1"/>
              </p:cNvSpPr>
              <p:nvPr/>
            </p:nvSpPr>
            <p:spPr bwMode="auto">
              <a:xfrm>
                <a:off x="11422687" y="5694558"/>
                <a:ext cx="67991" cy="22228"/>
              </a:xfrm>
              <a:prstGeom prst="rect">
                <a:avLst/>
              </a:pr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40" name="Freeform 111"/>
              <p:cNvSpPr/>
              <p:nvPr/>
            </p:nvSpPr>
            <p:spPr bwMode="auto">
              <a:xfrm>
                <a:off x="11138953" y="5952141"/>
                <a:ext cx="73222" cy="79760"/>
              </a:xfrm>
              <a:custGeom>
                <a:avLst/>
                <a:gdLst>
                  <a:gd name="T0" fmla="*/ 24 w 24"/>
                  <a:gd name="T1" fmla="*/ 0 h 26"/>
                  <a:gd name="T2" fmla="*/ 16 w 24"/>
                  <a:gd name="T3" fmla="*/ 0 h 26"/>
                  <a:gd name="T4" fmla="*/ 14 w 24"/>
                  <a:gd name="T5" fmla="*/ 5 h 26"/>
                  <a:gd name="T6" fmla="*/ 12 w 24"/>
                  <a:gd name="T7" fmla="*/ 9 h 26"/>
                  <a:gd name="T8" fmla="*/ 12 w 24"/>
                  <a:gd name="T9" fmla="*/ 9 h 26"/>
                  <a:gd name="T10" fmla="*/ 10 w 24"/>
                  <a:gd name="T11" fmla="*/ 5 h 26"/>
                  <a:gd name="T12" fmla="*/ 8 w 24"/>
                  <a:gd name="T13" fmla="*/ 0 h 26"/>
                  <a:gd name="T14" fmla="*/ 0 w 24"/>
                  <a:gd name="T15" fmla="*/ 0 h 26"/>
                  <a:gd name="T16" fmla="*/ 8 w 24"/>
                  <a:gd name="T17" fmla="*/ 13 h 26"/>
                  <a:gd name="T18" fmla="*/ 0 w 24"/>
                  <a:gd name="T19" fmla="*/ 26 h 26"/>
                  <a:gd name="T20" fmla="*/ 7 w 24"/>
                  <a:gd name="T21" fmla="*/ 26 h 26"/>
                  <a:gd name="T22" fmla="*/ 10 w 24"/>
                  <a:gd name="T23" fmla="*/ 21 h 26"/>
                  <a:gd name="T24" fmla="*/ 12 w 24"/>
                  <a:gd name="T25" fmla="*/ 16 h 26"/>
                  <a:gd name="T26" fmla="*/ 12 w 24"/>
                  <a:gd name="T27" fmla="*/ 16 h 26"/>
                  <a:gd name="T28" fmla="*/ 14 w 24"/>
                  <a:gd name="T29" fmla="*/ 21 h 26"/>
                  <a:gd name="T30" fmla="*/ 17 w 24"/>
                  <a:gd name="T31" fmla="*/ 26 h 26"/>
                  <a:gd name="T32" fmla="*/ 24 w 24"/>
                  <a:gd name="T33" fmla="*/ 26 h 26"/>
                  <a:gd name="T34" fmla="*/ 16 w 24"/>
                  <a:gd name="T35" fmla="*/ 13 h 26"/>
                  <a:gd name="T36" fmla="*/ 24 w 24"/>
                  <a:gd name="T3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6">
                    <a:moveTo>
                      <a:pt x="24" y="0"/>
                    </a:moveTo>
                    <a:cubicBezTo>
                      <a:pt x="16" y="0"/>
                      <a:pt x="16" y="0"/>
                      <a:pt x="16" y="0"/>
                    </a:cubicBezTo>
                    <a:cubicBezTo>
                      <a:pt x="14" y="5"/>
                      <a:pt x="14" y="5"/>
                      <a:pt x="14" y="5"/>
                    </a:cubicBezTo>
                    <a:cubicBezTo>
                      <a:pt x="13" y="6"/>
                      <a:pt x="13" y="7"/>
                      <a:pt x="12" y="9"/>
                    </a:cubicBezTo>
                    <a:cubicBezTo>
                      <a:pt x="12" y="9"/>
                      <a:pt x="12" y="9"/>
                      <a:pt x="12" y="9"/>
                    </a:cubicBezTo>
                    <a:cubicBezTo>
                      <a:pt x="11" y="8"/>
                      <a:pt x="11" y="6"/>
                      <a:pt x="10" y="5"/>
                    </a:cubicBezTo>
                    <a:cubicBezTo>
                      <a:pt x="8" y="0"/>
                      <a:pt x="8" y="0"/>
                      <a:pt x="8" y="0"/>
                    </a:cubicBezTo>
                    <a:cubicBezTo>
                      <a:pt x="0" y="0"/>
                      <a:pt x="0" y="0"/>
                      <a:pt x="0" y="0"/>
                    </a:cubicBezTo>
                    <a:cubicBezTo>
                      <a:pt x="8" y="13"/>
                      <a:pt x="8" y="13"/>
                      <a:pt x="8" y="13"/>
                    </a:cubicBezTo>
                    <a:cubicBezTo>
                      <a:pt x="0" y="26"/>
                      <a:pt x="0" y="26"/>
                      <a:pt x="0" y="26"/>
                    </a:cubicBezTo>
                    <a:cubicBezTo>
                      <a:pt x="7" y="26"/>
                      <a:pt x="7" y="26"/>
                      <a:pt x="7" y="26"/>
                    </a:cubicBezTo>
                    <a:cubicBezTo>
                      <a:pt x="10" y="21"/>
                      <a:pt x="10" y="21"/>
                      <a:pt x="10" y="21"/>
                    </a:cubicBezTo>
                    <a:cubicBezTo>
                      <a:pt x="10" y="19"/>
                      <a:pt x="11" y="18"/>
                      <a:pt x="12" y="16"/>
                    </a:cubicBezTo>
                    <a:cubicBezTo>
                      <a:pt x="12" y="16"/>
                      <a:pt x="12" y="16"/>
                      <a:pt x="12" y="16"/>
                    </a:cubicBezTo>
                    <a:cubicBezTo>
                      <a:pt x="13" y="18"/>
                      <a:pt x="13" y="19"/>
                      <a:pt x="14" y="21"/>
                    </a:cubicBezTo>
                    <a:cubicBezTo>
                      <a:pt x="17" y="26"/>
                      <a:pt x="17" y="26"/>
                      <a:pt x="17" y="26"/>
                    </a:cubicBezTo>
                    <a:cubicBezTo>
                      <a:pt x="24" y="26"/>
                      <a:pt x="24" y="26"/>
                      <a:pt x="24" y="26"/>
                    </a:cubicBezTo>
                    <a:cubicBezTo>
                      <a:pt x="16" y="13"/>
                      <a:pt x="16" y="13"/>
                      <a:pt x="16" y="13"/>
                    </a:cubicBezTo>
                    <a:lnTo>
                      <a:pt x="24" y="0"/>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41" name="Rectangle 112"/>
              <p:cNvSpPr>
                <a:spLocks noChangeArrowheads="1"/>
              </p:cNvSpPr>
              <p:nvPr/>
            </p:nvSpPr>
            <p:spPr bwMode="auto">
              <a:xfrm>
                <a:off x="11410919" y="6004442"/>
                <a:ext cx="101987" cy="15690"/>
              </a:xfrm>
              <a:prstGeom prst="rect">
                <a:avLst/>
              </a:pr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42" name="Rectangle 113"/>
              <p:cNvSpPr>
                <a:spLocks noChangeArrowheads="1"/>
              </p:cNvSpPr>
              <p:nvPr/>
            </p:nvSpPr>
            <p:spPr bwMode="auto">
              <a:xfrm>
                <a:off x="11410919" y="5961294"/>
                <a:ext cx="101987" cy="18305"/>
              </a:xfrm>
              <a:prstGeom prst="rect">
                <a:avLst/>
              </a:pr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panose="020F0502020204030204"/>
                  <a:ea typeface="宋体" panose="02010600030101010101" pitchFamily="2" charset="-122"/>
                </a:endParaRPr>
              </a:p>
            </p:txBody>
          </p:sp>
        </p:grpSp>
      </p:grpSp>
      <p:grpSp>
        <p:nvGrpSpPr>
          <p:cNvPr id="143" name="组合 142"/>
          <p:cNvGrpSpPr/>
          <p:nvPr/>
        </p:nvGrpSpPr>
        <p:grpSpPr>
          <a:xfrm flipH="1">
            <a:off x="8549212" y="3133862"/>
            <a:ext cx="2875380" cy="907556"/>
            <a:chOff x="2288907" y="4783306"/>
            <a:chExt cx="2699254" cy="907793"/>
          </a:xfrm>
        </p:grpSpPr>
        <p:sp>
          <p:nvSpPr>
            <p:cNvPr id="144" name="文本框 143"/>
            <p:cNvSpPr txBox="1"/>
            <p:nvPr/>
          </p:nvSpPr>
          <p:spPr bwMode="auto">
            <a:xfrm>
              <a:off x="2288907" y="5212638"/>
              <a:ext cx="2699254" cy="478461"/>
            </a:xfrm>
            <a:prstGeom prst="rect">
              <a:avLst/>
            </a:prstGeom>
            <a:noFill/>
          </p:spPr>
          <p:txBody>
            <a:bodyPr wrap="square">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45" name="文本框 144"/>
            <p:cNvSpPr txBox="1"/>
            <p:nvPr/>
          </p:nvSpPr>
          <p:spPr bwMode="auto">
            <a:xfrm>
              <a:off x="2479611" y="4783306"/>
              <a:ext cx="2496295" cy="369428"/>
            </a:xfrm>
            <a:prstGeom prst="rect">
              <a:avLst/>
            </a:prstGeom>
            <a:noFill/>
          </p:spPr>
          <p:txBody>
            <a:bodyPr wrap="square">
              <a:spAutoFit/>
            </a:bodyPr>
            <a:lstStyle/>
            <a:p>
              <a:pPr>
                <a:defRPr/>
              </a:pPr>
              <a:r>
                <a:rPr lang="zh-CN" altLang="en-US" b="1" dirty="0">
                  <a:solidFill>
                    <a:schemeClr val="accent2"/>
                  </a:solidFill>
                  <a:latin typeface="+mn-ea"/>
                </a:rPr>
                <a:t>在此添加标题</a:t>
              </a:r>
              <a:endParaRPr lang="zh-CN" altLang="en-US" b="1" dirty="0">
                <a:solidFill>
                  <a:schemeClr val="accent2"/>
                </a:solidFill>
                <a:latin typeface="+mn-ea"/>
              </a:endParaRPr>
            </a:p>
          </p:txBody>
        </p:sp>
      </p:grpSp>
      <p:grpSp>
        <p:nvGrpSpPr>
          <p:cNvPr id="146" name="组合 148"/>
          <p:cNvGrpSpPr/>
          <p:nvPr/>
        </p:nvGrpSpPr>
        <p:grpSpPr>
          <a:xfrm>
            <a:off x="1470387" y="1458444"/>
            <a:ext cx="2892753" cy="915067"/>
            <a:chOff x="2209485" y="4783299"/>
            <a:chExt cx="2778675" cy="915304"/>
          </a:xfrm>
        </p:grpSpPr>
        <p:sp>
          <p:nvSpPr>
            <p:cNvPr id="147" name="文本框 149"/>
            <p:cNvSpPr txBox="1"/>
            <p:nvPr/>
          </p:nvSpPr>
          <p:spPr bwMode="auto">
            <a:xfrm>
              <a:off x="2209485" y="5220143"/>
              <a:ext cx="2778675" cy="478460"/>
            </a:xfrm>
            <a:prstGeom prst="rect">
              <a:avLst/>
            </a:prstGeom>
            <a:noFill/>
          </p:spPr>
          <p:txBody>
            <a:bodyPr wrap="square">
              <a:spAutoFit/>
            </a:bodyPr>
            <a:lstStyle/>
            <a:p>
              <a:pPr algn="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48" name="文本框 150"/>
            <p:cNvSpPr txBox="1"/>
            <p:nvPr/>
          </p:nvSpPr>
          <p:spPr bwMode="auto">
            <a:xfrm>
              <a:off x="2209485" y="4783299"/>
              <a:ext cx="2766420" cy="369428"/>
            </a:xfrm>
            <a:prstGeom prst="rect">
              <a:avLst/>
            </a:prstGeom>
            <a:noFill/>
          </p:spPr>
          <p:txBody>
            <a:bodyPr wrap="square">
              <a:spAutoFit/>
            </a:bodyPr>
            <a:lstStyle/>
            <a:p>
              <a:pPr algn="r">
                <a:defRPr/>
              </a:pPr>
              <a:r>
                <a:rPr lang="zh-CN" altLang="en-US" b="1" dirty="0">
                  <a:solidFill>
                    <a:schemeClr val="accent1"/>
                  </a:solidFill>
                  <a:latin typeface="+mn-ea"/>
                </a:rPr>
                <a:t>在此添加标题</a:t>
              </a:r>
              <a:endParaRPr lang="zh-CN" altLang="en-US" b="1" dirty="0">
                <a:solidFill>
                  <a:schemeClr val="accent1"/>
                </a:solidFill>
                <a:latin typeface="+mn-ea"/>
              </a:endParaRPr>
            </a:p>
          </p:txBody>
        </p:sp>
      </p:grpSp>
      <p:grpSp>
        <p:nvGrpSpPr>
          <p:cNvPr id="149" name="组合 154"/>
          <p:cNvGrpSpPr/>
          <p:nvPr/>
        </p:nvGrpSpPr>
        <p:grpSpPr>
          <a:xfrm>
            <a:off x="1571959" y="4762241"/>
            <a:ext cx="2791180" cy="904526"/>
            <a:chOff x="2307053" y="4783299"/>
            <a:chExt cx="2681107" cy="904760"/>
          </a:xfrm>
        </p:grpSpPr>
        <p:sp>
          <p:nvSpPr>
            <p:cNvPr id="150" name="文本框 155"/>
            <p:cNvSpPr txBox="1"/>
            <p:nvPr/>
          </p:nvSpPr>
          <p:spPr bwMode="auto">
            <a:xfrm>
              <a:off x="2307053" y="5174580"/>
              <a:ext cx="2681107" cy="513479"/>
            </a:xfrm>
            <a:prstGeom prst="rect">
              <a:avLst/>
            </a:prstGeom>
            <a:noFill/>
          </p:spPr>
          <p:txBody>
            <a:bodyPr wrap="square">
              <a:spAutoFit/>
            </a:bodyPr>
            <a:lstStyle/>
            <a:p>
              <a:pPr algn="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51" name="文本框 156"/>
            <p:cNvSpPr txBox="1"/>
            <p:nvPr/>
          </p:nvSpPr>
          <p:spPr bwMode="auto">
            <a:xfrm>
              <a:off x="2404621" y="4783299"/>
              <a:ext cx="2571284" cy="369428"/>
            </a:xfrm>
            <a:prstGeom prst="rect">
              <a:avLst/>
            </a:prstGeom>
            <a:noFill/>
          </p:spPr>
          <p:txBody>
            <a:bodyPr wrap="square">
              <a:spAutoFit/>
            </a:bodyPr>
            <a:lstStyle/>
            <a:p>
              <a:pPr algn="r">
                <a:defRPr/>
              </a:pPr>
              <a:r>
                <a:rPr lang="zh-CN" altLang="en-US" b="1" dirty="0">
                  <a:solidFill>
                    <a:schemeClr val="accent3"/>
                  </a:solidFill>
                  <a:latin typeface="+mn-ea"/>
                </a:rPr>
                <a:t>在此添加标题</a:t>
              </a:r>
              <a:endParaRPr lang="zh-CN" altLang="en-US" b="1" dirty="0">
                <a:solidFill>
                  <a:schemeClr val="accent3"/>
                </a:solidFill>
                <a:latin typeface="+mn-ea"/>
              </a:endParaRPr>
            </a:p>
          </p:txBody>
        </p:sp>
      </p:grpSp>
      <p:sp>
        <p:nvSpPr>
          <p:cNvPr id="106" name="椭圆 35"/>
          <p:cNvSpPr/>
          <p:nvPr/>
        </p:nvSpPr>
        <p:spPr>
          <a:xfrm>
            <a:off x="5205825" y="2823987"/>
            <a:ext cx="1478195" cy="1478195"/>
          </a:xfrm>
          <a:prstGeom prst="ellipse">
            <a:avLst/>
          </a:prstGeom>
          <a:solidFill>
            <a:schemeClr val="bg1">
              <a:alpha val="10000"/>
            </a:schemeClr>
          </a:solidFill>
          <a:ln w="22225">
            <a:gradFill flip="none" rotWithShape="1">
              <a:gsLst>
                <a:gs pos="71000">
                  <a:srgbClr val="ECECEC"/>
                </a:gs>
                <a:gs pos="92000">
                  <a:schemeClr val="bg1"/>
                </a:gs>
                <a:gs pos="45000">
                  <a:schemeClr val="bg1">
                    <a:lumMod val="85000"/>
                  </a:schemeClr>
                </a:gs>
                <a:gs pos="19000">
                  <a:schemeClr val="bg1"/>
                </a:gs>
              </a:gsLst>
              <a:lin ang="2700000" scaled="1"/>
              <a:tileRect/>
            </a:gradFill>
          </a:ln>
          <a:effectLst>
            <a:outerShdw blurRad="254000" dist="88900" dir="2700000" algn="tl" rotWithShape="0">
              <a:schemeClr val="accent3">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p:cTn id="7" dur="500" fill="hold"/>
                                        <p:tgtEl>
                                          <p:spTgt spid="155"/>
                                        </p:tgtEl>
                                        <p:attrNameLst>
                                          <p:attrName>ppt_w</p:attrName>
                                        </p:attrNameLst>
                                      </p:cBhvr>
                                      <p:tavLst>
                                        <p:tav tm="0">
                                          <p:val>
                                            <p:fltVal val="0"/>
                                          </p:val>
                                        </p:tav>
                                        <p:tav tm="100000">
                                          <p:val>
                                            <p:strVal val="#ppt_w"/>
                                          </p:val>
                                        </p:tav>
                                      </p:tavLst>
                                    </p:anim>
                                    <p:anim calcmode="lin" valueType="num">
                                      <p:cBhvr>
                                        <p:cTn id="8" dur="500" fill="hold"/>
                                        <p:tgtEl>
                                          <p:spTgt spid="155"/>
                                        </p:tgtEl>
                                        <p:attrNameLst>
                                          <p:attrName>ppt_h</p:attrName>
                                        </p:attrNameLst>
                                      </p:cBhvr>
                                      <p:tavLst>
                                        <p:tav tm="0">
                                          <p:val>
                                            <p:fltVal val="0"/>
                                          </p:val>
                                        </p:tav>
                                        <p:tav tm="100000">
                                          <p:val>
                                            <p:strVal val="#ppt_h"/>
                                          </p:val>
                                        </p:tav>
                                      </p:tavLst>
                                    </p:anim>
                                    <p:animEffect transition="in" filter="fade">
                                      <p:cBhvr>
                                        <p:cTn id="9" dur="500"/>
                                        <p:tgtEl>
                                          <p:spTgt spid="15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6"/>
                                        </p:tgtEl>
                                        <p:attrNameLst>
                                          <p:attrName>style.visibility</p:attrName>
                                        </p:attrNameLst>
                                      </p:cBhvr>
                                      <p:to>
                                        <p:strVal val="visible"/>
                                      </p:to>
                                    </p:set>
                                    <p:anim calcmode="lin" valueType="num">
                                      <p:cBhvr>
                                        <p:cTn id="13" dur="500" fill="hold"/>
                                        <p:tgtEl>
                                          <p:spTgt spid="156"/>
                                        </p:tgtEl>
                                        <p:attrNameLst>
                                          <p:attrName>ppt_w</p:attrName>
                                        </p:attrNameLst>
                                      </p:cBhvr>
                                      <p:tavLst>
                                        <p:tav tm="0">
                                          <p:val>
                                            <p:fltVal val="0"/>
                                          </p:val>
                                        </p:tav>
                                        <p:tav tm="100000">
                                          <p:val>
                                            <p:strVal val="#ppt_w"/>
                                          </p:val>
                                        </p:tav>
                                      </p:tavLst>
                                    </p:anim>
                                    <p:anim calcmode="lin" valueType="num">
                                      <p:cBhvr>
                                        <p:cTn id="14" dur="500" fill="hold"/>
                                        <p:tgtEl>
                                          <p:spTgt spid="156"/>
                                        </p:tgtEl>
                                        <p:attrNameLst>
                                          <p:attrName>ppt_h</p:attrName>
                                        </p:attrNameLst>
                                      </p:cBhvr>
                                      <p:tavLst>
                                        <p:tav tm="0">
                                          <p:val>
                                            <p:fltVal val="0"/>
                                          </p:val>
                                        </p:tav>
                                        <p:tav tm="100000">
                                          <p:val>
                                            <p:strVal val="#ppt_h"/>
                                          </p:val>
                                        </p:tav>
                                      </p:tavLst>
                                    </p:anim>
                                    <p:animEffect transition="in" filter="fade">
                                      <p:cBhvr>
                                        <p:cTn id="15" dur="500"/>
                                        <p:tgtEl>
                                          <p:spTgt spid="15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7"/>
                                        </p:tgtEl>
                                        <p:attrNameLst>
                                          <p:attrName>style.visibility</p:attrName>
                                        </p:attrNameLst>
                                      </p:cBhvr>
                                      <p:to>
                                        <p:strVal val="visible"/>
                                      </p:to>
                                    </p:set>
                                    <p:anim calcmode="lin" valueType="num">
                                      <p:cBhvr>
                                        <p:cTn id="19" dur="500" fill="hold"/>
                                        <p:tgtEl>
                                          <p:spTgt spid="157"/>
                                        </p:tgtEl>
                                        <p:attrNameLst>
                                          <p:attrName>ppt_w</p:attrName>
                                        </p:attrNameLst>
                                      </p:cBhvr>
                                      <p:tavLst>
                                        <p:tav tm="0">
                                          <p:val>
                                            <p:fltVal val="0"/>
                                          </p:val>
                                        </p:tav>
                                        <p:tav tm="100000">
                                          <p:val>
                                            <p:strVal val="#ppt_w"/>
                                          </p:val>
                                        </p:tav>
                                      </p:tavLst>
                                    </p:anim>
                                    <p:anim calcmode="lin" valueType="num">
                                      <p:cBhvr>
                                        <p:cTn id="20" dur="500" fill="hold"/>
                                        <p:tgtEl>
                                          <p:spTgt spid="157"/>
                                        </p:tgtEl>
                                        <p:attrNameLst>
                                          <p:attrName>ppt_h</p:attrName>
                                        </p:attrNameLst>
                                      </p:cBhvr>
                                      <p:tavLst>
                                        <p:tav tm="0">
                                          <p:val>
                                            <p:fltVal val="0"/>
                                          </p:val>
                                        </p:tav>
                                        <p:tav tm="100000">
                                          <p:val>
                                            <p:strVal val="#ppt_h"/>
                                          </p:val>
                                        </p:tav>
                                      </p:tavLst>
                                    </p:anim>
                                    <p:animEffect transition="in" filter="fade">
                                      <p:cBhvr>
                                        <p:cTn id="21" dur="500"/>
                                        <p:tgtEl>
                                          <p:spTgt spid="15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52"/>
                                        </p:tgtEl>
                                        <p:attrNameLst>
                                          <p:attrName>style.visibility</p:attrName>
                                        </p:attrNameLst>
                                      </p:cBhvr>
                                      <p:to>
                                        <p:strVal val="visible"/>
                                      </p:to>
                                    </p:set>
                                    <p:anim calcmode="lin" valueType="num">
                                      <p:cBhvr>
                                        <p:cTn id="25" dur="500" fill="hold"/>
                                        <p:tgtEl>
                                          <p:spTgt spid="152"/>
                                        </p:tgtEl>
                                        <p:attrNameLst>
                                          <p:attrName>ppt_w</p:attrName>
                                        </p:attrNameLst>
                                      </p:cBhvr>
                                      <p:tavLst>
                                        <p:tav tm="0">
                                          <p:val>
                                            <p:fltVal val="0"/>
                                          </p:val>
                                        </p:tav>
                                        <p:tav tm="100000">
                                          <p:val>
                                            <p:strVal val="#ppt_w"/>
                                          </p:val>
                                        </p:tav>
                                      </p:tavLst>
                                    </p:anim>
                                    <p:anim calcmode="lin" valueType="num">
                                      <p:cBhvr>
                                        <p:cTn id="26" dur="500" fill="hold"/>
                                        <p:tgtEl>
                                          <p:spTgt spid="152"/>
                                        </p:tgtEl>
                                        <p:attrNameLst>
                                          <p:attrName>ppt_h</p:attrName>
                                        </p:attrNameLst>
                                      </p:cBhvr>
                                      <p:tavLst>
                                        <p:tav tm="0">
                                          <p:val>
                                            <p:fltVal val="0"/>
                                          </p:val>
                                        </p:tav>
                                        <p:tav tm="100000">
                                          <p:val>
                                            <p:strVal val="#ppt_h"/>
                                          </p:val>
                                        </p:tav>
                                      </p:tavLst>
                                    </p:anim>
                                    <p:animEffect transition="in" filter="fade">
                                      <p:cBhvr>
                                        <p:cTn id="27" dur="500"/>
                                        <p:tgtEl>
                                          <p:spTgt spid="152"/>
                                        </p:tgtEl>
                                      </p:cBhvr>
                                    </p:animEffect>
                                  </p:childTnLst>
                                </p:cTn>
                              </p:par>
                              <p:par>
                                <p:cTn id="28" presetID="53" presetClass="entr" presetSubtype="16" fill="hold" nodeType="withEffect">
                                  <p:stCondLst>
                                    <p:cond delay="0"/>
                                  </p:stCondLst>
                                  <p:childTnLst>
                                    <p:set>
                                      <p:cBhvr>
                                        <p:cTn id="29" dur="1" fill="hold">
                                          <p:stCondLst>
                                            <p:cond delay="0"/>
                                          </p:stCondLst>
                                        </p:cTn>
                                        <p:tgtEl>
                                          <p:spTgt spid="154"/>
                                        </p:tgtEl>
                                        <p:attrNameLst>
                                          <p:attrName>style.visibility</p:attrName>
                                        </p:attrNameLst>
                                      </p:cBhvr>
                                      <p:to>
                                        <p:strVal val="visible"/>
                                      </p:to>
                                    </p:set>
                                    <p:anim calcmode="lin" valueType="num">
                                      <p:cBhvr>
                                        <p:cTn id="30" dur="500" fill="hold"/>
                                        <p:tgtEl>
                                          <p:spTgt spid="154"/>
                                        </p:tgtEl>
                                        <p:attrNameLst>
                                          <p:attrName>ppt_w</p:attrName>
                                        </p:attrNameLst>
                                      </p:cBhvr>
                                      <p:tavLst>
                                        <p:tav tm="0">
                                          <p:val>
                                            <p:fltVal val="0"/>
                                          </p:val>
                                        </p:tav>
                                        <p:tav tm="100000">
                                          <p:val>
                                            <p:strVal val="#ppt_w"/>
                                          </p:val>
                                        </p:tav>
                                      </p:tavLst>
                                    </p:anim>
                                    <p:anim calcmode="lin" valueType="num">
                                      <p:cBhvr>
                                        <p:cTn id="31" dur="500" fill="hold"/>
                                        <p:tgtEl>
                                          <p:spTgt spid="154"/>
                                        </p:tgtEl>
                                        <p:attrNameLst>
                                          <p:attrName>ppt_h</p:attrName>
                                        </p:attrNameLst>
                                      </p:cBhvr>
                                      <p:tavLst>
                                        <p:tav tm="0">
                                          <p:val>
                                            <p:fltVal val="0"/>
                                          </p:val>
                                        </p:tav>
                                        <p:tav tm="100000">
                                          <p:val>
                                            <p:strVal val="#ppt_h"/>
                                          </p:val>
                                        </p:tav>
                                      </p:tavLst>
                                    </p:anim>
                                    <p:animEffect transition="in" filter="fade">
                                      <p:cBhvr>
                                        <p:cTn id="32" dur="500"/>
                                        <p:tgtEl>
                                          <p:spTgt spid="154"/>
                                        </p:tgtEl>
                                      </p:cBhvr>
                                    </p:animEffect>
                                  </p:childTnLst>
                                </p:cTn>
                              </p:par>
                              <p:par>
                                <p:cTn id="33" presetID="53" presetClass="entr" presetSubtype="16" fill="hold" nodeType="withEffect">
                                  <p:stCondLst>
                                    <p:cond delay="0"/>
                                  </p:stCondLst>
                                  <p:childTnLst>
                                    <p:set>
                                      <p:cBhvr>
                                        <p:cTn id="34" dur="1" fill="hold">
                                          <p:stCondLst>
                                            <p:cond delay="0"/>
                                          </p:stCondLst>
                                        </p:cTn>
                                        <p:tgtEl>
                                          <p:spTgt spid="153"/>
                                        </p:tgtEl>
                                        <p:attrNameLst>
                                          <p:attrName>style.visibility</p:attrName>
                                        </p:attrNameLst>
                                      </p:cBhvr>
                                      <p:to>
                                        <p:strVal val="visible"/>
                                      </p:to>
                                    </p:set>
                                    <p:anim calcmode="lin" valueType="num">
                                      <p:cBhvr>
                                        <p:cTn id="35" dur="500" fill="hold"/>
                                        <p:tgtEl>
                                          <p:spTgt spid="153"/>
                                        </p:tgtEl>
                                        <p:attrNameLst>
                                          <p:attrName>ppt_w</p:attrName>
                                        </p:attrNameLst>
                                      </p:cBhvr>
                                      <p:tavLst>
                                        <p:tav tm="0">
                                          <p:val>
                                            <p:fltVal val="0"/>
                                          </p:val>
                                        </p:tav>
                                        <p:tav tm="100000">
                                          <p:val>
                                            <p:strVal val="#ppt_w"/>
                                          </p:val>
                                        </p:tav>
                                      </p:tavLst>
                                    </p:anim>
                                    <p:anim calcmode="lin" valueType="num">
                                      <p:cBhvr>
                                        <p:cTn id="36" dur="500" fill="hold"/>
                                        <p:tgtEl>
                                          <p:spTgt spid="153"/>
                                        </p:tgtEl>
                                        <p:attrNameLst>
                                          <p:attrName>ppt_h</p:attrName>
                                        </p:attrNameLst>
                                      </p:cBhvr>
                                      <p:tavLst>
                                        <p:tav tm="0">
                                          <p:val>
                                            <p:fltVal val="0"/>
                                          </p:val>
                                        </p:tav>
                                        <p:tav tm="100000">
                                          <p:val>
                                            <p:strVal val="#ppt_h"/>
                                          </p:val>
                                        </p:tav>
                                      </p:tavLst>
                                    </p:anim>
                                    <p:animEffect transition="in" filter="fade">
                                      <p:cBhvr>
                                        <p:cTn id="37" dur="500"/>
                                        <p:tgtEl>
                                          <p:spTgt spid="153"/>
                                        </p:tgtEl>
                                      </p:cBhvr>
                                    </p:animEffect>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fade">
                                      <p:cBhvr>
                                        <p:cTn id="41" dur="1000"/>
                                        <p:tgtEl>
                                          <p:spTgt spid="146"/>
                                        </p:tgtEl>
                                      </p:cBhvr>
                                    </p:animEffect>
                                    <p:anim calcmode="lin" valueType="num">
                                      <p:cBhvr>
                                        <p:cTn id="42" dur="1000" fill="hold"/>
                                        <p:tgtEl>
                                          <p:spTgt spid="146"/>
                                        </p:tgtEl>
                                        <p:attrNameLst>
                                          <p:attrName>ppt_x</p:attrName>
                                        </p:attrNameLst>
                                      </p:cBhvr>
                                      <p:tavLst>
                                        <p:tav tm="0">
                                          <p:val>
                                            <p:strVal val="#ppt_x"/>
                                          </p:val>
                                        </p:tav>
                                        <p:tav tm="100000">
                                          <p:val>
                                            <p:strVal val="#ppt_x"/>
                                          </p:val>
                                        </p:tav>
                                      </p:tavLst>
                                    </p:anim>
                                    <p:anim calcmode="lin" valueType="num">
                                      <p:cBhvr>
                                        <p:cTn id="43" dur="1000" fill="hold"/>
                                        <p:tgtEl>
                                          <p:spTgt spid="14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9"/>
                                        </p:tgtEl>
                                        <p:attrNameLst>
                                          <p:attrName>style.visibility</p:attrName>
                                        </p:attrNameLst>
                                      </p:cBhvr>
                                      <p:to>
                                        <p:strVal val="visible"/>
                                      </p:to>
                                    </p:set>
                                    <p:animEffect transition="in" filter="fade">
                                      <p:cBhvr>
                                        <p:cTn id="46" dur="1000"/>
                                        <p:tgtEl>
                                          <p:spTgt spid="149"/>
                                        </p:tgtEl>
                                      </p:cBhvr>
                                    </p:animEffect>
                                    <p:anim calcmode="lin" valueType="num">
                                      <p:cBhvr>
                                        <p:cTn id="47" dur="1000" fill="hold"/>
                                        <p:tgtEl>
                                          <p:spTgt spid="149"/>
                                        </p:tgtEl>
                                        <p:attrNameLst>
                                          <p:attrName>ppt_x</p:attrName>
                                        </p:attrNameLst>
                                      </p:cBhvr>
                                      <p:tavLst>
                                        <p:tav tm="0">
                                          <p:val>
                                            <p:strVal val="#ppt_x"/>
                                          </p:val>
                                        </p:tav>
                                        <p:tav tm="100000">
                                          <p:val>
                                            <p:strVal val="#ppt_x"/>
                                          </p:val>
                                        </p:tav>
                                      </p:tavLst>
                                    </p:anim>
                                    <p:anim calcmode="lin" valueType="num">
                                      <p:cBhvr>
                                        <p:cTn id="48" dur="1000" fill="hold"/>
                                        <p:tgtEl>
                                          <p:spTgt spid="14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fade">
                                      <p:cBhvr>
                                        <p:cTn id="51" dur="1000"/>
                                        <p:tgtEl>
                                          <p:spTgt spid="143"/>
                                        </p:tgtEl>
                                      </p:cBhvr>
                                    </p:animEffect>
                                    <p:anim calcmode="lin" valueType="num">
                                      <p:cBhvr>
                                        <p:cTn id="52" dur="1000" fill="hold"/>
                                        <p:tgtEl>
                                          <p:spTgt spid="143"/>
                                        </p:tgtEl>
                                        <p:attrNameLst>
                                          <p:attrName>ppt_x</p:attrName>
                                        </p:attrNameLst>
                                      </p:cBhvr>
                                      <p:tavLst>
                                        <p:tav tm="0">
                                          <p:val>
                                            <p:strVal val="#ppt_x"/>
                                          </p:val>
                                        </p:tav>
                                        <p:tav tm="100000">
                                          <p:val>
                                            <p:strVal val="#ppt_x"/>
                                          </p:val>
                                        </p:tav>
                                      </p:tavLst>
                                    </p:anim>
                                    <p:anim calcmode="lin" valueType="num">
                                      <p:cBhvr>
                                        <p:cTn id="53"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01 92"/>
          <p:cNvGrpSpPr/>
          <p:nvPr/>
        </p:nvGrpSpPr>
        <p:grpSpPr>
          <a:xfrm>
            <a:off x="-34466" y="4224390"/>
            <a:ext cx="1640980" cy="2678485"/>
            <a:chOff x="2216634" y="1360170"/>
            <a:chExt cx="2583966" cy="4217670"/>
          </a:xfrm>
        </p:grpSpPr>
        <p:sp>
          <p:nvSpPr>
            <p:cNvPr id="10" name="01 97"/>
            <p:cNvSpPr/>
            <p:nvPr/>
          </p:nvSpPr>
          <p:spPr>
            <a:xfrm>
              <a:off x="2217420" y="4320540"/>
              <a:ext cx="1085850" cy="1257300"/>
            </a:xfrm>
            <a:prstGeom prst="rect">
              <a:avLst/>
            </a:pr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11" name="01 98"/>
            <p:cNvSpPr/>
            <p:nvPr/>
          </p:nvSpPr>
          <p:spPr>
            <a:xfrm>
              <a:off x="2216634" y="3771900"/>
              <a:ext cx="1082397" cy="541199"/>
            </a:xfrm>
            <a:custGeom>
              <a:avLst/>
              <a:gdLst>
                <a:gd name="connsiteX0" fmla="*/ 480060 w 960120"/>
                <a:gd name="connsiteY0" fmla="*/ 0 h 480060"/>
                <a:gd name="connsiteX1" fmla="*/ 960120 w 960120"/>
                <a:gd name="connsiteY1" fmla="*/ 480060 h 480060"/>
                <a:gd name="connsiteX2" fmla="*/ 0 w 960120"/>
                <a:gd name="connsiteY2" fmla="*/ 480060 h 480060"/>
                <a:gd name="connsiteX3" fmla="*/ 480060 w 960120"/>
                <a:gd name="connsiteY3" fmla="*/ 0 h 480060"/>
              </a:gdLst>
              <a:ahLst/>
              <a:cxnLst>
                <a:cxn ang="0">
                  <a:pos x="connsiteX0" y="connsiteY0"/>
                </a:cxn>
                <a:cxn ang="0">
                  <a:pos x="connsiteX1" y="connsiteY1"/>
                </a:cxn>
                <a:cxn ang="0">
                  <a:pos x="connsiteX2" y="connsiteY2"/>
                </a:cxn>
                <a:cxn ang="0">
                  <a:pos x="connsiteX3" y="connsiteY3"/>
                </a:cxn>
              </a:cxnLst>
              <a:rect l="l" t="t" r="r" b="b"/>
              <a:pathLst>
                <a:path w="960120" h="480060">
                  <a:moveTo>
                    <a:pt x="480060" y="0"/>
                  </a:moveTo>
                  <a:cubicBezTo>
                    <a:pt x="745190" y="0"/>
                    <a:pt x="960120" y="214930"/>
                    <a:pt x="960120" y="480060"/>
                  </a:cubicBezTo>
                  <a:lnTo>
                    <a:pt x="0" y="480060"/>
                  </a:lnTo>
                  <a:cubicBezTo>
                    <a:pt x="0" y="214930"/>
                    <a:pt x="214930" y="0"/>
                    <a:pt x="480060" y="0"/>
                  </a:cubicBezTo>
                  <a:close/>
                </a:path>
              </a:pathLst>
            </a:cu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12" name="圆角01 99"/>
            <p:cNvSpPr/>
            <p:nvPr/>
          </p:nvSpPr>
          <p:spPr>
            <a:xfrm>
              <a:off x="2621280" y="4472940"/>
              <a:ext cx="227737" cy="548640"/>
            </a:xfrm>
            <a:prstGeom prst="roundRect">
              <a:avLst>
                <a:gd name="adj" fmla="val 455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13" name="梯形 12"/>
            <p:cNvSpPr/>
            <p:nvPr/>
          </p:nvSpPr>
          <p:spPr>
            <a:xfrm>
              <a:off x="3040380" y="3131820"/>
              <a:ext cx="1760220" cy="2446020"/>
            </a:xfrm>
            <a:prstGeom prst="trapezoid">
              <a:avLst>
                <a:gd name="adj" fmla="val 25000"/>
              </a:avLst>
            </a:pr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14" name="01 101"/>
            <p:cNvSpPr/>
            <p:nvPr/>
          </p:nvSpPr>
          <p:spPr>
            <a:xfrm>
              <a:off x="3489403" y="2533222"/>
              <a:ext cx="871217" cy="495728"/>
            </a:xfrm>
            <a:prstGeom prst="rect">
              <a:avLst/>
            </a:prstGeom>
            <a:solidFill>
              <a:srgbClr val="FDDF0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15" name="01 102"/>
            <p:cNvSpPr/>
            <p:nvPr/>
          </p:nvSpPr>
          <p:spPr>
            <a:xfrm>
              <a:off x="3524250" y="2506552"/>
              <a:ext cx="121920" cy="495728"/>
            </a:xfrm>
            <a:prstGeom prst="rect">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16" name="01 103"/>
            <p:cNvSpPr/>
            <p:nvPr/>
          </p:nvSpPr>
          <p:spPr>
            <a:xfrm>
              <a:off x="4011930" y="2548462"/>
              <a:ext cx="329640" cy="495728"/>
            </a:xfrm>
            <a:prstGeom prst="rect">
              <a:avLst/>
            </a:prstGeom>
            <a:solidFill>
              <a:srgbClr val="FFC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17" name="01 104"/>
            <p:cNvSpPr/>
            <p:nvPr/>
          </p:nvSpPr>
          <p:spPr>
            <a:xfrm>
              <a:off x="3481554" y="1983806"/>
              <a:ext cx="879065" cy="439533"/>
            </a:xfrm>
            <a:custGeom>
              <a:avLst/>
              <a:gdLst>
                <a:gd name="connsiteX0" fmla="*/ 480060 w 960120"/>
                <a:gd name="connsiteY0" fmla="*/ 0 h 480060"/>
                <a:gd name="connsiteX1" fmla="*/ 960120 w 960120"/>
                <a:gd name="connsiteY1" fmla="*/ 480060 h 480060"/>
                <a:gd name="connsiteX2" fmla="*/ 0 w 960120"/>
                <a:gd name="connsiteY2" fmla="*/ 480060 h 480060"/>
                <a:gd name="connsiteX3" fmla="*/ 480060 w 960120"/>
                <a:gd name="connsiteY3" fmla="*/ 0 h 480060"/>
              </a:gdLst>
              <a:ahLst/>
              <a:cxnLst>
                <a:cxn ang="0">
                  <a:pos x="connsiteX0" y="connsiteY0"/>
                </a:cxn>
                <a:cxn ang="0">
                  <a:pos x="connsiteX1" y="connsiteY1"/>
                </a:cxn>
                <a:cxn ang="0">
                  <a:pos x="connsiteX2" y="connsiteY2"/>
                </a:cxn>
                <a:cxn ang="0">
                  <a:pos x="connsiteX3" y="connsiteY3"/>
                </a:cxn>
              </a:cxnLst>
              <a:rect l="l" t="t" r="r" b="b"/>
              <a:pathLst>
                <a:path w="960120" h="480060">
                  <a:moveTo>
                    <a:pt x="480060" y="0"/>
                  </a:moveTo>
                  <a:cubicBezTo>
                    <a:pt x="745190" y="0"/>
                    <a:pt x="960120" y="214930"/>
                    <a:pt x="960120" y="480060"/>
                  </a:cubicBezTo>
                  <a:lnTo>
                    <a:pt x="0" y="480060"/>
                  </a:lnTo>
                  <a:cubicBezTo>
                    <a:pt x="0" y="214930"/>
                    <a:pt x="214930" y="0"/>
                    <a:pt x="480060" y="0"/>
                  </a:cubicBezTo>
                  <a:close/>
                </a:path>
              </a:pathLst>
            </a:cu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18" name="圆角01 105"/>
            <p:cNvSpPr/>
            <p:nvPr/>
          </p:nvSpPr>
          <p:spPr>
            <a:xfrm>
              <a:off x="3426613" y="2384095"/>
              <a:ext cx="996797" cy="149127"/>
            </a:xfrm>
            <a:prstGeom prst="roundRect">
              <a:avLst>
                <a:gd name="adj" fmla="val 35186"/>
              </a:avLst>
            </a:pr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19" name="圆角01 106"/>
            <p:cNvSpPr/>
            <p:nvPr/>
          </p:nvSpPr>
          <p:spPr>
            <a:xfrm>
              <a:off x="3421380" y="2997933"/>
              <a:ext cx="996797" cy="149127"/>
            </a:xfrm>
            <a:prstGeom prst="roundRect">
              <a:avLst>
                <a:gd name="adj" fmla="val 35186"/>
              </a:avLst>
            </a:pr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20" name="01 107"/>
            <p:cNvSpPr/>
            <p:nvPr/>
          </p:nvSpPr>
          <p:spPr>
            <a:xfrm>
              <a:off x="3771900" y="5005819"/>
              <a:ext cx="308610" cy="572021"/>
            </a:xfrm>
            <a:custGeom>
              <a:avLst/>
              <a:gdLst>
                <a:gd name="connsiteX0" fmla="*/ 140458 w 308610"/>
                <a:gd name="connsiteY0" fmla="*/ 0 h 572021"/>
                <a:gd name="connsiteX1" fmla="*/ 168152 w 308610"/>
                <a:gd name="connsiteY1" fmla="*/ 0 h 572021"/>
                <a:gd name="connsiteX2" fmla="*/ 308610 w 308610"/>
                <a:gd name="connsiteY2" fmla="*/ 140458 h 572021"/>
                <a:gd name="connsiteX3" fmla="*/ 308610 w 308610"/>
                <a:gd name="connsiteY3" fmla="*/ 572021 h 572021"/>
                <a:gd name="connsiteX4" fmla="*/ 0 w 308610"/>
                <a:gd name="connsiteY4" fmla="*/ 572021 h 572021"/>
                <a:gd name="connsiteX5" fmla="*/ 0 w 308610"/>
                <a:gd name="connsiteY5" fmla="*/ 140458 h 572021"/>
                <a:gd name="connsiteX6" fmla="*/ 140458 w 308610"/>
                <a:gd name="connsiteY6" fmla="*/ 0 h 57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610" h="572021">
                  <a:moveTo>
                    <a:pt x="140458" y="0"/>
                  </a:moveTo>
                  <a:lnTo>
                    <a:pt x="168152" y="0"/>
                  </a:lnTo>
                  <a:cubicBezTo>
                    <a:pt x="245725" y="0"/>
                    <a:pt x="308610" y="62885"/>
                    <a:pt x="308610" y="140458"/>
                  </a:cubicBezTo>
                  <a:lnTo>
                    <a:pt x="308610" y="572021"/>
                  </a:lnTo>
                  <a:lnTo>
                    <a:pt x="0" y="572021"/>
                  </a:lnTo>
                  <a:lnTo>
                    <a:pt x="0" y="140458"/>
                  </a:lnTo>
                  <a:cubicBezTo>
                    <a:pt x="0" y="62885"/>
                    <a:pt x="62885" y="0"/>
                    <a:pt x="1404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21" name="圆角01 108"/>
            <p:cNvSpPr/>
            <p:nvPr/>
          </p:nvSpPr>
          <p:spPr>
            <a:xfrm>
              <a:off x="3802380" y="3310890"/>
              <a:ext cx="227737" cy="548640"/>
            </a:xfrm>
            <a:prstGeom prst="roundRect">
              <a:avLst>
                <a:gd name="adj" fmla="val 455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cxnSp>
          <p:nvCxnSpPr>
            <p:cNvPr id="22" name="直接连接符 21"/>
            <p:cNvCxnSpPr>
              <a:stCxn id="17" idx="0"/>
            </p:cNvCxnSpPr>
            <p:nvPr/>
          </p:nvCxnSpPr>
          <p:spPr>
            <a:xfrm flipH="1" flipV="1">
              <a:off x="3920490" y="1360170"/>
              <a:ext cx="597" cy="623636"/>
            </a:xfrm>
            <a:prstGeom prst="line">
              <a:avLst/>
            </a:prstGeom>
            <a:ln w="508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平行四边形 22"/>
            <p:cNvSpPr/>
            <p:nvPr/>
          </p:nvSpPr>
          <p:spPr>
            <a:xfrm>
              <a:off x="3063240" y="3166110"/>
              <a:ext cx="537210" cy="2377440"/>
            </a:xfrm>
            <a:prstGeom prst="parallelogram">
              <a:avLst>
                <a:gd name="adj" fmla="val 83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24" name="01 114"/>
            <p:cNvSpPr/>
            <p:nvPr/>
          </p:nvSpPr>
          <p:spPr>
            <a:xfrm>
              <a:off x="3519654" y="2008585"/>
              <a:ext cx="366546" cy="372844"/>
            </a:xfrm>
            <a:custGeom>
              <a:avLst/>
              <a:gdLst>
                <a:gd name="connsiteX0" fmla="*/ 431292 w 431292"/>
                <a:gd name="connsiteY0" fmla="*/ 0 h 438702"/>
                <a:gd name="connsiteX1" fmla="*/ 377333 w 431292"/>
                <a:gd name="connsiteY1" fmla="*/ 16750 h 438702"/>
                <a:gd name="connsiteX2" fmla="*/ 82534 w 431292"/>
                <a:gd name="connsiteY2" fmla="*/ 376178 h 438702"/>
                <a:gd name="connsiteX3" fmla="*/ 76231 w 431292"/>
                <a:gd name="connsiteY3" fmla="*/ 438702 h 438702"/>
                <a:gd name="connsiteX4" fmla="*/ 0 w 431292"/>
                <a:gd name="connsiteY4" fmla="*/ 438702 h 438702"/>
                <a:gd name="connsiteX5" fmla="*/ 350952 w 431292"/>
                <a:gd name="connsiteY5" fmla="*/ 8099 h 43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292" h="438702">
                  <a:moveTo>
                    <a:pt x="431292" y="0"/>
                  </a:moveTo>
                  <a:lnTo>
                    <a:pt x="377333" y="16750"/>
                  </a:lnTo>
                  <a:cubicBezTo>
                    <a:pt x="227998" y="79913"/>
                    <a:pt x="115789" y="213665"/>
                    <a:pt x="82534" y="376178"/>
                  </a:cubicBezTo>
                  <a:lnTo>
                    <a:pt x="76231" y="438702"/>
                  </a:lnTo>
                  <a:lnTo>
                    <a:pt x="0" y="438702"/>
                  </a:lnTo>
                  <a:cubicBezTo>
                    <a:pt x="0" y="226298"/>
                    <a:pt x="150664" y="49084"/>
                    <a:pt x="350952" y="8099"/>
                  </a:cubicBezTo>
                  <a:close/>
                </a:path>
              </a:pathLst>
            </a:cu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25" name="01 115"/>
            <p:cNvSpPr/>
            <p:nvPr/>
          </p:nvSpPr>
          <p:spPr>
            <a:xfrm>
              <a:off x="2244090" y="4347210"/>
              <a:ext cx="99060" cy="1196340"/>
            </a:xfrm>
            <a:prstGeom prst="rect">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26" name="01 116"/>
            <p:cNvSpPr/>
            <p:nvPr/>
          </p:nvSpPr>
          <p:spPr>
            <a:xfrm>
              <a:off x="2243304" y="3806190"/>
              <a:ext cx="492191" cy="476429"/>
            </a:xfrm>
            <a:custGeom>
              <a:avLst/>
              <a:gdLst>
                <a:gd name="connsiteX0" fmla="*/ 492191 w 492191"/>
                <a:gd name="connsiteY0" fmla="*/ 0 h 536259"/>
                <a:gd name="connsiteX1" fmla="*/ 414360 w 492191"/>
                <a:gd name="connsiteY1" fmla="*/ 26542 h 536259"/>
                <a:gd name="connsiteX2" fmla="*/ 94815 w 492191"/>
                <a:gd name="connsiteY2" fmla="*/ 454539 h 536259"/>
                <a:gd name="connsiteX3" fmla="*/ 87316 w 492191"/>
                <a:gd name="connsiteY3" fmla="*/ 536259 h 536259"/>
                <a:gd name="connsiteX4" fmla="*/ 0 w 492191"/>
                <a:gd name="connsiteY4" fmla="*/ 536259 h 536259"/>
                <a:gd name="connsiteX5" fmla="*/ 432128 w 492191"/>
                <a:gd name="connsiteY5" fmla="*/ 6055 h 53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91" h="536259">
                  <a:moveTo>
                    <a:pt x="492191" y="0"/>
                  </a:moveTo>
                  <a:lnTo>
                    <a:pt x="414360" y="26542"/>
                  </a:lnTo>
                  <a:cubicBezTo>
                    <a:pt x="252489" y="101755"/>
                    <a:pt x="130862" y="261023"/>
                    <a:pt x="94815" y="454539"/>
                  </a:cubicBezTo>
                  <a:lnTo>
                    <a:pt x="87316" y="536259"/>
                  </a:lnTo>
                  <a:lnTo>
                    <a:pt x="0" y="536259"/>
                  </a:lnTo>
                  <a:cubicBezTo>
                    <a:pt x="0" y="274725"/>
                    <a:pt x="185513" y="56520"/>
                    <a:pt x="432128" y="6055"/>
                  </a:cubicBezTo>
                  <a:close/>
                </a:path>
              </a:pathLst>
            </a:cu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grpSp>
      <p:sp>
        <p:nvSpPr>
          <p:cNvPr id="27" name="01 46"/>
          <p:cNvSpPr txBox="1"/>
          <p:nvPr/>
        </p:nvSpPr>
        <p:spPr>
          <a:xfrm>
            <a:off x="873379" y="2899785"/>
            <a:ext cx="2236510" cy="707886"/>
          </a:xfrm>
          <a:prstGeom prst="rect">
            <a:avLst/>
          </a:prstGeom>
          <a:noFill/>
        </p:spPr>
        <p:txBody>
          <a:bodyPr wrap="none" rtlCol="0">
            <a:spAutoFit/>
          </a:bodyPr>
          <a:lstStyle/>
          <a:p>
            <a:r>
              <a:rPr lang="zh-CN" altLang="en-US" sz="4000" b="1" dirty="0" smtClean="0">
                <a:solidFill>
                  <a:srgbClr val="9B73B1"/>
                </a:solidFill>
                <a:latin typeface="微软雅黑" panose="020B0503020204020204" pitchFamily="34" charset="-122"/>
                <a:ea typeface="微软雅黑" panose="020B0503020204020204" pitchFamily="34" charset="-122"/>
              </a:rPr>
              <a:t>目录文字</a:t>
            </a:r>
            <a:endParaRPr lang="zh-CN" altLang="en-US" sz="3200" b="1" dirty="0">
              <a:solidFill>
                <a:srgbClr val="9B73B1"/>
              </a:solidFill>
            </a:endParaRPr>
          </a:p>
        </p:txBody>
      </p:sp>
      <p:sp>
        <p:nvSpPr>
          <p:cNvPr id="28" name="01 4"/>
          <p:cNvSpPr txBox="1"/>
          <p:nvPr/>
        </p:nvSpPr>
        <p:spPr>
          <a:xfrm>
            <a:off x="7107595" y="5370329"/>
            <a:ext cx="2454518" cy="507831"/>
          </a:xfrm>
          <a:prstGeom prst="rect">
            <a:avLst/>
          </a:prstGeom>
          <a:noFill/>
        </p:spPr>
        <p:txBody>
          <a:bodyPr wrap="none" rtlCol="0">
            <a:spAutoFit/>
          </a:bodyPr>
          <a:lstStyle/>
          <a:p>
            <a:pPr>
              <a:lnSpc>
                <a:spcPct val="150000"/>
              </a:lnSpc>
            </a:pPr>
            <a:r>
              <a:rPr lang="en-US" altLang="zh-CN" b="1" dirty="0" smtClean="0">
                <a:solidFill>
                  <a:srgbClr val="9B73B1"/>
                </a:solidFill>
                <a:latin typeface="微软雅黑" panose="020B0503020204020204" pitchFamily="34" charset="-122"/>
                <a:ea typeface="微软雅黑" panose="020B0503020204020204" pitchFamily="34" charset="-122"/>
              </a:rPr>
              <a:t>05  </a:t>
            </a:r>
            <a:r>
              <a:rPr lang="zh-CN" altLang="en-US" b="1" dirty="0">
                <a:solidFill>
                  <a:srgbClr val="9B73B1"/>
                </a:solidFill>
                <a:latin typeface="微软雅黑" panose="020B0503020204020204" pitchFamily="34" charset="-122"/>
                <a:ea typeface="微软雅黑" panose="020B0503020204020204" pitchFamily="34" charset="-122"/>
              </a:rPr>
              <a:t>单击此处添加标题</a:t>
            </a:r>
            <a:endParaRPr lang="en-US" altLang="zh-CN" b="1" dirty="0">
              <a:solidFill>
                <a:srgbClr val="9B73B1"/>
              </a:solidFill>
              <a:latin typeface="微软雅黑" panose="020B0503020204020204" pitchFamily="34" charset="-122"/>
              <a:ea typeface="微软雅黑" panose="020B0503020204020204" pitchFamily="34" charset="-122"/>
            </a:endParaRPr>
          </a:p>
        </p:txBody>
      </p:sp>
      <p:sp>
        <p:nvSpPr>
          <p:cNvPr id="29" name="01 4"/>
          <p:cNvSpPr/>
          <p:nvPr/>
        </p:nvSpPr>
        <p:spPr>
          <a:xfrm>
            <a:off x="3924149" y="1955550"/>
            <a:ext cx="2454518" cy="507831"/>
          </a:xfrm>
          <a:prstGeom prst="rect">
            <a:avLst/>
          </a:prstGeom>
        </p:spPr>
        <p:txBody>
          <a:bodyPr wrap="none">
            <a:spAutoFit/>
          </a:bodyPr>
          <a:lstStyle/>
          <a:p>
            <a:pPr>
              <a:lnSpc>
                <a:spcPct val="150000"/>
              </a:lnSpc>
            </a:pPr>
            <a:r>
              <a:rPr lang="en-US" altLang="zh-CN" b="1" dirty="0" smtClean="0">
                <a:solidFill>
                  <a:srgbClr val="9B73B1"/>
                </a:solidFill>
                <a:latin typeface="微软雅黑" panose="020B0503020204020204" pitchFamily="34" charset="-122"/>
                <a:ea typeface="微软雅黑" panose="020B0503020204020204" pitchFamily="34" charset="-122"/>
              </a:rPr>
              <a:t>01  </a:t>
            </a:r>
            <a:r>
              <a:rPr lang="zh-CN" altLang="en-US" b="1" dirty="0" smtClean="0">
                <a:solidFill>
                  <a:srgbClr val="9B73B1"/>
                </a:solidFill>
                <a:latin typeface="微软雅黑" panose="020B0503020204020204" pitchFamily="34" charset="-122"/>
                <a:ea typeface="微软雅黑" panose="020B0503020204020204" pitchFamily="34" charset="-122"/>
              </a:rPr>
              <a:t>单击此处添加标题</a:t>
            </a:r>
            <a:endParaRPr lang="en-US" altLang="zh-CN" b="1" dirty="0">
              <a:solidFill>
                <a:srgbClr val="9B73B1"/>
              </a:solidFill>
              <a:latin typeface="微软雅黑" panose="020B0503020204020204" pitchFamily="34" charset="-122"/>
              <a:ea typeface="微软雅黑" panose="020B0503020204020204" pitchFamily="34" charset="-122"/>
            </a:endParaRPr>
          </a:p>
        </p:txBody>
      </p:sp>
      <p:sp>
        <p:nvSpPr>
          <p:cNvPr id="30" name="01 5"/>
          <p:cNvSpPr/>
          <p:nvPr/>
        </p:nvSpPr>
        <p:spPr>
          <a:xfrm>
            <a:off x="4678168" y="2737298"/>
            <a:ext cx="2454518" cy="507831"/>
          </a:xfrm>
          <a:prstGeom prst="rect">
            <a:avLst/>
          </a:prstGeom>
        </p:spPr>
        <p:txBody>
          <a:bodyPr wrap="none">
            <a:spAutoFit/>
          </a:bodyPr>
          <a:lstStyle/>
          <a:p>
            <a:pPr>
              <a:lnSpc>
                <a:spcPct val="150000"/>
              </a:lnSpc>
            </a:pPr>
            <a:r>
              <a:rPr lang="en-US" altLang="zh-CN" b="1" dirty="0" smtClean="0">
                <a:solidFill>
                  <a:srgbClr val="9B73B1"/>
                </a:solidFill>
                <a:latin typeface="微软雅黑" panose="020B0503020204020204" pitchFamily="34" charset="-122"/>
                <a:ea typeface="微软雅黑" panose="020B0503020204020204" pitchFamily="34" charset="-122"/>
              </a:rPr>
              <a:t>02  </a:t>
            </a:r>
            <a:r>
              <a:rPr lang="zh-CN" altLang="en-US" b="1" dirty="0">
                <a:solidFill>
                  <a:srgbClr val="9B73B1"/>
                </a:solidFill>
                <a:latin typeface="微软雅黑" panose="020B0503020204020204" pitchFamily="34" charset="-122"/>
                <a:ea typeface="微软雅黑" panose="020B0503020204020204" pitchFamily="34" charset="-122"/>
              </a:rPr>
              <a:t>单击此处添加标题</a:t>
            </a:r>
            <a:endParaRPr lang="en-US" altLang="zh-CN" b="1" dirty="0">
              <a:solidFill>
                <a:srgbClr val="9B73B1"/>
              </a:solidFill>
              <a:latin typeface="微软雅黑" panose="020B0503020204020204" pitchFamily="34" charset="-122"/>
              <a:ea typeface="微软雅黑" panose="020B0503020204020204" pitchFamily="34" charset="-122"/>
            </a:endParaRPr>
          </a:p>
        </p:txBody>
      </p:sp>
      <p:sp>
        <p:nvSpPr>
          <p:cNvPr id="31" name="01 6"/>
          <p:cNvSpPr/>
          <p:nvPr/>
        </p:nvSpPr>
        <p:spPr>
          <a:xfrm>
            <a:off x="5629177" y="3671560"/>
            <a:ext cx="2438488" cy="458908"/>
          </a:xfrm>
          <a:prstGeom prst="rect">
            <a:avLst/>
          </a:prstGeom>
        </p:spPr>
        <p:txBody>
          <a:bodyPr wrap="none">
            <a:spAutoFit/>
          </a:bodyPr>
          <a:lstStyle/>
          <a:p>
            <a:pPr>
              <a:lnSpc>
                <a:spcPct val="150000"/>
              </a:lnSpc>
            </a:pPr>
            <a:r>
              <a:rPr lang="en-US" altLang="zh-CN" b="1" dirty="0" smtClean="0">
                <a:solidFill>
                  <a:srgbClr val="9B73B1"/>
                </a:solidFill>
                <a:latin typeface="微软雅黑" panose="020B0503020204020204" pitchFamily="34" charset="-122"/>
                <a:ea typeface="微软雅黑" panose="020B0503020204020204" pitchFamily="34" charset="-122"/>
              </a:rPr>
              <a:t>03  </a:t>
            </a:r>
            <a:r>
              <a:rPr lang="zh-CN" altLang="en-US" b="1" dirty="0">
                <a:solidFill>
                  <a:srgbClr val="9B73B1"/>
                </a:solidFill>
                <a:latin typeface="微软雅黑" panose="020B0503020204020204" pitchFamily="34" charset="-122"/>
                <a:ea typeface="微软雅黑" panose="020B0503020204020204" pitchFamily="34" charset="-122"/>
              </a:rPr>
              <a:t>单击此处添加标题</a:t>
            </a:r>
            <a:endParaRPr lang="en-US" altLang="zh-CN" b="1" dirty="0">
              <a:solidFill>
                <a:srgbClr val="9B73B1"/>
              </a:solidFill>
              <a:latin typeface="微软雅黑" panose="020B0503020204020204" pitchFamily="34" charset="-122"/>
              <a:ea typeface="微软雅黑" panose="020B0503020204020204" pitchFamily="34" charset="-122"/>
            </a:endParaRPr>
          </a:p>
        </p:txBody>
      </p:sp>
      <p:sp>
        <p:nvSpPr>
          <p:cNvPr id="32" name="01 7"/>
          <p:cNvSpPr/>
          <p:nvPr/>
        </p:nvSpPr>
        <p:spPr>
          <a:xfrm>
            <a:off x="6341664" y="4479549"/>
            <a:ext cx="2438488" cy="458908"/>
          </a:xfrm>
          <a:prstGeom prst="rect">
            <a:avLst/>
          </a:prstGeom>
        </p:spPr>
        <p:txBody>
          <a:bodyPr wrap="none">
            <a:spAutoFit/>
          </a:bodyPr>
          <a:lstStyle/>
          <a:p>
            <a:pPr>
              <a:lnSpc>
                <a:spcPct val="150000"/>
              </a:lnSpc>
            </a:pPr>
            <a:r>
              <a:rPr lang="en-US" altLang="zh-CN" b="1" dirty="0" smtClean="0">
                <a:solidFill>
                  <a:srgbClr val="9B73B1"/>
                </a:solidFill>
                <a:latin typeface="微软雅黑" panose="020B0503020204020204" pitchFamily="34" charset="-122"/>
                <a:ea typeface="微软雅黑" panose="020B0503020204020204" pitchFamily="34" charset="-122"/>
              </a:rPr>
              <a:t>04  </a:t>
            </a:r>
            <a:r>
              <a:rPr lang="zh-CN" altLang="en-US" b="1" dirty="0">
                <a:solidFill>
                  <a:srgbClr val="9B73B1"/>
                </a:solidFill>
                <a:latin typeface="微软雅黑" panose="020B0503020204020204" pitchFamily="34" charset="-122"/>
                <a:ea typeface="微软雅黑" panose="020B0503020204020204" pitchFamily="34" charset="-122"/>
              </a:rPr>
              <a:t>单击此处添加标题</a:t>
            </a:r>
            <a:endParaRPr lang="en-US" altLang="zh-CN" b="1" dirty="0">
              <a:solidFill>
                <a:srgbClr val="9B73B1"/>
              </a:solidFill>
              <a:latin typeface="微软雅黑" panose="020B0503020204020204" pitchFamily="34" charset="-122"/>
              <a:ea typeface="微软雅黑" panose="020B0503020204020204" pitchFamily="34" charset="-122"/>
            </a:endParaRPr>
          </a:p>
        </p:txBody>
      </p:sp>
      <p:grpSp>
        <p:nvGrpSpPr>
          <p:cNvPr id="33" name="01 45"/>
          <p:cNvGrpSpPr/>
          <p:nvPr/>
        </p:nvGrpSpPr>
        <p:grpSpPr>
          <a:xfrm>
            <a:off x="2418159" y="3831332"/>
            <a:ext cx="1284558" cy="1284558"/>
            <a:chOff x="2132930" y="1035327"/>
            <a:chExt cx="1307248" cy="1307248"/>
          </a:xfrm>
        </p:grpSpPr>
        <p:grpSp>
          <p:nvGrpSpPr>
            <p:cNvPr id="34" name="01 46"/>
            <p:cNvGrpSpPr/>
            <p:nvPr/>
          </p:nvGrpSpPr>
          <p:grpSpPr>
            <a:xfrm rot="20755360">
              <a:off x="2132930" y="1035327"/>
              <a:ext cx="1307248" cy="1307248"/>
              <a:chOff x="5153025" y="4019551"/>
              <a:chExt cx="1866899" cy="1866899"/>
            </a:xfrm>
          </p:grpSpPr>
          <p:sp>
            <p:nvSpPr>
              <p:cNvPr id="36" name="01 48"/>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grpSp>
            <p:nvGrpSpPr>
              <p:cNvPr id="37" name="01 49"/>
              <p:cNvGrpSpPr/>
              <p:nvPr/>
            </p:nvGrpSpPr>
            <p:grpSpPr>
              <a:xfrm>
                <a:off x="6050915" y="4019551"/>
                <a:ext cx="71120" cy="1866899"/>
                <a:chOff x="6072187" y="3914775"/>
                <a:chExt cx="0" cy="2143125"/>
              </a:xfrm>
            </p:grpSpPr>
            <p:cxnSp>
              <p:nvCxnSpPr>
                <p:cNvPr id="47" name="直接连接符 46"/>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8" name="01 50"/>
              <p:cNvGrpSpPr/>
              <p:nvPr/>
            </p:nvGrpSpPr>
            <p:grpSpPr>
              <a:xfrm rot="16200000">
                <a:off x="6050915" y="4019551"/>
                <a:ext cx="71120" cy="1866899"/>
                <a:chOff x="6072187" y="3914775"/>
                <a:chExt cx="0" cy="2143125"/>
              </a:xfrm>
            </p:grpSpPr>
            <p:cxnSp>
              <p:nvCxnSpPr>
                <p:cNvPr id="45" name="直接连接符 44"/>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9" name="01 51"/>
              <p:cNvGrpSpPr/>
              <p:nvPr/>
            </p:nvGrpSpPr>
            <p:grpSpPr>
              <a:xfrm rot="2700000">
                <a:off x="6050915" y="4019551"/>
                <a:ext cx="71120" cy="1866899"/>
                <a:chOff x="6072187" y="3914775"/>
                <a:chExt cx="0" cy="2143125"/>
              </a:xfrm>
            </p:grpSpPr>
            <p:cxnSp>
              <p:nvCxnSpPr>
                <p:cNvPr id="43" name="直接连接符 42"/>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0" name="01 52"/>
              <p:cNvGrpSpPr/>
              <p:nvPr/>
            </p:nvGrpSpPr>
            <p:grpSpPr>
              <a:xfrm rot="18900000" flipH="1">
                <a:off x="6050915" y="4019551"/>
                <a:ext cx="71120" cy="1866899"/>
                <a:chOff x="6072187" y="3914775"/>
                <a:chExt cx="0" cy="2143125"/>
              </a:xfrm>
            </p:grpSpPr>
            <p:cxnSp>
              <p:nvCxnSpPr>
                <p:cNvPr id="41" name="直接连接符 40"/>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35" name="弧形 34"/>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9B73B1"/>
                </a:solidFill>
              </a:endParaRPr>
            </a:p>
          </p:txBody>
        </p:sp>
      </p:grpSp>
      <p:grpSp>
        <p:nvGrpSpPr>
          <p:cNvPr id="49" name="01 40"/>
          <p:cNvGrpSpPr/>
          <p:nvPr/>
        </p:nvGrpSpPr>
        <p:grpSpPr>
          <a:xfrm>
            <a:off x="1695256" y="4284311"/>
            <a:ext cx="1862063" cy="1142683"/>
            <a:chOff x="8726219" y="-661205"/>
            <a:chExt cx="2154936" cy="1322409"/>
          </a:xfrm>
        </p:grpSpPr>
        <p:sp>
          <p:nvSpPr>
            <p:cNvPr id="50" name="01 41"/>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51" name="01 43"/>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grpSp>
      <p:grpSp>
        <p:nvGrpSpPr>
          <p:cNvPr id="52" name="01 61"/>
          <p:cNvGrpSpPr/>
          <p:nvPr/>
        </p:nvGrpSpPr>
        <p:grpSpPr>
          <a:xfrm rot="19652793">
            <a:off x="3858083" y="2798420"/>
            <a:ext cx="646818" cy="655654"/>
            <a:chOff x="2817684" y="410418"/>
            <a:chExt cx="604235" cy="612489"/>
          </a:xfrm>
        </p:grpSpPr>
        <p:grpSp>
          <p:nvGrpSpPr>
            <p:cNvPr id="53" name="01 62"/>
            <p:cNvGrpSpPr/>
            <p:nvPr/>
          </p:nvGrpSpPr>
          <p:grpSpPr>
            <a:xfrm rot="21335217">
              <a:off x="2817684" y="410418"/>
              <a:ext cx="604235" cy="612489"/>
              <a:chOff x="7973451" y="5027358"/>
              <a:chExt cx="1573291" cy="1594779"/>
            </a:xfrm>
          </p:grpSpPr>
          <p:sp>
            <p:nvSpPr>
              <p:cNvPr id="55" name="五角星 2"/>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baseline="-25000">
                  <a:solidFill>
                    <a:srgbClr val="9B73B1"/>
                  </a:solidFill>
                </a:endParaRPr>
              </a:p>
            </p:txBody>
          </p:sp>
          <p:sp>
            <p:nvSpPr>
              <p:cNvPr id="56" name="五角星 2"/>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baseline="-25000">
                  <a:solidFill>
                    <a:srgbClr val="9B73B1"/>
                  </a:solidFill>
                </a:endParaRPr>
              </a:p>
            </p:txBody>
          </p:sp>
        </p:grpSp>
        <p:sp>
          <p:nvSpPr>
            <p:cNvPr id="54" name="弧形 53"/>
            <p:cNvSpPr/>
            <p:nvPr/>
          </p:nvSpPr>
          <p:spPr>
            <a:xfrm rot="15881703">
              <a:off x="2988235" y="627531"/>
              <a:ext cx="197224" cy="197224"/>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9B73B1"/>
                </a:solidFill>
              </a:endParaRPr>
            </a:p>
          </p:txBody>
        </p:sp>
      </p:grpSp>
      <p:grpSp>
        <p:nvGrpSpPr>
          <p:cNvPr id="57" name="01 66"/>
          <p:cNvGrpSpPr/>
          <p:nvPr/>
        </p:nvGrpSpPr>
        <p:grpSpPr>
          <a:xfrm rot="2224307">
            <a:off x="3237328" y="1891824"/>
            <a:ext cx="592456" cy="581562"/>
            <a:chOff x="10646778" y="4753862"/>
            <a:chExt cx="751521" cy="737702"/>
          </a:xfrm>
        </p:grpSpPr>
        <p:sp>
          <p:nvSpPr>
            <p:cNvPr id="58"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grpSp>
          <p:nvGrpSpPr>
            <p:cNvPr id="59" name="01 68"/>
            <p:cNvGrpSpPr/>
            <p:nvPr/>
          </p:nvGrpSpPr>
          <p:grpSpPr>
            <a:xfrm>
              <a:off x="10646778" y="4762829"/>
              <a:ext cx="749726" cy="728735"/>
              <a:chOff x="11012539" y="4493889"/>
              <a:chExt cx="749726" cy="728735"/>
            </a:xfrm>
          </p:grpSpPr>
          <p:sp>
            <p:nvSpPr>
              <p:cNvPr id="60"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61"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62"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grpSp>
      </p:grpSp>
      <p:grpSp>
        <p:nvGrpSpPr>
          <p:cNvPr id="63" name="01 72"/>
          <p:cNvGrpSpPr/>
          <p:nvPr/>
        </p:nvGrpSpPr>
        <p:grpSpPr>
          <a:xfrm rot="1562261">
            <a:off x="4597729" y="3551675"/>
            <a:ext cx="679899" cy="667396"/>
            <a:chOff x="10646778" y="4753862"/>
            <a:chExt cx="751521" cy="737702"/>
          </a:xfrm>
        </p:grpSpPr>
        <p:sp>
          <p:nvSpPr>
            <p:cNvPr id="64"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grpSp>
          <p:nvGrpSpPr>
            <p:cNvPr id="65" name="01 74"/>
            <p:cNvGrpSpPr/>
            <p:nvPr/>
          </p:nvGrpSpPr>
          <p:grpSpPr>
            <a:xfrm>
              <a:off x="10646778" y="4762829"/>
              <a:ext cx="749726" cy="728735"/>
              <a:chOff x="11012539" y="4493889"/>
              <a:chExt cx="749726" cy="728735"/>
            </a:xfrm>
          </p:grpSpPr>
          <p:sp>
            <p:nvSpPr>
              <p:cNvPr id="66"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67"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68"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grpSp>
      </p:grpSp>
      <p:grpSp>
        <p:nvGrpSpPr>
          <p:cNvPr id="69" name="01 78"/>
          <p:cNvGrpSpPr/>
          <p:nvPr/>
        </p:nvGrpSpPr>
        <p:grpSpPr>
          <a:xfrm rot="920444">
            <a:off x="5513823" y="4523258"/>
            <a:ext cx="656902" cy="644823"/>
            <a:chOff x="10646778" y="4753862"/>
            <a:chExt cx="751521" cy="737702"/>
          </a:xfrm>
        </p:grpSpPr>
        <p:sp>
          <p:nvSpPr>
            <p:cNvPr id="70"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grpSp>
          <p:nvGrpSpPr>
            <p:cNvPr id="71" name="01 80"/>
            <p:cNvGrpSpPr/>
            <p:nvPr/>
          </p:nvGrpSpPr>
          <p:grpSpPr>
            <a:xfrm>
              <a:off x="10646778" y="4762829"/>
              <a:ext cx="749726" cy="728735"/>
              <a:chOff x="11012539" y="4493889"/>
              <a:chExt cx="749726" cy="728735"/>
            </a:xfrm>
          </p:grpSpPr>
          <p:sp>
            <p:nvSpPr>
              <p:cNvPr id="72"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73"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sp>
            <p:nvSpPr>
              <p:cNvPr id="74"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9B73B1"/>
                  </a:solidFill>
                </a:endParaRPr>
              </a:p>
            </p:txBody>
          </p:sp>
        </p:grpSp>
      </p:grpSp>
      <p:grpSp>
        <p:nvGrpSpPr>
          <p:cNvPr id="75" name="01 127"/>
          <p:cNvGrpSpPr/>
          <p:nvPr/>
        </p:nvGrpSpPr>
        <p:grpSpPr>
          <a:xfrm rot="19652793">
            <a:off x="6270132" y="5358041"/>
            <a:ext cx="601603" cy="609821"/>
            <a:chOff x="2817684" y="410418"/>
            <a:chExt cx="604235" cy="612489"/>
          </a:xfrm>
        </p:grpSpPr>
        <p:grpSp>
          <p:nvGrpSpPr>
            <p:cNvPr id="76" name="01 128"/>
            <p:cNvGrpSpPr/>
            <p:nvPr/>
          </p:nvGrpSpPr>
          <p:grpSpPr>
            <a:xfrm rot="21335217">
              <a:off x="2817684" y="410418"/>
              <a:ext cx="604235" cy="612489"/>
              <a:chOff x="7973451" y="5027358"/>
              <a:chExt cx="1573291" cy="1594779"/>
            </a:xfrm>
          </p:grpSpPr>
          <p:sp>
            <p:nvSpPr>
              <p:cNvPr id="78" name="五角星 2"/>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baseline="-25000">
                  <a:solidFill>
                    <a:srgbClr val="9B73B1"/>
                  </a:solidFill>
                </a:endParaRPr>
              </a:p>
            </p:txBody>
          </p:sp>
          <p:sp>
            <p:nvSpPr>
              <p:cNvPr id="79" name="五角星 2"/>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baseline="-25000">
                  <a:solidFill>
                    <a:srgbClr val="9B73B1"/>
                  </a:solidFill>
                </a:endParaRPr>
              </a:p>
            </p:txBody>
          </p:sp>
        </p:grpSp>
        <p:sp>
          <p:nvSpPr>
            <p:cNvPr id="77" name="弧形 76"/>
            <p:cNvSpPr/>
            <p:nvPr/>
          </p:nvSpPr>
          <p:spPr>
            <a:xfrm rot="15881703">
              <a:off x="2988235" y="627531"/>
              <a:ext cx="197224" cy="197224"/>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9B73B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1" fill="hold" grpId="0" nodeType="withEffect" p14:presetBounceEnd="46000">
                                      <p:stCondLst>
                                        <p:cond delay="2500"/>
                                      </p:stCondLst>
                                      <p:childTnLst>
                                        <p:set>
                                          <p:cBhvr>
                                            <p:cTn id="11" dur="1" fill="hold">
                                              <p:stCondLst>
                                                <p:cond delay="0"/>
                                              </p:stCondLst>
                                            </p:cTn>
                                            <p:tgtEl>
                                              <p:spTgt spid="27"/>
                                            </p:tgtEl>
                                            <p:attrNameLst>
                                              <p:attrName>style.visibility</p:attrName>
                                            </p:attrNameLst>
                                          </p:cBhvr>
                                          <p:to>
                                            <p:strVal val="visible"/>
                                          </p:to>
                                        </p:set>
                                        <p:anim calcmode="lin" valueType="num" p14:bounceEnd="4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46000">
                                          <p:cBhvr additive="base">
                                            <p:cTn id="13" dur="1000" fill="hold"/>
                                            <p:tgtEl>
                                              <p:spTgt spid="27"/>
                                            </p:tgtEl>
                                            <p:attrNameLst>
                                              <p:attrName>ppt_y</p:attrName>
                                            </p:attrNameLst>
                                          </p:cBhvr>
                                          <p:tavLst>
                                            <p:tav tm="0">
                                              <p:val>
                                                <p:strVal val="0-#ppt_h/2"/>
                                              </p:val>
                                            </p:tav>
                                            <p:tav tm="100000">
                                              <p:val>
                                                <p:strVal val="#ppt_y"/>
                                              </p:val>
                                            </p:tav>
                                          </p:tavLst>
                                        </p:anim>
                                      </p:childTnLst>
                                    </p:cTn>
                                  </p:par>
                                  <p:par>
                                    <p:cTn id="14" presetID="42" presetClass="entr" presetSubtype="0" fill="hold" nodeType="withEffect">
                                      <p:stCondLst>
                                        <p:cond delay="375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1000"/>
                                            <p:tgtEl>
                                              <p:spTgt spid="49"/>
                                            </p:tgtEl>
                                          </p:cBhvr>
                                        </p:animEffect>
                                        <p:anim calcmode="lin" valueType="num">
                                          <p:cBhvr>
                                            <p:cTn id="17" dur="1000" fill="hold"/>
                                            <p:tgtEl>
                                              <p:spTgt spid="49"/>
                                            </p:tgtEl>
                                            <p:attrNameLst>
                                              <p:attrName>ppt_x</p:attrName>
                                            </p:attrNameLst>
                                          </p:cBhvr>
                                          <p:tavLst>
                                            <p:tav tm="0">
                                              <p:val>
                                                <p:strVal val="#ppt_x"/>
                                              </p:val>
                                            </p:tav>
                                            <p:tav tm="100000">
                                              <p:val>
                                                <p:strVal val="#ppt_x"/>
                                              </p:val>
                                            </p:tav>
                                          </p:tavLst>
                                        </p:anim>
                                        <p:anim calcmode="lin" valueType="num">
                                          <p:cBhvr>
                                            <p:cTn id="18" dur="1000" fill="hold"/>
                                            <p:tgtEl>
                                              <p:spTgt spid="49"/>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475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42" presetClass="path" presetSubtype="0" accel="50000" decel="50000" fill="hold" nodeType="withEffect">
                                      <p:stCondLst>
                                        <p:cond delay="4750"/>
                                      </p:stCondLst>
                                      <p:childTnLst>
                                        <p:animMotion origin="layout" path="M -0.03789 0.06042 L -1.45833E-6 -4.81481E-6 " pathEditMode="relative" rAng="0" ptsTypes="AA">
                                          <p:cBhvr>
                                            <p:cTn id="23" dur="1500" fill="hold"/>
                                            <p:tgtEl>
                                              <p:spTgt spid="33"/>
                                            </p:tgtEl>
                                            <p:attrNameLst>
                                              <p:attrName>ppt_x</p:attrName>
                                              <p:attrName>ppt_y</p:attrName>
                                            </p:attrNameLst>
                                          </p:cBhvr>
                                          <p:rCtr x="1888" y="-3032"/>
                                        </p:animMotion>
                                      </p:childTnLst>
                                    </p:cTn>
                                  </p:par>
                                  <p:par>
                                    <p:cTn id="24" presetID="8" presetClass="emph" presetSubtype="0" fill="hold" nodeType="withEffect">
                                      <p:stCondLst>
                                        <p:cond delay="5750"/>
                                      </p:stCondLst>
                                      <p:childTnLst>
                                        <p:animRot by="10800000">
                                          <p:cBhvr>
                                            <p:cTn id="25" dur="9750" fill="hold"/>
                                            <p:tgtEl>
                                              <p:spTgt spid="33"/>
                                            </p:tgtEl>
                                            <p:attrNameLst>
                                              <p:attrName>r</p:attrName>
                                            </p:attrNameLst>
                                          </p:cBhvr>
                                        </p:animRot>
                                      </p:childTnLst>
                                    </p:cTn>
                                  </p:par>
                                  <p:par>
                                    <p:cTn id="26" presetID="53" presetClass="entr" presetSubtype="16" fill="hold" nodeType="withEffect">
                                      <p:stCondLst>
                                        <p:cond delay="600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
                                              </p:val>
                                            </p:tav>
                                            <p:tav tm="100000">
                                              <p:val>
                                                <p:strVal val="#ppt_w"/>
                                              </p:val>
                                            </p:tav>
                                          </p:tavLst>
                                        </p:anim>
                                        <p:anim calcmode="lin" valueType="num">
                                          <p:cBhvr>
                                            <p:cTn id="29" dur="500" fill="hold"/>
                                            <p:tgtEl>
                                              <p:spTgt spid="57"/>
                                            </p:tgtEl>
                                            <p:attrNameLst>
                                              <p:attrName>ppt_h</p:attrName>
                                            </p:attrNameLst>
                                          </p:cBhvr>
                                          <p:tavLst>
                                            <p:tav tm="0">
                                              <p:val>
                                                <p:fltVal val="0"/>
                                              </p:val>
                                            </p:tav>
                                            <p:tav tm="100000">
                                              <p:val>
                                                <p:strVal val="#ppt_h"/>
                                              </p:val>
                                            </p:tav>
                                          </p:tavLst>
                                        </p:anim>
                                        <p:animEffect transition="in" filter="fade">
                                          <p:cBhvr>
                                            <p:cTn id="30" dur="500"/>
                                            <p:tgtEl>
                                              <p:spTgt spid="57"/>
                                            </p:tgtEl>
                                          </p:cBhvr>
                                        </p:animEffect>
                                      </p:childTnLst>
                                    </p:cTn>
                                  </p:par>
                                  <p:par>
                                    <p:cTn id="31" presetID="22" presetClass="entr" presetSubtype="8" fill="hold" grpId="0" nodeType="withEffect">
                                      <p:stCondLst>
                                        <p:cond delay="650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1750"/>
                                            <p:tgtEl>
                                              <p:spTgt spid="29"/>
                                            </p:tgtEl>
                                          </p:cBhvr>
                                        </p:animEffect>
                                      </p:childTnLst>
                                    </p:cTn>
                                  </p:par>
                                  <p:par>
                                    <p:cTn id="34" presetID="53" presetClass="entr" presetSubtype="16" fill="hold" nodeType="withEffect">
                                      <p:stCondLst>
                                        <p:cond delay="775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fill="hold"/>
                                            <p:tgtEl>
                                              <p:spTgt spid="52"/>
                                            </p:tgtEl>
                                            <p:attrNameLst>
                                              <p:attrName>ppt_w</p:attrName>
                                            </p:attrNameLst>
                                          </p:cBhvr>
                                          <p:tavLst>
                                            <p:tav tm="0">
                                              <p:val>
                                                <p:fltVal val="0"/>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animEffect transition="in" filter="fade">
                                          <p:cBhvr>
                                            <p:cTn id="38" dur="500"/>
                                            <p:tgtEl>
                                              <p:spTgt spid="52"/>
                                            </p:tgtEl>
                                          </p:cBhvr>
                                        </p:animEffect>
                                      </p:childTnLst>
                                    </p:cTn>
                                  </p:par>
                                  <p:par>
                                    <p:cTn id="39" presetID="22" presetClass="entr" presetSubtype="8" fill="hold" grpId="0" nodeType="withEffect">
                                      <p:stCondLst>
                                        <p:cond delay="825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1750"/>
                                            <p:tgtEl>
                                              <p:spTgt spid="30"/>
                                            </p:tgtEl>
                                          </p:cBhvr>
                                        </p:animEffect>
                                      </p:childTnLst>
                                    </p:cTn>
                                  </p:par>
                                  <p:par>
                                    <p:cTn id="42" presetID="53" presetClass="entr" presetSubtype="16" fill="hold" nodeType="withEffect">
                                      <p:stCondLst>
                                        <p:cond delay="950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ppt_w</p:attrName>
                                            </p:attrNameLst>
                                          </p:cBhvr>
                                          <p:tavLst>
                                            <p:tav tm="0">
                                              <p:val>
                                                <p:fltVal val="0"/>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animEffect transition="in" filter="fade">
                                          <p:cBhvr>
                                            <p:cTn id="46" dur="500"/>
                                            <p:tgtEl>
                                              <p:spTgt spid="63"/>
                                            </p:tgtEl>
                                          </p:cBhvr>
                                        </p:animEffect>
                                      </p:childTnLst>
                                    </p:cTn>
                                  </p:par>
                                  <p:par>
                                    <p:cTn id="47" presetID="22" presetClass="entr" presetSubtype="8" fill="hold" grpId="0" nodeType="withEffect">
                                      <p:stCondLst>
                                        <p:cond delay="1000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1750"/>
                                            <p:tgtEl>
                                              <p:spTgt spid="31"/>
                                            </p:tgtEl>
                                          </p:cBhvr>
                                        </p:animEffect>
                                      </p:childTnLst>
                                    </p:cTn>
                                  </p:par>
                                  <p:par>
                                    <p:cTn id="50" presetID="53" presetClass="entr" presetSubtype="16" fill="hold" nodeType="withEffect">
                                      <p:stCondLst>
                                        <p:cond delay="11250"/>
                                      </p:stCondLst>
                                      <p:childTnLst>
                                        <p:set>
                                          <p:cBhvr>
                                            <p:cTn id="51" dur="1" fill="hold">
                                              <p:stCondLst>
                                                <p:cond delay="0"/>
                                              </p:stCondLst>
                                            </p:cTn>
                                            <p:tgtEl>
                                              <p:spTgt spid="69"/>
                                            </p:tgtEl>
                                            <p:attrNameLst>
                                              <p:attrName>style.visibility</p:attrName>
                                            </p:attrNameLst>
                                          </p:cBhvr>
                                          <p:to>
                                            <p:strVal val="visible"/>
                                          </p:to>
                                        </p:set>
                                        <p:anim calcmode="lin" valueType="num">
                                          <p:cBhvr>
                                            <p:cTn id="52" dur="500" fill="hold"/>
                                            <p:tgtEl>
                                              <p:spTgt spid="69"/>
                                            </p:tgtEl>
                                            <p:attrNameLst>
                                              <p:attrName>ppt_w</p:attrName>
                                            </p:attrNameLst>
                                          </p:cBhvr>
                                          <p:tavLst>
                                            <p:tav tm="0">
                                              <p:val>
                                                <p:fltVal val="0"/>
                                              </p:val>
                                            </p:tav>
                                            <p:tav tm="100000">
                                              <p:val>
                                                <p:strVal val="#ppt_w"/>
                                              </p:val>
                                            </p:tav>
                                          </p:tavLst>
                                        </p:anim>
                                        <p:anim calcmode="lin" valueType="num">
                                          <p:cBhvr>
                                            <p:cTn id="53" dur="500" fill="hold"/>
                                            <p:tgtEl>
                                              <p:spTgt spid="69"/>
                                            </p:tgtEl>
                                            <p:attrNameLst>
                                              <p:attrName>ppt_h</p:attrName>
                                            </p:attrNameLst>
                                          </p:cBhvr>
                                          <p:tavLst>
                                            <p:tav tm="0">
                                              <p:val>
                                                <p:fltVal val="0"/>
                                              </p:val>
                                            </p:tav>
                                            <p:tav tm="100000">
                                              <p:val>
                                                <p:strVal val="#ppt_h"/>
                                              </p:val>
                                            </p:tav>
                                          </p:tavLst>
                                        </p:anim>
                                        <p:animEffect transition="in" filter="fade">
                                          <p:cBhvr>
                                            <p:cTn id="54" dur="500"/>
                                            <p:tgtEl>
                                              <p:spTgt spid="69"/>
                                            </p:tgtEl>
                                          </p:cBhvr>
                                        </p:animEffect>
                                      </p:childTnLst>
                                    </p:cTn>
                                  </p:par>
                                  <p:par>
                                    <p:cTn id="55" presetID="22" presetClass="entr" presetSubtype="8" fill="hold" grpId="0" nodeType="withEffect">
                                      <p:stCondLst>
                                        <p:cond delay="11750"/>
                                      </p:stCondLst>
                                      <p:childTnLst>
                                        <p:set>
                                          <p:cBhvr>
                                            <p:cTn id="56" dur="1" fill="hold">
                                              <p:stCondLst>
                                                <p:cond delay="0"/>
                                              </p:stCondLst>
                                            </p:cTn>
                                            <p:tgtEl>
                                              <p:spTgt spid="32"/>
                                            </p:tgtEl>
                                            <p:attrNameLst>
                                              <p:attrName>style.visibility</p:attrName>
                                            </p:attrNameLst>
                                          </p:cBhvr>
                                          <p:to>
                                            <p:strVal val="visible"/>
                                          </p:to>
                                        </p:set>
                                        <p:animEffect transition="in" filter="wipe(left)">
                                          <p:cBhvr>
                                            <p:cTn id="57" dur="1750"/>
                                            <p:tgtEl>
                                              <p:spTgt spid="32"/>
                                            </p:tgtEl>
                                          </p:cBhvr>
                                        </p:animEffect>
                                      </p:childTnLst>
                                    </p:cTn>
                                  </p:par>
                                  <p:par>
                                    <p:cTn id="58" presetID="53" presetClass="entr" presetSubtype="16" fill="hold" nodeType="withEffect">
                                      <p:stCondLst>
                                        <p:cond delay="13000"/>
                                      </p:stCondLst>
                                      <p:childTnLst>
                                        <p:set>
                                          <p:cBhvr>
                                            <p:cTn id="59" dur="1" fill="hold">
                                              <p:stCondLst>
                                                <p:cond delay="0"/>
                                              </p:stCondLst>
                                            </p:cTn>
                                            <p:tgtEl>
                                              <p:spTgt spid="75"/>
                                            </p:tgtEl>
                                            <p:attrNameLst>
                                              <p:attrName>style.visibility</p:attrName>
                                            </p:attrNameLst>
                                          </p:cBhvr>
                                          <p:to>
                                            <p:strVal val="visible"/>
                                          </p:to>
                                        </p:set>
                                        <p:anim calcmode="lin" valueType="num">
                                          <p:cBhvr>
                                            <p:cTn id="60" dur="500" fill="hold"/>
                                            <p:tgtEl>
                                              <p:spTgt spid="75"/>
                                            </p:tgtEl>
                                            <p:attrNameLst>
                                              <p:attrName>ppt_w</p:attrName>
                                            </p:attrNameLst>
                                          </p:cBhvr>
                                          <p:tavLst>
                                            <p:tav tm="0">
                                              <p:val>
                                                <p:fltVal val="0"/>
                                              </p:val>
                                            </p:tav>
                                            <p:tav tm="100000">
                                              <p:val>
                                                <p:strVal val="#ppt_w"/>
                                              </p:val>
                                            </p:tav>
                                          </p:tavLst>
                                        </p:anim>
                                        <p:anim calcmode="lin" valueType="num">
                                          <p:cBhvr>
                                            <p:cTn id="61" dur="500" fill="hold"/>
                                            <p:tgtEl>
                                              <p:spTgt spid="75"/>
                                            </p:tgtEl>
                                            <p:attrNameLst>
                                              <p:attrName>ppt_h</p:attrName>
                                            </p:attrNameLst>
                                          </p:cBhvr>
                                          <p:tavLst>
                                            <p:tav tm="0">
                                              <p:val>
                                                <p:fltVal val="0"/>
                                              </p:val>
                                            </p:tav>
                                            <p:tav tm="100000">
                                              <p:val>
                                                <p:strVal val="#ppt_h"/>
                                              </p:val>
                                            </p:tav>
                                          </p:tavLst>
                                        </p:anim>
                                        <p:animEffect transition="in" filter="fade">
                                          <p:cBhvr>
                                            <p:cTn id="62" dur="500"/>
                                            <p:tgtEl>
                                              <p:spTgt spid="75"/>
                                            </p:tgtEl>
                                          </p:cBhvr>
                                        </p:animEffect>
                                      </p:childTnLst>
                                    </p:cTn>
                                  </p:par>
                                  <p:par>
                                    <p:cTn id="63" presetID="22" presetClass="entr" presetSubtype="8" fill="hold" grpId="0" nodeType="withEffect">
                                      <p:stCondLst>
                                        <p:cond delay="1350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1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1" fill="hold" grpId="0" nodeType="withEffect">
                                      <p:stCondLst>
                                        <p:cond delay="250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1000" fill="hold"/>
                                            <p:tgtEl>
                                              <p:spTgt spid="27"/>
                                            </p:tgtEl>
                                            <p:attrNameLst>
                                              <p:attrName>ppt_x</p:attrName>
                                            </p:attrNameLst>
                                          </p:cBhvr>
                                          <p:tavLst>
                                            <p:tav tm="0">
                                              <p:val>
                                                <p:strVal val="#ppt_x"/>
                                              </p:val>
                                            </p:tav>
                                            <p:tav tm="100000">
                                              <p:val>
                                                <p:strVal val="#ppt_x"/>
                                              </p:val>
                                            </p:tav>
                                          </p:tavLst>
                                        </p:anim>
                                        <p:anim calcmode="lin" valueType="num">
                                          <p:cBhvr additive="base">
                                            <p:cTn id="13" dur="1000" fill="hold"/>
                                            <p:tgtEl>
                                              <p:spTgt spid="27"/>
                                            </p:tgtEl>
                                            <p:attrNameLst>
                                              <p:attrName>ppt_y</p:attrName>
                                            </p:attrNameLst>
                                          </p:cBhvr>
                                          <p:tavLst>
                                            <p:tav tm="0">
                                              <p:val>
                                                <p:strVal val="0-#ppt_h/2"/>
                                              </p:val>
                                            </p:tav>
                                            <p:tav tm="100000">
                                              <p:val>
                                                <p:strVal val="#ppt_y"/>
                                              </p:val>
                                            </p:tav>
                                          </p:tavLst>
                                        </p:anim>
                                      </p:childTnLst>
                                    </p:cTn>
                                  </p:par>
                                  <p:par>
                                    <p:cTn id="14" presetID="42" presetClass="entr" presetSubtype="0" fill="hold" nodeType="withEffect">
                                      <p:stCondLst>
                                        <p:cond delay="375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1000"/>
                                            <p:tgtEl>
                                              <p:spTgt spid="49"/>
                                            </p:tgtEl>
                                          </p:cBhvr>
                                        </p:animEffect>
                                        <p:anim calcmode="lin" valueType="num">
                                          <p:cBhvr>
                                            <p:cTn id="17" dur="1000" fill="hold"/>
                                            <p:tgtEl>
                                              <p:spTgt spid="49"/>
                                            </p:tgtEl>
                                            <p:attrNameLst>
                                              <p:attrName>ppt_x</p:attrName>
                                            </p:attrNameLst>
                                          </p:cBhvr>
                                          <p:tavLst>
                                            <p:tav tm="0">
                                              <p:val>
                                                <p:strVal val="#ppt_x"/>
                                              </p:val>
                                            </p:tav>
                                            <p:tav tm="100000">
                                              <p:val>
                                                <p:strVal val="#ppt_x"/>
                                              </p:val>
                                            </p:tav>
                                          </p:tavLst>
                                        </p:anim>
                                        <p:anim calcmode="lin" valueType="num">
                                          <p:cBhvr>
                                            <p:cTn id="18" dur="1000" fill="hold"/>
                                            <p:tgtEl>
                                              <p:spTgt spid="49"/>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475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42" presetClass="path" presetSubtype="0" accel="50000" decel="50000" fill="hold" nodeType="withEffect">
                                      <p:stCondLst>
                                        <p:cond delay="4750"/>
                                      </p:stCondLst>
                                      <p:childTnLst>
                                        <p:animMotion origin="layout" path="M -0.03789 0.06042 L -1.45833E-6 -4.81481E-6 " pathEditMode="relative" rAng="0" ptsTypes="AA">
                                          <p:cBhvr>
                                            <p:cTn id="23" dur="1500" fill="hold"/>
                                            <p:tgtEl>
                                              <p:spTgt spid="33"/>
                                            </p:tgtEl>
                                            <p:attrNameLst>
                                              <p:attrName>ppt_x</p:attrName>
                                              <p:attrName>ppt_y</p:attrName>
                                            </p:attrNameLst>
                                          </p:cBhvr>
                                          <p:rCtr x="1888" y="-3032"/>
                                        </p:animMotion>
                                      </p:childTnLst>
                                    </p:cTn>
                                  </p:par>
                                  <p:par>
                                    <p:cTn id="24" presetID="8" presetClass="emph" presetSubtype="0" fill="hold" nodeType="withEffect">
                                      <p:stCondLst>
                                        <p:cond delay="5750"/>
                                      </p:stCondLst>
                                      <p:childTnLst>
                                        <p:animRot by="10800000">
                                          <p:cBhvr>
                                            <p:cTn id="25" dur="9750" fill="hold"/>
                                            <p:tgtEl>
                                              <p:spTgt spid="33"/>
                                            </p:tgtEl>
                                            <p:attrNameLst>
                                              <p:attrName>r</p:attrName>
                                            </p:attrNameLst>
                                          </p:cBhvr>
                                        </p:animRot>
                                      </p:childTnLst>
                                    </p:cTn>
                                  </p:par>
                                  <p:par>
                                    <p:cTn id="26" presetID="53" presetClass="entr" presetSubtype="16" fill="hold" nodeType="withEffect">
                                      <p:stCondLst>
                                        <p:cond delay="600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
                                              </p:val>
                                            </p:tav>
                                            <p:tav tm="100000">
                                              <p:val>
                                                <p:strVal val="#ppt_w"/>
                                              </p:val>
                                            </p:tav>
                                          </p:tavLst>
                                        </p:anim>
                                        <p:anim calcmode="lin" valueType="num">
                                          <p:cBhvr>
                                            <p:cTn id="29" dur="500" fill="hold"/>
                                            <p:tgtEl>
                                              <p:spTgt spid="57"/>
                                            </p:tgtEl>
                                            <p:attrNameLst>
                                              <p:attrName>ppt_h</p:attrName>
                                            </p:attrNameLst>
                                          </p:cBhvr>
                                          <p:tavLst>
                                            <p:tav tm="0">
                                              <p:val>
                                                <p:fltVal val="0"/>
                                              </p:val>
                                            </p:tav>
                                            <p:tav tm="100000">
                                              <p:val>
                                                <p:strVal val="#ppt_h"/>
                                              </p:val>
                                            </p:tav>
                                          </p:tavLst>
                                        </p:anim>
                                        <p:animEffect transition="in" filter="fade">
                                          <p:cBhvr>
                                            <p:cTn id="30" dur="500"/>
                                            <p:tgtEl>
                                              <p:spTgt spid="57"/>
                                            </p:tgtEl>
                                          </p:cBhvr>
                                        </p:animEffect>
                                      </p:childTnLst>
                                    </p:cTn>
                                  </p:par>
                                  <p:par>
                                    <p:cTn id="31" presetID="22" presetClass="entr" presetSubtype="8" fill="hold" grpId="0" nodeType="withEffect">
                                      <p:stCondLst>
                                        <p:cond delay="650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1750"/>
                                            <p:tgtEl>
                                              <p:spTgt spid="29"/>
                                            </p:tgtEl>
                                          </p:cBhvr>
                                        </p:animEffect>
                                      </p:childTnLst>
                                    </p:cTn>
                                  </p:par>
                                  <p:par>
                                    <p:cTn id="34" presetID="53" presetClass="entr" presetSubtype="16" fill="hold" nodeType="withEffect">
                                      <p:stCondLst>
                                        <p:cond delay="775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fill="hold"/>
                                            <p:tgtEl>
                                              <p:spTgt spid="52"/>
                                            </p:tgtEl>
                                            <p:attrNameLst>
                                              <p:attrName>ppt_w</p:attrName>
                                            </p:attrNameLst>
                                          </p:cBhvr>
                                          <p:tavLst>
                                            <p:tav tm="0">
                                              <p:val>
                                                <p:fltVal val="0"/>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animEffect transition="in" filter="fade">
                                          <p:cBhvr>
                                            <p:cTn id="38" dur="500"/>
                                            <p:tgtEl>
                                              <p:spTgt spid="52"/>
                                            </p:tgtEl>
                                          </p:cBhvr>
                                        </p:animEffect>
                                      </p:childTnLst>
                                    </p:cTn>
                                  </p:par>
                                  <p:par>
                                    <p:cTn id="39" presetID="22" presetClass="entr" presetSubtype="8" fill="hold" grpId="0" nodeType="withEffect">
                                      <p:stCondLst>
                                        <p:cond delay="825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1750"/>
                                            <p:tgtEl>
                                              <p:spTgt spid="30"/>
                                            </p:tgtEl>
                                          </p:cBhvr>
                                        </p:animEffect>
                                      </p:childTnLst>
                                    </p:cTn>
                                  </p:par>
                                  <p:par>
                                    <p:cTn id="42" presetID="53" presetClass="entr" presetSubtype="16" fill="hold" nodeType="withEffect">
                                      <p:stCondLst>
                                        <p:cond delay="950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ppt_w</p:attrName>
                                            </p:attrNameLst>
                                          </p:cBhvr>
                                          <p:tavLst>
                                            <p:tav tm="0">
                                              <p:val>
                                                <p:fltVal val="0"/>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animEffect transition="in" filter="fade">
                                          <p:cBhvr>
                                            <p:cTn id="46" dur="500"/>
                                            <p:tgtEl>
                                              <p:spTgt spid="63"/>
                                            </p:tgtEl>
                                          </p:cBhvr>
                                        </p:animEffect>
                                      </p:childTnLst>
                                    </p:cTn>
                                  </p:par>
                                  <p:par>
                                    <p:cTn id="47" presetID="22" presetClass="entr" presetSubtype="8" fill="hold" grpId="0" nodeType="withEffect">
                                      <p:stCondLst>
                                        <p:cond delay="1000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1750"/>
                                            <p:tgtEl>
                                              <p:spTgt spid="31"/>
                                            </p:tgtEl>
                                          </p:cBhvr>
                                        </p:animEffect>
                                      </p:childTnLst>
                                    </p:cTn>
                                  </p:par>
                                  <p:par>
                                    <p:cTn id="50" presetID="53" presetClass="entr" presetSubtype="16" fill="hold" nodeType="withEffect">
                                      <p:stCondLst>
                                        <p:cond delay="11250"/>
                                      </p:stCondLst>
                                      <p:childTnLst>
                                        <p:set>
                                          <p:cBhvr>
                                            <p:cTn id="51" dur="1" fill="hold">
                                              <p:stCondLst>
                                                <p:cond delay="0"/>
                                              </p:stCondLst>
                                            </p:cTn>
                                            <p:tgtEl>
                                              <p:spTgt spid="69"/>
                                            </p:tgtEl>
                                            <p:attrNameLst>
                                              <p:attrName>style.visibility</p:attrName>
                                            </p:attrNameLst>
                                          </p:cBhvr>
                                          <p:to>
                                            <p:strVal val="visible"/>
                                          </p:to>
                                        </p:set>
                                        <p:anim calcmode="lin" valueType="num">
                                          <p:cBhvr>
                                            <p:cTn id="52" dur="500" fill="hold"/>
                                            <p:tgtEl>
                                              <p:spTgt spid="69"/>
                                            </p:tgtEl>
                                            <p:attrNameLst>
                                              <p:attrName>ppt_w</p:attrName>
                                            </p:attrNameLst>
                                          </p:cBhvr>
                                          <p:tavLst>
                                            <p:tav tm="0">
                                              <p:val>
                                                <p:fltVal val="0"/>
                                              </p:val>
                                            </p:tav>
                                            <p:tav tm="100000">
                                              <p:val>
                                                <p:strVal val="#ppt_w"/>
                                              </p:val>
                                            </p:tav>
                                          </p:tavLst>
                                        </p:anim>
                                        <p:anim calcmode="lin" valueType="num">
                                          <p:cBhvr>
                                            <p:cTn id="53" dur="500" fill="hold"/>
                                            <p:tgtEl>
                                              <p:spTgt spid="69"/>
                                            </p:tgtEl>
                                            <p:attrNameLst>
                                              <p:attrName>ppt_h</p:attrName>
                                            </p:attrNameLst>
                                          </p:cBhvr>
                                          <p:tavLst>
                                            <p:tav tm="0">
                                              <p:val>
                                                <p:fltVal val="0"/>
                                              </p:val>
                                            </p:tav>
                                            <p:tav tm="100000">
                                              <p:val>
                                                <p:strVal val="#ppt_h"/>
                                              </p:val>
                                            </p:tav>
                                          </p:tavLst>
                                        </p:anim>
                                        <p:animEffect transition="in" filter="fade">
                                          <p:cBhvr>
                                            <p:cTn id="54" dur="500"/>
                                            <p:tgtEl>
                                              <p:spTgt spid="69"/>
                                            </p:tgtEl>
                                          </p:cBhvr>
                                        </p:animEffect>
                                      </p:childTnLst>
                                    </p:cTn>
                                  </p:par>
                                  <p:par>
                                    <p:cTn id="55" presetID="22" presetClass="entr" presetSubtype="8" fill="hold" grpId="0" nodeType="withEffect">
                                      <p:stCondLst>
                                        <p:cond delay="11750"/>
                                      </p:stCondLst>
                                      <p:childTnLst>
                                        <p:set>
                                          <p:cBhvr>
                                            <p:cTn id="56" dur="1" fill="hold">
                                              <p:stCondLst>
                                                <p:cond delay="0"/>
                                              </p:stCondLst>
                                            </p:cTn>
                                            <p:tgtEl>
                                              <p:spTgt spid="32"/>
                                            </p:tgtEl>
                                            <p:attrNameLst>
                                              <p:attrName>style.visibility</p:attrName>
                                            </p:attrNameLst>
                                          </p:cBhvr>
                                          <p:to>
                                            <p:strVal val="visible"/>
                                          </p:to>
                                        </p:set>
                                        <p:animEffect transition="in" filter="wipe(left)">
                                          <p:cBhvr>
                                            <p:cTn id="57" dur="1750"/>
                                            <p:tgtEl>
                                              <p:spTgt spid="32"/>
                                            </p:tgtEl>
                                          </p:cBhvr>
                                        </p:animEffect>
                                      </p:childTnLst>
                                    </p:cTn>
                                  </p:par>
                                  <p:par>
                                    <p:cTn id="58" presetID="53" presetClass="entr" presetSubtype="16" fill="hold" nodeType="withEffect">
                                      <p:stCondLst>
                                        <p:cond delay="13000"/>
                                      </p:stCondLst>
                                      <p:childTnLst>
                                        <p:set>
                                          <p:cBhvr>
                                            <p:cTn id="59" dur="1" fill="hold">
                                              <p:stCondLst>
                                                <p:cond delay="0"/>
                                              </p:stCondLst>
                                            </p:cTn>
                                            <p:tgtEl>
                                              <p:spTgt spid="75"/>
                                            </p:tgtEl>
                                            <p:attrNameLst>
                                              <p:attrName>style.visibility</p:attrName>
                                            </p:attrNameLst>
                                          </p:cBhvr>
                                          <p:to>
                                            <p:strVal val="visible"/>
                                          </p:to>
                                        </p:set>
                                        <p:anim calcmode="lin" valueType="num">
                                          <p:cBhvr>
                                            <p:cTn id="60" dur="500" fill="hold"/>
                                            <p:tgtEl>
                                              <p:spTgt spid="75"/>
                                            </p:tgtEl>
                                            <p:attrNameLst>
                                              <p:attrName>ppt_w</p:attrName>
                                            </p:attrNameLst>
                                          </p:cBhvr>
                                          <p:tavLst>
                                            <p:tav tm="0">
                                              <p:val>
                                                <p:fltVal val="0"/>
                                              </p:val>
                                            </p:tav>
                                            <p:tav tm="100000">
                                              <p:val>
                                                <p:strVal val="#ppt_w"/>
                                              </p:val>
                                            </p:tav>
                                          </p:tavLst>
                                        </p:anim>
                                        <p:anim calcmode="lin" valueType="num">
                                          <p:cBhvr>
                                            <p:cTn id="61" dur="500" fill="hold"/>
                                            <p:tgtEl>
                                              <p:spTgt spid="75"/>
                                            </p:tgtEl>
                                            <p:attrNameLst>
                                              <p:attrName>ppt_h</p:attrName>
                                            </p:attrNameLst>
                                          </p:cBhvr>
                                          <p:tavLst>
                                            <p:tav tm="0">
                                              <p:val>
                                                <p:fltVal val="0"/>
                                              </p:val>
                                            </p:tav>
                                            <p:tav tm="100000">
                                              <p:val>
                                                <p:strVal val="#ppt_h"/>
                                              </p:val>
                                            </p:tav>
                                          </p:tavLst>
                                        </p:anim>
                                        <p:animEffect transition="in" filter="fade">
                                          <p:cBhvr>
                                            <p:cTn id="62" dur="500"/>
                                            <p:tgtEl>
                                              <p:spTgt spid="75"/>
                                            </p:tgtEl>
                                          </p:cBhvr>
                                        </p:animEffect>
                                      </p:childTnLst>
                                    </p:cTn>
                                  </p:par>
                                  <p:par>
                                    <p:cTn id="63" presetID="22" presetClass="entr" presetSubtype="8" fill="hold" grpId="0" nodeType="withEffect">
                                      <p:stCondLst>
                                        <p:cond delay="1350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1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任意多边形 18"/>
          <p:cNvSpPr/>
          <p:nvPr/>
        </p:nvSpPr>
        <p:spPr>
          <a:xfrm>
            <a:off x="3946558" y="1690391"/>
            <a:ext cx="3709179" cy="3709179"/>
          </a:xfrm>
          <a:custGeom>
            <a:avLst/>
            <a:gdLst>
              <a:gd name="connsiteX0" fmla="*/ 928291 w 2094279"/>
              <a:gd name="connsiteY0" fmla="*/ 0 h 2094279"/>
              <a:gd name="connsiteX1" fmla="*/ 1165990 w 2094279"/>
              <a:gd name="connsiteY1" fmla="*/ 0 h 2094279"/>
              <a:gd name="connsiteX2" fmla="*/ 1212337 w 2094279"/>
              <a:gd name="connsiteY2" fmla="*/ 216228 h 2094279"/>
              <a:gd name="connsiteX3" fmla="*/ 1223536 w 2094279"/>
              <a:gd name="connsiteY3" fmla="*/ 217936 h 2094279"/>
              <a:gd name="connsiteX4" fmla="*/ 1318464 w 2094279"/>
              <a:gd name="connsiteY4" fmla="*/ 246132 h 2094279"/>
              <a:gd name="connsiteX5" fmla="*/ 1467784 w 2094279"/>
              <a:gd name="connsiteY5" fmla="*/ 80866 h 2094279"/>
              <a:gd name="connsiteX6" fmla="*/ 1673637 w 2094279"/>
              <a:gd name="connsiteY6" fmla="*/ 199715 h 2094279"/>
              <a:gd name="connsiteX7" fmla="*/ 1607482 w 2094279"/>
              <a:gd name="connsiteY7" fmla="*/ 404512 h 2094279"/>
              <a:gd name="connsiteX8" fmla="*/ 1619929 w 2094279"/>
              <a:gd name="connsiteY8" fmla="*/ 413588 h 2094279"/>
              <a:gd name="connsiteX9" fmla="*/ 1686118 w 2094279"/>
              <a:gd name="connsiteY9" fmla="*/ 477262 h 2094279"/>
              <a:gd name="connsiteX10" fmla="*/ 1693219 w 2094279"/>
              <a:gd name="connsiteY10" fmla="*/ 485684 h 2094279"/>
              <a:gd name="connsiteX11" fmla="*/ 1894566 w 2094279"/>
              <a:gd name="connsiteY11" fmla="*/ 420645 h 2094279"/>
              <a:gd name="connsiteX12" fmla="*/ 2013416 w 2094279"/>
              <a:gd name="connsiteY12" fmla="*/ 626498 h 2094279"/>
              <a:gd name="connsiteX13" fmla="*/ 1863405 w 2094279"/>
              <a:gd name="connsiteY13" fmla="*/ 762034 h 2094279"/>
              <a:gd name="connsiteX14" fmla="*/ 1875544 w 2094279"/>
              <a:gd name="connsiteY14" fmla="*/ 792151 h 2094279"/>
              <a:gd name="connsiteX15" fmla="*/ 1899390 w 2094279"/>
              <a:gd name="connsiteY15" fmla="*/ 886516 h 2094279"/>
              <a:gd name="connsiteX16" fmla="*/ 2094279 w 2094279"/>
              <a:gd name="connsiteY16" fmla="*/ 928291 h 2094279"/>
              <a:gd name="connsiteX17" fmla="*/ 2094279 w 2094279"/>
              <a:gd name="connsiteY17" fmla="*/ 1165989 h 2094279"/>
              <a:gd name="connsiteX18" fmla="*/ 1911738 w 2094279"/>
              <a:gd name="connsiteY18" fmla="*/ 1205117 h 2094279"/>
              <a:gd name="connsiteX19" fmla="*/ 1904613 w 2094279"/>
              <a:gd name="connsiteY19" fmla="*/ 1251805 h 2094279"/>
              <a:gd name="connsiteX20" fmla="*/ 1886180 w 2094279"/>
              <a:gd name="connsiteY20" fmla="*/ 1325380 h 2094279"/>
              <a:gd name="connsiteX21" fmla="*/ 1878958 w 2094279"/>
              <a:gd name="connsiteY21" fmla="*/ 1346300 h 2094279"/>
              <a:gd name="connsiteX22" fmla="*/ 2013416 w 2094279"/>
              <a:gd name="connsiteY22" fmla="*/ 1467785 h 2094279"/>
              <a:gd name="connsiteX23" fmla="*/ 1894566 w 2094279"/>
              <a:gd name="connsiteY23" fmla="*/ 1673636 h 2094279"/>
              <a:gd name="connsiteX24" fmla="*/ 1729332 w 2094279"/>
              <a:gd name="connsiteY24" fmla="*/ 1620262 h 2094279"/>
              <a:gd name="connsiteX25" fmla="*/ 1708961 w 2094279"/>
              <a:gd name="connsiteY25" fmla="*/ 1648199 h 2094279"/>
              <a:gd name="connsiteX26" fmla="*/ 1645290 w 2094279"/>
              <a:gd name="connsiteY26" fmla="*/ 1714389 h 2094279"/>
              <a:gd name="connsiteX27" fmla="*/ 1621825 w 2094279"/>
              <a:gd name="connsiteY27" fmla="*/ 1734168 h 2094279"/>
              <a:gd name="connsiteX28" fmla="*/ 1673637 w 2094279"/>
              <a:gd name="connsiteY28" fmla="*/ 1894565 h 2094279"/>
              <a:gd name="connsiteX29" fmla="*/ 1467784 w 2094279"/>
              <a:gd name="connsiteY29" fmla="*/ 2013414 h 2094279"/>
              <a:gd name="connsiteX30" fmla="*/ 1358517 w 2094279"/>
              <a:gd name="connsiteY30" fmla="*/ 1892480 h 2094279"/>
              <a:gd name="connsiteX31" fmla="*/ 1330399 w 2094279"/>
              <a:gd name="connsiteY31" fmla="*/ 1903815 h 2094279"/>
              <a:gd name="connsiteX32" fmla="*/ 1199738 w 2094279"/>
              <a:gd name="connsiteY32" fmla="*/ 1936832 h 2094279"/>
              <a:gd name="connsiteX33" fmla="*/ 1165990 w 2094279"/>
              <a:gd name="connsiteY33" fmla="*/ 2094279 h 2094279"/>
              <a:gd name="connsiteX34" fmla="*/ 928291 w 2094279"/>
              <a:gd name="connsiteY34" fmla="*/ 2094279 h 2094279"/>
              <a:gd name="connsiteX35" fmla="*/ 894472 w 2094279"/>
              <a:gd name="connsiteY35" fmla="*/ 1936503 h 2094279"/>
              <a:gd name="connsiteX36" fmla="*/ 870746 w 2094279"/>
              <a:gd name="connsiteY36" fmla="*/ 1932883 h 2094279"/>
              <a:gd name="connsiteX37" fmla="*/ 735541 w 2094279"/>
              <a:gd name="connsiteY37" fmla="*/ 1892727 h 2094279"/>
              <a:gd name="connsiteX38" fmla="*/ 626497 w 2094279"/>
              <a:gd name="connsiteY38" fmla="*/ 2013414 h 2094279"/>
              <a:gd name="connsiteX39" fmla="*/ 420645 w 2094279"/>
              <a:gd name="connsiteY39" fmla="*/ 1894565 h 2094279"/>
              <a:gd name="connsiteX40" fmla="*/ 472183 w 2094279"/>
              <a:gd name="connsiteY40" fmla="*/ 1735013 h 2094279"/>
              <a:gd name="connsiteX41" fmla="*/ 371751 w 2094279"/>
              <a:gd name="connsiteY41" fmla="*/ 1632153 h 2094279"/>
              <a:gd name="connsiteX42" fmla="*/ 363774 w 2094279"/>
              <a:gd name="connsiteY42" fmla="*/ 1620641 h 2094279"/>
              <a:gd name="connsiteX43" fmla="*/ 199717 w 2094279"/>
              <a:gd name="connsiteY43" fmla="*/ 1673636 h 2094279"/>
              <a:gd name="connsiteX44" fmla="*/ 80867 w 2094279"/>
              <a:gd name="connsiteY44" fmla="*/ 1467785 h 2094279"/>
              <a:gd name="connsiteX45" fmla="*/ 215420 w 2094279"/>
              <a:gd name="connsiteY45" fmla="*/ 1346213 h 2094279"/>
              <a:gd name="connsiteX46" fmla="*/ 202203 w 2094279"/>
              <a:gd name="connsiteY46" fmla="*/ 1304612 h 2094279"/>
              <a:gd name="connsiteX47" fmla="*/ 182180 w 2094279"/>
              <a:gd name="connsiteY47" fmla="*/ 1205040 h 2094279"/>
              <a:gd name="connsiteX48" fmla="*/ 0 w 2094279"/>
              <a:gd name="connsiteY48" fmla="*/ 1165989 h 2094279"/>
              <a:gd name="connsiteX49" fmla="*/ 0 w 2094279"/>
              <a:gd name="connsiteY49" fmla="*/ 928291 h 2094279"/>
              <a:gd name="connsiteX50" fmla="*/ 193080 w 2094279"/>
              <a:gd name="connsiteY50" fmla="*/ 886904 h 2094279"/>
              <a:gd name="connsiteX51" fmla="*/ 202203 w 2094279"/>
              <a:gd name="connsiteY51" fmla="*/ 846208 h 2094279"/>
              <a:gd name="connsiteX52" fmla="*/ 231323 w 2094279"/>
              <a:gd name="connsiteY52" fmla="*/ 762436 h 2094279"/>
              <a:gd name="connsiteX53" fmla="*/ 80867 w 2094279"/>
              <a:gd name="connsiteY53" fmla="*/ 626498 h 2094279"/>
              <a:gd name="connsiteX54" fmla="*/ 199717 w 2094279"/>
              <a:gd name="connsiteY54" fmla="*/ 420645 h 2094279"/>
              <a:gd name="connsiteX55" fmla="*/ 402631 w 2094279"/>
              <a:gd name="connsiteY55" fmla="*/ 486189 h 2094279"/>
              <a:gd name="connsiteX56" fmla="*/ 447078 w 2094279"/>
              <a:gd name="connsiteY56" fmla="*/ 438229 h 2094279"/>
              <a:gd name="connsiteX57" fmla="*/ 487077 w 2094279"/>
              <a:gd name="connsiteY57" fmla="*/ 405374 h 2094279"/>
              <a:gd name="connsiteX58" fmla="*/ 420645 w 2094279"/>
              <a:gd name="connsiteY58" fmla="*/ 199715 h 2094279"/>
              <a:gd name="connsiteX59" fmla="*/ 626497 w 2094279"/>
              <a:gd name="connsiteY59" fmla="*/ 80866 h 2094279"/>
              <a:gd name="connsiteX60" fmla="*/ 774618 w 2094279"/>
              <a:gd name="connsiteY60" fmla="*/ 244806 h 2094279"/>
              <a:gd name="connsiteX61" fmla="*/ 870746 w 2094279"/>
              <a:gd name="connsiteY61" fmla="*/ 217936 h 2094279"/>
              <a:gd name="connsiteX62" fmla="*/ 881943 w 2094279"/>
              <a:gd name="connsiteY62" fmla="*/ 216228 h 20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094279" h="2094279">
                <a:moveTo>
                  <a:pt x="928291" y="0"/>
                </a:moveTo>
                <a:lnTo>
                  <a:pt x="1165990" y="0"/>
                </a:lnTo>
                <a:lnTo>
                  <a:pt x="1212337" y="216228"/>
                </a:lnTo>
                <a:lnTo>
                  <a:pt x="1223536" y="217936"/>
                </a:lnTo>
                <a:lnTo>
                  <a:pt x="1318464" y="246132"/>
                </a:lnTo>
                <a:lnTo>
                  <a:pt x="1467784" y="80866"/>
                </a:lnTo>
                <a:lnTo>
                  <a:pt x="1673637" y="199715"/>
                </a:lnTo>
                <a:lnTo>
                  <a:pt x="1607482" y="404512"/>
                </a:lnTo>
                <a:lnTo>
                  <a:pt x="1619929" y="413588"/>
                </a:lnTo>
                <a:cubicBezTo>
                  <a:pt x="1643088" y="433650"/>
                  <a:pt x="1665184" y="454905"/>
                  <a:pt x="1686118" y="477262"/>
                </a:cubicBezTo>
                <a:lnTo>
                  <a:pt x="1693219" y="485684"/>
                </a:lnTo>
                <a:lnTo>
                  <a:pt x="1894566" y="420645"/>
                </a:lnTo>
                <a:lnTo>
                  <a:pt x="2013416" y="626498"/>
                </a:lnTo>
                <a:lnTo>
                  <a:pt x="1863405" y="762034"/>
                </a:lnTo>
                <a:lnTo>
                  <a:pt x="1875544" y="792151"/>
                </a:lnTo>
                <a:lnTo>
                  <a:pt x="1899390" y="886516"/>
                </a:lnTo>
                <a:lnTo>
                  <a:pt x="2094279" y="928291"/>
                </a:lnTo>
                <a:lnTo>
                  <a:pt x="2094279" y="1165989"/>
                </a:lnTo>
                <a:lnTo>
                  <a:pt x="1911738" y="1205117"/>
                </a:lnTo>
                <a:lnTo>
                  <a:pt x="1904613" y="1251805"/>
                </a:lnTo>
                <a:cubicBezTo>
                  <a:pt x="1899513" y="1276732"/>
                  <a:pt x="1893352" y="1301274"/>
                  <a:pt x="1886180" y="1325380"/>
                </a:cubicBezTo>
                <a:lnTo>
                  <a:pt x="1878958" y="1346300"/>
                </a:lnTo>
                <a:lnTo>
                  <a:pt x="2013416" y="1467785"/>
                </a:lnTo>
                <a:lnTo>
                  <a:pt x="1894566" y="1673636"/>
                </a:lnTo>
                <a:lnTo>
                  <a:pt x="1729332" y="1620262"/>
                </a:lnTo>
                <a:lnTo>
                  <a:pt x="1708961" y="1648199"/>
                </a:lnTo>
                <a:cubicBezTo>
                  <a:pt x="1688901" y="1671358"/>
                  <a:pt x="1667646" y="1693454"/>
                  <a:pt x="1645290" y="1714389"/>
                </a:cubicBezTo>
                <a:lnTo>
                  <a:pt x="1621825" y="1734168"/>
                </a:lnTo>
                <a:lnTo>
                  <a:pt x="1673637" y="1894565"/>
                </a:lnTo>
                <a:lnTo>
                  <a:pt x="1467784" y="2013414"/>
                </a:lnTo>
                <a:lnTo>
                  <a:pt x="1358517" y="1892480"/>
                </a:lnTo>
                <a:lnTo>
                  <a:pt x="1330399" y="1903815"/>
                </a:lnTo>
                <a:lnTo>
                  <a:pt x="1199738" y="1936832"/>
                </a:lnTo>
                <a:lnTo>
                  <a:pt x="1165990" y="2094279"/>
                </a:lnTo>
                <a:lnTo>
                  <a:pt x="928291" y="2094279"/>
                </a:lnTo>
                <a:lnTo>
                  <a:pt x="894472" y="1936503"/>
                </a:lnTo>
                <a:lnTo>
                  <a:pt x="870746" y="1932883"/>
                </a:lnTo>
                <a:lnTo>
                  <a:pt x="735541" y="1892727"/>
                </a:lnTo>
                <a:lnTo>
                  <a:pt x="626497" y="2013414"/>
                </a:lnTo>
                <a:lnTo>
                  <a:pt x="420645" y="1894565"/>
                </a:lnTo>
                <a:lnTo>
                  <a:pt x="472183" y="1735013"/>
                </a:lnTo>
                <a:lnTo>
                  <a:pt x="371751" y="1632153"/>
                </a:lnTo>
                <a:lnTo>
                  <a:pt x="363774" y="1620641"/>
                </a:lnTo>
                <a:lnTo>
                  <a:pt x="199717" y="1673636"/>
                </a:lnTo>
                <a:lnTo>
                  <a:pt x="80867" y="1467785"/>
                </a:lnTo>
                <a:lnTo>
                  <a:pt x="215420" y="1346213"/>
                </a:lnTo>
                <a:lnTo>
                  <a:pt x="202203" y="1304612"/>
                </a:lnTo>
                <a:lnTo>
                  <a:pt x="182180" y="1205040"/>
                </a:lnTo>
                <a:lnTo>
                  <a:pt x="0" y="1165989"/>
                </a:lnTo>
                <a:lnTo>
                  <a:pt x="0" y="928291"/>
                </a:lnTo>
                <a:lnTo>
                  <a:pt x="193080" y="886904"/>
                </a:lnTo>
                <a:lnTo>
                  <a:pt x="202203" y="846208"/>
                </a:lnTo>
                <a:lnTo>
                  <a:pt x="231323" y="762436"/>
                </a:lnTo>
                <a:lnTo>
                  <a:pt x="80867" y="626498"/>
                </a:lnTo>
                <a:lnTo>
                  <a:pt x="199717" y="420645"/>
                </a:lnTo>
                <a:lnTo>
                  <a:pt x="402631" y="486189"/>
                </a:lnTo>
                <a:lnTo>
                  <a:pt x="447078" y="438229"/>
                </a:lnTo>
                <a:lnTo>
                  <a:pt x="487077" y="405374"/>
                </a:lnTo>
                <a:lnTo>
                  <a:pt x="420645" y="199715"/>
                </a:lnTo>
                <a:lnTo>
                  <a:pt x="626497" y="80866"/>
                </a:lnTo>
                <a:lnTo>
                  <a:pt x="774618" y="244806"/>
                </a:lnTo>
                <a:lnTo>
                  <a:pt x="870746" y="217936"/>
                </a:lnTo>
                <a:lnTo>
                  <a:pt x="881943" y="216228"/>
                </a:lnTo>
                <a:close/>
              </a:path>
            </a:pathLst>
          </a:custGeom>
          <a:solidFill>
            <a:schemeClr val="accent1"/>
          </a:solidFill>
          <a:ln w="12700">
            <a:gradFill>
              <a:gsLst>
                <a:gs pos="0">
                  <a:srgbClr val="F3F3F3"/>
                </a:gs>
                <a:gs pos="100000">
                  <a:schemeClr val="bg1">
                    <a:lumMod val="85000"/>
                  </a:schemeClr>
                </a:gs>
              </a:gsLst>
              <a:lin ang="5400000" scaled="1"/>
            </a:gradFill>
          </a:ln>
          <a:effectLst/>
          <a:scene3d>
            <a:camera prst="perspectiveContrastingLeftFacing">
              <a:rot lat="21552399" lon="20366100" rev="21191525"/>
            </a:camera>
            <a:lightRig rig="soft" dir="t">
              <a:rot lat="0" lon="0" rev="6600000"/>
            </a:lightRig>
          </a:scene3d>
          <a:sp3d extrusionH="266700">
            <a:extrusionClr>
              <a:schemeClr val="accent1">
                <a:lumMod val="50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wrap="square" lIns="91416" tIns="45708" rIns="91416" bIns="45708" rtlCol="0" anchor="ctr">
            <a:noAutofit/>
          </a:bodyPr>
          <a:lstStyle/>
          <a:p>
            <a:pPr algn="ctr">
              <a:defRPr/>
            </a:pPr>
            <a:endParaRPr lang="zh-CN" altLang="en-US" sz="3200" dirty="0">
              <a:solidFill>
                <a:schemeClr val="tx1"/>
              </a:solidFill>
              <a:latin typeface="Calibri" panose="020F0502020204030204"/>
              <a:ea typeface="宋体" panose="02010600030101010101" pitchFamily="2" charset="-122"/>
            </a:endParaRPr>
          </a:p>
        </p:txBody>
      </p:sp>
      <p:sp>
        <p:nvSpPr>
          <p:cNvPr id="45" name="任意多边形 33"/>
          <p:cNvSpPr/>
          <p:nvPr/>
        </p:nvSpPr>
        <p:spPr>
          <a:xfrm>
            <a:off x="4780167" y="2334131"/>
            <a:ext cx="3065436" cy="3065436"/>
          </a:xfrm>
          <a:custGeom>
            <a:avLst/>
            <a:gdLst>
              <a:gd name="connsiteX0" fmla="*/ 1533117 w 3066235"/>
              <a:gd name="connsiteY0" fmla="*/ 961617 h 3066235"/>
              <a:gd name="connsiteX1" fmla="*/ 961617 w 3066235"/>
              <a:gd name="connsiteY1" fmla="*/ 1533117 h 3066235"/>
              <a:gd name="connsiteX2" fmla="*/ 1533117 w 3066235"/>
              <a:gd name="connsiteY2" fmla="*/ 2104617 h 3066235"/>
              <a:gd name="connsiteX3" fmla="*/ 2104617 w 3066235"/>
              <a:gd name="connsiteY3" fmla="*/ 1533117 h 3066235"/>
              <a:gd name="connsiteX4" fmla="*/ 1533117 w 3066235"/>
              <a:gd name="connsiteY4" fmla="*/ 961617 h 3066235"/>
              <a:gd name="connsiteX5" fmla="*/ 1359112 w 3066235"/>
              <a:gd name="connsiteY5" fmla="*/ 0 h 3066235"/>
              <a:gd name="connsiteX6" fmla="*/ 1707127 w 3066235"/>
              <a:gd name="connsiteY6" fmla="*/ 0 h 3066235"/>
              <a:gd name="connsiteX7" fmla="*/ 1774983 w 3066235"/>
              <a:gd name="connsiteY7" fmla="*/ 316580 h 3066235"/>
              <a:gd name="connsiteX8" fmla="*/ 1791380 w 3066235"/>
              <a:gd name="connsiteY8" fmla="*/ 319080 h 3066235"/>
              <a:gd name="connsiteX9" fmla="*/ 1930364 w 3066235"/>
              <a:gd name="connsiteY9" fmla="*/ 360362 h 3066235"/>
              <a:gd name="connsiteX10" fmla="*/ 2148983 w 3066235"/>
              <a:gd name="connsiteY10" fmla="*/ 118396 h 3066235"/>
              <a:gd name="connsiteX11" fmla="*/ 2450373 w 3066235"/>
              <a:gd name="connsiteY11" fmla="*/ 292403 h 3066235"/>
              <a:gd name="connsiteX12" fmla="*/ 2353515 w 3066235"/>
              <a:gd name="connsiteY12" fmla="*/ 592246 h 3066235"/>
              <a:gd name="connsiteX13" fmla="*/ 2371739 w 3066235"/>
              <a:gd name="connsiteY13" fmla="*/ 605535 h 3066235"/>
              <a:gd name="connsiteX14" fmla="*/ 2468646 w 3066235"/>
              <a:gd name="connsiteY14" fmla="*/ 698760 h 3066235"/>
              <a:gd name="connsiteX15" fmla="*/ 2479043 w 3066235"/>
              <a:gd name="connsiteY15" fmla="*/ 711090 h 3066235"/>
              <a:gd name="connsiteX16" fmla="*/ 2773835 w 3066235"/>
              <a:gd name="connsiteY16" fmla="*/ 615867 h 3066235"/>
              <a:gd name="connsiteX17" fmla="*/ 2947844 w 3066235"/>
              <a:gd name="connsiteY17" fmla="*/ 917256 h 3066235"/>
              <a:gd name="connsiteX18" fmla="*/ 2728212 w 3066235"/>
              <a:gd name="connsiteY18" fmla="*/ 1115695 h 3066235"/>
              <a:gd name="connsiteX19" fmla="*/ 2745985 w 3066235"/>
              <a:gd name="connsiteY19" fmla="*/ 1159789 h 3066235"/>
              <a:gd name="connsiteX20" fmla="*/ 2780898 w 3066235"/>
              <a:gd name="connsiteY20" fmla="*/ 1297949 h 3066235"/>
              <a:gd name="connsiteX21" fmla="*/ 3066235 w 3066235"/>
              <a:gd name="connsiteY21" fmla="*/ 1359112 h 3066235"/>
              <a:gd name="connsiteX22" fmla="*/ 3066235 w 3066235"/>
              <a:gd name="connsiteY22" fmla="*/ 1707125 h 3066235"/>
              <a:gd name="connsiteX23" fmla="*/ 2798977 w 3066235"/>
              <a:gd name="connsiteY23" fmla="*/ 1764413 h 3066235"/>
              <a:gd name="connsiteX24" fmla="*/ 2788545 w 3066235"/>
              <a:gd name="connsiteY24" fmla="*/ 1832769 h 3066235"/>
              <a:gd name="connsiteX25" fmla="*/ 2761557 w 3066235"/>
              <a:gd name="connsiteY25" fmla="*/ 1940490 h 3066235"/>
              <a:gd name="connsiteX26" fmla="*/ 2750984 w 3066235"/>
              <a:gd name="connsiteY26" fmla="*/ 1971119 h 3066235"/>
              <a:gd name="connsiteX27" fmla="*/ 2947844 w 3066235"/>
              <a:gd name="connsiteY27" fmla="*/ 2148985 h 3066235"/>
              <a:gd name="connsiteX28" fmla="*/ 2773835 w 3066235"/>
              <a:gd name="connsiteY28" fmla="*/ 2450371 h 3066235"/>
              <a:gd name="connsiteX29" fmla="*/ 2531916 w 3066235"/>
              <a:gd name="connsiteY29" fmla="*/ 2372227 h 3066235"/>
              <a:gd name="connsiteX30" fmla="*/ 2502091 w 3066235"/>
              <a:gd name="connsiteY30" fmla="*/ 2413129 h 3066235"/>
              <a:gd name="connsiteX31" fmla="*/ 2408870 w 3066235"/>
              <a:gd name="connsiteY31" fmla="*/ 2510038 h 3066235"/>
              <a:gd name="connsiteX32" fmla="*/ 2374515 w 3066235"/>
              <a:gd name="connsiteY32" fmla="*/ 2538996 h 3066235"/>
              <a:gd name="connsiteX33" fmla="*/ 2450373 w 3066235"/>
              <a:gd name="connsiteY33" fmla="*/ 2773834 h 3066235"/>
              <a:gd name="connsiteX34" fmla="*/ 2148983 w 3066235"/>
              <a:gd name="connsiteY34" fmla="*/ 2947841 h 3066235"/>
              <a:gd name="connsiteX35" fmla="*/ 1989006 w 3066235"/>
              <a:gd name="connsiteY35" fmla="*/ 2770781 h 3066235"/>
              <a:gd name="connsiteX36" fmla="*/ 1947838 w 3066235"/>
              <a:gd name="connsiteY36" fmla="*/ 2787377 h 3066235"/>
              <a:gd name="connsiteX37" fmla="*/ 1756537 w 3066235"/>
              <a:gd name="connsiteY37" fmla="*/ 2835717 h 3066235"/>
              <a:gd name="connsiteX38" fmla="*/ 1707127 w 3066235"/>
              <a:gd name="connsiteY38" fmla="*/ 3066235 h 3066235"/>
              <a:gd name="connsiteX39" fmla="*/ 1359112 w 3066235"/>
              <a:gd name="connsiteY39" fmla="*/ 3066235 h 3066235"/>
              <a:gd name="connsiteX40" fmla="*/ 1309597 w 3066235"/>
              <a:gd name="connsiteY40" fmla="*/ 2835235 h 3066235"/>
              <a:gd name="connsiteX41" fmla="*/ 1274860 w 3066235"/>
              <a:gd name="connsiteY41" fmla="*/ 2829935 h 3066235"/>
              <a:gd name="connsiteX42" fmla="*/ 1076906 w 3066235"/>
              <a:gd name="connsiteY42" fmla="*/ 2771143 h 3066235"/>
              <a:gd name="connsiteX43" fmla="*/ 917255 w 3066235"/>
              <a:gd name="connsiteY43" fmla="*/ 2947841 h 3066235"/>
              <a:gd name="connsiteX44" fmla="*/ 615867 w 3066235"/>
              <a:gd name="connsiteY44" fmla="*/ 2773834 h 3066235"/>
              <a:gd name="connsiteX45" fmla="*/ 691324 w 3066235"/>
              <a:gd name="connsiteY45" fmla="*/ 2540234 h 3066235"/>
              <a:gd name="connsiteX46" fmla="*/ 544281 w 3066235"/>
              <a:gd name="connsiteY46" fmla="*/ 2389636 h 3066235"/>
              <a:gd name="connsiteX47" fmla="*/ 532602 w 3066235"/>
              <a:gd name="connsiteY47" fmla="*/ 2372781 h 3066235"/>
              <a:gd name="connsiteX48" fmla="*/ 292406 w 3066235"/>
              <a:gd name="connsiteY48" fmla="*/ 2450371 h 3066235"/>
              <a:gd name="connsiteX49" fmla="*/ 118398 w 3066235"/>
              <a:gd name="connsiteY49" fmla="*/ 2148985 h 3066235"/>
              <a:gd name="connsiteX50" fmla="*/ 315397 w 3066235"/>
              <a:gd name="connsiteY50" fmla="*/ 1970991 h 3066235"/>
              <a:gd name="connsiteX51" fmla="*/ 296046 w 3066235"/>
              <a:gd name="connsiteY51" fmla="*/ 1910083 h 3066235"/>
              <a:gd name="connsiteX52" fmla="*/ 266730 w 3066235"/>
              <a:gd name="connsiteY52" fmla="*/ 1764300 h 3066235"/>
              <a:gd name="connsiteX53" fmla="*/ 0 w 3066235"/>
              <a:gd name="connsiteY53" fmla="*/ 1707125 h 3066235"/>
              <a:gd name="connsiteX54" fmla="*/ 0 w 3066235"/>
              <a:gd name="connsiteY54" fmla="*/ 1359112 h 3066235"/>
              <a:gd name="connsiteX55" fmla="*/ 282689 w 3066235"/>
              <a:gd name="connsiteY55" fmla="*/ 1298517 h 3066235"/>
              <a:gd name="connsiteX56" fmla="*/ 296046 w 3066235"/>
              <a:gd name="connsiteY56" fmla="*/ 1238934 h 3066235"/>
              <a:gd name="connsiteX57" fmla="*/ 338680 w 3066235"/>
              <a:gd name="connsiteY57" fmla="*/ 1116283 h 3066235"/>
              <a:gd name="connsiteX58" fmla="*/ 118398 w 3066235"/>
              <a:gd name="connsiteY58" fmla="*/ 917256 h 3066235"/>
              <a:gd name="connsiteX59" fmla="*/ 292406 w 3066235"/>
              <a:gd name="connsiteY59" fmla="*/ 615867 h 3066235"/>
              <a:gd name="connsiteX60" fmla="*/ 589492 w 3066235"/>
              <a:gd name="connsiteY60" fmla="*/ 711830 h 3066235"/>
              <a:gd name="connsiteX61" fmla="*/ 654567 w 3066235"/>
              <a:gd name="connsiteY61" fmla="*/ 641611 h 3066235"/>
              <a:gd name="connsiteX62" fmla="*/ 713130 w 3066235"/>
              <a:gd name="connsiteY62" fmla="*/ 593508 h 3066235"/>
              <a:gd name="connsiteX63" fmla="*/ 615867 w 3066235"/>
              <a:gd name="connsiteY63" fmla="*/ 292403 h 3066235"/>
              <a:gd name="connsiteX64" fmla="*/ 917255 w 3066235"/>
              <a:gd name="connsiteY64" fmla="*/ 118396 h 3066235"/>
              <a:gd name="connsiteX65" fmla="*/ 1134119 w 3066235"/>
              <a:gd name="connsiteY65" fmla="*/ 358421 h 3066235"/>
              <a:gd name="connsiteX66" fmla="*/ 1274860 w 3066235"/>
              <a:gd name="connsiteY66" fmla="*/ 319080 h 3066235"/>
              <a:gd name="connsiteX67" fmla="*/ 1291253 w 3066235"/>
              <a:gd name="connsiteY67" fmla="*/ 316580 h 306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066235" h="3066235">
                <a:moveTo>
                  <a:pt x="1533117" y="961617"/>
                </a:moveTo>
                <a:cubicBezTo>
                  <a:pt x="1217486" y="961617"/>
                  <a:pt x="961617" y="1217486"/>
                  <a:pt x="961617" y="1533117"/>
                </a:cubicBezTo>
                <a:cubicBezTo>
                  <a:pt x="961617" y="1848748"/>
                  <a:pt x="1217486" y="2104617"/>
                  <a:pt x="1533117" y="2104617"/>
                </a:cubicBezTo>
                <a:cubicBezTo>
                  <a:pt x="1848748" y="2104617"/>
                  <a:pt x="2104617" y="1848748"/>
                  <a:pt x="2104617" y="1533117"/>
                </a:cubicBezTo>
                <a:cubicBezTo>
                  <a:pt x="2104617" y="1217486"/>
                  <a:pt x="1848748" y="961617"/>
                  <a:pt x="1533117" y="961617"/>
                </a:cubicBezTo>
                <a:close/>
                <a:moveTo>
                  <a:pt x="1359112" y="0"/>
                </a:moveTo>
                <a:lnTo>
                  <a:pt x="1707127" y="0"/>
                </a:lnTo>
                <a:lnTo>
                  <a:pt x="1774983" y="316580"/>
                </a:lnTo>
                <a:lnTo>
                  <a:pt x="1791380" y="319080"/>
                </a:lnTo>
                <a:lnTo>
                  <a:pt x="1930364" y="360362"/>
                </a:lnTo>
                <a:lnTo>
                  <a:pt x="2148983" y="118396"/>
                </a:lnTo>
                <a:lnTo>
                  <a:pt x="2450373" y="292403"/>
                </a:lnTo>
                <a:lnTo>
                  <a:pt x="2353515" y="592246"/>
                </a:lnTo>
                <a:lnTo>
                  <a:pt x="2371739" y="605535"/>
                </a:lnTo>
                <a:cubicBezTo>
                  <a:pt x="2405646" y="634907"/>
                  <a:pt x="2437997" y="666027"/>
                  <a:pt x="2468646" y="698760"/>
                </a:cubicBezTo>
                <a:lnTo>
                  <a:pt x="2479043" y="711090"/>
                </a:lnTo>
                <a:lnTo>
                  <a:pt x="2773835" y="615867"/>
                </a:lnTo>
                <a:lnTo>
                  <a:pt x="2947844" y="917256"/>
                </a:lnTo>
                <a:lnTo>
                  <a:pt x="2728212" y="1115695"/>
                </a:lnTo>
                <a:lnTo>
                  <a:pt x="2745985" y="1159789"/>
                </a:lnTo>
                <a:lnTo>
                  <a:pt x="2780898" y="1297949"/>
                </a:lnTo>
                <a:lnTo>
                  <a:pt x="3066235" y="1359112"/>
                </a:lnTo>
                <a:lnTo>
                  <a:pt x="3066235" y="1707125"/>
                </a:lnTo>
                <a:lnTo>
                  <a:pt x="2798977" y="1764413"/>
                </a:lnTo>
                <a:lnTo>
                  <a:pt x="2788545" y="1832769"/>
                </a:lnTo>
                <a:cubicBezTo>
                  <a:pt x="2781078" y="1869264"/>
                  <a:pt x="2772058" y="1905196"/>
                  <a:pt x="2761557" y="1940490"/>
                </a:cubicBezTo>
                <a:lnTo>
                  <a:pt x="2750984" y="1971119"/>
                </a:lnTo>
                <a:lnTo>
                  <a:pt x="2947844" y="2148985"/>
                </a:lnTo>
                <a:lnTo>
                  <a:pt x="2773835" y="2450371"/>
                </a:lnTo>
                <a:lnTo>
                  <a:pt x="2531916" y="2372227"/>
                </a:lnTo>
                <a:lnTo>
                  <a:pt x="2502091" y="2413129"/>
                </a:lnTo>
                <a:cubicBezTo>
                  <a:pt x="2472721" y="2447036"/>
                  <a:pt x="2441602" y="2479387"/>
                  <a:pt x="2408870" y="2510038"/>
                </a:cubicBezTo>
                <a:lnTo>
                  <a:pt x="2374515" y="2538996"/>
                </a:lnTo>
                <a:lnTo>
                  <a:pt x="2450373" y="2773834"/>
                </a:lnTo>
                <a:lnTo>
                  <a:pt x="2148983" y="2947841"/>
                </a:lnTo>
                <a:lnTo>
                  <a:pt x="1989006" y="2770781"/>
                </a:lnTo>
                <a:lnTo>
                  <a:pt x="1947838" y="2787377"/>
                </a:lnTo>
                <a:lnTo>
                  <a:pt x="1756537" y="2835717"/>
                </a:lnTo>
                <a:lnTo>
                  <a:pt x="1707127" y="3066235"/>
                </a:lnTo>
                <a:lnTo>
                  <a:pt x="1359112" y="3066235"/>
                </a:lnTo>
                <a:lnTo>
                  <a:pt x="1309597" y="2835235"/>
                </a:lnTo>
                <a:lnTo>
                  <a:pt x="1274860" y="2829935"/>
                </a:lnTo>
                <a:lnTo>
                  <a:pt x="1076906" y="2771143"/>
                </a:lnTo>
                <a:lnTo>
                  <a:pt x="917255" y="2947841"/>
                </a:lnTo>
                <a:lnTo>
                  <a:pt x="615867" y="2773834"/>
                </a:lnTo>
                <a:lnTo>
                  <a:pt x="691324" y="2540234"/>
                </a:lnTo>
                <a:lnTo>
                  <a:pt x="544281" y="2389636"/>
                </a:lnTo>
                <a:lnTo>
                  <a:pt x="532602" y="2372781"/>
                </a:lnTo>
                <a:lnTo>
                  <a:pt x="292406" y="2450371"/>
                </a:lnTo>
                <a:lnTo>
                  <a:pt x="118398" y="2148985"/>
                </a:lnTo>
                <a:lnTo>
                  <a:pt x="315397" y="1970991"/>
                </a:lnTo>
                <a:lnTo>
                  <a:pt x="296046" y="1910083"/>
                </a:lnTo>
                <a:lnTo>
                  <a:pt x="266730" y="1764300"/>
                </a:lnTo>
                <a:lnTo>
                  <a:pt x="0" y="1707125"/>
                </a:lnTo>
                <a:lnTo>
                  <a:pt x="0" y="1359112"/>
                </a:lnTo>
                <a:lnTo>
                  <a:pt x="282689" y="1298517"/>
                </a:lnTo>
                <a:lnTo>
                  <a:pt x="296046" y="1238934"/>
                </a:lnTo>
                <a:lnTo>
                  <a:pt x="338680" y="1116283"/>
                </a:lnTo>
                <a:lnTo>
                  <a:pt x="118398" y="917256"/>
                </a:lnTo>
                <a:lnTo>
                  <a:pt x="292406" y="615867"/>
                </a:lnTo>
                <a:lnTo>
                  <a:pt x="589492" y="711830"/>
                </a:lnTo>
                <a:lnTo>
                  <a:pt x="654567" y="641611"/>
                </a:lnTo>
                <a:lnTo>
                  <a:pt x="713130" y="593508"/>
                </a:lnTo>
                <a:lnTo>
                  <a:pt x="615867" y="292403"/>
                </a:lnTo>
                <a:lnTo>
                  <a:pt x="917255" y="118396"/>
                </a:lnTo>
                <a:lnTo>
                  <a:pt x="1134119" y="358421"/>
                </a:lnTo>
                <a:lnTo>
                  <a:pt x="1274860" y="319080"/>
                </a:lnTo>
                <a:lnTo>
                  <a:pt x="1291253" y="316580"/>
                </a:lnTo>
                <a:close/>
              </a:path>
            </a:pathLst>
          </a:custGeom>
          <a:solidFill>
            <a:schemeClr val="accent2"/>
          </a:solidFill>
          <a:ln w="12700">
            <a:gradFill>
              <a:gsLst>
                <a:gs pos="0">
                  <a:srgbClr val="F3F3F3"/>
                </a:gs>
                <a:gs pos="100000">
                  <a:schemeClr val="bg1">
                    <a:lumMod val="85000"/>
                  </a:schemeClr>
                </a:gs>
              </a:gsLst>
              <a:lin ang="5400000" scaled="1"/>
            </a:gradFill>
          </a:ln>
          <a:effectLst>
            <a:outerShdw blurRad="342900" dist="177800" dir="10200000" algn="br" rotWithShape="0">
              <a:prstClr val="black">
                <a:alpha val="41000"/>
              </a:prstClr>
            </a:outerShdw>
          </a:effectLst>
          <a:scene3d>
            <a:camera prst="perspectiveContrastingLeftFacing">
              <a:rot lat="21552399" lon="20366100" rev="21191525"/>
            </a:camera>
            <a:lightRig rig="soft" dir="t">
              <a:rot lat="0" lon="0" rev="6600000"/>
            </a:lightRig>
          </a:scene3d>
          <a:sp3d extrusionH="266700">
            <a:extrusionClr>
              <a:schemeClr val="accent2">
                <a:lumMod val="50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wrap="square" lIns="91416" tIns="45708" rIns="91416" bIns="45708" rtlCol="0" anchor="ctr">
            <a:noAutofit/>
          </a:bodyPr>
          <a:lstStyle/>
          <a:p>
            <a:pPr algn="ctr">
              <a:defRPr/>
            </a:pPr>
            <a:endParaRPr lang="zh-CN" altLang="en-US" sz="3200" dirty="0">
              <a:solidFill>
                <a:schemeClr val="tx1"/>
              </a:solidFill>
              <a:latin typeface="Calibri" panose="020F0502020204030204"/>
              <a:ea typeface="宋体" panose="02010600030101010101" pitchFamily="2" charset="-122"/>
            </a:endParaRPr>
          </a:p>
        </p:txBody>
      </p:sp>
      <p:sp>
        <p:nvSpPr>
          <p:cNvPr id="46" name="文本框 36"/>
          <p:cNvSpPr txBox="1"/>
          <p:nvPr/>
        </p:nvSpPr>
        <p:spPr>
          <a:xfrm>
            <a:off x="4111449" y="2951024"/>
            <a:ext cx="999857" cy="584623"/>
          </a:xfrm>
          <a:prstGeom prst="rect">
            <a:avLst/>
          </a:prstGeom>
          <a:noFill/>
        </p:spPr>
        <p:txBody>
          <a:bodyPr wrap="square" lIns="91416" tIns="45708" rIns="91416" bIns="45708" rtlCol="0">
            <a:spAutoFit/>
          </a:bodyPr>
          <a:lstStyle/>
          <a:p>
            <a:pPr algn="ctr">
              <a:defRPr/>
            </a:pPr>
            <a:r>
              <a:rPr lang="en-US" altLang="zh-CN" sz="3200" dirty="0">
                <a:solidFill>
                  <a:schemeClr val="bg1"/>
                </a:solidFill>
                <a:latin typeface="Impact" panose="020B0806030902050204" pitchFamily="34" charset="0"/>
                <a:ea typeface="宋体" panose="02010600030101010101" pitchFamily="2" charset="-122"/>
              </a:rPr>
              <a:t>01</a:t>
            </a:r>
            <a:endParaRPr lang="zh-CN" altLang="en-US" sz="3200" dirty="0">
              <a:solidFill>
                <a:schemeClr val="bg1"/>
              </a:solidFill>
              <a:latin typeface="Impact" panose="020B0806030902050204" pitchFamily="34" charset="0"/>
              <a:ea typeface="宋体" panose="02010600030101010101" pitchFamily="2" charset="-122"/>
            </a:endParaRPr>
          </a:p>
        </p:txBody>
      </p:sp>
      <p:sp>
        <p:nvSpPr>
          <p:cNvPr id="47" name="文本框 37"/>
          <p:cNvSpPr txBox="1"/>
          <p:nvPr/>
        </p:nvSpPr>
        <p:spPr>
          <a:xfrm>
            <a:off x="4830925" y="3360230"/>
            <a:ext cx="999857" cy="584623"/>
          </a:xfrm>
          <a:prstGeom prst="rect">
            <a:avLst/>
          </a:prstGeom>
          <a:noFill/>
        </p:spPr>
        <p:txBody>
          <a:bodyPr wrap="square" lIns="91416" tIns="45708" rIns="91416" bIns="45708" rtlCol="0">
            <a:spAutoFit/>
          </a:bodyPr>
          <a:lstStyle/>
          <a:p>
            <a:pPr algn="ctr">
              <a:defRPr/>
            </a:pPr>
            <a:r>
              <a:rPr lang="en-US" altLang="zh-CN" sz="3200" dirty="0">
                <a:solidFill>
                  <a:schemeClr val="bg1"/>
                </a:solidFill>
                <a:latin typeface="Impact" panose="020B0806030902050204" pitchFamily="34" charset="0"/>
                <a:ea typeface="宋体" panose="02010600030101010101" pitchFamily="2" charset="-122"/>
              </a:rPr>
              <a:t>02</a:t>
            </a:r>
            <a:endParaRPr lang="zh-CN" altLang="en-US" sz="3200" dirty="0">
              <a:solidFill>
                <a:schemeClr val="bg1"/>
              </a:solidFill>
              <a:latin typeface="Impact" panose="020B0806030902050204" pitchFamily="34" charset="0"/>
              <a:ea typeface="宋体" panose="02010600030101010101" pitchFamily="2" charset="-122"/>
            </a:endParaRPr>
          </a:p>
        </p:txBody>
      </p:sp>
      <p:sp>
        <p:nvSpPr>
          <p:cNvPr id="48" name="任意多边形 29"/>
          <p:cNvSpPr/>
          <p:nvPr/>
        </p:nvSpPr>
        <p:spPr>
          <a:xfrm>
            <a:off x="5478485" y="2866149"/>
            <a:ext cx="2533419" cy="2533419"/>
          </a:xfrm>
          <a:custGeom>
            <a:avLst/>
            <a:gdLst>
              <a:gd name="connsiteX0" fmla="*/ 1269701 w 2534078"/>
              <a:gd name="connsiteY0" fmla="*/ 857464 h 2534078"/>
              <a:gd name="connsiteX1" fmla="*/ 860126 w 2534078"/>
              <a:gd name="connsiteY1" fmla="*/ 1267039 h 2534078"/>
              <a:gd name="connsiteX2" fmla="*/ 1269701 w 2534078"/>
              <a:gd name="connsiteY2" fmla="*/ 1676614 h 2534078"/>
              <a:gd name="connsiteX3" fmla="*/ 1679276 w 2534078"/>
              <a:gd name="connsiteY3" fmla="*/ 1267039 h 2534078"/>
              <a:gd name="connsiteX4" fmla="*/ 1269701 w 2534078"/>
              <a:gd name="connsiteY4" fmla="*/ 857464 h 2534078"/>
              <a:gd name="connsiteX5" fmla="*/ 1123232 w 2534078"/>
              <a:gd name="connsiteY5" fmla="*/ 0 h 2534078"/>
              <a:gd name="connsiteX6" fmla="*/ 1410848 w 2534078"/>
              <a:gd name="connsiteY6" fmla="*/ 0 h 2534078"/>
              <a:gd name="connsiteX7" fmla="*/ 1466928 w 2534078"/>
              <a:gd name="connsiteY7" fmla="*/ 261636 h 2534078"/>
              <a:gd name="connsiteX8" fmla="*/ 1480479 w 2534078"/>
              <a:gd name="connsiteY8" fmla="*/ 263703 h 2534078"/>
              <a:gd name="connsiteX9" fmla="*/ 1595342 w 2534078"/>
              <a:gd name="connsiteY9" fmla="*/ 297820 h 2534078"/>
              <a:gd name="connsiteX10" fmla="*/ 1776019 w 2534078"/>
              <a:gd name="connsiteY10" fmla="*/ 97848 h 2534078"/>
              <a:gd name="connsiteX11" fmla="*/ 2025101 w 2534078"/>
              <a:gd name="connsiteY11" fmla="*/ 241655 h 2534078"/>
              <a:gd name="connsiteX12" fmla="*/ 1945054 w 2534078"/>
              <a:gd name="connsiteY12" fmla="*/ 489460 h 2534078"/>
              <a:gd name="connsiteX13" fmla="*/ 1960114 w 2534078"/>
              <a:gd name="connsiteY13" fmla="*/ 500442 h 2534078"/>
              <a:gd name="connsiteX14" fmla="*/ 2040203 w 2534078"/>
              <a:gd name="connsiteY14" fmla="*/ 577487 h 2534078"/>
              <a:gd name="connsiteX15" fmla="*/ 2048795 w 2534078"/>
              <a:gd name="connsiteY15" fmla="*/ 587678 h 2534078"/>
              <a:gd name="connsiteX16" fmla="*/ 2292425 w 2534078"/>
              <a:gd name="connsiteY16" fmla="*/ 508981 h 2534078"/>
              <a:gd name="connsiteX17" fmla="*/ 2436234 w 2534078"/>
              <a:gd name="connsiteY17" fmla="*/ 758063 h 2534078"/>
              <a:gd name="connsiteX18" fmla="*/ 2254720 w 2534078"/>
              <a:gd name="connsiteY18" fmla="*/ 922061 h 2534078"/>
              <a:gd name="connsiteX19" fmla="*/ 2269408 w 2534078"/>
              <a:gd name="connsiteY19" fmla="*/ 958503 h 2534078"/>
              <a:gd name="connsiteX20" fmla="*/ 2298262 w 2534078"/>
              <a:gd name="connsiteY20" fmla="*/ 1072685 h 2534078"/>
              <a:gd name="connsiteX21" fmla="*/ 2534078 w 2534078"/>
              <a:gd name="connsiteY21" fmla="*/ 1123232 h 2534078"/>
              <a:gd name="connsiteX22" fmla="*/ 2534078 w 2534078"/>
              <a:gd name="connsiteY22" fmla="*/ 1410847 h 2534078"/>
              <a:gd name="connsiteX23" fmla="*/ 2313203 w 2534078"/>
              <a:gd name="connsiteY23" fmla="*/ 1458192 h 2534078"/>
              <a:gd name="connsiteX24" fmla="*/ 2304582 w 2534078"/>
              <a:gd name="connsiteY24" fmla="*/ 1514684 h 2534078"/>
              <a:gd name="connsiteX25" fmla="*/ 2282278 w 2534078"/>
              <a:gd name="connsiteY25" fmla="*/ 1603710 h 2534078"/>
              <a:gd name="connsiteX26" fmla="*/ 2273540 w 2534078"/>
              <a:gd name="connsiteY26" fmla="*/ 1629023 h 2534078"/>
              <a:gd name="connsiteX27" fmla="*/ 2436234 w 2534078"/>
              <a:gd name="connsiteY27" fmla="*/ 1776020 h 2534078"/>
              <a:gd name="connsiteX28" fmla="*/ 2292425 w 2534078"/>
              <a:gd name="connsiteY28" fmla="*/ 2025100 h 2534078"/>
              <a:gd name="connsiteX29" fmla="*/ 2092492 w 2534078"/>
              <a:gd name="connsiteY29" fmla="*/ 1960518 h 2534078"/>
              <a:gd name="connsiteX30" fmla="*/ 2067843 w 2534078"/>
              <a:gd name="connsiteY30" fmla="*/ 1994321 h 2534078"/>
              <a:gd name="connsiteX31" fmla="*/ 1990801 w 2534078"/>
              <a:gd name="connsiteY31" fmla="*/ 2074411 h 2534078"/>
              <a:gd name="connsiteX32" fmla="*/ 1962409 w 2534078"/>
              <a:gd name="connsiteY32" fmla="*/ 2098344 h 2534078"/>
              <a:gd name="connsiteX33" fmla="*/ 2025101 w 2534078"/>
              <a:gd name="connsiteY33" fmla="*/ 2292424 h 2534078"/>
              <a:gd name="connsiteX34" fmla="*/ 1776019 w 2534078"/>
              <a:gd name="connsiteY34" fmla="*/ 2436231 h 2534078"/>
              <a:gd name="connsiteX35" fmla="*/ 1643806 w 2534078"/>
              <a:gd name="connsiteY35" fmla="*/ 2289901 h 2534078"/>
              <a:gd name="connsiteX36" fmla="*/ 1609783 w 2534078"/>
              <a:gd name="connsiteY36" fmla="*/ 2303617 h 2534078"/>
              <a:gd name="connsiteX37" fmla="*/ 1451683 w 2534078"/>
              <a:gd name="connsiteY37" fmla="*/ 2343567 h 2534078"/>
              <a:gd name="connsiteX38" fmla="*/ 1410848 w 2534078"/>
              <a:gd name="connsiteY38" fmla="*/ 2534078 h 2534078"/>
              <a:gd name="connsiteX39" fmla="*/ 1123232 w 2534078"/>
              <a:gd name="connsiteY39" fmla="*/ 2534078 h 2534078"/>
              <a:gd name="connsiteX40" fmla="*/ 1082311 w 2534078"/>
              <a:gd name="connsiteY40" fmla="*/ 2343169 h 2534078"/>
              <a:gd name="connsiteX41" fmla="*/ 1053603 w 2534078"/>
              <a:gd name="connsiteY41" fmla="*/ 2338789 h 2534078"/>
              <a:gd name="connsiteX42" fmla="*/ 890005 w 2534078"/>
              <a:gd name="connsiteY42" fmla="*/ 2290200 h 2534078"/>
              <a:gd name="connsiteX43" fmla="*/ 758062 w 2534078"/>
              <a:gd name="connsiteY43" fmla="*/ 2436231 h 2534078"/>
              <a:gd name="connsiteX44" fmla="*/ 508981 w 2534078"/>
              <a:gd name="connsiteY44" fmla="*/ 2292424 h 2534078"/>
              <a:gd name="connsiteX45" fmla="*/ 571342 w 2534078"/>
              <a:gd name="connsiteY45" fmla="*/ 2099366 h 2534078"/>
              <a:gd name="connsiteX46" fmla="*/ 449819 w 2534078"/>
              <a:gd name="connsiteY46" fmla="*/ 1974906 h 2534078"/>
              <a:gd name="connsiteX47" fmla="*/ 440167 w 2534078"/>
              <a:gd name="connsiteY47" fmla="*/ 1960976 h 2534078"/>
              <a:gd name="connsiteX48" fmla="*/ 241658 w 2534078"/>
              <a:gd name="connsiteY48" fmla="*/ 2025100 h 2534078"/>
              <a:gd name="connsiteX49" fmla="*/ 97849 w 2534078"/>
              <a:gd name="connsiteY49" fmla="*/ 1776020 h 2534078"/>
              <a:gd name="connsiteX50" fmla="*/ 260658 w 2534078"/>
              <a:gd name="connsiteY50" fmla="*/ 1628918 h 2534078"/>
              <a:gd name="connsiteX51" fmla="*/ 244666 w 2534078"/>
              <a:gd name="connsiteY51" fmla="*/ 1578581 h 2534078"/>
              <a:gd name="connsiteX52" fmla="*/ 220438 w 2534078"/>
              <a:gd name="connsiteY52" fmla="*/ 1458099 h 2534078"/>
              <a:gd name="connsiteX53" fmla="*/ 0 w 2534078"/>
              <a:gd name="connsiteY53" fmla="*/ 1410847 h 2534078"/>
              <a:gd name="connsiteX54" fmla="*/ 0 w 2534078"/>
              <a:gd name="connsiteY54" fmla="*/ 1123232 h 2534078"/>
              <a:gd name="connsiteX55" fmla="*/ 233627 w 2534078"/>
              <a:gd name="connsiteY55" fmla="*/ 1073154 h 2534078"/>
              <a:gd name="connsiteX56" fmla="*/ 244666 w 2534078"/>
              <a:gd name="connsiteY56" fmla="*/ 1023912 h 2534078"/>
              <a:gd name="connsiteX57" fmla="*/ 279901 w 2534078"/>
              <a:gd name="connsiteY57" fmla="*/ 922548 h 2534078"/>
              <a:gd name="connsiteX58" fmla="*/ 97849 w 2534078"/>
              <a:gd name="connsiteY58" fmla="*/ 758063 h 2534078"/>
              <a:gd name="connsiteX59" fmla="*/ 241658 w 2534078"/>
              <a:gd name="connsiteY59" fmla="*/ 508981 h 2534078"/>
              <a:gd name="connsiteX60" fmla="*/ 487184 w 2534078"/>
              <a:gd name="connsiteY60" fmla="*/ 588289 h 2534078"/>
              <a:gd name="connsiteX61" fmla="*/ 540964 w 2534078"/>
              <a:gd name="connsiteY61" fmla="*/ 530257 h 2534078"/>
              <a:gd name="connsiteX62" fmla="*/ 589363 w 2534078"/>
              <a:gd name="connsiteY62" fmla="*/ 490503 h 2534078"/>
              <a:gd name="connsiteX63" fmla="*/ 508981 w 2534078"/>
              <a:gd name="connsiteY63" fmla="*/ 241655 h 2534078"/>
              <a:gd name="connsiteX64" fmla="*/ 758062 w 2534078"/>
              <a:gd name="connsiteY64" fmla="*/ 97848 h 2534078"/>
              <a:gd name="connsiteX65" fmla="*/ 937288 w 2534078"/>
              <a:gd name="connsiteY65" fmla="*/ 296215 h 2534078"/>
              <a:gd name="connsiteX66" fmla="*/ 1053603 w 2534078"/>
              <a:gd name="connsiteY66" fmla="*/ 263703 h 2534078"/>
              <a:gd name="connsiteX67" fmla="*/ 1067151 w 2534078"/>
              <a:gd name="connsiteY67" fmla="*/ 261636 h 253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34078" h="2534078">
                <a:moveTo>
                  <a:pt x="1269701" y="857464"/>
                </a:moveTo>
                <a:cubicBezTo>
                  <a:pt x="1043499" y="857464"/>
                  <a:pt x="860126" y="1040837"/>
                  <a:pt x="860126" y="1267039"/>
                </a:cubicBezTo>
                <a:cubicBezTo>
                  <a:pt x="860126" y="1493241"/>
                  <a:pt x="1043499" y="1676614"/>
                  <a:pt x="1269701" y="1676614"/>
                </a:cubicBezTo>
                <a:cubicBezTo>
                  <a:pt x="1495903" y="1676614"/>
                  <a:pt x="1679276" y="1493241"/>
                  <a:pt x="1679276" y="1267039"/>
                </a:cubicBezTo>
                <a:cubicBezTo>
                  <a:pt x="1679276" y="1040837"/>
                  <a:pt x="1495903" y="857464"/>
                  <a:pt x="1269701" y="857464"/>
                </a:cubicBezTo>
                <a:close/>
                <a:moveTo>
                  <a:pt x="1123232" y="0"/>
                </a:moveTo>
                <a:lnTo>
                  <a:pt x="1410848" y="0"/>
                </a:lnTo>
                <a:lnTo>
                  <a:pt x="1466928" y="261636"/>
                </a:lnTo>
                <a:lnTo>
                  <a:pt x="1480479" y="263703"/>
                </a:lnTo>
                <a:lnTo>
                  <a:pt x="1595342" y="297820"/>
                </a:lnTo>
                <a:lnTo>
                  <a:pt x="1776019" y="97848"/>
                </a:lnTo>
                <a:lnTo>
                  <a:pt x="2025101" y="241655"/>
                </a:lnTo>
                <a:lnTo>
                  <a:pt x="1945054" y="489460"/>
                </a:lnTo>
                <a:lnTo>
                  <a:pt x="1960114" y="500442"/>
                </a:lnTo>
                <a:cubicBezTo>
                  <a:pt x="1988137" y="524717"/>
                  <a:pt x="2014873" y="550435"/>
                  <a:pt x="2040203" y="577487"/>
                </a:cubicBezTo>
                <a:lnTo>
                  <a:pt x="2048795" y="587678"/>
                </a:lnTo>
                <a:lnTo>
                  <a:pt x="2292425" y="508981"/>
                </a:lnTo>
                <a:lnTo>
                  <a:pt x="2436234" y="758063"/>
                </a:lnTo>
                <a:lnTo>
                  <a:pt x="2254720" y="922061"/>
                </a:lnTo>
                <a:lnTo>
                  <a:pt x="2269408" y="958503"/>
                </a:lnTo>
                <a:lnTo>
                  <a:pt x="2298262" y="1072685"/>
                </a:lnTo>
                <a:lnTo>
                  <a:pt x="2534078" y="1123232"/>
                </a:lnTo>
                <a:lnTo>
                  <a:pt x="2534078" y="1410847"/>
                </a:lnTo>
                <a:lnTo>
                  <a:pt x="2313203" y="1458192"/>
                </a:lnTo>
                <a:lnTo>
                  <a:pt x="2304582" y="1514684"/>
                </a:lnTo>
                <a:cubicBezTo>
                  <a:pt x="2298411" y="1544846"/>
                  <a:pt x="2290956" y="1574542"/>
                  <a:pt x="2282278" y="1603710"/>
                </a:cubicBezTo>
                <a:lnTo>
                  <a:pt x="2273540" y="1629023"/>
                </a:lnTo>
                <a:lnTo>
                  <a:pt x="2436234" y="1776020"/>
                </a:lnTo>
                <a:lnTo>
                  <a:pt x="2292425" y="2025100"/>
                </a:lnTo>
                <a:lnTo>
                  <a:pt x="2092492" y="1960518"/>
                </a:lnTo>
                <a:lnTo>
                  <a:pt x="2067843" y="1994321"/>
                </a:lnTo>
                <a:cubicBezTo>
                  <a:pt x="2043570" y="2022344"/>
                  <a:pt x="2017852" y="2049080"/>
                  <a:pt x="1990801" y="2074411"/>
                </a:cubicBezTo>
                <a:lnTo>
                  <a:pt x="1962409" y="2098344"/>
                </a:lnTo>
                <a:lnTo>
                  <a:pt x="2025101" y="2292424"/>
                </a:lnTo>
                <a:lnTo>
                  <a:pt x="1776019" y="2436231"/>
                </a:lnTo>
                <a:lnTo>
                  <a:pt x="1643806" y="2289901"/>
                </a:lnTo>
                <a:lnTo>
                  <a:pt x="1609783" y="2303617"/>
                </a:lnTo>
                <a:lnTo>
                  <a:pt x="1451683" y="2343567"/>
                </a:lnTo>
                <a:lnTo>
                  <a:pt x="1410848" y="2534078"/>
                </a:lnTo>
                <a:lnTo>
                  <a:pt x="1123232" y="2534078"/>
                </a:lnTo>
                <a:lnTo>
                  <a:pt x="1082311" y="2343169"/>
                </a:lnTo>
                <a:lnTo>
                  <a:pt x="1053603" y="2338789"/>
                </a:lnTo>
                <a:lnTo>
                  <a:pt x="890005" y="2290200"/>
                </a:lnTo>
                <a:lnTo>
                  <a:pt x="758062" y="2436231"/>
                </a:lnTo>
                <a:lnTo>
                  <a:pt x="508981" y="2292424"/>
                </a:lnTo>
                <a:lnTo>
                  <a:pt x="571342" y="2099366"/>
                </a:lnTo>
                <a:lnTo>
                  <a:pt x="449819" y="1974906"/>
                </a:lnTo>
                <a:lnTo>
                  <a:pt x="440167" y="1960976"/>
                </a:lnTo>
                <a:lnTo>
                  <a:pt x="241658" y="2025100"/>
                </a:lnTo>
                <a:lnTo>
                  <a:pt x="97849" y="1776020"/>
                </a:lnTo>
                <a:lnTo>
                  <a:pt x="260658" y="1628918"/>
                </a:lnTo>
                <a:lnTo>
                  <a:pt x="244666" y="1578581"/>
                </a:lnTo>
                <a:lnTo>
                  <a:pt x="220438" y="1458099"/>
                </a:lnTo>
                <a:lnTo>
                  <a:pt x="0" y="1410847"/>
                </a:lnTo>
                <a:lnTo>
                  <a:pt x="0" y="1123232"/>
                </a:lnTo>
                <a:lnTo>
                  <a:pt x="233627" y="1073154"/>
                </a:lnTo>
                <a:lnTo>
                  <a:pt x="244666" y="1023912"/>
                </a:lnTo>
                <a:lnTo>
                  <a:pt x="279901" y="922548"/>
                </a:lnTo>
                <a:lnTo>
                  <a:pt x="97849" y="758063"/>
                </a:lnTo>
                <a:lnTo>
                  <a:pt x="241658" y="508981"/>
                </a:lnTo>
                <a:lnTo>
                  <a:pt x="487184" y="588289"/>
                </a:lnTo>
                <a:lnTo>
                  <a:pt x="540964" y="530257"/>
                </a:lnTo>
                <a:lnTo>
                  <a:pt x="589363" y="490503"/>
                </a:lnTo>
                <a:lnTo>
                  <a:pt x="508981" y="241655"/>
                </a:lnTo>
                <a:lnTo>
                  <a:pt x="758062" y="97848"/>
                </a:lnTo>
                <a:lnTo>
                  <a:pt x="937288" y="296215"/>
                </a:lnTo>
                <a:lnTo>
                  <a:pt x="1053603" y="263703"/>
                </a:lnTo>
                <a:lnTo>
                  <a:pt x="1067151" y="261636"/>
                </a:lnTo>
                <a:close/>
              </a:path>
            </a:pathLst>
          </a:custGeom>
          <a:solidFill>
            <a:schemeClr val="accent3"/>
          </a:solidFill>
          <a:ln w="12700">
            <a:gradFill>
              <a:gsLst>
                <a:gs pos="0">
                  <a:srgbClr val="F3F3F3"/>
                </a:gs>
                <a:gs pos="100000">
                  <a:schemeClr val="bg1">
                    <a:lumMod val="85000"/>
                  </a:schemeClr>
                </a:gs>
              </a:gsLst>
              <a:lin ang="5400000" scaled="1"/>
            </a:gradFill>
          </a:ln>
          <a:effectLst>
            <a:outerShdw blurRad="342900" dist="177800" dir="10200000" algn="br" rotWithShape="0">
              <a:prstClr val="black">
                <a:alpha val="41000"/>
              </a:prstClr>
            </a:outerShdw>
          </a:effectLst>
          <a:scene3d>
            <a:camera prst="perspectiveContrastingLeftFacing">
              <a:rot lat="21552399" lon="20366100" rev="21191525"/>
            </a:camera>
            <a:lightRig rig="soft" dir="t">
              <a:rot lat="0" lon="0" rev="6600000"/>
            </a:lightRig>
          </a:scene3d>
          <a:sp3d extrusionH="266700">
            <a:extrusionClr>
              <a:schemeClr val="accent3">
                <a:lumMod val="50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wrap="square" lIns="91416" tIns="45708" rIns="91416" bIns="45708" rtlCol="0" anchor="ctr">
            <a:noAutofit/>
          </a:bodyPr>
          <a:lstStyle/>
          <a:p>
            <a:pPr algn="ctr">
              <a:defRPr/>
            </a:pPr>
            <a:endParaRPr lang="zh-CN" altLang="en-US" sz="3200" dirty="0">
              <a:solidFill>
                <a:schemeClr val="tx1"/>
              </a:solidFill>
              <a:latin typeface="Calibri" panose="020F0502020204030204"/>
              <a:ea typeface="宋体" panose="02010600030101010101" pitchFamily="2" charset="-122"/>
            </a:endParaRPr>
          </a:p>
        </p:txBody>
      </p:sp>
      <p:sp>
        <p:nvSpPr>
          <p:cNvPr id="49" name="文本框 38"/>
          <p:cNvSpPr txBox="1"/>
          <p:nvPr/>
        </p:nvSpPr>
        <p:spPr>
          <a:xfrm>
            <a:off x="5414003" y="3800988"/>
            <a:ext cx="999857" cy="584623"/>
          </a:xfrm>
          <a:prstGeom prst="rect">
            <a:avLst/>
          </a:prstGeom>
          <a:noFill/>
        </p:spPr>
        <p:txBody>
          <a:bodyPr wrap="square" lIns="91416" tIns="45708" rIns="91416" bIns="45708" rtlCol="0">
            <a:spAutoFit/>
          </a:bodyPr>
          <a:lstStyle/>
          <a:p>
            <a:pPr algn="ctr">
              <a:defRPr/>
            </a:pPr>
            <a:r>
              <a:rPr lang="en-US" altLang="zh-CN" sz="3200" dirty="0">
                <a:solidFill>
                  <a:schemeClr val="bg1"/>
                </a:solidFill>
                <a:latin typeface="Impact" panose="020B0806030902050204" pitchFamily="34" charset="0"/>
                <a:ea typeface="宋体" panose="02010600030101010101" pitchFamily="2" charset="-122"/>
              </a:rPr>
              <a:t>03</a:t>
            </a:r>
            <a:endParaRPr lang="zh-CN" altLang="en-US" sz="3200" dirty="0">
              <a:solidFill>
                <a:schemeClr val="bg1"/>
              </a:solidFill>
              <a:latin typeface="Impact" panose="020B0806030902050204" pitchFamily="34" charset="0"/>
              <a:ea typeface="宋体" panose="02010600030101010101" pitchFamily="2" charset="-122"/>
            </a:endParaRPr>
          </a:p>
        </p:txBody>
      </p:sp>
      <p:sp>
        <p:nvSpPr>
          <p:cNvPr id="50" name="任意多边形 31"/>
          <p:cNvSpPr/>
          <p:nvPr/>
        </p:nvSpPr>
        <p:spPr>
          <a:xfrm>
            <a:off x="6151713" y="3305835"/>
            <a:ext cx="2093733" cy="2093733"/>
          </a:xfrm>
          <a:custGeom>
            <a:avLst/>
            <a:gdLst>
              <a:gd name="connsiteX0" fmla="*/ 1042841 w 2094279"/>
              <a:gd name="connsiteY0" fmla="*/ 621456 h 2094279"/>
              <a:gd name="connsiteX1" fmla="*/ 617158 w 2094279"/>
              <a:gd name="connsiteY1" fmla="*/ 1047139 h 2094279"/>
              <a:gd name="connsiteX2" fmla="*/ 1042841 w 2094279"/>
              <a:gd name="connsiteY2" fmla="*/ 1472822 h 2094279"/>
              <a:gd name="connsiteX3" fmla="*/ 1468524 w 2094279"/>
              <a:gd name="connsiteY3" fmla="*/ 1047139 h 2094279"/>
              <a:gd name="connsiteX4" fmla="*/ 1042841 w 2094279"/>
              <a:gd name="connsiteY4" fmla="*/ 621456 h 2094279"/>
              <a:gd name="connsiteX5" fmla="*/ 928291 w 2094279"/>
              <a:gd name="connsiteY5" fmla="*/ 0 h 2094279"/>
              <a:gd name="connsiteX6" fmla="*/ 1165990 w 2094279"/>
              <a:gd name="connsiteY6" fmla="*/ 0 h 2094279"/>
              <a:gd name="connsiteX7" fmla="*/ 1212337 w 2094279"/>
              <a:gd name="connsiteY7" fmla="*/ 216228 h 2094279"/>
              <a:gd name="connsiteX8" fmla="*/ 1223536 w 2094279"/>
              <a:gd name="connsiteY8" fmla="*/ 217936 h 2094279"/>
              <a:gd name="connsiteX9" fmla="*/ 1318464 w 2094279"/>
              <a:gd name="connsiteY9" fmla="*/ 246132 h 2094279"/>
              <a:gd name="connsiteX10" fmla="*/ 1467784 w 2094279"/>
              <a:gd name="connsiteY10" fmla="*/ 80866 h 2094279"/>
              <a:gd name="connsiteX11" fmla="*/ 1673637 w 2094279"/>
              <a:gd name="connsiteY11" fmla="*/ 199715 h 2094279"/>
              <a:gd name="connsiteX12" fmla="*/ 1607482 w 2094279"/>
              <a:gd name="connsiteY12" fmla="*/ 404512 h 2094279"/>
              <a:gd name="connsiteX13" fmla="*/ 1619929 w 2094279"/>
              <a:gd name="connsiteY13" fmla="*/ 413588 h 2094279"/>
              <a:gd name="connsiteX14" fmla="*/ 1686118 w 2094279"/>
              <a:gd name="connsiteY14" fmla="*/ 477262 h 2094279"/>
              <a:gd name="connsiteX15" fmla="*/ 1693219 w 2094279"/>
              <a:gd name="connsiteY15" fmla="*/ 485684 h 2094279"/>
              <a:gd name="connsiteX16" fmla="*/ 1894566 w 2094279"/>
              <a:gd name="connsiteY16" fmla="*/ 420645 h 2094279"/>
              <a:gd name="connsiteX17" fmla="*/ 2013416 w 2094279"/>
              <a:gd name="connsiteY17" fmla="*/ 626498 h 2094279"/>
              <a:gd name="connsiteX18" fmla="*/ 1863405 w 2094279"/>
              <a:gd name="connsiteY18" fmla="*/ 762034 h 2094279"/>
              <a:gd name="connsiteX19" fmla="*/ 1875544 w 2094279"/>
              <a:gd name="connsiteY19" fmla="*/ 792151 h 2094279"/>
              <a:gd name="connsiteX20" fmla="*/ 1899390 w 2094279"/>
              <a:gd name="connsiteY20" fmla="*/ 886516 h 2094279"/>
              <a:gd name="connsiteX21" fmla="*/ 2094279 w 2094279"/>
              <a:gd name="connsiteY21" fmla="*/ 928291 h 2094279"/>
              <a:gd name="connsiteX22" fmla="*/ 2094279 w 2094279"/>
              <a:gd name="connsiteY22" fmla="*/ 1165989 h 2094279"/>
              <a:gd name="connsiteX23" fmla="*/ 1911738 w 2094279"/>
              <a:gd name="connsiteY23" fmla="*/ 1205117 h 2094279"/>
              <a:gd name="connsiteX24" fmla="*/ 1904613 w 2094279"/>
              <a:gd name="connsiteY24" fmla="*/ 1251805 h 2094279"/>
              <a:gd name="connsiteX25" fmla="*/ 1886180 w 2094279"/>
              <a:gd name="connsiteY25" fmla="*/ 1325380 h 2094279"/>
              <a:gd name="connsiteX26" fmla="*/ 1878958 w 2094279"/>
              <a:gd name="connsiteY26" fmla="*/ 1346300 h 2094279"/>
              <a:gd name="connsiteX27" fmla="*/ 2013416 w 2094279"/>
              <a:gd name="connsiteY27" fmla="*/ 1467785 h 2094279"/>
              <a:gd name="connsiteX28" fmla="*/ 1894566 w 2094279"/>
              <a:gd name="connsiteY28" fmla="*/ 1673636 h 2094279"/>
              <a:gd name="connsiteX29" fmla="*/ 1729332 w 2094279"/>
              <a:gd name="connsiteY29" fmla="*/ 1620262 h 2094279"/>
              <a:gd name="connsiteX30" fmla="*/ 1708961 w 2094279"/>
              <a:gd name="connsiteY30" fmla="*/ 1648199 h 2094279"/>
              <a:gd name="connsiteX31" fmla="*/ 1645290 w 2094279"/>
              <a:gd name="connsiteY31" fmla="*/ 1714389 h 2094279"/>
              <a:gd name="connsiteX32" fmla="*/ 1621825 w 2094279"/>
              <a:gd name="connsiteY32" fmla="*/ 1734168 h 2094279"/>
              <a:gd name="connsiteX33" fmla="*/ 1673637 w 2094279"/>
              <a:gd name="connsiteY33" fmla="*/ 1894565 h 2094279"/>
              <a:gd name="connsiteX34" fmla="*/ 1467784 w 2094279"/>
              <a:gd name="connsiteY34" fmla="*/ 2013414 h 2094279"/>
              <a:gd name="connsiteX35" fmla="*/ 1358517 w 2094279"/>
              <a:gd name="connsiteY35" fmla="*/ 1892480 h 2094279"/>
              <a:gd name="connsiteX36" fmla="*/ 1330399 w 2094279"/>
              <a:gd name="connsiteY36" fmla="*/ 1903815 h 2094279"/>
              <a:gd name="connsiteX37" fmla="*/ 1199738 w 2094279"/>
              <a:gd name="connsiteY37" fmla="*/ 1936832 h 2094279"/>
              <a:gd name="connsiteX38" fmla="*/ 1165990 w 2094279"/>
              <a:gd name="connsiteY38" fmla="*/ 2094279 h 2094279"/>
              <a:gd name="connsiteX39" fmla="*/ 928291 w 2094279"/>
              <a:gd name="connsiteY39" fmla="*/ 2094279 h 2094279"/>
              <a:gd name="connsiteX40" fmla="*/ 894472 w 2094279"/>
              <a:gd name="connsiteY40" fmla="*/ 1936503 h 2094279"/>
              <a:gd name="connsiteX41" fmla="*/ 870746 w 2094279"/>
              <a:gd name="connsiteY41" fmla="*/ 1932883 h 2094279"/>
              <a:gd name="connsiteX42" fmla="*/ 735541 w 2094279"/>
              <a:gd name="connsiteY42" fmla="*/ 1892727 h 2094279"/>
              <a:gd name="connsiteX43" fmla="*/ 626497 w 2094279"/>
              <a:gd name="connsiteY43" fmla="*/ 2013414 h 2094279"/>
              <a:gd name="connsiteX44" fmla="*/ 420645 w 2094279"/>
              <a:gd name="connsiteY44" fmla="*/ 1894565 h 2094279"/>
              <a:gd name="connsiteX45" fmla="*/ 472183 w 2094279"/>
              <a:gd name="connsiteY45" fmla="*/ 1735013 h 2094279"/>
              <a:gd name="connsiteX46" fmla="*/ 371751 w 2094279"/>
              <a:gd name="connsiteY46" fmla="*/ 1632153 h 2094279"/>
              <a:gd name="connsiteX47" fmla="*/ 363774 w 2094279"/>
              <a:gd name="connsiteY47" fmla="*/ 1620641 h 2094279"/>
              <a:gd name="connsiteX48" fmla="*/ 199717 w 2094279"/>
              <a:gd name="connsiteY48" fmla="*/ 1673636 h 2094279"/>
              <a:gd name="connsiteX49" fmla="*/ 80867 w 2094279"/>
              <a:gd name="connsiteY49" fmla="*/ 1467785 h 2094279"/>
              <a:gd name="connsiteX50" fmla="*/ 215420 w 2094279"/>
              <a:gd name="connsiteY50" fmla="*/ 1346213 h 2094279"/>
              <a:gd name="connsiteX51" fmla="*/ 202203 w 2094279"/>
              <a:gd name="connsiteY51" fmla="*/ 1304612 h 2094279"/>
              <a:gd name="connsiteX52" fmla="*/ 182180 w 2094279"/>
              <a:gd name="connsiteY52" fmla="*/ 1205040 h 2094279"/>
              <a:gd name="connsiteX53" fmla="*/ 0 w 2094279"/>
              <a:gd name="connsiteY53" fmla="*/ 1165989 h 2094279"/>
              <a:gd name="connsiteX54" fmla="*/ 0 w 2094279"/>
              <a:gd name="connsiteY54" fmla="*/ 928291 h 2094279"/>
              <a:gd name="connsiteX55" fmla="*/ 193080 w 2094279"/>
              <a:gd name="connsiteY55" fmla="*/ 886904 h 2094279"/>
              <a:gd name="connsiteX56" fmla="*/ 202203 w 2094279"/>
              <a:gd name="connsiteY56" fmla="*/ 846208 h 2094279"/>
              <a:gd name="connsiteX57" fmla="*/ 231323 w 2094279"/>
              <a:gd name="connsiteY57" fmla="*/ 762436 h 2094279"/>
              <a:gd name="connsiteX58" fmla="*/ 80867 w 2094279"/>
              <a:gd name="connsiteY58" fmla="*/ 626498 h 2094279"/>
              <a:gd name="connsiteX59" fmla="*/ 199717 w 2094279"/>
              <a:gd name="connsiteY59" fmla="*/ 420645 h 2094279"/>
              <a:gd name="connsiteX60" fmla="*/ 402631 w 2094279"/>
              <a:gd name="connsiteY60" fmla="*/ 486189 h 2094279"/>
              <a:gd name="connsiteX61" fmla="*/ 447078 w 2094279"/>
              <a:gd name="connsiteY61" fmla="*/ 438229 h 2094279"/>
              <a:gd name="connsiteX62" fmla="*/ 487077 w 2094279"/>
              <a:gd name="connsiteY62" fmla="*/ 405374 h 2094279"/>
              <a:gd name="connsiteX63" fmla="*/ 420645 w 2094279"/>
              <a:gd name="connsiteY63" fmla="*/ 199715 h 2094279"/>
              <a:gd name="connsiteX64" fmla="*/ 626497 w 2094279"/>
              <a:gd name="connsiteY64" fmla="*/ 80866 h 2094279"/>
              <a:gd name="connsiteX65" fmla="*/ 774618 w 2094279"/>
              <a:gd name="connsiteY65" fmla="*/ 244806 h 2094279"/>
              <a:gd name="connsiteX66" fmla="*/ 870746 w 2094279"/>
              <a:gd name="connsiteY66" fmla="*/ 217936 h 2094279"/>
              <a:gd name="connsiteX67" fmla="*/ 881943 w 2094279"/>
              <a:gd name="connsiteY67" fmla="*/ 216228 h 20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094279" h="2094279">
                <a:moveTo>
                  <a:pt x="1042841" y="621456"/>
                </a:moveTo>
                <a:cubicBezTo>
                  <a:pt x="807743" y="621456"/>
                  <a:pt x="617158" y="812041"/>
                  <a:pt x="617158" y="1047139"/>
                </a:cubicBezTo>
                <a:cubicBezTo>
                  <a:pt x="617158" y="1282237"/>
                  <a:pt x="807743" y="1472822"/>
                  <a:pt x="1042841" y="1472822"/>
                </a:cubicBezTo>
                <a:cubicBezTo>
                  <a:pt x="1277939" y="1472822"/>
                  <a:pt x="1468524" y="1282237"/>
                  <a:pt x="1468524" y="1047139"/>
                </a:cubicBezTo>
                <a:cubicBezTo>
                  <a:pt x="1468524" y="812041"/>
                  <a:pt x="1277939" y="621456"/>
                  <a:pt x="1042841" y="621456"/>
                </a:cubicBezTo>
                <a:close/>
                <a:moveTo>
                  <a:pt x="928291" y="0"/>
                </a:moveTo>
                <a:lnTo>
                  <a:pt x="1165990" y="0"/>
                </a:lnTo>
                <a:lnTo>
                  <a:pt x="1212337" y="216228"/>
                </a:lnTo>
                <a:lnTo>
                  <a:pt x="1223536" y="217936"/>
                </a:lnTo>
                <a:lnTo>
                  <a:pt x="1318464" y="246132"/>
                </a:lnTo>
                <a:lnTo>
                  <a:pt x="1467784" y="80866"/>
                </a:lnTo>
                <a:lnTo>
                  <a:pt x="1673637" y="199715"/>
                </a:lnTo>
                <a:lnTo>
                  <a:pt x="1607482" y="404512"/>
                </a:lnTo>
                <a:lnTo>
                  <a:pt x="1619929" y="413588"/>
                </a:lnTo>
                <a:cubicBezTo>
                  <a:pt x="1643088" y="433650"/>
                  <a:pt x="1665184" y="454905"/>
                  <a:pt x="1686118" y="477262"/>
                </a:cubicBezTo>
                <a:lnTo>
                  <a:pt x="1693219" y="485684"/>
                </a:lnTo>
                <a:lnTo>
                  <a:pt x="1894566" y="420645"/>
                </a:lnTo>
                <a:lnTo>
                  <a:pt x="2013416" y="626498"/>
                </a:lnTo>
                <a:lnTo>
                  <a:pt x="1863405" y="762034"/>
                </a:lnTo>
                <a:lnTo>
                  <a:pt x="1875544" y="792151"/>
                </a:lnTo>
                <a:lnTo>
                  <a:pt x="1899390" y="886516"/>
                </a:lnTo>
                <a:lnTo>
                  <a:pt x="2094279" y="928291"/>
                </a:lnTo>
                <a:lnTo>
                  <a:pt x="2094279" y="1165989"/>
                </a:lnTo>
                <a:lnTo>
                  <a:pt x="1911738" y="1205117"/>
                </a:lnTo>
                <a:lnTo>
                  <a:pt x="1904613" y="1251805"/>
                </a:lnTo>
                <a:cubicBezTo>
                  <a:pt x="1899513" y="1276732"/>
                  <a:pt x="1893352" y="1301274"/>
                  <a:pt x="1886180" y="1325380"/>
                </a:cubicBezTo>
                <a:lnTo>
                  <a:pt x="1878958" y="1346300"/>
                </a:lnTo>
                <a:lnTo>
                  <a:pt x="2013416" y="1467785"/>
                </a:lnTo>
                <a:lnTo>
                  <a:pt x="1894566" y="1673636"/>
                </a:lnTo>
                <a:lnTo>
                  <a:pt x="1729332" y="1620262"/>
                </a:lnTo>
                <a:lnTo>
                  <a:pt x="1708961" y="1648199"/>
                </a:lnTo>
                <a:cubicBezTo>
                  <a:pt x="1688901" y="1671358"/>
                  <a:pt x="1667646" y="1693454"/>
                  <a:pt x="1645290" y="1714389"/>
                </a:cubicBezTo>
                <a:lnTo>
                  <a:pt x="1621825" y="1734168"/>
                </a:lnTo>
                <a:lnTo>
                  <a:pt x="1673637" y="1894565"/>
                </a:lnTo>
                <a:lnTo>
                  <a:pt x="1467784" y="2013414"/>
                </a:lnTo>
                <a:lnTo>
                  <a:pt x="1358517" y="1892480"/>
                </a:lnTo>
                <a:lnTo>
                  <a:pt x="1330399" y="1903815"/>
                </a:lnTo>
                <a:lnTo>
                  <a:pt x="1199738" y="1936832"/>
                </a:lnTo>
                <a:lnTo>
                  <a:pt x="1165990" y="2094279"/>
                </a:lnTo>
                <a:lnTo>
                  <a:pt x="928291" y="2094279"/>
                </a:lnTo>
                <a:lnTo>
                  <a:pt x="894472" y="1936503"/>
                </a:lnTo>
                <a:lnTo>
                  <a:pt x="870746" y="1932883"/>
                </a:lnTo>
                <a:lnTo>
                  <a:pt x="735541" y="1892727"/>
                </a:lnTo>
                <a:lnTo>
                  <a:pt x="626497" y="2013414"/>
                </a:lnTo>
                <a:lnTo>
                  <a:pt x="420645" y="1894565"/>
                </a:lnTo>
                <a:lnTo>
                  <a:pt x="472183" y="1735013"/>
                </a:lnTo>
                <a:lnTo>
                  <a:pt x="371751" y="1632153"/>
                </a:lnTo>
                <a:lnTo>
                  <a:pt x="363774" y="1620641"/>
                </a:lnTo>
                <a:lnTo>
                  <a:pt x="199717" y="1673636"/>
                </a:lnTo>
                <a:lnTo>
                  <a:pt x="80867" y="1467785"/>
                </a:lnTo>
                <a:lnTo>
                  <a:pt x="215420" y="1346213"/>
                </a:lnTo>
                <a:lnTo>
                  <a:pt x="202203" y="1304612"/>
                </a:lnTo>
                <a:lnTo>
                  <a:pt x="182180" y="1205040"/>
                </a:lnTo>
                <a:lnTo>
                  <a:pt x="0" y="1165989"/>
                </a:lnTo>
                <a:lnTo>
                  <a:pt x="0" y="928291"/>
                </a:lnTo>
                <a:lnTo>
                  <a:pt x="193080" y="886904"/>
                </a:lnTo>
                <a:lnTo>
                  <a:pt x="202203" y="846208"/>
                </a:lnTo>
                <a:lnTo>
                  <a:pt x="231323" y="762436"/>
                </a:lnTo>
                <a:lnTo>
                  <a:pt x="80867" y="626498"/>
                </a:lnTo>
                <a:lnTo>
                  <a:pt x="199717" y="420645"/>
                </a:lnTo>
                <a:lnTo>
                  <a:pt x="402631" y="486189"/>
                </a:lnTo>
                <a:lnTo>
                  <a:pt x="447078" y="438229"/>
                </a:lnTo>
                <a:lnTo>
                  <a:pt x="487077" y="405374"/>
                </a:lnTo>
                <a:lnTo>
                  <a:pt x="420645" y="199715"/>
                </a:lnTo>
                <a:lnTo>
                  <a:pt x="626497" y="80866"/>
                </a:lnTo>
                <a:lnTo>
                  <a:pt x="774618" y="244806"/>
                </a:lnTo>
                <a:lnTo>
                  <a:pt x="870746" y="217936"/>
                </a:lnTo>
                <a:lnTo>
                  <a:pt x="881943" y="216228"/>
                </a:lnTo>
                <a:close/>
              </a:path>
            </a:pathLst>
          </a:custGeom>
          <a:solidFill>
            <a:schemeClr val="accent4"/>
          </a:solidFill>
          <a:ln w="12700">
            <a:gradFill>
              <a:gsLst>
                <a:gs pos="0">
                  <a:srgbClr val="F3F3F3"/>
                </a:gs>
                <a:gs pos="100000">
                  <a:schemeClr val="bg1">
                    <a:lumMod val="85000"/>
                  </a:schemeClr>
                </a:gs>
              </a:gsLst>
              <a:lin ang="5400000" scaled="1"/>
            </a:gradFill>
          </a:ln>
          <a:effectLst>
            <a:outerShdw blurRad="342900" dist="177800" dir="10200000" algn="br" rotWithShape="0">
              <a:prstClr val="black">
                <a:alpha val="41000"/>
              </a:prstClr>
            </a:outerShdw>
          </a:effectLst>
          <a:scene3d>
            <a:camera prst="perspectiveContrastingLeftFacing">
              <a:rot lat="21552399" lon="20366100" rev="21191525"/>
            </a:camera>
            <a:lightRig rig="soft" dir="t">
              <a:rot lat="0" lon="0" rev="6600000"/>
            </a:lightRig>
          </a:scene3d>
          <a:sp3d extrusionH="266700">
            <a:extrusionClr>
              <a:schemeClr val="accent4">
                <a:lumMod val="50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wrap="square" lIns="91416" tIns="45708" rIns="91416" bIns="45708" rtlCol="0" anchor="ctr">
            <a:noAutofit/>
          </a:bodyPr>
          <a:lstStyle/>
          <a:p>
            <a:pPr algn="ctr">
              <a:defRPr/>
            </a:pPr>
            <a:endParaRPr lang="zh-CN" altLang="en-US" sz="3200" dirty="0">
              <a:solidFill>
                <a:schemeClr val="tx1"/>
              </a:solidFill>
              <a:latin typeface="Calibri" panose="020F0502020204030204"/>
              <a:ea typeface="宋体" panose="02010600030101010101" pitchFamily="2" charset="-122"/>
            </a:endParaRPr>
          </a:p>
        </p:txBody>
      </p:sp>
      <p:sp>
        <p:nvSpPr>
          <p:cNvPr id="51" name="文本框 39"/>
          <p:cNvSpPr txBox="1"/>
          <p:nvPr/>
        </p:nvSpPr>
        <p:spPr>
          <a:xfrm>
            <a:off x="6010306" y="4038442"/>
            <a:ext cx="999857" cy="584623"/>
          </a:xfrm>
          <a:prstGeom prst="rect">
            <a:avLst/>
          </a:prstGeom>
          <a:noFill/>
        </p:spPr>
        <p:txBody>
          <a:bodyPr wrap="square" lIns="91416" tIns="45708" rIns="91416" bIns="45708" rtlCol="0">
            <a:spAutoFit/>
          </a:bodyPr>
          <a:lstStyle/>
          <a:p>
            <a:pPr algn="ctr">
              <a:defRPr/>
            </a:pPr>
            <a:r>
              <a:rPr lang="en-US" altLang="zh-CN" sz="3200" dirty="0">
                <a:solidFill>
                  <a:schemeClr val="bg1"/>
                </a:solidFill>
                <a:latin typeface="Impact" panose="020B0806030902050204" pitchFamily="34" charset="0"/>
                <a:ea typeface="宋体" panose="02010600030101010101" pitchFamily="2" charset="-122"/>
              </a:rPr>
              <a:t>04</a:t>
            </a:r>
            <a:endParaRPr lang="zh-CN" altLang="en-US" sz="3200" dirty="0">
              <a:solidFill>
                <a:schemeClr val="bg1"/>
              </a:solidFill>
              <a:latin typeface="Impact" panose="020B0806030902050204" pitchFamily="34" charset="0"/>
              <a:ea typeface="宋体" panose="02010600030101010101" pitchFamily="2" charset="-122"/>
            </a:endParaRPr>
          </a:p>
        </p:txBody>
      </p:sp>
      <p:grpSp>
        <p:nvGrpSpPr>
          <p:cNvPr id="52" name="组合 53"/>
          <p:cNvGrpSpPr/>
          <p:nvPr/>
        </p:nvGrpSpPr>
        <p:grpSpPr>
          <a:xfrm flipH="1" flipV="1">
            <a:off x="1795493" y="2136840"/>
            <a:ext cx="2684215" cy="333279"/>
            <a:chOff x="5272248" y="4626108"/>
            <a:chExt cx="2684915" cy="333365"/>
          </a:xfrm>
          <a:effectLst>
            <a:outerShdw blurRad="76200" dist="25400" dir="2700000" algn="tl" rotWithShape="0">
              <a:prstClr val="black">
                <a:alpha val="30000"/>
              </a:prstClr>
            </a:outerShdw>
          </a:effectLst>
        </p:grpSpPr>
        <p:sp>
          <p:nvSpPr>
            <p:cNvPr id="53" name="椭圆 56"/>
            <p:cNvSpPr/>
            <p:nvPr/>
          </p:nvSpPr>
          <p:spPr>
            <a:xfrm>
              <a:off x="5272248" y="4626108"/>
              <a:ext cx="81021" cy="8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任意多边形 57"/>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9" name="Rectangle 40"/>
          <p:cNvSpPr>
            <a:spLocks noChangeArrowheads="1"/>
          </p:cNvSpPr>
          <p:nvPr/>
        </p:nvSpPr>
        <p:spPr bwMode="auto">
          <a:xfrm>
            <a:off x="3703993" y="2056563"/>
            <a:ext cx="206875" cy="16718"/>
          </a:xfrm>
          <a:prstGeom prst="rect">
            <a:avLst/>
          </a:prstGeom>
          <a:solidFill>
            <a:schemeClr val="tx1">
              <a:lumMod val="50000"/>
              <a:lumOff val="50000"/>
              <a:alpha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Calibri" panose="020F0502020204030204"/>
              <a:ea typeface="宋体" panose="02010600030101010101" pitchFamily="2" charset="-122"/>
            </a:endParaRPr>
          </a:p>
        </p:txBody>
      </p:sp>
      <p:grpSp>
        <p:nvGrpSpPr>
          <p:cNvPr id="94" name="Group 93"/>
          <p:cNvGrpSpPr/>
          <p:nvPr/>
        </p:nvGrpSpPr>
        <p:grpSpPr>
          <a:xfrm>
            <a:off x="3589481" y="1697146"/>
            <a:ext cx="435481" cy="356075"/>
            <a:chOff x="2691620" y="1272520"/>
            <a:chExt cx="326696" cy="267126"/>
          </a:xfrm>
          <a:solidFill>
            <a:schemeClr val="accent1"/>
          </a:solidFill>
        </p:grpSpPr>
        <p:sp>
          <p:nvSpPr>
            <p:cNvPr id="57" name="Freeform 37"/>
            <p:cNvSpPr>
              <a:spLocks noEditPoints="1"/>
            </p:cNvSpPr>
            <p:nvPr/>
          </p:nvSpPr>
          <p:spPr bwMode="auto">
            <a:xfrm>
              <a:off x="2691620" y="1272520"/>
              <a:ext cx="326696" cy="233579"/>
            </a:xfrm>
            <a:custGeom>
              <a:avLst/>
              <a:gdLst>
                <a:gd name="T0" fmla="*/ 37 w 438"/>
                <a:gd name="T1" fmla="*/ 255 h 313"/>
                <a:gd name="T2" fmla="*/ 20 w 438"/>
                <a:gd name="T3" fmla="*/ 237 h 313"/>
                <a:gd name="T4" fmla="*/ 20 w 438"/>
                <a:gd name="T5" fmla="*/ 42 h 313"/>
                <a:gd name="T6" fmla="*/ 37 w 438"/>
                <a:gd name="T7" fmla="*/ 25 h 313"/>
                <a:gd name="T8" fmla="*/ 401 w 438"/>
                <a:gd name="T9" fmla="*/ 25 h 313"/>
                <a:gd name="T10" fmla="*/ 418 w 438"/>
                <a:gd name="T11" fmla="*/ 42 h 313"/>
                <a:gd name="T12" fmla="*/ 418 w 438"/>
                <a:gd name="T13" fmla="*/ 237 h 313"/>
                <a:gd name="T14" fmla="*/ 401 w 438"/>
                <a:gd name="T15" fmla="*/ 255 h 313"/>
                <a:gd name="T16" fmla="*/ 37 w 438"/>
                <a:gd name="T17" fmla="*/ 255 h 313"/>
                <a:gd name="T18" fmla="*/ 424 w 438"/>
                <a:gd name="T19" fmla="*/ 0 h 313"/>
                <a:gd name="T20" fmla="*/ 14 w 438"/>
                <a:gd name="T21" fmla="*/ 0 h 313"/>
                <a:gd name="T22" fmla="*/ 0 w 438"/>
                <a:gd name="T23" fmla="*/ 14 h 313"/>
                <a:gd name="T24" fmla="*/ 0 w 438"/>
                <a:gd name="T25" fmla="*/ 298 h 313"/>
                <a:gd name="T26" fmla="*/ 14 w 438"/>
                <a:gd name="T27" fmla="*/ 313 h 313"/>
                <a:gd name="T28" fmla="*/ 424 w 438"/>
                <a:gd name="T29" fmla="*/ 313 h 313"/>
                <a:gd name="T30" fmla="*/ 438 w 438"/>
                <a:gd name="T31" fmla="*/ 298 h 313"/>
                <a:gd name="T32" fmla="*/ 438 w 438"/>
                <a:gd name="T33" fmla="*/ 14 h 313"/>
                <a:gd name="T34" fmla="*/ 424 w 438"/>
                <a:gd name="T3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313">
                  <a:moveTo>
                    <a:pt x="37" y="255"/>
                  </a:moveTo>
                  <a:cubicBezTo>
                    <a:pt x="28" y="255"/>
                    <a:pt x="20" y="247"/>
                    <a:pt x="20" y="237"/>
                  </a:cubicBezTo>
                  <a:cubicBezTo>
                    <a:pt x="20" y="42"/>
                    <a:pt x="20" y="42"/>
                    <a:pt x="20" y="42"/>
                  </a:cubicBezTo>
                  <a:cubicBezTo>
                    <a:pt x="20" y="33"/>
                    <a:pt x="28" y="25"/>
                    <a:pt x="37" y="25"/>
                  </a:cubicBezTo>
                  <a:cubicBezTo>
                    <a:pt x="401" y="25"/>
                    <a:pt x="401" y="25"/>
                    <a:pt x="401" y="25"/>
                  </a:cubicBezTo>
                  <a:cubicBezTo>
                    <a:pt x="410" y="25"/>
                    <a:pt x="418" y="33"/>
                    <a:pt x="418" y="42"/>
                  </a:cubicBezTo>
                  <a:cubicBezTo>
                    <a:pt x="418" y="237"/>
                    <a:pt x="418" y="237"/>
                    <a:pt x="418" y="237"/>
                  </a:cubicBezTo>
                  <a:cubicBezTo>
                    <a:pt x="418" y="247"/>
                    <a:pt x="410" y="255"/>
                    <a:pt x="401" y="255"/>
                  </a:cubicBezTo>
                  <a:cubicBezTo>
                    <a:pt x="37" y="255"/>
                    <a:pt x="37" y="255"/>
                    <a:pt x="37" y="255"/>
                  </a:cubicBezTo>
                  <a:moveTo>
                    <a:pt x="424" y="0"/>
                  </a:moveTo>
                  <a:cubicBezTo>
                    <a:pt x="14" y="0"/>
                    <a:pt x="14" y="0"/>
                    <a:pt x="14" y="0"/>
                  </a:cubicBezTo>
                  <a:cubicBezTo>
                    <a:pt x="6" y="0"/>
                    <a:pt x="0" y="6"/>
                    <a:pt x="0" y="14"/>
                  </a:cubicBezTo>
                  <a:cubicBezTo>
                    <a:pt x="0" y="298"/>
                    <a:pt x="0" y="298"/>
                    <a:pt x="0" y="298"/>
                  </a:cubicBezTo>
                  <a:cubicBezTo>
                    <a:pt x="0" y="306"/>
                    <a:pt x="6" y="313"/>
                    <a:pt x="14" y="313"/>
                  </a:cubicBezTo>
                  <a:cubicBezTo>
                    <a:pt x="424" y="313"/>
                    <a:pt x="424" y="313"/>
                    <a:pt x="424" y="313"/>
                  </a:cubicBezTo>
                  <a:cubicBezTo>
                    <a:pt x="432" y="313"/>
                    <a:pt x="438" y="306"/>
                    <a:pt x="438" y="298"/>
                  </a:cubicBezTo>
                  <a:cubicBezTo>
                    <a:pt x="438" y="14"/>
                    <a:pt x="438" y="14"/>
                    <a:pt x="438" y="14"/>
                  </a:cubicBezTo>
                  <a:cubicBezTo>
                    <a:pt x="438" y="6"/>
                    <a:pt x="432" y="0"/>
                    <a:pt x="42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Calibri" panose="020F0502020204030204"/>
                <a:ea typeface="宋体" panose="02010600030101010101" pitchFamily="2" charset="-122"/>
              </a:endParaRPr>
            </a:p>
          </p:txBody>
        </p:sp>
        <p:sp>
          <p:nvSpPr>
            <p:cNvPr id="58" name="Rectangle 38"/>
            <p:cNvSpPr>
              <a:spLocks noChangeArrowheads="1"/>
            </p:cNvSpPr>
            <p:nvPr/>
          </p:nvSpPr>
          <p:spPr bwMode="auto">
            <a:xfrm>
              <a:off x="2815464" y="1509233"/>
              <a:ext cx="79009" cy="30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Calibri" panose="020F0502020204030204"/>
                <a:ea typeface="宋体" panose="02010600030101010101" pitchFamily="2" charset="-122"/>
              </a:endParaRPr>
            </a:p>
          </p:txBody>
        </p:sp>
        <p:sp>
          <p:nvSpPr>
            <p:cNvPr id="60" name="Freeform 42"/>
            <p:cNvSpPr/>
            <p:nvPr/>
          </p:nvSpPr>
          <p:spPr bwMode="auto">
            <a:xfrm>
              <a:off x="2726735" y="1317354"/>
              <a:ext cx="241730" cy="125412"/>
            </a:xfrm>
            <a:custGeom>
              <a:avLst/>
              <a:gdLst>
                <a:gd name="T0" fmla="*/ 761 w 771"/>
                <a:gd name="T1" fmla="*/ 0 h 400"/>
                <a:gd name="T2" fmla="*/ 657 w 771"/>
                <a:gd name="T3" fmla="*/ 9 h 400"/>
                <a:gd name="T4" fmla="*/ 697 w 771"/>
                <a:gd name="T5" fmla="*/ 43 h 400"/>
                <a:gd name="T6" fmla="*/ 557 w 771"/>
                <a:gd name="T7" fmla="*/ 212 h 400"/>
                <a:gd name="T8" fmla="*/ 419 w 771"/>
                <a:gd name="T9" fmla="*/ 105 h 400"/>
                <a:gd name="T10" fmla="*/ 286 w 771"/>
                <a:gd name="T11" fmla="*/ 278 h 400"/>
                <a:gd name="T12" fmla="*/ 152 w 771"/>
                <a:gd name="T13" fmla="*/ 190 h 400"/>
                <a:gd name="T14" fmla="*/ 0 w 771"/>
                <a:gd name="T15" fmla="*/ 369 h 400"/>
                <a:gd name="T16" fmla="*/ 36 w 771"/>
                <a:gd name="T17" fmla="*/ 400 h 400"/>
                <a:gd name="T18" fmla="*/ 162 w 771"/>
                <a:gd name="T19" fmla="*/ 252 h 400"/>
                <a:gd name="T20" fmla="*/ 298 w 771"/>
                <a:gd name="T21" fmla="*/ 343 h 400"/>
                <a:gd name="T22" fmla="*/ 428 w 771"/>
                <a:gd name="T23" fmla="*/ 171 h 400"/>
                <a:gd name="T24" fmla="*/ 564 w 771"/>
                <a:gd name="T25" fmla="*/ 278 h 400"/>
                <a:gd name="T26" fmla="*/ 733 w 771"/>
                <a:gd name="T27" fmla="*/ 71 h 400"/>
                <a:gd name="T28" fmla="*/ 771 w 771"/>
                <a:gd name="T29" fmla="*/ 105 h 400"/>
                <a:gd name="T30" fmla="*/ 761 w 771"/>
                <a:gd name="T3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1" h="400">
                  <a:moveTo>
                    <a:pt x="761" y="0"/>
                  </a:moveTo>
                  <a:lnTo>
                    <a:pt x="657" y="9"/>
                  </a:lnTo>
                  <a:lnTo>
                    <a:pt x="697" y="43"/>
                  </a:lnTo>
                  <a:lnTo>
                    <a:pt x="557" y="212"/>
                  </a:lnTo>
                  <a:lnTo>
                    <a:pt x="419" y="105"/>
                  </a:lnTo>
                  <a:lnTo>
                    <a:pt x="286" y="278"/>
                  </a:lnTo>
                  <a:lnTo>
                    <a:pt x="152" y="190"/>
                  </a:lnTo>
                  <a:lnTo>
                    <a:pt x="0" y="369"/>
                  </a:lnTo>
                  <a:lnTo>
                    <a:pt x="36" y="400"/>
                  </a:lnTo>
                  <a:lnTo>
                    <a:pt x="162" y="252"/>
                  </a:lnTo>
                  <a:lnTo>
                    <a:pt x="298" y="343"/>
                  </a:lnTo>
                  <a:lnTo>
                    <a:pt x="428" y="171"/>
                  </a:lnTo>
                  <a:lnTo>
                    <a:pt x="564" y="278"/>
                  </a:lnTo>
                  <a:lnTo>
                    <a:pt x="733" y="71"/>
                  </a:lnTo>
                  <a:lnTo>
                    <a:pt x="771" y="105"/>
                  </a:lnTo>
                  <a:lnTo>
                    <a:pt x="76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Calibri" panose="020F0502020204030204"/>
                <a:ea typeface="宋体" panose="02010600030101010101" pitchFamily="2" charset="-122"/>
              </a:endParaRPr>
            </a:p>
          </p:txBody>
        </p:sp>
      </p:grpSp>
      <p:grpSp>
        <p:nvGrpSpPr>
          <p:cNvPr id="61" name="组合 59"/>
          <p:cNvGrpSpPr/>
          <p:nvPr/>
        </p:nvGrpSpPr>
        <p:grpSpPr>
          <a:xfrm flipH="1">
            <a:off x="1722387" y="4510945"/>
            <a:ext cx="3376046" cy="528877"/>
            <a:chOff x="4580237" y="4436808"/>
            <a:chExt cx="3376925" cy="529015"/>
          </a:xfrm>
          <a:effectLst>
            <a:outerShdw blurRad="76200" dist="25400" dir="2700000" algn="tl" rotWithShape="0">
              <a:prstClr val="black">
                <a:alpha val="30000"/>
              </a:prstClr>
            </a:outerShdw>
          </a:effectLst>
        </p:grpSpPr>
        <p:sp>
          <p:nvSpPr>
            <p:cNvPr id="62" name="椭圆 62"/>
            <p:cNvSpPr/>
            <p:nvPr/>
          </p:nvSpPr>
          <p:spPr>
            <a:xfrm>
              <a:off x="4580237" y="4436808"/>
              <a:ext cx="81021" cy="8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任意多边形 63"/>
            <p:cNvSpPr/>
            <p:nvPr/>
          </p:nvSpPr>
          <p:spPr>
            <a:xfrm>
              <a:off x="4630577" y="4477319"/>
              <a:ext cx="3326585" cy="4885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 name="connsiteX0-7" fmla="*/ 325514 w 3141285"/>
                <a:gd name="connsiteY0-8" fmla="*/ 0 h 649982"/>
                <a:gd name="connsiteX1-9" fmla="*/ 0 w 3141285"/>
                <a:gd name="connsiteY1-10" fmla="*/ 649982 h 649982"/>
                <a:gd name="connsiteX2-11" fmla="*/ 3141285 w 3141285"/>
                <a:gd name="connsiteY2-12" fmla="*/ 638628 h 649982"/>
                <a:gd name="connsiteX0-13" fmla="*/ 0 w 3572787"/>
                <a:gd name="connsiteY0-14" fmla="*/ 0 h 1149622"/>
                <a:gd name="connsiteX1-15" fmla="*/ 431502 w 3572787"/>
                <a:gd name="connsiteY1-16" fmla="*/ 1149622 h 1149622"/>
                <a:gd name="connsiteX2-17" fmla="*/ 3572787 w 3572787"/>
                <a:gd name="connsiteY2-18" fmla="*/ 1138268 h 1149622"/>
                <a:gd name="connsiteX0-19" fmla="*/ 0 w 3572787"/>
                <a:gd name="connsiteY0-20" fmla="*/ 0 h 1164763"/>
                <a:gd name="connsiteX1-21" fmla="*/ 376942 w 3572787"/>
                <a:gd name="connsiteY1-22" fmla="*/ 1164763 h 1164763"/>
                <a:gd name="connsiteX2-23" fmla="*/ 3572787 w 3572787"/>
                <a:gd name="connsiteY2-24" fmla="*/ 1138268 h 1164763"/>
                <a:gd name="connsiteX0-25" fmla="*/ 0 w 3572787"/>
                <a:gd name="connsiteY0-26" fmla="*/ 0 h 1164763"/>
                <a:gd name="connsiteX1-27" fmla="*/ 561081 w 3572787"/>
                <a:gd name="connsiteY1-28" fmla="*/ 1164763 h 1164763"/>
                <a:gd name="connsiteX2-29" fmla="*/ 3572787 w 3572787"/>
                <a:gd name="connsiteY2-30" fmla="*/ 1138268 h 1164763"/>
              </a:gdLst>
              <a:ahLst/>
              <a:cxnLst>
                <a:cxn ang="0">
                  <a:pos x="connsiteX0-1" y="connsiteY0-2"/>
                </a:cxn>
                <a:cxn ang="0">
                  <a:pos x="connsiteX1-3" y="connsiteY1-4"/>
                </a:cxn>
                <a:cxn ang="0">
                  <a:pos x="connsiteX2-5" y="connsiteY2-6"/>
                </a:cxn>
              </a:cxnLst>
              <a:rect l="l" t="t" r="r" b="b"/>
              <a:pathLst>
                <a:path w="3572787" h="1164763">
                  <a:moveTo>
                    <a:pt x="0" y="0"/>
                  </a:moveTo>
                  <a:lnTo>
                    <a:pt x="561081" y="1164763"/>
                  </a:lnTo>
                  <a:lnTo>
                    <a:pt x="3572787" y="1138268"/>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8" name="Freeform 53"/>
          <p:cNvSpPr>
            <a:spLocks noEditPoints="1"/>
          </p:cNvSpPr>
          <p:nvPr/>
        </p:nvSpPr>
        <p:spPr bwMode="auto">
          <a:xfrm>
            <a:off x="3473590" y="4591384"/>
            <a:ext cx="405772" cy="405772"/>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accent2">
              <a:alpha val="40000"/>
            </a:schemeClr>
          </a:solidFill>
          <a:ln>
            <a:noFill/>
          </a:ln>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Calibri" panose="020F0502020204030204"/>
              <a:ea typeface="宋体" panose="02010600030101010101" pitchFamily="2" charset="-122"/>
            </a:endParaRPr>
          </a:p>
        </p:txBody>
      </p:sp>
      <p:grpSp>
        <p:nvGrpSpPr>
          <p:cNvPr id="79" name="组合 41"/>
          <p:cNvGrpSpPr/>
          <p:nvPr/>
        </p:nvGrpSpPr>
        <p:grpSpPr>
          <a:xfrm flipV="1">
            <a:off x="7271580" y="2892575"/>
            <a:ext cx="2684215" cy="333279"/>
            <a:chOff x="5272248" y="4626108"/>
            <a:chExt cx="2684915" cy="333365"/>
          </a:xfrm>
          <a:effectLst>
            <a:outerShdw blurRad="76200" dist="25400" dir="2700000" algn="tl" rotWithShape="0">
              <a:prstClr val="black">
                <a:alpha val="30000"/>
              </a:prstClr>
            </a:outerShdw>
          </a:effectLst>
        </p:grpSpPr>
        <p:sp>
          <p:nvSpPr>
            <p:cNvPr id="80" name="椭圆 44"/>
            <p:cNvSpPr/>
            <p:nvPr/>
          </p:nvSpPr>
          <p:spPr>
            <a:xfrm>
              <a:off x="5272248" y="4626108"/>
              <a:ext cx="81021" cy="8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任意多边形 45"/>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3" name="Group 92"/>
          <p:cNvGrpSpPr/>
          <p:nvPr/>
        </p:nvGrpSpPr>
        <p:grpSpPr>
          <a:xfrm>
            <a:off x="7614211" y="2501795"/>
            <a:ext cx="513261" cy="317764"/>
            <a:chOff x="5616373" y="1557898"/>
            <a:chExt cx="385046" cy="238385"/>
          </a:xfrm>
          <a:solidFill>
            <a:schemeClr val="accent3"/>
          </a:solidFill>
        </p:grpSpPr>
        <p:sp>
          <p:nvSpPr>
            <p:cNvPr id="84" name="Freeform 47"/>
            <p:cNvSpPr/>
            <p:nvPr/>
          </p:nvSpPr>
          <p:spPr bwMode="auto">
            <a:xfrm>
              <a:off x="5712246" y="1557898"/>
              <a:ext cx="193300" cy="238385"/>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Calibri" panose="020F0502020204030204"/>
                <a:ea typeface="宋体" panose="02010600030101010101" pitchFamily="2" charset="-122"/>
              </a:endParaRPr>
            </a:p>
          </p:txBody>
        </p:sp>
        <p:sp>
          <p:nvSpPr>
            <p:cNvPr id="85" name="Freeform 48"/>
            <p:cNvSpPr/>
            <p:nvPr/>
          </p:nvSpPr>
          <p:spPr bwMode="auto">
            <a:xfrm>
              <a:off x="5616373" y="1601947"/>
              <a:ext cx="123080" cy="194336"/>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Calibri" panose="020F0502020204030204"/>
                <a:ea typeface="宋体" panose="02010600030101010101" pitchFamily="2" charset="-122"/>
              </a:endParaRPr>
            </a:p>
          </p:txBody>
        </p:sp>
        <p:sp>
          <p:nvSpPr>
            <p:cNvPr id="86" name="Freeform 49"/>
            <p:cNvSpPr/>
            <p:nvPr/>
          </p:nvSpPr>
          <p:spPr bwMode="auto">
            <a:xfrm>
              <a:off x="5878598" y="1601947"/>
              <a:ext cx="122821" cy="194336"/>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Calibri" panose="020F0502020204030204"/>
                <a:ea typeface="宋体" panose="02010600030101010101" pitchFamily="2" charset="-122"/>
              </a:endParaRPr>
            </a:p>
          </p:txBody>
        </p:sp>
      </p:grpSp>
      <p:grpSp>
        <p:nvGrpSpPr>
          <p:cNvPr id="87" name="组合 47"/>
          <p:cNvGrpSpPr/>
          <p:nvPr/>
        </p:nvGrpSpPr>
        <p:grpSpPr>
          <a:xfrm>
            <a:off x="7843679" y="4854277"/>
            <a:ext cx="2684215" cy="333279"/>
            <a:chOff x="5272248" y="4626108"/>
            <a:chExt cx="2684915" cy="333365"/>
          </a:xfrm>
          <a:effectLst>
            <a:outerShdw blurRad="76200" dist="25400" dir="2700000" algn="tl" rotWithShape="0">
              <a:prstClr val="black">
                <a:alpha val="30000"/>
              </a:prstClr>
            </a:outerShdw>
          </a:effectLst>
        </p:grpSpPr>
        <p:sp>
          <p:nvSpPr>
            <p:cNvPr id="88" name="椭圆 50"/>
            <p:cNvSpPr/>
            <p:nvPr/>
          </p:nvSpPr>
          <p:spPr>
            <a:xfrm>
              <a:off x="5272248" y="4626108"/>
              <a:ext cx="81021" cy="8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任意多边形 51"/>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2" name="Freeform 57"/>
          <p:cNvSpPr>
            <a:spLocks noEditPoints="1"/>
          </p:cNvSpPr>
          <p:nvPr/>
        </p:nvSpPr>
        <p:spPr bwMode="auto">
          <a:xfrm>
            <a:off x="8349512" y="4794360"/>
            <a:ext cx="358521" cy="359212"/>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chemeClr val="accent4">
              <a:alpha val="40000"/>
            </a:schemeClr>
          </a:solidFill>
          <a:ln>
            <a:noFill/>
          </a:ln>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Calibri" panose="020F0502020204030204"/>
              <a:ea typeface="宋体" panose="02010600030101010101" pitchFamily="2" charset="-122"/>
            </a:endParaRPr>
          </a:p>
        </p:txBody>
      </p:sp>
      <p:grpSp>
        <p:nvGrpSpPr>
          <p:cNvPr id="95" name="组合 25"/>
          <p:cNvGrpSpPr/>
          <p:nvPr/>
        </p:nvGrpSpPr>
        <p:grpSpPr>
          <a:xfrm>
            <a:off x="8127471" y="2413264"/>
            <a:ext cx="3486502" cy="1058300"/>
            <a:chOff x="503238" y="2770637"/>
            <a:chExt cx="3204356" cy="793932"/>
          </a:xfrm>
        </p:grpSpPr>
        <p:sp>
          <p:nvSpPr>
            <p:cNvPr id="96" name="矩形 26"/>
            <p:cNvSpPr/>
            <p:nvPr/>
          </p:nvSpPr>
          <p:spPr>
            <a:xfrm>
              <a:off x="503238" y="3144441"/>
              <a:ext cx="3204356" cy="42012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7" name="矩形 27"/>
            <p:cNvSpPr/>
            <p:nvPr/>
          </p:nvSpPr>
          <p:spPr>
            <a:xfrm>
              <a:off x="540867" y="2770637"/>
              <a:ext cx="1486834"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98" name="组合 25"/>
          <p:cNvGrpSpPr/>
          <p:nvPr/>
        </p:nvGrpSpPr>
        <p:grpSpPr>
          <a:xfrm>
            <a:off x="8703910" y="4749456"/>
            <a:ext cx="3486502" cy="1058300"/>
            <a:chOff x="503238" y="2770637"/>
            <a:chExt cx="3204356" cy="793932"/>
          </a:xfrm>
        </p:grpSpPr>
        <p:sp>
          <p:nvSpPr>
            <p:cNvPr id="99" name="矩形 26"/>
            <p:cNvSpPr/>
            <p:nvPr/>
          </p:nvSpPr>
          <p:spPr>
            <a:xfrm>
              <a:off x="503238" y="3144441"/>
              <a:ext cx="3204356" cy="42012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0" name="矩形 27"/>
            <p:cNvSpPr/>
            <p:nvPr/>
          </p:nvSpPr>
          <p:spPr>
            <a:xfrm>
              <a:off x="540867" y="2770637"/>
              <a:ext cx="1486834"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1" name="组合 25"/>
          <p:cNvGrpSpPr/>
          <p:nvPr/>
        </p:nvGrpSpPr>
        <p:grpSpPr>
          <a:xfrm>
            <a:off x="509455" y="4546309"/>
            <a:ext cx="3148780" cy="1086557"/>
            <a:chOff x="-523652" y="2770637"/>
            <a:chExt cx="2893963" cy="815130"/>
          </a:xfrm>
        </p:grpSpPr>
        <p:sp>
          <p:nvSpPr>
            <p:cNvPr id="102" name="矩形 26"/>
            <p:cNvSpPr/>
            <p:nvPr/>
          </p:nvSpPr>
          <p:spPr>
            <a:xfrm>
              <a:off x="-523652" y="3165639"/>
              <a:ext cx="2893963" cy="420128"/>
            </a:xfrm>
            <a:prstGeom prst="rect">
              <a:avLst/>
            </a:prstGeom>
          </p:spPr>
          <p:txBody>
            <a:bodyPr wrap="square">
              <a:spAutoFit/>
            </a:bodyPr>
            <a:lstStyle/>
            <a:p>
              <a:pPr algn="r">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3" name="矩形 27"/>
            <p:cNvSpPr/>
            <p:nvPr/>
          </p:nvSpPr>
          <p:spPr>
            <a:xfrm>
              <a:off x="540867" y="2770637"/>
              <a:ext cx="1486834"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4" name="组合 25"/>
          <p:cNvGrpSpPr/>
          <p:nvPr/>
        </p:nvGrpSpPr>
        <p:grpSpPr>
          <a:xfrm>
            <a:off x="611029" y="1600676"/>
            <a:ext cx="2945634" cy="1086557"/>
            <a:chOff x="-523652" y="2770637"/>
            <a:chExt cx="2707256" cy="815130"/>
          </a:xfrm>
        </p:grpSpPr>
        <p:sp>
          <p:nvSpPr>
            <p:cNvPr id="105" name="矩形 26"/>
            <p:cNvSpPr/>
            <p:nvPr/>
          </p:nvSpPr>
          <p:spPr>
            <a:xfrm>
              <a:off x="-523652" y="3165639"/>
              <a:ext cx="2707256" cy="420128"/>
            </a:xfrm>
            <a:prstGeom prst="rect">
              <a:avLst/>
            </a:prstGeom>
          </p:spPr>
          <p:txBody>
            <a:bodyPr wrap="square">
              <a:spAutoFit/>
            </a:bodyPr>
            <a:lstStyle/>
            <a:p>
              <a:pPr algn="r">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6" name="矩形 27"/>
            <p:cNvSpPr/>
            <p:nvPr/>
          </p:nvSpPr>
          <p:spPr>
            <a:xfrm>
              <a:off x="540868" y="2770637"/>
              <a:ext cx="1486833"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1000" fill="hold"/>
                                        <p:tgtEl>
                                          <p:spTgt spid="5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1000"/>
                                        <p:tgtEl>
                                          <p:spTgt spid="51"/>
                                        </p:tgtEl>
                                      </p:cBhvr>
                                    </p:animEffect>
                                    <p:anim calcmode="lin" valueType="num">
                                      <p:cBhvr>
                                        <p:cTn id="47" dur="1000" fill="hold"/>
                                        <p:tgtEl>
                                          <p:spTgt spid="51"/>
                                        </p:tgtEl>
                                        <p:attrNameLst>
                                          <p:attrName>ppt_x</p:attrName>
                                        </p:attrNameLst>
                                      </p:cBhvr>
                                      <p:tavLst>
                                        <p:tav tm="0">
                                          <p:val>
                                            <p:strVal val="#ppt_x"/>
                                          </p:val>
                                        </p:tav>
                                        <p:tav tm="100000">
                                          <p:val>
                                            <p:strVal val="#ppt_x"/>
                                          </p:val>
                                        </p:tav>
                                      </p:tavLst>
                                    </p:anim>
                                    <p:anim calcmode="lin" valueType="num">
                                      <p:cBhvr>
                                        <p:cTn id="48" dur="1000" fill="hold"/>
                                        <p:tgtEl>
                                          <p:spTgt spid="51"/>
                                        </p:tgtEl>
                                        <p:attrNameLst>
                                          <p:attrName>ppt_y</p:attrName>
                                        </p:attrNameLst>
                                      </p:cBhvr>
                                      <p:tavLst>
                                        <p:tav tm="0">
                                          <p:val>
                                            <p:strVal val="#ppt_y+.1"/>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2000"/>
                                        <p:tgtEl>
                                          <p:spTgt spid="52"/>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20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000"/>
                                        <p:tgtEl>
                                          <p:spTgt spid="61"/>
                                        </p:tgtEl>
                                      </p:cBhvr>
                                    </p:animEffect>
                                  </p:childTnLst>
                                </p:cTn>
                              </p:par>
                              <p:par>
                                <p:cTn id="58" presetID="10" presetClass="entr" presetSubtype="0" fill="hold"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2000"/>
                                        <p:tgtEl>
                                          <p:spTgt spid="87"/>
                                        </p:tgtEl>
                                      </p:cBhvr>
                                    </p:animEffect>
                                  </p:childTnLst>
                                </p:cTn>
                              </p:par>
                            </p:childTnLst>
                          </p:cTn>
                        </p:par>
                        <p:par>
                          <p:cTn id="61" fill="hold">
                            <p:stCondLst>
                              <p:cond delay="5000"/>
                            </p:stCondLst>
                            <p:childTnLst>
                              <p:par>
                                <p:cTn id="62" presetID="23" presetClass="entr" presetSubtype="16" fill="hold" nodeType="afterEffect">
                                  <p:stCondLst>
                                    <p:cond delay="0"/>
                                  </p:stCondLst>
                                  <p:childTnLst>
                                    <p:set>
                                      <p:cBhvr>
                                        <p:cTn id="63" dur="1" fill="hold">
                                          <p:stCondLst>
                                            <p:cond delay="0"/>
                                          </p:stCondLst>
                                        </p:cTn>
                                        <p:tgtEl>
                                          <p:spTgt spid="94"/>
                                        </p:tgtEl>
                                        <p:attrNameLst>
                                          <p:attrName>style.visibility</p:attrName>
                                        </p:attrNameLst>
                                      </p:cBhvr>
                                      <p:to>
                                        <p:strVal val="visible"/>
                                      </p:to>
                                    </p:set>
                                    <p:anim calcmode="lin" valueType="num">
                                      <p:cBhvr>
                                        <p:cTn id="64" dur="500" fill="hold"/>
                                        <p:tgtEl>
                                          <p:spTgt spid="94"/>
                                        </p:tgtEl>
                                        <p:attrNameLst>
                                          <p:attrName>ppt_w</p:attrName>
                                        </p:attrNameLst>
                                      </p:cBhvr>
                                      <p:tavLst>
                                        <p:tav tm="0">
                                          <p:val>
                                            <p:fltVal val="0"/>
                                          </p:val>
                                        </p:tav>
                                        <p:tav tm="100000">
                                          <p:val>
                                            <p:strVal val="#ppt_w"/>
                                          </p:val>
                                        </p:tav>
                                      </p:tavLst>
                                    </p:anim>
                                    <p:anim calcmode="lin" valueType="num">
                                      <p:cBhvr>
                                        <p:cTn id="65" dur="500" fill="hold"/>
                                        <p:tgtEl>
                                          <p:spTgt spid="94"/>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0"/>
                                  </p:stCondLst>
                                  <p:childTnLst>
                                    <p:set>
                                      <p:cBhvr>
                                        <p:cTn id="67" dur="1" fill="hold">
                                          <p:stCondLst>
                                            <p:cond delay="0"/>
                                          </p:stCondLst>
                                        </p:cTn>
                                        <p:tgtEl>
                                          <p:spTgt spid="78"/>
                                        </p:tgtEl>
                                        <p:attrNameLst>
                                          <p:attrName>style.visibility</p:attrName>
                                        </p:attrNameLst>
                                      </p:cBhvr>
                                      <p:to>
                                        <p:strVal val="visible"/>
                                      </p:to>
                                    </p:set>
                                    <p:anim calcmode="lin" valueType="num">
                                      <p:cBhvr>
                                        <p:cTn id="68" dur="500" fill="hold"/>
                                        <p:tgtEl>
                                          <p:spTgt spid="78"/>
                                        </p:tgtEl>
                                        <p:attrNameLst>
                                          <p:attrName>ppt_w</p:attrName>
                                        </p:attrNameLst>
                                      </p:cBhvr>
                                      <p:tavLst>
                                        <p:tav tm="0">
                                          <p:val>
                                            <p:fltVal val="0"/>
                                          </p:val>
                                        </p:tav>
                                        <p:tav tm="100000">
                                          <p:val>
                                            <p:strVal val="#ppt_w"/>
                                          </p:val>
                                        </p:tav>
                                      </p:tavLst>
                                    </p:anim>
                                    <p:anim calcmode="lin" valueType="num">
                                      <p:cBhvr>
                                        <p:cTn id="69" dur="500" fill="hold"/>
                                        <p:tgtEl>
                                          <p:spTgt spid="78"/>
                                        </p:tgtEl>
                                        <p:attrNameLst>
                                          <p:attrName>ppt_h</p:attrName>
                                        </p:attrNameLst>
                                      </p:cBhvr>
                                      <p:tavLst>
                                        <p:tav tm="0">
                                          <p:val>
                                            <p:fltVal val="0"/>
                                          </p:val>
                                        </p:tav>
                                        <p:tav tm="100000">
                                          <p:val>
                                            <p:strVal val="#ppt_h"/>
                                          </p:val>
                                        </p:tav>
                                      </p:tavLst>
                                    </p:anim>
                                  </p:childTnLst>
                                </p:cTn>
                              </p:par>
                              <p:par>
                                <p:cTn id="70" presetID="23" presetClass="entr" presetSubtype="16" fill="hold" nodeType="withEffect">
                                  <p:stCondLst>
                                    <p:cond delay="0"/>
                                  </p:stCondLst>
                                  <p:childTnLst>
                                    <p:set>
                                      <p:cBhvr>
                                        <p:cTn id="71" dur="1" fill="hold">
                                          <p:stCondLst>
                                            <p:cond delay="0"/>
                                          </p:stCondLst>
                                        </p:cTn>
                                        <p:tgtEl>
                                          <p:spTgt spid="93"/>
                                        </p:tgtEl>
                                        <p:attrNameLst>
                                          <p:attrName>style.visibility</p:attrName>
                                        </p:attrNameLst>
                                      </p:cBhvr>
                                      <p:to>
                                        <p:strVal val="visible"/>
                                      </p:to>
                                    </p:set>
                                    <p:anim calcmode="lin" valueType="num">
                                      <p:cBhvr>
                                        <p:cTn id="72" dur="500" fill="hold"/>
                                        <p:tgtEl>
                                          <p:spTgt spid="93"/>
                                        </p:tgtEl>
                                        <p:attrNameLst>
                                          <p:attrName>ppt_w</p:attrName>
                                        </p:attrNameLst>
                                      </p:cBhvr>
                                      <p:tavLst>
                                        <p:tav tm="0">
                                          <p:val>
                                            <p:fltVal val="0"/>
                                          </p:val>
                                        </p:tav>
                                        <p:tav tm="100000">
                                          <p:val>
                                            <p:strVal val="#ppt_w"/>
                                          </p:val>
                                        </p:tav>
                                      </p:tavLst>
                                    </p:anim>
                                    <p:anim calcmode="lin" valueType="num">
                                      <p:cBhvr>
                                        <p:cTn id="73" dur="500" fill="hold"/>
                                        <p:tgtEl>
                                          <p:spTgt spid="93"/>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p:cTn id="76" dur="500" fill="hold"/>
                                        <p:tgtEl>
                                          <p:spTgt spid="92"/>
                                        </p:tgtEl>
                                        <p:attrNameLst>
                                          <p:attrName>ppt_w</p:attrName>
                                        </p:attrNameLst>
                                      </p:cBhvr>
                                      <p:tavLst>
                                        <p:tav tm="0">
                                          <p:val>
                                            <p:fltVal val="0"/>
                                          </p:val>
                                        </p:tav>
                                        <p:tav tm="100000">
                                          <p:val>
                                            <p:strVal val="#ppt_w"/>
                                          </p:val>
                                        </p:tav>
                                      </p:tavLst>
                                    </p:anim>
                                    <p:anim calcmode="lin" valueType="num">
                                      <p:cBhvr>
                                        <p:cTn id="77" dur="500" fill="hold"/>
                                        <p:tgtEl>
                                          <p:spTgt spid="92"/>
                                        </p:tgtEl>
                                        <p:attrNameLst>
                                          <p:attrName>ppt_h</p:attrName>
                                        </p:attrNameLst>
                                      </p:cBhvr>
                                      <p:tavLst>
                                        <p:tav tm="0">
                                          <p:val>
                                            <p:fltVal val="0"/>
                                          </p:val>
                                        </p:tav>
                                        <p:tav tm="100000">
                                          <p:val>
                                            <p:strVal val="#ppt_h"/>
                                          </p:val>
                                        </p:tav>
                                      </p:tavLst>
                                    </p:anim>
                                  </p:childTnLst>
                                </p:cTn>
                              </p:par>
                            </p:childTnLst>
                          </p:cTn>
                        </p:par>
                        <p:par>
                          <p:cTn id="78" fill="hold">
                            <p:stCondLst>
                              <p:cond delay="5500"/>
                            </p:stCondLst>
                            <p:childTnLst>
                              <p:par>
                                <p:cTn id="79" presetID="12" presetClass="entr" presetSubtype="4" fill="hold" nodeType="afterEffect">
                                  <p:stCondLst>
                                    <p:cond delay="0"/>
                                  </p:stCondLst>
                                  <p:childTnLst>
                                    <p:set>
                                      <p:cBhvr>
                                        <p:cTn id="80" dur="1" fill="hold">
                                          <p:stCondLst>
                                            <p:cond delay="0"/>
                                          </p:stCondLst>
                                        </p:cTn>
                                        <p:tgtEl>
                                          <p:spTgt spid="104"/>
                                        </p:tgtEl>
                                        <p:attrNameLst>
                                          <p:attrName>style.visibility</p:attrName>
                                        </p:attrNameLst>
                                      </p:cBhvr>
                                      <p:to>
                                        <p:strVal val="visible"/>
                                      </p:to>
                                    </p:set>
                                    <p:animEffect transition="in" filter="slide(fromBottom)">
                                      <p:cBhvr>
                                        <p:cTn id="81" dur="500"/>
                                        <p:tgtEl>
                                          <p:spTgt spid="104"/>
                                        </p:tgtEl>
                                      </p:cBhvr>
                                    </p:animEffect>
                                  </p:childTnLst>
                                </p:cTn>
                              </p:par>
                            </p:childTnLst>
                          </p:cTn>
                        </p:par>
                        <p:par>
                          <p:cTn id="82" fill="hold">
                            <p:stCondLst>
                              <p:cond delay="6000"/>
                            </p:stCondLst>
                            <p:childTnLst>
                              <p:par>
                                <p:cTn id="83" presetID="12" presetClass="entr" presetSubtype="4" fill="hold" nodeType="afterEffect">
                                  <p:stCondLst>
                                    <p:cond delay="0"/>
                                  </p:stCondLst>
                                  <p:childTnLst>
                                    <p:set>
                                      <p:cBhvr>
                                        <p:cTn id="84" dur="1" fill="hold">
                                          <p:stCondLst>
                                            <p:cond delay="0"/>
                                          </p:stCondLst>
                                        </p:cTn>
                                        <p:tgtEl>
                                          <p:spTgt spid="101"/>
                                        </p:tgtEl>
                                        <p:attrNameLst>
                                          <p:attrName>style.visibility</p:attrName>
                                        </p:attrNameLst>
                                      </p:cBhvr>
                                      <p:to>
                                        <p:strVal val="visible"/>
                                      </p:to>
                                    </p:set>
                                    <p:animEffect transition="in" filter="slide(fromBottom)">
                                      <p:cBhvr>
                                        <p:cTn id="85" dur="500"/>
                                        <p:tgtEl>
                                          <p:spTgt spid="101"/>
                                        </p:tgtEl>
                                      </p:cBhvr>
                                    </p:animEffect>
                                  </p:childTnLst>
                                </p:cTn>
                              </p:par>
                            </p:childTnLst>
                          </p:cTn>
                        </p:par>
                        <p:par>
                          <p:cTn id="86" fill="hold">
                            <p:stCondLst>
                              <p:cond delay="6500"/>
                            </p:stCondLst>
                            <p:childTnLst>
                              <p:par>
                                <p:cTn id="87" presetID="12" presetClass="entr" presetSubtype="4" fill="hold" nodeType="afterEffect">
                                  <p:stCondLst>
                                    <p:cond delay="0"/>
                                  </p:stCondLst>
                                  <p:childTnLst>
                                    <p:set>
                                      <p:cBhvr>
                                        <p:cTn id="88" dur="1" fill="hold">
                                          <p:stCondLst>
                                            <p:cond delay="0"/>
                                          </p:stCondLst>
                                        </p:cTn>
                                        <p:tgtEl>
                                          <p:spTgt spid="95"/>
                                        </p:tgtEl>
                                        <p:attrNameLst>
                                          <p:attrName>style.visibility</p:attrName>
                                        </p:attrNameLst>
                                      </p:cBhvr>
                                      <p:to>
                                        <p:strVal val="visible"/>
                                      </p:to>
                                    </p:set>
                                    <p:animEffect transition="in" filter="slide(fromBottom)">
                                      <p:cBhvr>
                                        <p:cTn id="89" dur="500"/>
                                        <p:tgtEl>
                                          <p:spTgt spid="95"/>
                                        </p:tgtEl>
                                      </p:cBhvr>
                                    </p:animEffect>
                                  </p:childTnLst>
                                </p:cTn>
                              </p:par>
                            </p:childTnLst>
                          </p:cTn>
                        </p:par>
                        <p:par>
                          <p:cTn id="90" fill="hold">
                            <p:stCondLst>
                              <p:cond delay="7000"/>
                            </p:stCondLst>
                            <p:childTnLst>
                              <p:par>
                                <p:cTn id="91" presetID="12" presetClass="entr" presetSubtype="4" fill="hold" nodeType="afterEffect">
                                  <p:stCondLst>
                                    <p:cond delay="0"/>
                                  </p:stCondLst>
                                  <p:childTnLst>
                                    <p:set>
                                      <p:cBhvr>
                                        <p:cTn id="92" dur="1" fill="hold">
                                          <p:stCondLst>
                                            <p:cond delay="0"/>
                                          </p:stCondLst>
                                        </p:cTn>
                                        <p:tgtEl>
                                          <p:spTgt spid="98"/>
                                        </p:tgtEl>
                                        <p:attrNameLst>
                                          <p:attrName>style.visibility</p:attrName>
                                        </p:attrNameLst>
                                      </p:cBhvr>
                                      <p:to>
                                        <p:strVal val="visible"/>
                                      </p:to>
                                    </p:set>
                                    <p:animEffect transition="in" filter="slide(fromBottom)">
                                      <p:cBhvr>
                                        <p:cTn id="9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p:bldP spid="47" grpId="0"/>
      <p:bldP spid="48" grpId="0" animBg="1"/>
      <p:bldP spid="49" grpId="0"/>
      <p:bldP spid="50" grpId="0" animBg="1"/>
      <p:bldP spid="51" grpId="0"/>
      <p:bldP spid="78" grpId="0" animBg="1"/>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66"/>
          <p:cNvGrpSpPr/>
          <p:nvPr/>
        </p:nvGrpSpPr>
        <p:grpSpPr bwMode="auto">
          <a:xfrm>
            <a:off x="509456" y="1269822"/>
            <a:ext cx="5936475" cy="4992974"/>
            <a:chOff x="720" y="839"/>
            <a:chExt cx="3740" cy="3146"/>
          </a:xfrm>
          <a:solidFill>
            <a:srgbClr val="E8E8E6"/>
          </a:solidFill>
        </p:grpSpPr>
        <p:sp>
          <p:nvSpPr>
            <p:cNvPr id="41" name="Freeform 67"/>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42" name="Freeform 68"/>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tx1">
                  <a:lumMod val="85000"/>
                  <a:lumOff val="15000"/>
                </a:schemeClr>
              </a:solidFill>
              <a:prstDash val="solid"/>
              <a:round/>
            </a:ln>
          </p:spPr>
          <p:txBody>
            <a:bodyPr/>
            <a:lstStyle/>
            <a:p>
              <a:endParaRPr lang="zh-CN" altLang="en-US" sz="3200"/>
            </a:p>
          </p:txBody>
        </p:sp>
        <p:sp>
          <p:nvSpPr>
            <p:cNvPr id="43" name="Freeform 69"/>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44" name="Freeform 70"/>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tx1">
                  <a:lumMod val="85000"/>
                  <a:lumOff val="15000"/>
                </a:schemeClr>
              </a:solidFill>
              <a:prstDash val="solid"/>
              <a:round/>
            </a:ln>
          </p:spPr>
          <p:txBody>
            <a:bodyPr/>
            <a:lstStyle/>
            <a:p>
              <a:endParaRPr lang="zh-CN" altLang="en-US" sz="3200"/>
            </a:p>
          </p:txBody>
        </p:sp>
        <p:sp>
          <p:nvSpPr>
            <p:cNvPr id="45" name="Freeform 71"/>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46" name="Freeform 72"/>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tx1">
                  <a:lumMod val="85000"/>
                  <a:lumOff val="15000"/>
                </a:schemeClr>
              </a:solidFill>
              <a:prstDash val="solid"/>
              <a:round/>
            </a:ln>
          </p:spPr>
          <p:txBody>
            <a:bodyPr/>
            <a:lstStyle/>
            <a:p>
              <a:endParaRPr lang="zh-CN" altLang="en-US" sz="3200"/>
            </a:p>
          </p:txBody>
        </p:sp>
        <p:sp>
          <p:nvSpPr>
            <p:cNvPr id="47" name="Freeform 73"/>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48" name="Freeform 74"/>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tx1">
                  <a:lumMod val="85000"/>
                  <a:lumOff val="15000"/>
                </a:schemeClr>
              </a:solidFill>
              <a:prstDash val="solid"/>
              <a:round/>
            </a:ln>
          </p:spPr>
          <p:txBody>
            <a:bodyPr/>
            <a:lstStyle/>
            <a:p>
              <a:endParaRPr lang="zh-CN" altLang="en-US" sz="3200"/>
            </a:p>
          </p:txBody>
        </p:sp>
        <p:sp>
          <p:nvSpPr>
            <p:cNvPr id="49" name="Freeform 75"/>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50" name="Freeform 76"/>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tx1">
                  <a:lumMod val="85000"/>
                  <a:lumOff val="15000"/>
                </a:schemeClr>
              </a:solidFill>
              <a:prstDash val="solid"/>
              <a:round/>
            </a:ln>
          </p:spPr>
          <p:txBody>
            <a:bodyPr/>
            <a:lstStyle/>
            <a:p>
              <a:endParaRPr lang="zh-CN" altLang="en-US" sz="3200"/>
            </a:p>
          </p:txBody>
        </p:sp>
        <p:sp>
          <p:nvSpPr>
            <p:cNvPr id="51" name="Freeform 77"/>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52" name="Freeform 78"/>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tx1">
                  <a:lumMod val="85000"/>
                  <a:lumOff val="15000"/>
                </a:schemeClr>
              </a:solidFill>
              <a:prstDash val="solid"/>
              <a:round/>
            </a:ln>
          </p:spPr>
          <p:txBody>
            <a:bodyPr/>
            <a:lstStyle/>
            <a:p>
              <a:endParaRPr lang="zh-CN" altLang="en-US" sz="3200"/>
            </a:p>
          </p:txBody>
        </p:sp>
        <p:sp>
          <p:nvSpPr>
            <p:cNvPr id="53" name="Freeform 79"/>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54" name="Freeform 80"/>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tx1">
                  <a:lumMod val="85000"/>
                  <a:lumOff val="15000"/>
                </a:schemeClr>
              </a:solidFill>
              <a:prstDash val="solid"/>
              <a:round/>
            </a:ln>
          </p:spPr>
          <p:txBody>
            <a:bodyPr/>
            <a:lstStyle/>
            <a:p>
              <a:endParaRPr lang="zh-CN" altLang="en-US" sz="3200"/>
            </a:p>
          </p:txBody>
        </p:sp>
        <p:sp>
          <p:nvSpPr>
            <p:cNvPr id="55" name="Freeform 81"/>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56" name="Freeform 82"/>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tx1">
                  <a:lumMod val="85000"/>
                  <a:lumOff val="15000"/>
                </a:schemeClr>
              </a:solidFill>
              <a:prstDash val="solid"/>
              <a:round/>
            </a:ln>
          </p:spPr>
          <p:txBody>
            <a:bodyPr/>
            <a:lstStyle/>
            <a:p>
              <a:endParaRPr lang="zh-CN" altLang="en-US" sz="3200"/>
            </a:p>
          </p:txBody>
        </p:sp>
        <p:sp>
          <p:nvSpPr>
            <p:cNvPr id="57" name="Freeform 83"/>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58" name="Freeform 84"/>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tx1">
                  <a:lumMod val="85000"/>
                  <a:lumOff val="15000"/>
                </a:schemeClr>
              </a:solidFill>
              <a:prstDash val="solid"/>
              <a:round/>
            </a:ln>
          </p:spPr>
          <p:txBody>
            <a:bodyPr/>
            <a:lstStyle/>
            <a:p>
              <a:endParaRPr lang="zh-CN" altLang="en-US" sz="3200"/>
            </a:p>
          </p:txBody>
        </p:sp>
        <p:sp>
          <p:nvSpPr>
            <p:cNvPr id="59" name="Freeform 85"/>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60" name="Freeform 86"/>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tx1">
                  <a:lumMod val="85000"/>
                  <a:lumOff val="15000"/>
                </a:schemeClr>
              </a:solidFill>
              <a:prstDash val="solid"/>
              <a:round/>
            </a:ln>
          </p:spPr>
          <p:txBody>
            <a:bodyPr/>
            <a:lstStyle/>
            <a:p>
              <a:endParaRPr lang="zh-CN" altLang="en-US" sz="3200"/>
            </a:p>
          </p:txBody>
        </p:sp>
        <p:sp>
          <p:nvSpPr>
            <p:cNvPr id="61" name="Freeform 87"/>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62" name="Freeform 88"/>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tx1">
                  <a:lumMod val="85000"/>
                  <a:lumOff val="15000"/>
                </a:schemeClr>
              </a:solidFill>
              <a:prstDash val="solid"/>
              <a:round/>
            </a:ln>
          </p:spPr>
          <p:txBody>
            <a:bodyPr/>
            <a:lstStyle/>
            <a:p>
              <a:endParaRPr lang="zh-CN" altLang="en-US" sz="3200"/>
            </a:p>
          </p:txBody>
        </p:sp>
        <p:sp>
          <p:nvSpPr>
            <p:cNvPr id="63" name="Freeform 89"/>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64" name="Freeform 90"/>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tx1">
                  <a:lumMod val="85000"/>
                  <a:lumOff val="15000"/>
                </a:schemeClr>
              </a:solidFill>
              <a:prstDash val="solid"/>
              <a:round/>
            </a:ln>
          </p:spPr>
          <p:txBody>
            <a:bodyPr/>
            <a:lstStyle/>
            <a:p>
              <a:endParaRPr lang="zh-CN" altLang="en-US" sz="3200"/>
            </a:p>
          </p:txBody>
        </p:sp>
        <p:sp>
          <p:nvSpPr>
            <p:cNvPr id="65" name="Freeform 91"/>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66" name="Freeform 92"/>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tx1">
                  <a:lumMod val="85000"/>
                  <a:lumOff val="15000"/>
                </a:schemeClr>
              </a:solidFill>
              <a:prstDash val="solid"/>
              <a:round/>
            </a:ln>
          </p:spPr>
          <p:txBody>
            <a:bodyPr/>
            <a:lstStyle/>
            <a:p>
              <a:endParaRPr lang="zh-CN" altLang="en-US" sz="3200"/>
            </a:p>
          </p:txBody>
        </p:sp>
        <p:sp>
          <p:nvSpPr>
            <p:cNvPr id="81" name="Freeform 93"/>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83" name="Freeform 94"/>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tx1">
                  <a:lumMod val="85000"/>
                  <a:lumOff val="15000"/>
                </a:schemeClr>
              </a:solidFill>
              <a:prstDash val="solid"/>
              <a:round/>
            </a:ln>
          </p:spPr>
          <p:txBody>
            <a:bodyPr/>
            <a:lstStyle/>
            <a:p>
              <a:endParaRPr lang="zh-CN" altLang="en-US" sz="3200"/>
            </a:p>
          </p:txBody>
        </p:sp>
        <p:sp>
          <p:nvSpPr>
            <p:cNvPr id="85" name="Freeform 95"/>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87" name="Freeform 96"/>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tx1">
                  <a:lumMod val="85000"/>
                  <a:lumOff val="15000"/>
                </a:schemeClr>
              </a:solidFill>
              <a:prstDash val="solid"/>
              <a:round/>
            </a:ln>
          </p:spPr>
          <p:txBody>
            <a:bodyPr/>
            <a:lstStyle/>
            <a:p>
              <a:endParaRPr lang="zh-CN" altLang="en-US" sz="3200"/>
            </a:p>
          </p:txBody>
        </p:sp>
        <p:sp>
          <p:nvSpPr>
            <p:cNvPr id="89" name="Freeform 97"/>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90" name="Freeform 98"/>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tx1">
                  <a:lumMod val="85000"/>
                  <a:lumOff val="15000"/>
                </a:schemeClr>
              </a:solidFill>
              <a:prstDash val="solid"/>
              <a:round/>
            </a:ln>
          </p:spPr>
          <p:txBody>
            <a:bodyPr/>
            <a:lstStyle/>
            <a:p>
              <a:endParaRPr lang="zh-CN" altLang="en-US" sz="3200"/>
            </a:p>
          </p:txBody>
        </p:sp>
        <p:sp>
          <p:nvSpPr>
            <p:cNvPr id="91" name="Freeform 99"/>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92" name="Freeform 100"/>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tx1">
                  <a:lumMod val="85000"/>
                  <a:lumOff val="15000"/>
                </a:schemeClr>
              </a:solidFill>
              <a:prstDash val="solid"/>
              <a:round/>
            </a:ln>
          </p:spPr>
          <p:txBody>
            <a:bodyPr/>
            <a:lstStyle/>
            <a:p>
              <a:endParaRPr lang="zh-CN" altLang="en-US" sz="3200"/>
            </a:p>
          </p:txBody>
        </p:sp>
        <p:sp>
          <p:nvSpPr>
            <p:cNvPr id="99" name="Freeform 101"/>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12" name="Freeform 102"/>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tx1">
                  <a:lumMod val="85000"/>
                  <a:lumOff val="15000"/>
                </a:schemeClr>
              </a:solidFill>
              <a:prstDash val="solid"/>
              <a:round/>
            </a:ln>
          </p:spPr>
          <p:txBody>
            <a:bodyPr/>
            <a:lstStyle/>
            <a:p>
              <a:endParaRPr lang="zh-CN" altLang="en-US" sz="3200"/>
            </a:p>
          </p:txBody>
        </p:sp>
        <p:sp>
          <p:nvSpPr>
            <p:cNvPr id="113" name="Freeform 103"/>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14" name="Freeform 104"/>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tx1">
                  <a:lumMod val="85000"/>
                  <a:lumOff val="15000"/>
                </a:schemeClr>
              </a:solidFill>
              <a:prstDash val="solid"/>
              <a:round/>
            </a:ln>
          </p:spPr>
          <p:txBody>
            <a:bodyPr/>
            <a:lstStyle/>
            <a:p>
              <a:endParaRPr lang="zh-CN" altLang="en-US" sz="3200"/>
            </a:p>
          </p:txBody>
        </p:sp>
        <p:sp>
          <p:nvSpPr>
            <p:cNvPr id="115" name="Freeform 105"/>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16" name="Freeform 106"/>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tx1">
                  <a:lumMod val="85000"/>
                  <a:lumOff val="15000"/>
                </a:schemeClr>
              </a:solidFill>
              <a:prstDash val="solid"/>
              <a:round/>
            </a:ln>
          </p:spPr>
          <p:txBody>
            <a:bodyPr/>
            <a:lstStyle/>
            <a:p>
              <a:endParaRPr lang="zh-CN" altLang="en-US" sz="3200"/>
            </a:p>
          </p:txBody>
        </p:sp>
        <p:sp>
          <p:nvSpPr>
            <p:cNvPr id="117" name="Freeform 107"/>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18" name="Freeform 108"/>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tx1">
                  <a:lumMod val="85000"/>
                  <a:lumOff val="15000"/>
                </a:schemeClr>
              </a:solidFill>
              <a:prstDash val="solid"/>
              <a:round/>
            </a:ln>
          </p:spPr>
          <p:txBody>
            <a:bodyPr/>
            <a:lstStyle/>
            <a:p>
              <a:endParaRPr lang="zh-CN" altLang="en-US" sz="3200"/>
            </a:p>
          </p:txBody>
        </p:sp>
        <p:sp>
          <p:nvSpPr>
            <p:cNvPr id="119" name="Freeform 109"/>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20" name="Freeform 110"/>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tx1">
                  <a:lumMod val="85000"/>
                  <a:lumOff val="15000"/>
                </a:schemeClr>
              </a:solidFill>
              <a:prstDash val="solid"/>
              <a:round/>
            </a:ln>
          </p:spPr>
          <p:txBody>
            <a:bodyPr/>
            <a:lstStyle/>
            <a:p>
              <a:endParaRPr lang="zh-CN" altLang="en-US" sz="3200"/>
            </a:p>
          </p:txBody>
        </p:sp>
        <p:sp>
          <p:nvSpPr>
            <p:cNvPr id="121" name="Freeform 111"/>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22" name="Freeform 112"/>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tx1">
                  <a:lumMod val="85000"/>
                  <a:lumOff val="15000"/>
                </a:schemeClr>
              </a:solidFill>
              <a:prstDash val="solid"/>
              <a:round/>
            </a:ln>
          </p:spPr>
          <p:txBody>
            <a:bodyPr/>
            <a:lstStyle/>
            <a:p>
              <a:endParaRPr lang="zh-CN" altLang="en-US" sz="3200"/>
            </a:p>
          </p:txBody>
        </p:sp>
        <p:sp>
          <p:nvSpPr>
            <p:cNvPr id="123" name="Freeform 113"/>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24" name="Freeform 114"/>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tx1">
                  <a:lumMod val="85000"/>
                  <a:lumOff val="15000"/>
                </a:schemeClr>
              </a:solidFill>
              <a:prstDash val="solid"/>
              <a:round/>
            </a:ln>
          </p:spPr>
          <p:txBody>
            <a:bodyPr/>
            <a:lstStyle/>
            <a:p>
              <a:endParaRPr lang="zh-CN" altLang="en-US" sz="3200"/>
            </a:p>
          </p:txBody>
        </p:sp>
        <p:sp>
          <p:nvSpPr>
            <p:cNvPr id="125" name="Freeform 115"/>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26" name="Freeform 116"/>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tx1">
                  <a:lumMod val="85000"/>
                  <a:lumOff val="15000"/>
                </a:schemeClr>
              </a:solidFill>
              <a:prstDash val="solid"/>
              <a:round/>
            </a:ln>
          </p:spPr>
          <p:txBody>
            <a:bodyPr/>
            <a:lstStyle/>
            <a:p>
              <a:endParaRPr lang="zh-CN" altLang="en-US" sz="3200"/>
            </a:p>
          </p:txBody>
        </p:sp>
        <p:sp>
          <p:nvSpPr>
            <p:cNvPr id="127" name="Freeform 117"/>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28" name="Freeform 118"/>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solidFill>
              <a:schemeClr val="bg2"/>
            </a:solidFill>
            <a:ln w="6350">
              <a:solidFill>
                <a:schemeClr val="tx1">
                  <a:lumMod val="85000"/>
                  <a:lumOff val="15000"/>
                </a:schemeClr>
              </a:solidFill>
              <a:prstDash val="solid"/>
              <a:round/>
            </a:ln>
          </p:spPr>
          <p:txBody>
            <a:bodyPr/>
            <a:lstStyle/>
            <a:p>
              <a:endParaRPr lang="zh-CN" altLang="en-US" sz="3200"/>
            </a:p>
          </p:txBody>
        </p:sp>
        <p:sp>
          <p:nvSpPr>
            <p:cNvPr id="129" name="Freeform 119"/>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30" name="Freeform 120"/>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tx1">
                  <a:lumMod val="85000"/>
                  <a:lumOff val="15000"/>
                </a:schemeClr>
              </a:solidFill>
              <a:prstDash val="solid"/>
              <a:round/>
            </a:ln>
          </p:spPr>
          <p:txBody>
            <a:bodyPr/>
            <a:lstStyle/>
            <a:p>
              <a:endParaRPr lang="zh-CN" altLang="en-US" sz="3200"/>
            </a:p>
          </p:txBody>
        </p:sp>
        <p:sp>
          <p:nvSpPr>
            <p:cNvPr id="131" name="Freeform 121"/>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32" name="Freeform 122"/>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tx1">
                  <a:lumMod val="85000"/>
                  <a:lumOff val="15000"/>
                </a:schemeClr>
              </a:solidFill>
              <a:prstDash val="solid"/>
              <a:round/>
            </a:ln>
          </p:spPr>
          <p:txBody>
            <a:bodyPr/>
            <a:lstStyle/>
            <a:p>
              <a:endParaRPr lang="zh-CN" altLang="en-US" sz="3200"/>
            </a:p>
          </p:txBody>
        </p:sp>
        <p:sp>
          <p:nvSpPr>
            <p:cNvPr id="133" name="Freeform 123"/>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34" name="Freeform 124"/>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tx1">
                  <a:lumMod val="85000"/>
                  <a:lumOff val="15000"/>
                </a:schemeClr>
              </a:solidFill>
              <a:prstDash val="solid"/>
              <a:round/>
            </a:ln>
          </p:spPr>
          <p:txBody>
            <a:bodyPr/>
            <a:lstStyle/>
            <a:p>
              <a:endParaRPr lang="zh-CN" altLang="en-US" sz="3200"/>
            </a:p>
          </p:txBody>
        </p:sp>
        <p:sp>
          <p:nvSpPr>
            <p:cNvPr id="135" name="Freeform 125"/>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tx1">
                  <a:lumMod val="85000"/>
                  <a:lumOff val="15000"/>
                </a:schemeClr>
              </a:solidFill>
              <a:prstDash val="solid"/>
              <a:round/>
            </a:ln>
          </p:spPr>
          <p:txBody>
            <a:bodyPr/>
            <a:lstStyle/>
            <a:p>
              <a:endParaRPr lang="zh-CN" altLang="en-US" sz="3200"/>
            </a:p>
          </p:txBody>
        </p:sp>
        <p:sp>
          <p:nvSpPr>
            <p:cNvPr id="136" name="Freeform 126"/>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tx1">
                  <a:lumMod val="85000"/>
                  <a:lumOff val="15000"/>
                </a:schemeClr>
              </a:solidFill>
              <a:prstDash val="solid"/>
              <a:round/>
            </a:ln>
          </p:spPr>
          <p:txBody>
            <a:bodyPr/>
            <a:lstStyle/>
            <a:p>
              <a:endParaRPr lang="zh-CN" altLang="en-US" sz="3200"/>
            </a:p>
          </p:txBody>
        </p:sp>
        <p:sp>
          <p:nvSpPr>
            <p:cNvPr id="137" name="Freeform 127"/>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tx1">
                  <a:lumMod val="85000"/>
                  <a:lumOff val="15000"/>
                </a:schemeClr>
              </a:solidFill>
              <a:prstDash val="solid"/>
              <a:round/>
            </a:ln>
          </p:spPr>
          <p:txBody>
            <a:bodyPr/>
            <a:lstStyle/>
            <a:p>
              <a:endParaRPr lang="zh-CN" altLang="en-US" sz="3200"/>
            </a:p>
          </p:txBody>
        </p:sp>
        <p:sp>
          <p:nvSpPr>
            <p:cNvPr id="138" name="Freeform 128"/>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tx1">
                  <a:lumMod val="85000"/>
                  <a:lumOff val="15000"/>
                </a:schemeClr>
              </a:solidFill>
              <a:prstDash val="solid"/>
              <a:round/>
            </a:ln>
          </p:spPr>
          <p:txBody>
            <a:bodyPr/>
            <a:lstStyle/>
            <a:p>
              <a:endParaRPr lang="zh-CN" altLang="en-US" sz="3200"/>
            </a:p>
          </p:txBody>
        </p:sp>
      </p:grpSp>
      <p:sp>
        <p:nvSpPr>
          <p:cNvPr id="139" name="Freeform 78"/>
          <p:cNvSpPr/>
          <p:nvPr/>
        </p:nvSpPr>
        <p:spPr bwMode="gray">
          <a:xfrm>
            <a:off x="4446412" y="5205796"/>
            <a:ext cx="895233" cy="761802"/>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chemeClr val="accent4"/>
          </a:solidFill>
          <a:ln w="6350">
            <a:solidFill>
              <a:schemeClr val="tx1">
                <a:lumMod val="85000"/>
                <a:lumOff val="15000"/>
              </a:schemeClr>
            </a:solidFill>
            <a:prstDash val="solid"/>
            <a:round/>
          </a:ln>
        </p:spPr>
        <p:txBody>
          <a:bodyPr lIns="91436" tIns="45717" rIns="91436" bIns="45717"/>
          <a:lstStyle/>
          <a:p>
            <a:endParaRPr lang="zh-CN" altLang="en-US" sz="3200"/>
          </a:p>
        </p:txBody>
      </p:sp>
      <p:sp>
        <p:nvSpPr>
          <p:cNvPr id="140" name="Freeform 92"/>
          <p:cNvSpPr/>
          <p:nvPr/>
        </p:nvSpPr>
        <p:spPr bwMode="gray">
          <a:xfrm>
            <a:off x="4863871" y="3440957"/>
            <a:ext cx="782536" cy="525326"/>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chemeClr val="accent2"/>
          </a:solidFill>
          <a:ln w="6350">
            <a:solidFill>
              <a:schemeClr val="tx1">
                <a:lumMod val="85000"/>
                <a:lumOff val="15000"/>
              </a:schemeClr>
            </a:solidFill>
            <a:prstDash val="solid"/>
            <a:round/>
          </a:ln>
        </p:spPr>
        <p:txBody>
          <a:bodyPr lIns="91436" tIns="45717" rIns="91436" bIns="45717"/>
          <a:lstStyle/>
          <a:p>
            <a:endParaRPr lang="zh-CN" altLang="en-US" sz="3200"/>
          </a:p>
        </p:txBody>
      </p:sp>
      <p:sp>
        <p:nvSpPr>
          <p:cNvPr id="141" name="Freeform 100"/>
          <p:cNvSpPr/>
          <p:nvPr/>
        </p:nvSpPr>
        <p:spPr bwMode="gray">
          <a:xfrm>
            <a:off x="5168631" y="2634718"/>
            <a:ext cx="682536" cy="680861"/>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accent1"/>
          </a:solidFill>
          <a:ln w="6350">
            <a:solidFill>
              <a:schemeClr val="tx1">
                <a:lumMod val="85000"/>
                <a:lumOff val="15000"/>
              </a:schemeClr>
            </a:solidFill>
            <a:prstDash val="solid"/>
            <a:round/>
          </a:ln>
        </p:spPr>
        <p:txBody>
          <a:bodyPr lIns="91436" tIns="45717" rIns="91436" bIns="45717"/>
          <a:lstStyle/>
          <a:p>
            <a:endParaRPr lang="zh-CN" altLang="en-US" sz="3200"/>
          </a:p>
        </p:txBody>
      </p:sp>
      <p:cxnSp>
        <p:nvCxnSpPr>
          <p:cNvPr id="142" name="直接连接符 93"/>
          <p:cNvCxnSpPr/>
          <p:nvPr/>
        </p:nvCxnSpPr>
        <p:spPr>
          <a:xfrm>
            <a:off x="5768966" y="3062440"/>
            <a:ext cx="252380" cy="24837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94"/>
          <p:cNvCxnSpPr/>
          <p:nvPr/>
        </p:nvCxnSpPr>
        <p:spPr>
          <a:xfrm>
            <a:off x="6021346" y="3310816"/>
            <a:ext cx="225135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95"/>
          <p:cNvCxnSpPr/>
          <p:nvPr/>
        </p:nvCxnSpPr>
        <p:spPr>
          <a:xfrm>
            <a:off x="5555538" y="3571811"/>
            <a:ext cx="252380" cy="24837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96"/>
          <p:cNvCxnSpPr/>
          <p:nvPr/>
        </p:nvCxnSpPr>
        <p:spPr>
          <a:xfrm>
            <a:off x="5807921" y="3820189"/>
            <a:ext cx="246478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97"/>
          <p:cNvCxnSpPr/>
          <p:nvPr/>
        </p:nvCxnSpPr>
        <p:spPr>
          <a:xfrm flipV="1">
            <a:off x="5181840" y="4483675"/>
            <a:ext cx="839505" cy="2657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98"/>
          <p:cNvCxnSpPr/>
          <p:nvPr/>
        </p:nvCxnSpPr>
        <p:spPr>
          <a:xfrm>
            <a:off x="6021346" y="4483673"/>
            <a:ext cx="225135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99"/>
          <p:cNvCxnSpPr/>
          <p:nvPr/>
        </p:nvCxnSpPr>
        <p:spPr>
          <a:xfrm>
            <a:off x="5046409" y="5635106"/>
            <a:ext cx="252380" cy="24837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00"/>
          <p:cNvCxnSpPr/>
          <p:nvPr/>
        </p:nvCxnSpPr>
        <p:spPr>
          <a:xfrm>
            <a:off x="5298790" y="5883483"/>
            <a:ext cx="286067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0" name="矩形 101"/>
          <p:cNvSpPr/>
          <p:nvPr/>
        </p:nvSpPr>
        <p:spPr>
          <a:xfrm>
            <a:off x="6703246" y="2830488"/>
            <a:ext cx="1617742" cy="379457"/>
          </a:xfrm>
          <a:prstGeom prst="rect">
            <a:avLst/>
          </a:prstGeom>
        </p:spPr>
        <p:txBody>
          <a:bodyPr wrap="none" lIns="91436" tIns="45717" rIns="91436" bIns="45717">
            <a:spAutoFit/>
          </a:bodyPr>
          <a:lstStyle/>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点击添加文本</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1" name="矩形 102"/>
          <p:cNvSpPr/>
          <p:nvPr/>
        </p:nvSpPr>
        <p:spPr>
          <a:xfrm>
            <a:off x="6703246" y="3406044"/>
            <a:ext cx="1617742" cy="379457"/>
          </a:xfrm>
          <a:prstGeom prst="rect">
            <a:avLst/>
          </a:prstGeom>
        </p:spPr>
        <p:txBody>
          <a:bodyPr wrap="none" lIns="91436" tIns="45717" rIns="91436" bIns="45717">
            <a:spAutoFit/>
          </a:bodyPr>
          <a:lstStyle/>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点击添加文本</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2" name="矩形 103"/>
          <p:cNvSpPr/>
          <p:nvPr/>
        </p:nvSpPr>
        <p:spPr>
          <a:xfrm>
            <a:off x="6703246" y="4071311"/>
            <a:ext cx="1617742" cy="379457"/>
          </a:xfrm>
          <a:prstGeom prst="rect">
            <a:avLst/>
          </a:prstGeom>
        </p:spPr>
        <p:txBody>
          <a:bodyPr wrap="none" lIns="91436" tIns="45717" rIns="91436" bIns="45717">
            <a:spAutoFit/>
          </a:bodyPr>
          <a:lstStyle/>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点击添加文本</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3" name="矩形 104"/>
          <p:cNvSpPr/>
          <p:nvPr/>
        </p:nvSpPr>
        <p:spPr>
          <a:xfrm>
            <a:off x="6657987" y="5400934"/>
            <a:ext cx="1617742" cy="379457"/>
          </a:xfrm>
          <a:prstGeom prst="rect">
            <a:avLst/>
          </a:prstGeom>
        </p:spPr>
        <p:txBody>
          <a:bodyPr wrap="none" lIns="91436" tIns="45717" rIns="91436" bIns="45717">
            <a:spAutoFit/>
          </a:bodyPr>
          <a:lstStyle/>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点击添加文本</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4" name="矩形标注 105"/>
          <p:cNvSpPr/>
          <p:nvPr/>
        </p:nvSpPr>
        <p:spPr>
          <a:xfrm>
            <a:off x="8808815" y="2252233"/>
            <a:ext cx="2899425" cy="3897459"/>
          </a:xfrm>
          <a:prstGeom prst="wedgeRectCallout">
            <a:avLst>
              <a:gd name="adj1" fmla="val -72333"/>
              <a:gd name="adj2" fmla="val 197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200"/>
          </a:p>
        </p:txBody>
      </p:sp>
      <p:sp>
        <p:nvSpPr>
          <p:cNvPr id="155" name="TextBox 154"/>
          <p:cNvSpPr txBox="1"/>
          <p:nvPr/>
        </p:nvSpPr>
        <p:spPr>
          <a:xfrm>
            <a:off x="8825544" y="2455450"/>
            <a:ext cx="2755428" cy="2878218"/>
          </a:xfrm>
          <a:prstGeom prst="rect">
            <a:avLst/>
          </a:prstGeom>
          <a:noFill/>
        </p:spPr>
        <p:txBody>
          <a:bodyPr wrap="square" lIns="91436" tIns="45717" rIns="91436" bIns="45717" rtlCol="0">
            <a:spAutoFit/>
          </a:bodyPr>
          <a:lstStyle/>
          <a:p>
            <a:pPr>
              <a:lnSpc>
                <a:spcPct val="114000"/>
              </a:lnSpc>
            </a:pPr>
            <a:r>
              <a:rPr lang="zh-CN" altLang="en-US" sz="1600" dirty="0">
                <a:solidFill>
                  <a:schemeClr val="bg1"/>
                </a:solidFill>
                <a:latin typeface="微软雅黑" panose="020B0503020204020204" pitchFamily="34" charset="-122"/>
                <a:ea typeface="微软雅黑" panose="020B0503020204020204" pitchFamily="34" charset="-122"/>
              </a:rPr>
              <a:t>此处输入您的文本请在此处输入您的文本此处输入您的文本此处输入您的文本此处输入您的文本请在此处输入您的文本此处输入您的文本此处输入您的文本</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14000"/>
              </a:lnSpc>
            </a:pPr>
            <a:r>
              <a:rPr lang="zh-CN" altLang="en-US" sz="1600" dirty="0">
                <a:solidFill>
                  <a:schemeClr val="bg1"/>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14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56" name="Freeform 118"/>
          <p:cNvSpPr/>
          <p:nvPr/>
        </p:nvSpPr>
        <p:spPr bwMode="gray">
          <a:xfrm>
            <a:off x="4819909" y="4546309"/>
            <a:ext cx="565077" cy="779260"/>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solidFill>
            <a:schemeClr val="accent3"/>
          </a:solidFill>
          <a:ln w="6350">
            <a:solidFill>
              <a:schemeClr val="tx1">
                <a:lumMod val="85000"/>
                <a:lumOff val="15000"/>
              </a:schemeClr>
            </a:solidFill>
            <a:prstDash val="solid"/>
            <a:round/>
          </a:ln>
        </p:spPr>
        <p:txBody>
          <a:bodyPr/>
          <a:lstStyle/>
          <a:p>
            <a:endParaRPr lang="zh-CN" altLang="en-US" sz="3200"/>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10" presetClass="entr" presetSubtype="0" fill="hold" grpId="0" nodeType="withEffect">
                                  <p:stCondLst>
                                    <p:cond delay="1300"/>
                                  </p:stCondLst>
                                  <p:childTnLst>
                                    <p:set>
                                      <p:cBhvr>
                                        <p:cTn id="13" dur="1" fill="hold">
                                          <p:stCondLst>
                                            <p:cond delay="0"/>
                                          </p:stCondLst>
                                        </p:cTn>
                                        <p:tgtEl>
                                          <p:spTgt spid="141"/>
                                        </p:tgtEl>
                                        <p:attrNameLst>
                                          <p:attrName>style.visibility</p:attrName>
                                        </p:attrNameLst>
                                      </p:cBhvr>
                                      <p:to>
                                        <p:strVal val="visible"/>
                                      </p:to>
                                    </p:set>
                                    <p:animEffect transition="in" filter="fade">
                                      <p:cBhvr>
                                        <p:cTn id="14" dur="500"/>
                                        <p:tgtEl>
                                          <p:spTgt spid="141"/>
                                        </p:tgtEl>
                                      </p:cBhvr>
                                    </p:animEffect>
                                  </p:childTnLst>
                                </p:cTn>
                              </p:par>
                              <p:par>
                                <p:cTn id="15" presetID="10" presetClass="entr" presetSubtype="0" fill="hold" grpId="0" nodeType="withEffect">
                                  <p:stCondLst>
                                    <p:cond delay="150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500"/>
                                        <p:tgtEl>
                                          <p:spTgt spid="139"/>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156"/>
                                        </p:tgtEl>
                                        <p:attrNameLst>
                                          <p:attrName>style.visibility</p:attrName>
                                        </p:attrNameLst>
                                      </p:cBhvr>
                                      <p:to>
                                        <p:strVal val="visible"/>
                                      </p:to>
                                    </p:set>
                                    <p:animEffect transition="in" filter="fade">
                                      <p:cBhvr>
                                        <p:cTn id="20" dur="500"/>
                                        <p:tgtEl>
                                          <p:spTgt spid="1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fade">
                                      <p:cBhvr>
                                        <p:cTn id="24" dur="500"/>
                                        <p:tgtEl>
                                          <p:spTgt spid="142"/>
                                        </p:tgtEl>
                                      </p:cBhvr>
                                    </p:animEffect>
                                  </p:childTnLst>
                                </p:cTn>
                              </p:par>
                              <p:par>
                                <p:cTn id="25" presetID="10" presetClass="entr" presetSubtype="0" fill="hold" nodeType="withEffect">
                                  <p:stCondLst>
                                    <p:cond delay="0"/>
                                  </p:stCondLst>
                                  <p:childTnLst>
                                    <p:set>
                                      <p:cBhvr>
                                        <p:cTn id="26" dur="1" fill="hold">
                                          <p:stCondLst>
                                            <p:cond delay="0"/>
                                          </p:stCondLst>
                                        </p:cTn>
                                        <p:tgtEl>
                                          <p:spTgt spid="143"/>
                                        </p:tgtEl>
                                        <p:attrNameLst>
                                          <p:attrName>style.visibility</p:attrName>
                                        </p:attrNameLst>
                                      </p:cBhvr>
                                      <p:to>
                                        <p:strVal val="visible"/>
                                      </p:to>
                                    </p:set>
                                    <p:animEffect transition="in" filter="fade">
                                      <p:cBhvr>
                                        <p:cTn id="27" dur="500"/>
                                        <p:tgtEl>
                                          <p:spTgt spid="143"/>
                                        </p:tgtEl>
                                      </p:cBhvr>
                                    </p:animEffect>
                                  </p:childTnLst>
                                </p:cTn>
                              </p:par>
                              <p:par>
                                <p:cTn id="28" presetID="10" presetClass="entr" presetSubtype="0" fill="hold" nodeType="withEffect">
                                  <p:stCondLst>
                                    <p:cond delay="0"/>
                                  </p:stCondLst>
                                  <p:childTnLst>
                                    <p:set>
                                      <p:cBhvr>
                                        <p:cTn id="29" dur="1" fill="hold">
                                          <p:stCondLst>
                                            <p:cond delay="0"/>
                                          </p:stCondLst>
                                        </p:cTn>
                                        <p:tgtEl>
                                          <p:spTgt spid="144"/>
                                        </p:tgtEl>
                                        <p:attrNameLst>
                                          <p:attrName>style.visibility</p:attrName>
                                        </p:attrNameLst>
                                      </p:cBhvr>
                                      <p:to>
                                        <p:strVal val="visible"/>
                                      </p:to>
                                    </p:set>
                                    <p:animEffect transition="in" filter="fade">
                                      <p:cBhvr>
                                        <p:cTn id="30" dur="500"/>
                                        <p:tgtEl>
                                          <p:spTgt spid="144"/>
                                        </p:tgtEl>
                                      </p:cBhvr>
                                    </p:animEffect>
                                  </p:childTnLst>
                                </p:cTn>
                              </p:par>
                              <p:par>
                                <p:cTn id="31" presetID="10" presetClass="entr" presetSubtype="0" fill="hold" nodeType="withEffect">
                                  <p:stCondLst>
                                    <p:cond delay="0"/>
                                  </p:stCondLst>
                                  <p:childTnLst>
                                    <p:set>
                                      <p:cBhvr>
                                        <p:cTn id="32" dur="1" fill="hold">
                                          <p:stCondLst>
                                            <p:cond delay="0"/>
                                          </p:stCondLst>
                                        </p:cTn>
                                        <p:tgtEl>
                                          <p:spTgt spid="145"/>
                                        </p:tgtEl>
                                        <p:attrNameLst>
                                          <p:attrName>style.visibility</p:attrName>
                                        </p:attrNameLst>
                                      </p:cBhvr>
                                      <p:to>
                                        <p:strVal val="visible"/>
                                      </p:to>
                                    </p:set>
                                    <p:animEffect transition="in" filter="fade">
                                      <p:cBhvr>
                                        <p:cTn id="33" dur="500"/>
                                        <p:tgtEl>
                                          <p:spTgt spid="145"/>
                                        </p:tgtEl>
                                      </p:cBhvr>
                                    </p:animEffect>
                                  </p:childTnLst>
                                </p:cTn>
                              </p:par>
                              <p:par>
                                <p:cTn id="34" presetID="10" presetClass="entr" presetSubtype="0" fill="hold" nodeType="withEffect">
                                  <p:stCondLst>
                                    <p:cond delay="0"/>
                                  </p:stCondLst>
                                  <p:childTnLst>
                                    <p:set>
                                      <p:cBhvr>
                                        <p:cTn id="35" dur="1" fill="hold">
                                          <p:stCondLst>
                                            <p:cond delay="0"/>
                                          </p:stCondLst>
                                        </p:cTn>
                                        <p:tgtEl>
                                          <p:spTgt spid="146"/>
                                        </p:tgtEl>
                                        <p:attrNameLst>
                                          <p:attrName>style.visibility</p:attrName>
                                        </p:attrNameLst>
                                      </p:cBhvr>
                                      <p:to>
                                        <p:strVal val="visible"/>
                                      </p:to>
                                    </p:set>
                                    <p:animEffect transition="in" filter="fade">
                                      <p:cBhvr>
                                        <p:cTn id="36" dur="500"/>
                                        <p:tgtEl>
                                          <p:spTgt spid="146"/>
                                        </p:tgtEl>
                                      </p:cBhvr>
                                    </p:animEffect>
                                  </p:childTnLst>
                                </p:cTn>
                              </p:par>
                              <p:par>
                                <p:cTn id="37" presetID="10" presetClass="entr" presetSubtype="0" fill="hold" nodeType="withEffect">
                                  <p:stCondLst>
                                    <p:cond delay="0"/>
                                  </p:stCondLst>
                                  <p:childTnLst>
                                    <p:set>
                                      <p:cBhvr>
                                        <p:cTn id="38" dur="1" fill="hold">
                                          <p:stCondLst>
                                            <p:cond delay="0"/>
                                          </p:stCondLst>
                                        </p:cTn>
                                        <p:tgtEl>
                                          <p:spTgt spid="147"/>
                                        </p:tgtEl>
                                        <p:attrNameLst>
                                          <p:attrName>style.visibility</p:attrName>
                                        </p:attrNameLst>
                                      </p:cBhvr>
                                      <p:to>
                                        <p:strVal val="visible"/>
                                      </p:to>
                                    </p:set>
                                    <p:animEffect transition="in" filter="fade">
                                      <p:cBhvr>
                                        <p:cTn id="39" dur="500"/>
                                        <p:tgtEl>
                                          <p:spTgt spid="147"/>
                                        </p:tgtEl>
                                      </p:cBhvr>
                                    </p:animEffect>
                                  </p:childTnLst>
                                </p:cTn>
                              </p:par>
                              <p:par>
                                <p:cTn id="40" presetID="10" presetClass="entr" presetSubtype="0" fill="hold" nodeType="withEffect">
                                  <p:stCondLst>
                                    <p:cond delay="0"/>
                                  </p:stCondLst>
                                  <p:childTnLst>
                                    <p:set>
                                      <p:cBhvr>
                                        <p:cTn id="41" dur="1" fill="hold">
                                          <p:stCondLst>
                                            <p:cond delay="0"/>
                                          </p:stCondLst>
                                        </p:cTn>
                                        <p:tgtEl>
                                          <p:spTgt spid="148"/>
                                        </p:tgtEl>
                                        <p:attrNameLst>
                                          <p:attrName>style.visibility</p:attrName>
                                        </p:attrNameLst>
                                      </p:cBhvr>
                                      <p:to>
                                        <p:strVal val="visible"/>
                                      </p:to>
                                    </p:set>
                                    <p:animEffect transition="in" filter="fade">
                                      <p:cBhvr>
                                        <p:cTn id="42" dur="500"/>
                                        <p:tgtEl>
                                          <p:spTgt spid="148"/>
                                        </p:tgtEl>
                                      </p:cBhvr>
                                    </p:animEffect>
                                  </p:childTnLst>
                                </p:cTn>
                              </p:par>
                              <p:par>
                                <p:cTn id="43" presetID="10" presetClass="entr" presetSubtype="0" fill="hold" nodeType="withEffect">
                                  <p:stCondLst>
                                    <p:cond delay="0"/>
                                  </p:stCondLst>
                                  <p:childTnLst>
                                    <p:set>
                                      <p:cBhvr>
                                        <p:cTn id="44" dur="1" fill="hold">
                                          <p:stCondLst>
                                            <p:cond delay="0"/>
                                          </p:stCondLst>
                                        </p:cTn>
                                        <p:tgtEl>
                                          <p:spTgt spid="149"/>
                                        </p:tgtEl>
                                        <p:attrNameLst>
                                          <p:attrName>style.visibility</p:attrName>
                                        </p:attrNameLst>
                                      </p:cBhvr>
                                      <p:to>
                                        <p:strVal val="visible"/>
                                      </p:to>
                                    </p:set>
                                    <p:animEffect transition="in" filter="fade">
                                      <p:cBhvr>
                                        <p:cTn id="45" dur="500"/>
                                        <p:tgtEl>
                                          <p:spTgt spid="14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3"/>
                                        </p:tgtEl>
                                        <p:attrNameLst>
                                          <p:attrName>style.visibility</p:attrName>
                                        </p:attrNameLst>
                                      </p:cBhvr>
                                      <p:to>
                                        <p:strVal val="visible"/>
                                      </p:to>
                                    </p:set>
                                    <p:animEffect transition="in" filter="fade">
                                      <p:cBhvr>
                                        <p:cTn id="48" dur="500"/>
                                        <p:tgtEl>
                                          <p:spTgt spid="1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2"/>
                                        </p:tgtEl>
                                        <p:attrNameLst>
                                          <p:attrName>style.visibility</p:attrName>
                                        </p:attrNameLst>
                                      </p:cBhvr>
                                      <p:to>
                                        <p:strVal val="visible"/>
                                      </p:to>
                                    </p:set>
                                    <p:animEffect transition="in" filter="fade">
                                      <p:cBhvr>
                                        <p:cTn id="51" dur="500"/>
                                        <p:tgtEl>
                                          <p:spTgt spid="15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1"/>
                                        </p:tgtEl>
                                        <p:attrNameLst>
                                          <p:attrName>style.visibility</p:attrName>
                                        </p:attrNameLst>
                                      </p:cBhvr>
                                      <p:to>
                                        <p:strVal val="visible"/>
                                      </p:to>
                                    </p:set>
                                    <p:animEffect transition="in" filter="fade">
                                      <p:cBhvr>
                                        <p:cTn id="54" dur="500"/>
                                        <p:tgtEl>
                                          <p:spTgt spid="15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0"/>
                                        </p:tgtEl>
                                        <p:attrNameLst>
                                          <p:attrName>style.visibility</p:attrName>
                                        </p:attrNameLst>
                                      </p:cBhvr>
                                      <p:to>
                                        <p:strVal val="visible"/>
                                      </p:to>
                                    </p:set>
                                    <p:animEffect transition="in" filter="fade">
                                      <p:cBhvr>
                                        <p:cTn id="57" dur="500"/>
                                        <p:tgtEl>
                                          <p:spTgt spid="150"/>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154"/>
                                        </p:tgtEl>
                                        <p:attrNameLst>
                                          <p:attrName>style.visibility</p:attrName>
                                        </p:attrNameLst>
                                      </p:cBhvr>
                                      <p:to>
                                        <p:strVal val="visible"/>
                                      </p:to>
                                    </p:set>
                                    <p:animEffect transition="in" filter="wipe(left)">
                                      <p:cBhvr>
                                        <p:cTn id="61" dur="500"/>
                                        <p:tgtEl>
                                          <p:spTgt spid="154"/>
                                        </p:tgtEl>
                                      </p:cBhvr>
                                    </p:animEffect>
                                  </p:childTnLst>
                                </p:cTn>
                              </p:par>
                            </p:childTnLst>
                          </p:cTn>
                        </p:par>
                        <p:par>
                          <p:cTn id="62" fill="hold">
                            <p:stCondLst>
                              <p:cond delay="2000"/>
                            </p:stCondLst>
                            <p:childTnLst>
                              <p:par>
                                <p:cTn id="63" presetID="12" presetClass="entr" presetSubtype="4" fill="hold" grpId="0" nodeType="afterEffect">
                                  <p:stCondLst>
                                    <p:cond delay="0"/>
                                  </p:stCondLst>
                                  <p:childTnLst>
                                    <p:set>
                                      <p:cBhvr>
                                        <p:cTn id="64" dur="1" fill="hold">
                                          <p:stCondLst>
                                            <p:cond delay="0"/>
                                          </p:stCondLst>
                                        </p:cTn>
                                        <p:tgtEl>
                                          <p:spTgt spid="155"/>
                                        </p:tgtEl>
                                        <p:attrNameLst>
                                          <p:attrName>style.visibility</p:attrName>
                                        </p:attrNameLst>
                                      </p:cBhvr>
                                      <p:to>
                                        <p:strVal val="visible"/>
                                      </p:to>
                                    </p:set>
                                    <p:animEffect transition="in" filter="slide(fromBottom)">
                                      <p:cBhvr>
                                        <p:cTn id="65"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animBg="1"/>
      <p:bldP spid="141" grpId="0" animBg="1"/>
      <p:bldP spid="150" grpId="0"/>
      <p:bldP spid="151" grpId="0"/>
      <p:bldP spid="152" grpId="0"/>
      <p:bldP spid="153" grpId="0"/>
      <p:bldP spid="154" grpId="0" animBg="1"/>
      <p:bldP spid="155" grpId="0"/>
      <p:bldP spid="1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71184" y="2981190"/>
            <a:ext cx="2441996" cy="1309987"/>
            <a:chOff x="502328" y="2091788"/>
            <a:chExt cx="1831974" cy="982746"/>
          </a:xfrm>
        </p:grpSpPr>
        <p:sp>
          <p:nvSpPr>
            <p:cNvPr id="9" name="平行四边形 8"/>
            <p:cNvSpPr/>
            <p:nvPr/>
          </p:nvSpPr>
          <p:spPr>
            <a:xfrm>
              <a:off x="502328" y="2091788"/>
              <a:ext cx="1831974" cy="493702"/>
            </a:xfrm>
            <a:prstGeom prst="parallelogram">
              <a:avLst>
                <a:gd name="adj" fmla="val 817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665" dirty="0">
                  <a:solidFill>
                    <a:srgbClr val="FFFFFF"/>
                  </a:solidFill>
                  <a:latin typeface="黑体" panose="02010609060101010101" pitchFamily="49" charset="-122"/>
                  <a:ea typeface="黑体" panose="02010609060101010101" pitchFamily="49" charset="-122"/>
                </a:rPr>
                <a:t>2013</a:t>
              </a:r>
              <a:endParaRPr lang="zh-CN" altLang="en-US" sz="2665" dirty="0">
                <a:solidFill>
                  <a:srgbClr val="FFFFFF"/>
                </a:solidFill>
                <a:latin typeface="黑体" panose="02010609060101010101" pitchFamily="49" charset="-122"/>
                <a:ea typeface="黑体" panose="02010609060101010101" pitchFamily="49" charset="-122"/>
              </a:endParaRPr>
            </a:p>
          </p:txBody>
        </p:sp>
        <p:sp>
          <p:nvSpPr>
            <p:cNvPr id="10" name="平行四边形 9"/>
            <p:cNvSpPr/>
            <p:nvPr/>
          </p:nvSpPr>
          <p:spPr>
            <a:xfrm flipH="1">
              <a:off x="502328" y="2580832"/>
              <a:ext cx="1831974" cy="493702"/>
            </a:xfrm>
            <a:prstGeom prst="parallelogram">
              <a:avLst>
                <a:gd name="adj" fmla="val 81718"/>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3200">
                  <a:solidFill>
                    <a:srgbClr val="FFFFFF"/>
                  </a:solidFill>
                  <a:latin typeface="黑体" panose="02010609060101010101" pitchFamily="49" charset="-122"/>
                  <a:ea typeface="黑体" panose="02010609060101010101" pitchFamily="49" charset="-122"/>
                </a:rPr>
                <a:t>标题</a:t>
              </a:r>
              <a:endParaRPr lang="zh-CN" altLang="en-US" sz="3200">
                <a:solidFill>
                  <a:srgbClr val="FFFFFF"/>
                </a:solidFill>
                <a:latin typeface="黑体" panose="02010609060101010101" pitchFamily="49" charset="-122"/>
                <a:ea typeface="黑体" panose="02010609060101010101" pitchFamily="49" charset="-122"/>
              </a:endParaRPr>
            </a:p>
          </p:txBody>
        </p:sp>
      </p:grpSp>
      <p:grpSp>
        <p:nvGrpSpPr>
          <p:cNvPr id="11" name="组合 10"/>
          <p:cNvGrpSpPr/>
          <p:nvPr/>
        </p:nvGrpSpPr>
        <p:grpSpPr>
          <a:xfrm>
            <a:off x="2773787" y="2981190"/>
            <a:ext cx="2439235" cy="1309987"/>
            <a:chOff x="2079688" y="2091788"/>
            <a:chExt cx="1829903" cy="982746"/>
          </a:xfrm>
        </p:grpSpPr>
        <p:sp>
          <p:nvSpPr>
            <p:cNvPr id="12" name="平行四边形 11"/>
            <p:cNvSpPr/>
            <p:nvPr/>
          </p:nvSpPr>
          <p:spPr>
            <a:xfrm>
              <a:off x="2079688" y="2091788"/>
              <a:ext cx="1829903" cy="493702"/>
            </a:xfrm>
            <a:prstGeom prst="parallelogram">
              <a:avLst>
                <a:gd name="adj" fmla="val 817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665" dirty="0">
                  <a:solidFill>
                    <a:srgbClr val="FFFFFF"/>
                  </a:solidFill>
                  <a:latin typeface="黑体" panose="02010609060101010101" pitchFamily="49" charset="-122"/>
                  <a:ea typeface="黑体" panose="02010609060101010101" pitchFamily="49" charset="-122"/>
                </a:rPr>
                <a:t>2014</a:t>
              </a:r>
              <a:endParaRPr lang="zh-CN" altLang="en-US" sz="2665" dirty="0">
                <a:solidFill>
                  <a:srgbClr val="FFFFFF"/>
                </a:solidFill>
                <a:latin typeface="黑体" panose="02010609060101010101" pitchFamily="49" charset="-122"/>
                <a:ea typeface="黑体" panose="02010609060101010101" pitchFamily="49" charset="-122"/>
              </a:endParaRPr>
            </a:p>
          </p:txBody>
        </p:sp>
        <p:sp>
          <p:nvSpPr>
            <p:cNvPr id="13" name="平行四边形 12"/>
            <p:cNvSpPr/>
            <p:nvPr/>
          </p:nvSpPr>
          <p:spPr>
            <a:xfrm flipH="1">
              <a:off x="2079688" y="2580832"/>
              <a:ext cx="1829903" cy="493702"/>
            </a:xfrm>
            <a:prstGeom prst="parallelogram">
              <a:avLst>
                <a:gd name="adj" fmla="val 8171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3200">
                  <a:solidFill>
                    <a:srgbClr val="FFFFFF"/>
                  </a:solidFill>
                  <a:latin typeface="黑体" panose="02010609060101010101" pitchFamily="49" charset="-122"/>
                  <a:ea typeface="黑体" panose="02010609060101010101" pitchFamily="49" charset="-122"/>
                </a:rPr>
                <a:t>标题</a:t>
              </a:r>
              <a:endParaRPr lang="zh-CN" altLang="en-US" sz="3200">
                <a:solidFill>
                  <a:srgbClr val="FFFFFF"/>
                </a:solidFill>
                <a:latin typeface="黑体" panose="02010609060101010101" pitchFamily="49" charset="-122"/>
                <a:ea typeface="黑体" panose="02010609060101010101" pitchFamily="49" charset="-122"/>
              </a:endParaRPr>
            </a:p>
          </p:txBody>
        </p:sp>
      </p:grpSp>
      <p:grpSp>
        <p:nvGrpSpPr>
          <p:cNvPr id="14" name="组合 13"/>
          <p:cNvGrpSpPr/>
          <p:nvPr/>
        </p:nvGrpSpPr>
        <p:grpSpPr>
          <a:xfrm>
            <a:off x="4876386" y="2981190"/>
            <a:ext cx="2439235" cy="1309987"/>
            <a:chOff x="3657048" y="2091788"/>
            <a:chExt cx="1829903" cy="982746"/>
          </a:xfrm>
        </p:grpSpPr>
        <p:sp>
          <p:nvSpPr>
            <p:cNvPr id="15" name="平行四边形 14"/>
            <p:cNvSpPr/>
            <p:nvPr/>
          </p:nvSpPr>
          <p:spPr>
            <a:xfrm>
              <a:off x="3657048" y="2091788"/>
              <a:ext cx="1829903" cy="493702"/>
            </a:xfrm>
            <a:prstGeom prst="parallelogram">
              <a:avLst>
                <a:gd name="adj" fmla="val 817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665" dirty="0">
                  <a:solidFill>
                    <a:srgbClr val="FFFFFF"/>
                  </a:solidFill>
                  <a:latin typeface="黑体" panose="02010609060101010101" pitchFamily="49" charset="-122"/>
                  <a:ea typeface="黑体" panose="02010609060101010101" pitchFamily="49" charset="-122"/>
                </a:rPr>
                <a:t>2015</a:t>
              </a:r>
              <a:endParaRPr lang="zh-CN" altLang="en-US" sz="2665" dirty="0">
                <a:solidFill>
                  <a:srgbClr val="FFFFFF"/>
                </a:solidFill>
                <a:latin typeface="黑体" panose="02010609060101010101" pitchFamily="49" charset="-122"/>
                <a:ea typeface="黑体" panose="02010609060101010101" pitchFamily="49" charset="-122"/>
              </a:endParaRPr>
            </a:p>
          </p:txBody>
        </p:sp>
        <p:sp>
          <p:nvSpPr>
            <p:cNvPr id="16" name="平行四边形 15"/>
            <p:cNvSpPr/>
            <p:nvPr/>
          </p:nvSpPr>
          <p:spPr>
            <a:xfrm flipH="1">
              <a:off x="3657048" y="2580832"/>
              <a:ext cx="1829903" cy="493702"/>
            </a:xfrm>
            <a:prstGeom prst="parallelogram">
              <a:avLst>
                <a:gd name="adj" fmla="val 8171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3200">
                  <a:solidFill>
                    <a:srgbClr val="FFFFFF"/>
                  </a:solidFill>
                  <a:latin typeface="黑体" panose="02010609060101010101" pitchFamily="49" charset="-122"/>
                  <a:ea typeface="黑体" panose="02010609060101010101" pitchFamily="49" charset="-122"/>
                </a:rPr>
                <a:t>标题</a:t>
              </a:r>
              <a:endParaRPr lang="zh-CN" altLang="en-US" sz="3200">
                <a:solidFill>
                  <a:srgbClr val="FFFFFF"/>
                </a:solidFill>
                <a:latin typeface="黑体" panose="02010609060101010101" pitchFamily="49" charset="-122"/>
                <a:ea typeface="黑体" panose="02010609060101010101" pitchFamily="49" charset="-122"/>
              </a:endParaRPr>
            </a:p>
          </p:txBody>
        </p:sp>
      </p:grpSp>
      <p:grpSp>
        <p:nvGrpSpPr>
          <p:cNvPr id="17" name="组合 16"/>
          <p:cNvGrpSpPr/>
          <p:nvPr/>
        </p:nvGrpSpPr>
        <p:grpSpPr>
          <a:xfrm>
            <a:off x="6978985" y="2981190"/>
            <a:ext cx="2439235" cy="1309987"/>
            <a:chOff x="5234408" y="2091788"/>
            <a:chExt cx="1829903" cy="982746"/>
          </a:xfrm>
        </p:grpSpPr>
        <p:sp>
          <p:nvSpPr>
            <p:cNvPr id="18" name="平行四边形 17"/>
            <p:cNvSpPr/>
            <p:nvPr/>
          </p:nvSpPr>
          <p:spPr>
            <a:xfrm>
              <a:off x="5234408" y="2091788"/>
              <a:ext cx="1829903" cy="493702"/>
            </a:xfrm>
            <a:prstGeom prst="parallelogram">
              <a:avLst>
                <a:gd name="adj" fmla="val 81718"/>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665" dirty="0">
                  <a:solidFill>
                    <a:srgbClr val="FFFFFF"/>
                  </a:solidFill>
                  <a:latin typeface="黑体" panose="02010609060101010101" pitchFamily="49" charset="-122"/>
                  <a:ea typeface="黑体" panose="02010609060101010101" pitchFamily="49" charset="-122"/>
                </a:rPr>
                <a:t>2016</a:t>
              </a:r>
              <a:endParaRPr lang="zh-CN" altLang="en-US" sz="2665" dirty="0">
                <a:solidFill>
                  <a:srgbClr val="FFFFFF"/>
                </a:solidFill>
                <a:latin typeface="黑体" panose="02010609060101010101" pitchFamily="49" charset="-122"/>
                <a:ea typeface="黑体" panose="02010609060101010101" pitchFamily="49" charset="-122"/>
              </a:endParaRPr>
            </a:p>
          </p:txBody>
        </p:sp>
        <p:sp>
          <p:nvSpPr>
            <p:cNvPr id="19" name="平行四边形 18"/>
            <p:cNvSpPr/>
            <p:nvPr/>
          </p:nvSpPr>
          <p:spPr>
            <a:xfrm flipH="1">
              <a:off x="5234408" y="2580832"/>
              <a:ext cx="1829903" cy="493702"/>
            </a:xfrm>
            <a:prstGeom prst="parallelogram">
              <a:avLst>
                <a:gd name="adj" fmla="val 817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3200">
                  <a:solidFill>
                    <a:srgbClr val="FFFFFF"/>
                  </a:solidFill>
                  <a:latin typeface="黑体" panose="02010609060101010101" pitchFamily="49" charset="-122"/>
                  <a:ea typeface="黑体" panose="02010609060101010101" pitchFamily="49" charset="-122"/>
                </a:rPr>
                <a:t>标题</a:t>
              </a:r>
              <a:endParaRPr lang="zh-CN" altLang="en-US" sz="3200">
                <a:solidFill>
                  <a:srgbClr val="FFFFFF"/>
                </a:solidFill>
                <a:latin typeface="黑体" panose="02010609060101010101" pitchFamily="49" charset="-122"/>
                <a:ea typeface="黑体" panose="02010609060101010101" pitchFamily="49" charset="-122"/>
              </a:endParaRPr>
            </a:p>
          </p:txBody>
        </p:sp>
      </p:grpSp>
      <p:grpSp>
        <p:nvGrpSpPr>
          <p:cNvPr id="20" name="组合 19"/>
          <p:cNvGrpSpPr/>
          <p:nvPr/>
        </p:nvGrpSpPr>
        <p:grpSpPr>
          <a:xfrm>
            <a:off x="9078824" y="2981190"/>
            <a:ext cx="2441993" cy="1309987"/>
            <a:chOff x="6809700" y="2091788"/>
            <a:chExt cx="1831972" cy="982746"/>
          </a:xfrm>
        </p:grpSpPr>
        <p:sp>
          <p:nvSpPr>
            <p:cNvPr id="21" name="平行四边形 20"/>
            <p:cNvSpPr/>
            <p:nvPr/>
          </p:nvSpPr>
          <p:spPr>
            <a:xfrm>
              <a:off x="6809700" y="2091788"/>
              <a:ext cx="1831972" cy="493702"/>
            </a:xfrm>
            <a:prstGeom prst="parallelogram">
              <a:avLst>
                <a:gd name="adj" fmla="val 8171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665" dirty="0">
                  <a:solidFill>
                    <a:srgbClr val="FFFFFF"/>
                  </a:solidFill>
                  <a:latin typeface="黑体" panose="02010609060101010101" pitchFamily="49" charset="-122"/>
                  <a:ea typeface="黑体" panose="02010609060101010101" pitchFamily="49" charset="-122"/>
                </a:rPr>
                <a:t>2017</a:t>
              </a:r>
              <a:endParaRPr lang="zh-CN" altLang="en-US" sz="2665" dirty="0">
                <a:solidFill>
                  <a:srgbClr val="FFFFFF"/>
                </a:solidFill>
                <a:latin typeface="黑体" panose="02010609060101010101" pitchFamily="49" charset="-122"/>
                <a:ea typeface="黑体" panose="02010609060101010101" pitchFamily="49" charset="-122"/>
              </a:endParaRPr>
            </a:p>
          </p:txBody>
        </p:sp>
        <p:sp>
          <p:nvSpPr>
            <p:cNvPr id="22" name="平行四边形 21"/>
            <p:cNvSpPr/>
            <p:nvPr/>
          </p:nvSpPr>
          <p:spPr>
            <a:xfrm flipH="1">
              <a:off x="6809700" y="2580832"/>
              <a:ext cx="1831972" cy="493702"/>
            </a:xfrm>
            <a:prstGeom prst="parallelogram">
              <a:avLst>
                <a:gd name="adj" fmla="val 8171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3200">
                  <a:solidFill>
                    <a:srgbClr val="FFFFFF"/>
                  </a:solidFill>
                  <a:latin typeface="黑体" panose="02010609060101010101" pitchFamily="49" charset="-122"/>
                  <a:ea typeface="黑体" panose="02010609060101010101" pitchFamily="49" charset="-122"/>
                </a:rPr>
                <a:t>标题</a:t>
              </a:r>
              <a:endParaRPr lang="zh-CN" altLang="en-US" sz="3200">
                <a:solidFill>
                  <a:srgbClr val="FFFFFF"/>
                </a:solidFill>
                <a:latin typeface="黑体" panose="02010609060101010101" pitchFamily="49" charset="-122"/>
                <a:ea typeface="黑体" panose="02010609060101010101" pitchFamily="49" charset="-122"/>
              </a:endParaRPr>
            </a:p>
          </p:txBody>
        </p:sp>
      </p:grpSp>
      <p:sp>
        <p:nvSpPr>
          <p:cNvPr id="23" name="矩形 22"/>
          <p:cNvSpPr/>
          <p:nvPr/>
        </p:nvSpPr>
        <p:spPr>
          <a:xfrm>
            <a:off x="1237400" y="4291178"/>
            <a:ext cx="1823525" cy="12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20000"/>
              </a:lnSpc>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单击此处添加说明文字单击此处添加说明文字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5381914" y="4291178"/>
            <a:ext cx="1919500" cy="12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nSpc>
                <a:spcPct val="120000"/>
              </a:lnSpc>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单击此处添加说明文字单击此处添加说明文字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9601316" y="4291178"/>
            <a:ext cx="1919500" cy="12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nSpc>
                <a:spcPct val="120000"/>
              </a:lnSpc>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单击此处添加说明文字单击此处添加说明文字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3279314" y="1731682"/>
            <a:ext cx="1919500" cy="12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nSpc>
                <a:spcPct val="120000"/>
              </a:lnSpc>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单击此处添加说明文字单击此处添加说明文字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7498716" y="1731682"/>
            <a:ext cx="1919500" cy="12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nSpc>
                <a:spcPct val="120000"/>
              </a:lnSpc>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单击此处添加说明文字单击此处添加说明文字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标题 27"/>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0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1+#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par>
                          <p:cTn id="41" fill="hold">
                            <p:stCondLst>
                              <p:cond delay="2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2"/>
          <p:cNvSpPr>
            <a:spLocks noChangeShapeType="1"/>
          </p:cNvSpPr>
          <p:nvPr/>
        </p:nvSpPr>
        <p:spPr bwMode="auto">
          <a:xfrm flipV="1">
            <a:off x="1874848" y="4760314"/>
            <a:ext cx="5632370" cy="31825"/>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9" name="Line 3"/>
          <p:cNvSpPr>
            <a:spLocks noChangeShapeType="1"/>
          </p:cNvSpPr>
          <p:nvPr/>
        </p:nvSpPr>
        <p:spPr bwMode="auto">
          <a:xfrm>
            <a:off x="1872727" y="3983802"/>
            <a:ext cx="5634491" cy="0"/>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0" name="Line 4"/>
          <p:cNvSpPr>
            <a:spLocks noChangeShapeType="1"/>
          </p:cNvSpPr>
          <p:nvPr/>
        </p:nvSpPr>
        <p:spPr bwMode="auto">
          <a:xfrm>
            <a:off x="1872727" y="3173344"/>
            <a:ext cx="5634491" cy="0"/>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1" name="Line 5"/>
          <p:cNvSpPr>
            <a:spLocks noChangeShapeType="1"/>
          </p:cNvSpPr>
          <p:nvPr/>
        </p:nvSpPr>
        <p:spPr bwMode="auto">
          <a:xfrm>
            <a:off x="1872727" y="2362886"/>
            <a:ext cx="5634491" cy="0"/>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2" name="Rectangle 11"/>
          <p:cNvSpPr>
            <a:spLocks noChangeArrowheads="1"/>
          </p:cNvSpPr>
          <p:nvPr/>
        </p:nvSpPr>
        <p:spPr bwMode="auto">
          <a:xfrm>
            <a:off x="2106617" y="4501476"/>
            <a:ext cx="441296" cy="950484"/>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3" name="Rectangle 12"/>
          <p:cNvSpPr>
            <a:spLocks noChangeArrowheads="1"/>
          </p:cNvSpPr>
          <p:nvPr/>
        </p:nvSpPr>
        <p:spPr bwMode="auto">
          <a:xfrm>
            <a:off x="3402761" y="4268100"/>
            <a:ext cx="441296" cy="1181741"/>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4" name="Rectangle 13"/>
          <p:cNvSpPr>
            <a:spLocks noChangeArrowheads="1"/>
          </p:cNvSpPr>
          <p:nvPr/>
        </p:nvSpPr>
        <p:spPr bwMode="auto">
          <a:xfrm>
            <a:off x="4698905" y="4501476"/>
            <a:ext cx="441296" cy="950484"/>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5" name="Rectangle 14"/>
          <p:cNvSpPr>
            <a:spLocks noChangeArrowheads="1"/>
          </p:cNvSpPr>
          <p:nvPr/>
        </p:nvSpPr>
        <p:spPr bwMode="auto">
          <a:xfrm>
            <a:off x="5995050" y="3786493"/>
            <a:ext cx="439175" cy="1667591"/>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6" name="Line 15"/>
          <p:cNvSpPr>
            <a:spLocks noChangeShapeType="1"/>
          </p:cNvSpPr>
          <p:nvPr/>
        </p:nvSpPr>
        <p:spPr bwMode="auto">
          <a:xfrm flipV="1">
            <a:off x="1876970" y="5449840"/>
            <a:ext cx="5630248" cy="4243"/>
          </a:xfrm>
          <a:prstGeom prst="line">
            <a:avLst/>
          </a:prstGeom>
          <a:noFill/>
          <a:ln w="9525" cap="flat" cmpd="sng">
            <a:solidFill>
              <a:schemeClr val="tx1">
                <a:lumMod val="50000"/>
                <a:lumOff val="50000"/>
              </a:schemeClr>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7" name="Line 16"/>
          <p:cNvSpPr>
            <a:spLocks noChangeShapeType="1"/>
          </p:cNvSpPr>
          <p:nvPr/>
        </p:nvSpPr>
        <p:spPr bwMode="auto">
          <a:xfrm>
            <a:off x="1874847" y="1938563"/>
            <a:ext cx="2122" cy="3515520"/>
          </a:xfrm>
          <a:prstGeom prst="line">
            <a:avLst/>
          </a:prstGeom>
          <a:noFill/>
          <a:ln w="9525" cap="flat" cmpd="sng">
            <a:solidFill>
              <a:schemeClr val="tx1">
                <a:lumMod val="50000"/>
                <a:lumOff val="50000"/>
              </a:schemeClr>
            </a:solidFill>
            <a:round/>
            <a:head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18" name="Text Box 17"/>
          <p:cNvSpPr txBox="1">
            <a:spLocks noChangeArrowheads="1"/>
          </p:cNvSpPr>
          <p:nvPr/>
        </p:nvSpPr>
        <p:spPr bwMode="auto">
          <a:xfrm>
            <a:off x="1204416" y="4569368"/>
            <a:ext cx="66831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20</a:t>
            </a:r>
            <a:endParaRPr lang="zh-CN" altLang="en-US" dirty="0">
              <a:solidFill>
                <a:schemeClr val="accent4"/>
              </a:solidFill>
              <a:latin typeface="方正兰亭黑简体" panose="02000000000000000000" pitchFamily="2" charset="-122"/>
              <a:ea typeface="方正兰亭黑简体" panose="02000000000000000000" pitchFamily="2" charset="-122"/>
            </a:endParaRPr>
          </a:p>
        </p:txBody>
      </p:sp>
      <p:sp>
        <p:nvSpPr>
          <p:cNvPr id="19" name="Text Box 18"/>
          <p:cNvSpPr txBox="1">
            <a:spLocks noChangeArrowheads="1"/>
          </p:cNvSpPr>
          <p:nvPr/>
        </p:nvSpPr>
        <p:spPr bwMode="auto">
          <a:xfrm>
            <a:off x="1204416" y="3786492"/>
            <a:ext cx="66831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40</a:t>
            </a:r>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20" name="Text Box 19"/>
          <p:cNvSpPr txBox="1">
            <a:spLocks noChangeArrowheads="1"/>
          </p:cNvSpPr>
          <p:nvPr/>
        </p:nvSpPr>
        <p:spPr bwMode="auto">
          <a:xfrm>
            <a:off x="1204416" y="2906020"/>
            <a:ext cx="66831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60</a:t>
            </a:r>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21" name="Text Box 20"/>
          <p:cNvSpPr txBox="1">
            <a:spLocks noChangeArrowheads="1"/>
          </p:cNvSpPr>
          <p:nvPr/>
        </p:nvSpPr>
        <p:spPr bwMode="auto">
          <a:xfrm>
            <a:off x="1204416" y="2125265"/>
            <a:ext cx="66831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80</a:t>
            </a:r>
            <a:endParaRPr lang="zh-CN" altLang="en-US" dirty="0">
              <a:solidFill>
                <a:schemeClr val="accent4"/>
              </a:solidFill>
              <a:latin typeface="方正兰亭黑简体" panose="02000000000000000000" pitchFamily="2" charset="-122"/>
              <a:ea typeface="方正兰亭黑简体" panose="02000000000000000000" pitchFamily="2" charset="-122"/>
            </a:endParaRPr>
          </a:p>
        </p:txBody>
      </p:sp>
      <p:sp>
        <p:nvSpPr>
          <p:cNvPr id="22" name="Rectangle 21"/>
          <p:cNvSpPr>
            <a:spLocks noChangeArrowheads="1"/>
          </p:cNvSpPr>
          <p:nvPr/>
        </p:nvSpPr>
        <p:spPr bwMode="auto">
          <a:xfrm>
            <a:off x="2630656" y="4047450"/>
            <a:ext cx="441296" cy="1404510"/>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3" name="Rectangle 22"/>
          <p:cNvSpPr>
            <a:spLocks noChangeArrowheads="1"/>
          </p:cNvSpPr>
          <p:nvPr/>
        </p:nvSpPr>
        <p:spPr bwMode="auto">
          <a:xfrm>
            <a:off x="3911949" y="3786492"/>
            <a:ext cx="441296" cy="1663348"/>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4" name="Rectangle 23"/>
          <p:cNvSpPr>
            <a:spLocks noChangeArrowheads="1"/>
          </p:cNvSpPr>
          <p:nvPr/>
        </p:nvSpPr>
        <p:spPr bwMode="auto">
          <a:xfrm>
            <a:off x="5220823" y="2988765"/>
            <a:ext cx="441296" cy="2465319"/>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5" name="Rectangle 24"/>
          <p:cNvSpPr>
            <a:spLocks noChangeArrowheads="1"/>
          </p:cNvSpPr>
          <p:nvPr/>
        </p:nvSpPr>
        <p:spPr bwMode="auto">
          <a:xfrm>
            <a:off x="6519090" y="3173345"/>
            <a:ext cx="439174" cy="2280739"/>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6" name="Text Box 25"/>
          <p:cNvSpPr txBox="1">
            <a:spLocks noChangeArrowheads="1"/>
          </p:cNvSpPr>
          <p:nvPr/>
        </p:nvSpPr>
        <p:spPr bwMode="auto">
          <a:xfrm>
            <a:off x="2543670" y="3591303"/>
            <a:ext cx="68961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38%</a:t>
            </a:r>
            <a:endParaRPr lang="zh-CN" altLang="en-US" dirty="0">
              <a:solidFill>
                <a:schemeClr val="accent4"/>
              </a:solidFill>
              <a:latin typeface="方正兰亭黑简体" panose="02000000000000000000" pitchFamily="2" charset="-122"/>
              <a:ea typeface="方正兰亭黑简体" panose="02000000000000000000" pitchFamily="2" charset="-122"/>
            </a:endParaRPr>
          </a:p>
        </p:txBody>
      </p:sp>
      <p:sp>
        <p:nvSpPr>
          <p:cNvPr id="27" name="Text Box 26"/>
          <p:cNvSpPr txBox="1">
            <a:spLocks noChangeArrowheads="1"/>
          </p:cNvSpPr>
          <p:nvPr/>
        </p:nvSpPr>
        <p:spPr bwMode="auto">
          <a:xfrm>
            <a:off x="3839815" y="3417331"/>
            <a:ext cx="69121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49%</a:t>
            </a:r>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28" name="Text Box 27"/>
          <p:cNvSpPr txBox="1">
            <a:spLocks noChangeArrowheads="1"/>
          </p:cNvSpPr>
          <p:nvPr/>
        </p:nvSpPr>
        <p:spPr bwMode="auto">
          <a:xfrm>
            <a:off x="5108378" y="2649305"/>
            <a:ext cx="68961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67%</a:t>
            </a:r>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29" name="Text Box 28"/>
          <p:cNvSpPr txBox="1">
            <a:spLocks noChangeArrowheads="1"/>
          </p:cNvSpPr>
          <p:nvPr/>
        </p:nvSpPr>
        <p:spPr bwMode="auto">
          <a:xfrm>
            <a:off x="6398158" y="2649305"/>
            <a:ext cx="69121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60%</a:t>
            </a:r>
            <a:endParaRPr lang="zh-CN" altLang="en-US" dirty="0">
              <a:solidFill>
                <a:schemeClr val="accent4"/>
              </a:solidFill>
              <a:latin typeface="方正兰亭黑简体" panose="02000000000000000000" pitchFamily="2" charset="-122"/>
              <a:ea typeface="方正兰亭黑简体" panose="02000000000000000000" pitchFamily="2" charset="-122"/>
            </a:endParaRPr>
          </a:p>
        </p:txBody>
      </p:sp>
      <p:sp>
        <p:nvSpPr>
          <p:cNvPr id="30" name="Rectangle 29"/>
          <p:cNvSpPr>
            <a:spLocks noChangeArrowheads="1"/>
          </p:cNvSpPr>
          <p:nvPr/>
        </p:nvSpPr>
        <p:spPr bwMode="auto">
          <a:xfrm>
            <a:off x="1904335" y="5981691"/>
            <a:ext cx="323382" cy="163364"/>
          </a:xfrm>
          <a:prstGeom prst="rect">
            <a:avLst/>
          </a:prstGeom>
          <a:solidFill>
            <a:schemeClr val="tx1">
              <a:lumMod val="65000"/>
              <a:lumOff val="35000"/>
            </a:schemeClr>
          </a:solidFill>
          <a:ln>
            <a:noFill/>
          </a:ln>
          <a:effectLst/>
        </p:spPr>
        <p:txBody>
          <a:bodyPr anchor="ctr"/>
          <a:lstStyle/>
          <a:p>
            <a:endParaRPr lang="zh-CN" altLang="en-US" sz="1400">
              <a:solidFill>
                <a:schemeClr val="accent4"/>
              </a:solidFill>
              <a:latin typeface="微软雅黑" panose="020B0503020204020204" pitchFamily="34" charset="-122"/>
              <a:ea typeface="微软雅黑" panose="020B0503020204020204" pitchFamily="34" charset="-122"/>
            </a:endParaRPr>
          </a:p>
        </p:txBody>
      </p:sp>
      <p:sp>
        <p:nvSpPr>
          <p:cNvPr id="31" name="Rectangle 30"/>
          <p:cNvSpPr>
            <a:spLocks noChangeArrowheads="1"/>
          </p:cNvSpPr>
          <p:nvPr/>
        </p:nvSpPr>
        <p:spPr bwMode="auto">
          <a:xfrm>
            <a:off x="3825412" y="5981692"/>
            <a:ext cx="307185" cy="163363"/>
          </a:xfrm>
          <a:prstGeom prst="rect">
            <a:avLst/>
          </a:prstGeom>
          <a:solidFill>
            <a:srgbClr val="C19851"/>
          </a:solidFill>
          <a:ln>
            <a:noFill/>
          </a:ln>
          <a:effectLst/>
        </p:spPr>
        <p:txBody>
          <a:bodyPr anchor="ctr"/>
          <a:lstStyle/>
          <a:p>
            <a:endParaRPr lang="zh-CN" altLang="en-US" sz="1400">
              <a:solidFill>
                <a:schemeClr val="accent4"/>
              </a:solidFill>
              <a:latin typeface="微软雅黑" panose="020B0503020204020204" pitchFamily="34" charset="-122"/>
              <a:ea typeface="微软雅黑" panose="020B0503020204020204" pitchFamily="34" charset="-122"/>
            </a:endParaRPr>
          </a:p>
        </p:txBody>
      </p:sp>
      <p:sp>
        <p:nvSpPr>
          <p:cNvPr id="32" name="Text Box 31"/>
          <p:cNvSpPr txBox="1">
            <a:spLocks noChangeArrowheads="1"/>
          </p:cNvSpPr>
          <p:nvPr/>
        </p:nvSpPr>
        <p:spPr bwMode="auto">
          <a:xfrm>
            <a:off x="2235565" y="5898758"/>
            <a:ext cx="1729119"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600" dirty="0">
                <a:solidFill>
                  <a:schemeClr val="accent4"/>
                </a:solidFill>
                <a:latin typeface="微软雅黑" panose="020B0503020204020204" pitchFamily="34" charset="-122"/>
                <a:ea typeface="微软雅黑" panose="020B0503020204020204" pitchFamily="34" charset="-122"/>
              </a:rPr>
              <a:t>计划数</a:t>
            </a:r>
            <a:endParaRPr lang="zh-CN" altLang="en-US" sz="1600" dirty="0">
              <a:solidFill>
                <a:schemeClr val="accent4"/>
              </a:solidFill>
              <a:latin typeface="微软雅黑" panose="020B0503020204020204" pitchFamily="34" charset="-122"/>
              <a:ea typeface="微软雅黑" panose="020B0503020204020204" pitchFamily="34" charset="-122"/>
            </a:endParaRPr>
          </a:p>
        </p:txBody>
      </p:sp>
      <p:sp>
        <p:nvSpPr>
          <p:cNvPr id="33" name="Text Box 32"/>
          <p:cNvSpPr txBox="1">
            <a:spLocks noChangeArrowheads="1"/>
          </p:cNvSpPr>
          <p:nvPr/>
        </p:nvSpPr>
        <p:spPr bwMode="auto">
          <a:xfrm>
            <a:off x="4243819" y="5894515"/>
            <a:ext cx="1729119"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600" dirty="0">
                <a:solidFill>
                  <a:schemeClr val="accent4"/>
                </a:solidFill>
                <a:latin typeface="微软雅黑" panose="020B0503020204020204" pitchFamily="34" charset="-122"/>
                <a:ea typeface="微软雅黑" panose="020B0503020204020204" pitchFamily="34" charset="-122"/>
              </a:rPr>
              <a:t>实际数</a:t>
            </a:r>
            <a:endParaRPr lang="zh-CN" altLang="en-US" sz="1600" dirty="0">
              <a:solidFill>
                <a:schemeClr val="accent4"/>
              </a:solidFill>
              <a:latin typeface="微软雅黑" panose="020B0503020204020204" pitchFamily="34" charset="-122"/>
              <a:ea typeface="微软雅黑" panose="020B0503020204020204" pitchFamily="34" charset="-122"/>
            </a:endParaRPr>
          </a:p>
        </p:txBody>
      </p:sp>
      <p:sp>
        <p:nvSpPr>
          <p:cNvPr id="34" name="Text Box 33"/>
          <p:cNvSpPr txBox="1">
            <a:spLocks noChangeArrowheads="1"/>
          </p:cNvSpPr>
          <p:nvPr/>
        </p:nvSpPr>
        <p:spPr bwMode="auto">
          <a:xfrm>
            <a:off x="2214819" y="5509245"/>
            <a:ext cx="108428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pitchFamily="34" charset="-122"/>
                <a:ea typeface="微软雅黑" panose="020B0503020204020204" pitchFamily="34" charset="-122"/>
              </a:rPr>
              <a:t>业务一</a:t>
            </a:r>
            <a:endParaRPr lang="zh-CN" altLang="en-US" dirty="0">
              <a:solidFill>
                <a:schemeClr val="accent4"/>
              </a:solidFill>
              <a:latin typeface="微软雅黑" panose="020B0503020204020204" pitchFamily="34" charset="-122"/>
              <a:ea typeface="微软雅黑" panose="020B0503020204020204" pitchFamily="34" charset="-122"/>
            </a:endParaRPr>
          </a:p>
        </p:txBody>
      </p:sp>
      <p:sp>
        <p:nvSpPr>
          <p:cNvPr id="35" name="Text Box 34"/>
          <p:cNvSpPr txBox="1">
            <a:spLocks noChangeArrowheads="1"/>
          </p:cNvSpPr>
          <p:nvPr/>
        </p:nvSpPr>
        <p:spPr bwMode="auto">
          <a:xfrm>
            <a:off x="3460046" y="5509245"/>
            <a:ext cx="108428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pitchFamily="34" charset="-122"/>
                <a:ea typeface="微软雅黑" panose="020B0503020204020204" pitchFamily="34" charset="-122"/>
              </a:rPr>
              <a:t>业务二</a:t>
            </a:r>
            <a:endParaRPr lang="zh-CN" altLang="en-US" dirty="0">
              <a:solidFill>
                <a:schemeClr val="accent4"/>
              </a:solidFill>
              <a:latin typeface="微软雅黑" panose="020B0503020204020204" pitchFamily="34" charset="-122"/>
              <a:ea typeface="微软雅黑" panose="020B0503020204020204" pitchFamily="34" charset="-122"/>
            </a:endParaRPr>
          </a:p>
        </p:txBody>
      </p:sp>
      <p:sp>
        <p:nvSpPr>
          <p:cNvPr id="36" name="Text Box 35"/>
          <p:cNvSpPr txBox="1">
            <a:spLocks noChangeArrowheads="1"/>
          </p:cNvSpPr>
          <p:nvPr/>
        </p:nvSpPr>
        <p:spPr bwMode="auto">
          <a:xfrm>
            <a:off x="4779526" y="5509245"/>
            <a:ext cx="108428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pitchFamily="34" charset="-122"/>
                <a:ea typeface="微软雅黑" panose="020B0503020204020204" pitchFamily="34" charset="-122"/>
              </a:rPr>
              <a:t>业务三</a:t>
            </a:r>
            <a:endParaRPr lang="zh-CN" altLang="en-US" dirty="0">
              <a:solidFill>
                <a:schemeClr val="accent4"/>
              </a:solidFill>
              <a:latin typeface="微软雅黑" panose="020B0503020204020204" pitchFamily="34" charset="-122"/>
              <a:ea typeface="微软雅黑" panose="020B0503020204020204" pitchFamily="34" charset="-122"/>
            </a:endParaRPr>
          </a:p>
        </p:txBody>
      </p:sp>
      <p:sp>
        <p:nvSpPr>
          <p:cNvPr id="37" name="Text Box 36"/>
          <p:cNvSpPr txBox="1">
            <a:spLocks noChangeArrowheads="1"/>
          </p:cNvSpPr>
          <p:nvPr/>
        </p:nvSpPr>
        <p:spPr bwMode="auto">
          <a:xfrm>
            <a:off x="6067184" y="5509245"/>
            <a:ext cx="108428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pitchFamily="34" charset="-122"/>
                <a:ea typeface="微软雅黑" panose="020B0503020204020204" pitchFamily="34" charset="-122"/>
              </a:rPr>
              <a:t>业务四</a:t>
            </a:r>
            <a:endParaRPr lang="zh-CN" altLang="en-US" dirty="0">
              <a:solidFill>
                <a:schemeClr val="accent4"/>
              </a:solidFill>
              <a:latin typeface="微软雅黑" panose="020B0503020204020204" pitchFamily="34" charset="-122"/>
              <a:ea typeface="微软雅黑" panose="020B0503020204020204" pitchFamily="34" charset="-122"/>
            </a:endParaRPr>
          </a:p>
        </p:txBody>
      </p:sp>
      <p:sp>
        <p:nvSpPr>
          <p:cNvPr id="38" name="矩形 37"/>
          <p:cNvSpPr/>
          <p:nvPr/>
        </p:nvSpPr>
        <p:spPr bwMode="auto">
          <a:xfrm>
            <a:off x="8186613" y="1988841"/>
            <a:ext cx="2664296" cy="1783969"/>
          </a:xfrm>
          <a:prstGeom prst="rect">
            <a:avLst/>
          </a:prstGeom>
          <a:blipFill>
            <a:blip r:embed="rId1"/>
            <a:stretch>
              <a:fillRect/>
            </a:stretch>
          </a:blipFill>
          <a:ln w="5715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accent4"/>
              </a:solidFill>
              <a:latin typeface="Arial" panose="020B0604020202020204" pitchFamily="34" charset="0"/>
              <a:ea typeface="宋体" panose="02010600030101010101" pitchFamily="2" charset="-122"/>
            </a:endParaRPr>
          </a:p>
        </p:txBody>
      </p:sp>
      <p:sp>
        <p:nvSpPr>
          <p:cNvPr id="39" name="矩形 38"/>
          <p:cNvSpPr/>
          <p:nvPr/>
        </p:nvSpPr>
        <p:spPr bwMode="auto">
          <a:xfrm>
            <a:off x="8186613" y="3930452"/>
            <a:ext cx="2664296" cy="1783969"/>
          </a:xfrm>
          <a:prstGeom prst="rect">
            <a:avLst/>
          </a:prstGeom>
          <a:blipFill>
            <a:blip r:embed="rId2"/>
            <a:stretch>
              <a:fillRect/>
            </a:stretch>
          </a:blipFill>
          <a:ln w="57150" cap="flat" cmpd="sng" algn="ctr">
            <a:solidFill>
              <a:schemeClr val="accent2"/>
            </a:solidFill>
            <a:prstDash val="solid"/>
            <a:miter lim="800000"/>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accent4"/>
              </a:solidFill>
              <a:latin typeface="Arial" panose="020B0604020202020204" pitchFamily="34" charset="0"/>
              <a:ea typeface="宋体" panose="02010600030101010101" pitchFamily="2"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300"/>
                                            <p:tgtEl>
                                              <p:spTgt spid="38"/>
                                            </p:tgtEl>
                                          </p:cBhvr>
                                        </p:animEffect>
                                      </p:childTnLst>
                                    </p:cTn>
                                  </p:par>
                                  <p:par>
                                    <p:cTn id="8" presetID="22" presetClass="entr" presetSubtype="2" fill="hold" grpId="0" nodeType="withEffect">
                                      <p:stCondLst>
                                        <p:cond delay="40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300"/>
                                            <p:tgtEl>
                                              <p:spTgt spid="3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35" dur="500" fill="hold"/>
                                            <p:tgtEl>
                                              <p:spTgt spid="18"/>
                                            </p:tgtEl>
                                            <p:attrNameLst>
                                              <p:attrName>ppt_x</p:attrName>
                                              <p:attrName>ppt_y</p:attrName>
                                            </p:attrNameLst>
                                          </p:cBhvr>
                                          <p:rCtr x="-1236" y="-5208"/>
                                        </p:animMotion>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39" dur="500" fill="hold"/>
                                            <p:tgtEl>
                                              <p:spTgt spid="19"/>
                                            </p:tgtEl>
                                            <p:attrNameLst>
                                              <p:attrName>ppt_x</p:attrName>
                                              <p:attrName>ppt_y</p:attrName>
                                            </p:attrNameLst>
                                          </p:cBhvr>
                                          <p:rCtr x="-1236" y="-5208"/>
                                        </p:animMotion>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43" dur="500" fill="hold"/>
                                            <p:tgtEl>
                                              <p:spTgt spid="20"/>
                                            </p:tgtEl>
                                            <p:attrNameLst>
                                              <p:attrName>ppt_x</p:attrName>
                                              <p:attrName>ppt_y</p:attrName>
                                            </p:attrNameLst>
                                          </p:cBhvr>
                                          <p:rCtr x="-1236" y="-5208"/>
                                        </p:animMotion>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47" dur="500" fill="hold"/>
                                            <p:tgtEl>
                                              <p:spTgt spid="21"/>
                                            </p:tgtEl>
                                            <p:attrNameLst>
                                              <p:attrName>ppt_x</p:attrName>
                                              <p:attrName>ppt_y</p:attrName>
                                            </p:attrNameLst>
                                          </p:cBhvr>
                                          <p:rCtr x="-1236" y="-5208"/>
                                        </p:animMotion>
                                      </p:childTnLst>
                                    </p:cTn>
                                  </p:par>
                                </p:childTnLst>
                              </p:cTn>
                            </p:par>
                            <p:par>
                              <p:cTn id="48" fill="hold">
                                <p:stCondLst>
                                  <p:cond delay="1500"/>
                                </p:stCondLst>
                                <p:childTnLst>
                                  <p:par>
                                    <p:cTn id="49" presetID="42"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300"/>
                                            <p:tgtEl>
                                              <p:spTgt spid="34"/>
                                            </p:tgtEl>
                                          </p:cBhvr>
                                        </p:animEffect>
                                        <p:anim calcmode="lin" valueType="num">
                                          <p:cBhvr>
                                            <p:cTn id="52" dur="300" fill="hold"/>
                                            <p:tgtEl>
                                              <p:spTgt spid="34"/>
                                            </p:tgtEl>
                                            <p:attrNameLst>
                                              <p:attrName>ppt_x</p:attrName>
                                            </p:attrNameLst>
                                          </p:cBhvr>
                                          <p:tavLst>
                                            <p:tav tm="0">
                                              <p:val>
                                                <p:strVal val="#ppt_x"/>
                                              </p:val>
                                            </p:tav>
                                            <p:tav tm="100000">
                                              <p:val>
                                                <p:strVal val="#ppt_x"/>
                                              </p:val>
                                            </p:tav>
                                          </p:tavLst>
                                        </p:anim>
                                        <p:anim calcmode="lin" valueType="num">
                                          <p:cBhvr>
                                            <p:cTn id="53" dur="3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300"/>
                                            <p:tgtEl>
                                              <p:spTgt spid="35"/>
                                            </p:tgtEl>
                                          </p:cBhvr>
                                        </p:animEffect>
                                        <p:anim calcmode="lin" valueType="num">
                                          <p:cBhvr>
                                            <p:cTn id="57" dur="300" fill="hold"/>
                                            <p:tgtEl>
                                              <p:spTgt spid="35"/>
                                            </p:tgtEl>
                                            <p:attrNameLst>
                                              <p:attrName>ppt_x</p:attrName>
                                            </p:attrNameLst>
                                          </p:cBhvr>
                                          <p:tavLst>
                                            <p:tav tm="0">
                                              <p:val>
                                                <p:strVal val="#ppt_x"/>
                                              </p:val>
                                            </p:tav>
                                            <p:tav tm="100000">
                                              <p:val>
                                                <p:strVal val="#ppt_x"/>
                                              </p:val>
                                            </p:tav>
                                          </p:tavLst>
                                        </p:anim>
                                        <p:anim calcmode="lin" valueType="num">
                                          <p:cBhvr>
                                            <p:cTn id="58" dur="3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300"/>
                                            <p:tgtEl>
                                              <p:spTgt spid="36"/>
                                            </p:tgtEl>
                                          </p:cBhvr>
                                        </p:animEffect>
                                        <p:anim calcmode="lin" valueType="num">
                                          <p:cBhvr>
                                            <p:cTn id="62" dur="300" fill="hold"/>
                                            <p:tgtEl>
                                              <p:spTgt spid="36"/>
                                            </p:tgtEl>
                                            <p:attrNameLst>
                                              <p:attrName>ppt_x</p:attrName>
                                            </p:attrNameLst>
                                          </p:cBhvr>
                                          <p:tavLst>
                                            <p:tav tm="0">
                                              <p:val>
                                                <p:strVal val="#ppt_x"/>
                                              </p:val>
                                            </p:tav>
                                            <p:tav tm="100000">
                                              <p:val>
                                                <p:strVal val="#ppt_x"/>
                                              </p:val>
                                            </p:tav>
                                          </p:tavLst>
                                        </p:anim>
                                        <p:anim calcmode="lin" valueType="num">
                                          <p:cBhvr>
                                            <p:cTn id="63" dur="3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300"/>
                                            <p:tgtEl>
                                              <p:spTgt spid="37"/>
                                            </p:tgtEl>
                                          </p:cBhvr>
                                        </p:animEffect>
                                        <p:anim calcmode="lin" valueType="num">
                                          <p:cBhvr>
                                            <p:cTn id="67" dur="300" fill="hold"/>
                                            <p:tgtEl>
                                              <p:spTgt spid="37"/>
                                            </p:tgtEl>
                                            <p:attrNameLst>
                                              <p:attrName>ppt_x</p:attrName>
                                            </p:attrNameLst>
                                          </p:cBhvr>
                                          <p:tavLst>
                                            <p:tav tm="0">
                                              <p:val>
                                                <p:strVal val="#ppt_x"/>
                                              </p:val>
                                            </p:tav>
                                            <p:tav tm="100000">
                                              <p:val>
                                                <p:strVal val="#ppt_x"/>
                                              </p:val>
                                            </p:tav>
                                          </p:tavLst>
                                        </p:anim>
                                        <p:anim calcmode="lin" valueType="num">
                                          <p:cBhvr>
                                            <p:cTn id="68" dur="300" fill="hold"/>
                                            <p:tgtEl>
                                              <p:spTgt spid="37"/>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22" presetClass="entr" presetSubtype="4"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down)">
                                          <p:cBhvr>
                                            <p:cTn id="78" dur="500"/>
                                            <p:tgtEl>
                                              <p:spTgt spid="1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00"/>
                                            <p:tgtEl>
                                              <p:spTgt spid="15"/>
                                            </p:tgtEl>
                                          </p:cBhvr>
                                        </p:animEffect>
                                      </p:childTnLst>
                                    </p:cTn>
                                  </p:par>
                                </p:childTnLst>
                              </p:cTn>
                            </p:par>
                            <p:par>
                              <p:cTn id="82" fill="hold">
                                <p:stCondLst>
                                  <p:cond delay="2500"/>
                                </p:stCondLst>
                                <p:childTnLst>
                                  <p:par>
                                    <p:cTn id="83" presetID="22" presetClass="entr" presetSubtype="4"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down)">
                                          <p:cBhvr>
                                            <p:cTn id="91" dur="500"/>
                                            <p:tgtEl>
                                              <p:spTgt spid="2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down)">
                                          <p:cBhvr>
                                            <p:cTn id="94" dur="500"/>
                                            <p:tgtEl>
                                              <p:spTgt spid="25"/>
                                            </p:tgtEl>
                                          </p:cBhvr>
                                        </p:animEffect>
                                      </p:childTnLst>
                                    </p:cTn>
                                  </p:par>
                                </p:childTnLst>
                              </p:cTn>
                            </p:par>
                            <p:par>
                              <p:cTn id="95" fill="hold">
                                <p:stCondLst>
                                  <p:cond delay="3000"/>
                                </p:stCondLst>
                                <p:childTnLst>
                                  <p:par>
                                    <p:cTn id="96" presetID="56" presetClass="entr" presetSubtype="0" fill="hold" grpId="0" nodeType="afterEffect">
                                      <p:stCondLst>
                                        <p:cond delay="0"/>
                                      </p:stCondLst>
                                      <p:iterate type="lt">
                                        <p:tmPct val="10000"/>
                                      </p:iterate>
                                      <p:childTnLst>
                                        <p:set>
                                          <p:cBhvr>
                                            <p:cTn id="97" dur="1" fill="hold">
                                              <p:stCondLst>
                                                <p:cond delay="0"/>
                                              </p:stCondLst>
                                            </p:cTn>
                                            <p:tgtEl>
                                              <p:spTgt spid="26"/>
                                            </p:tgtEl>
                                            <p:attrNameLst>
                                              <p:attrName>style.visibility</p:attrName>
                                            </p:attrNameLst>
                                          </p:cBhvr>
                                          <p:to>
                                            <p:strVal val="visible"/>
                                          </p:to>
                                        </p:set>
                                        <p:anim by="(-#ppt_w*2)" calcmode="lin" valueType="num">
                                          <p:cBhvr rctx="PPT">
                                            <p:cTn id="98" dur="150" autoRev="1" fill="hold">
                                              <p:stCondLst>
                                                <p:cond delay="0"/>
                                              </p:stCondLst>
                                            </p:cTn>
                                            <p:tgtEl>
                                              <p:spTgt spid="26"/>
                                            </p:tgtEl>
                                            <p:attrNameLst>
                                              <p:attrName>ppt_w</p:attrName>
                                            </p:attrNameLst>
                                          </p:cBhvr>
                                        </p:anim>
                                        <p:anim by="(#ppt_w*0.50)" calcmode="lin" valueType="num">
                                          <p:cBhvr>
                                            <p:cTn id="99" dur="150" decel="50000" autoRev="1" fill="hold">
                                              <p:stCondLst>
                                                <p:cond delay="0"/>
                                              </p:stCondLst>
                                            </p:cTn>
                                            <p:tgtEl>
                                              <p:spTgt spid="26"/>
                                            </p:tgtEl>
                                            <p:attrNameLst>
                                              <p:attrName>ppt_x</p:attrName>
                                            </p:attrNameLst>
                                          </p:cBhvr>
                                        </p:anim>
                                        <p:anim from="(-#ppt_h/2)" to="(#ppt_y)" calcmode="lin" valueType="num">
                                          <p:cBhvr>
                                            <p:cTn id="100" dur="300" fill="hold">
                                              <p:stCondLst>
                                                <p:cond delay="0"/>
                                              </p:stCondLst>
                                            </p:cTn>
                                            <p:tgtEl>
                                              <p:spTgt spid="26"/>
                                            </p:tgtEl>
                                            <p:attrNameLst>
                                              <p:attrName>ppt_y</p:attrName>
                                            </p:attrNameLst>
                                          </p:cBhvr>
                                        </p:anim>
                                        <p:animRot by="21600000">
                                          <p:cBhvr>
                                            <p:cTn id="101" dur="300" fill="hold">
                                              <p:stCondLst>
                                                <p:cond delay="0"/>
                                              </p:stCondLst>
                                            </p:cTn>
                                            <p:tgtEl>
                                              <p:spTgt spid="26"/>
                                            </p:tgtEl>
                                            <p:attrNameLst>
                                              <p:attrName>r</p:attrName>
                                            </p:attrNameLst>
                                          </p:cBhvr>
                                        </p:animRot>
                                      </p:childTnLst>
                                    </p:cTn>
                                  </p:par>
                                  <p:par>
                                    <p:cTn id="102" presetID="56" presetClass="entr" presetSubtype="0" fill="hold" grpId="0" nodeType="withEffect">
                                      <p:stCondLst>
                                        <p:cond delay="0"/>
                                      </p:stCondLst>
                                      <p:iterate type="lt">
                                        <p:tmPct val="10000"/>
                                      </p:iterate>
                                      <p:childTnLst>
                                        <p:set>
                                          <p:cBhvr>
                                            <p:cTn id="103" dur="1" fill="hold">
                                              <p:stCondLst>
                                                <p:cond delay="0"/>
                                              </p:stCondLst>
                                            </p:cTn>
                                            <p:tgtEl>
                                              <p:spTgt spid="27"/>
                                            </p:tgtEl>
                                            <p:attrNameLst>
                                              <p:attrName>style.visibility</p:attrName>
                                            </p:attrNameLst>
                                          </p:cBhvr>
                                          <p:to>
                                            <p:strVal val="visible"/>
                                          </p:to>
                                        </p:set>
                                        <p:anim by="(-#ppt_w*2)" calcmode="lin" valueType="num">
                                          <p:cBhvr rctx="PPT">
                                            <p:cTn id="104" dur="150" autoRev="1" fill="hold">
                                              <p:stCondLst>
                                                <p:cond delay="0"/>
                                              </p:stCondLst>
                                            </p:cTn>
                                            <p:tgtEl>
                                              <p:spTgt spid="27"/>
                                            </p:tgtEl>
                                            <p:attrNameLst>
                                              <p:attrName>ppt_w</p:attrName>
                                            </p:attrNameLst>
                                          </p:cBhvr>
                                        </p:anim>
                                        <p:anim by="(#ppt_w*0.50)" calcmode="lin" valueType="num">
                                          <p:cBhvr>
                                            <p:cTn id="105" dur="150" decel="50000" autoRev="1" fill="hold">
                                              <p:stCondLst>
                                                <p:cond delay="0"/>
                                              </p:stCondLst>
                                            </p:cTn>
                                            <p:tgtEl>
                                              <p:spTgt spid="27"/>
                                            </p:tgtEl>
                                            <p:attrNameLst>
                                              <p:attrName>ppt_x</p:attrName>
                                            </p:attrNameLst>
                                          </p:cBhvr>
                                        </p:anim>
                                        <p:anim from="(-#ppt_h/2)" to="(#ppt_y)" calcmode="lin" valueType="num">
                                          <p:cBhvr>
                                            <p:cTn id="106" dur="300" fill="hold">
                                              <p:stCondLst>
                                                <p:cond delay="0"/>
                                              </p:stCondLst>
                                            </p:cTn>
                                            <p:tgtEl>
                                              <p:spTgt spid="27"/>
                                            </p:tgtEl>
                                            <p:attrNameLst>
                                              <p:attrName>ppt_y</p:attrName>
                                            </p:attrNameLst>
                                          </p:cBhvr>
                                        </p:anim>
                                        <p:animRot by="21600000">
                                          <p:cBhvr>
                                            <p:cTn id="107" dur="300" fill="hold">
                                              <p:stCondLst>
                                                <p:cond delay="0"/>
                                              </p:stCondLst>
                                            </p:cTn>
                                            <p:tgtEl>
                                              <p:spTgt spid="27"/>
                                            </p:tgtEl>
                                            <p:attrNameLst>
                                              <p:attrName>r</p:attrName>
                                            </p:attrNameLst>
                                          </p:cBhvr>
                                        </p:animRot>
                                      </p:childTnLst>
                                    </p:cTn>
                                  </p:par>
                                  <p:par>
                                    <p:cTn id="108" presetID="56" presetClass="entr" presetSubtype="0" fill="hold" grpId="0" nodeType="withEffect">
                                      <p:stCondLst>
                                        <p:cond delay="0"/>
                                      </p:stCondLst>
                                      <p:iterate type="lt">
                                        <p:tmPct val="10000"/>
                                      </p:iterate>
                                      <p:childTnLst>
                                        <p:set>
                                          <p:cBhvr>
                                            <p:cTn id="109" dur="1" fill="hold">
                                              <p:stCondLst>
                                                <p:cond delay="0"/>
                                              </p:stCondLst>
                                            </p:cTn>
                                            <p:tgtEl>
                                              <p:spTgt spid="28"/>
                                            </p:tgtEl>
                                            <p:attrNameLst>
                                              <p:attrName>style.visibility</p:attrName>
                                            </p:attrNameLst>
                                          </p:cBhvr>
                                          <p:to>
                                            <p:strVal val="visible"/>
                                          </p:to>
                                        </p:set>
                                        <p:anim by="(-#ppt_w*2)" calcmode="lin" valueType="num">
                                          <p:cBhvr rctx="PPT">
                                            <p:cTn id="110" dur="150" autoRev="1" fill="hold">
                                              <p:stCondLst>
                                                <p:cond delay="0"/>
                                              </p:stCondLst>
                                            </p:cTn>
                                            <p:tgtEl>
                                              <p:spTgt spid="28"/>
                                            </p:tgtEl>
                                            <p:attrNameLst>
                                              <p:attrName>ppt_w</p:attrName>
                                            </p:attrNameLst>
                                          </p:cBhvr>
                                        </p:anim>
                                        <p:anim by="(#ppt_w*0.50)" calcmode="lin" valueType="num">
                                          <p:cBhvr>
                                            <p:cTn id="111" dur="150" decel="50000" autoRev="1" fill="hold">
                                              <p:stCondLst>
                                                <p:cond delay="0"/>
                                              </p:stCondLst>
                                            </p:cTn>
                                            <p:tgtEl>
                                              <p:spTgt spid="28"/>
                                            </p:tgtEl>
                                            <p:attrNameLst>
                                              <p:attrName>ppt_x</p:attrName>
                                            </p:attrNameLst>
                                          </p:cBhvr>
                                        </p:anim>
                                        <p:anim from="(-#ppt_h/2)" to="(#ppt_y)" calcmode="lin" valueType="num">
                                          <p:cBhvr>
                                            <p:cTn id="112" dur="300" fill="hold">
                                              <p:stCondLst>
                                                <p:cond delay="0"/>
                                              </p:stCondLst>
                                            </p:cTn>
                                            <p:tgtEl>
                                              <p:spTgt spid="28"/>
                                            </p:tgtEl>
                                            <p:attrNameLst>
                                              <p:attrName>ppt_y</p:attrName>
                                            </p:attrNameLst>
                                          </p:cBhvr>
                                        </p:anim>
                                        <p:animRot by="21600000">
                                          <p:cBhvr>
                                            <p:cTn id="113" dur="300" fill="hold">
                                              <p:stCondLst>
                                                <p:cond delay="0"/>
                                              </p:stCondLst>
                                            </p:cTn>
                                            <p:tgtEl>
                                              <p:spTgt spid="28"/>
                                            </p:tgtEl>
                                            <p:attrNameLst>
                                              <p:attrName>r</p:attrName>
                                            </p:attrNameLst>
                                          </p:cBhvr>
                                        </p:animRot>
                                      </p:childTnLst>
                                    </p:cTn>
                                  </p:par>
                                  <p:par>
                                    <p:cTn id="114" presetID="56" presetClass="entr" presetSubtype="0" fill="hold" grpId="0" nodeType="withEffect">
                                      <p:stCondLst>
                                        <p:cond delay="0"/>
                                      </p:stCondLst>
                                      <p:iterate type="lt">
                                        <p:tmPct val="10000"/>
                                      </p:iterate>
                                      <p:childTnLst>
                                        <p:set>
                                          <p:cBhvr>
                                            <p:cTn id="115" dur="1" fill="hold">
                                              <p:stCondLst>
                                                <p:cond delay="0"/>
                                              </p:stCondLst>
                                            </p:cTn>
                                            <p:tgtEl>
                                              <p:spTgt spid="29"/>
                                            </p:tgtEl>
                                            <p:attrNameLst>
                                              <p:attrName>style.visibility</p:attrName>
                                            </p:attrNameLst>
                                          </p:cBhvr>
                                          <p:to>
                                            <p:strVal val="visible"/>
                                          </p:to>
                                        </p:set>
                                        <p:anim by="(-#ppt_w*2)" calcmode="lin" valueType="num">
                                          <p:cBhvr rctx="PPT">
                                            <p:cTn id="116" dur="150" autoRev="1" fill="hold">
                                              <p:stCondLst>
                                                <p:cond delay="0"/>
                                              </p:stCondLst>
                                            </p:cTn>
                                            <p:tgtEl>
                                              <p:spTgt spid="29"/>
                                            </p:tgtEl>
                                            <p:attrNameLst>
                                              <p:attrName>ppt_w</p:attrName>
                                            </p:attrNameLst>
                                          </p:cBhvr>
                                        </p:anim>
                                        <p:anim by="(#ppt_w*0.50)" calcmode="lin" valueType="num">
                                          <p:cBhvr>
                                            <p:cTn id="117" dur="150" decel="50000" autoRev="1" fill="hold">
                                              <p:stCondLst>
                                                <p:cond delay="0"/>
                                              </p:stCondLst>
                                            </p:cTn>
                                            <p:tgtEl>
                                              <p:spTgt spid="29"/>
                                            </p:tgtEl>
                                            <p:attrNameLst>
                                              <p:attrName>ppt_x</p:attrName>
                                            </p:attrNameLst>
                                          </p:cBhvr>
                                        </p:anim>
                                        <p:anim from="(-#ppt_h/2)" to="(#ppt_y)" calcmode="lin" valueType="num">
                                          <p:cBhvr>
                                            <p:cTn id="118" dur="300" fill="hold">
                                              <p:stCondLst>
                                                <p:cond delay="0"/>
                                              </p:stCondLst>
                                            </p:cTn>
                                            <p:tgtEl>
                                              <p:spTgt spid="29"/>
                                            </p:tgtEl>
                                            <p:attrNameLst>
                                              <p:attrName>ppt_y</p:attrName>
                                            </p:attrNameLst>
                                          </p:cBhvr>
                                        </p:anim>
                                        <p:animRot by="21600000">
                                          <p:cBhvr>
                                            <p:cTn id="119" dur="300" fill="hold">
                                              <p:stCondLst>
                                                <p:cond delay="0"/>
                                              </p:stCondLst>
                                            </p:cTn>
                                            <p:tgtEl>
                                              <p:spTgt spid="29"/>
                                            </p:tgtEl>
                                            <p:attrNameLst>
                                              <p:attrName>r</p:attrName>
                                            </p:attrNameLst>
                                          </p:cBhvr>
                                        </p:animRot>
                                      </p:childTnLst>
                                    </p:cTn>
                                  </p:par>
                                </p:childTnLst>
                              </p:cTn>
                            </p:par>
                            <p:par>
                              <p:cTn id="120" fill="hold">
                                <p:stCondLst>
                                  <p:cond delay="3860"/>
                                </p:stCondLst>
                                <p:childTnLst>
                                  <p:par>
                                    <p:cTn id="121" presetID="31" presetClass="entr" presetSubtype="0"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 calcmode="lin" valueType="num">
                                          <p:cBhvr>
                                            <p:cTn id="125" dur="500" fill="hold"/>
                                            <p:tgtEl>
                                              <p:spTgt spid="30"/>
                                            </p:tgtEl>
                                            <p:attrNameLst>
                                              <p:attrName>style.rotation</p:attrName>
                                            </p:attrNameLst>
                                          </p:cBhvr>
                                          <p:tavLst>
                                            <p:tav tm="0">
                                              <p:val>
                                                <p:fltVal val="90"/>
                                              </p:val>
                                            </p:tav>
                                            <p:tav tm="100000">
                                              <p:val>
                                                <p:fltVal val="0"/>
                                              </p:val>
                                            </p:tav>
                                          </p:tavLst>
                                        </p:anim>
                                        <p:animEffect transition="in" filter="fade">
                                          <p:cBhvr>
                                            <p:cTn id="126" dur="500"/>
                                            <p:tgtEl>
                                              <p:spTgt spid="30"/>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 calcmode="lin" valueType="num">
                                          <p:cBhvr>
                                            <p:cTn id="129" dur="500" fill="hold"/>
                                            <p:tgtEl>
                                              <p:spTgt spid="31"/>
                                            </p:tgtEl>
                                            <p:attrNameLst>
                                              <p:attrName>ppt_w</p:attrName>
                                            </p:attrNameLst>
                                          </p:cBhvr>
                                          <p:tavLst>
                                            <p:tav tm="0">
                                              <p:val>
                                                <p:fltVal val="0"/>
                                              </p:val>
                                            </p:tav>
                                            <p:tav tm="100000">
                                              <p:val>
                                                <p:strVal val="#ppt_w"/>
                                              </p:val>
                                            </p:tav>
                                          </p:tavLst>
                                        </p:anim>
                                        <p:anim calcmode="lin" valueType="num">
                                          <p:cBhvr>
                                            <p:cTn id="130" dur="500" fill="hold"/>
                                            <p:tgtEl>
                                              <p:spTgt spid="31"/>
                                            </p:tgtEl>
                                            <p:attrNameLst>
                                              <p:attrName>ppt_h</p:attrName>
                                            </p:attrNameLst>
                                          </p:cBhvr>
                                          <p:tavLst>
                                            <p:tav tm="0">
                                              <p:val>
                                                <p:fltVal val="0"/>
                                              </p:val>
                                            </p:tav>
                                            <p:tav tm="100000">
                                              <p:val>
                                                <p:strVal val="#ppt_h"/>
                                              </p:val>
                                            </p:tav>
                                          </p:tavLst>
                                        </p:anim>
                                        <p:anim calcmode="lin" valueType="num">
                                          <p:cBhvr>
                                            <p:cTn id="131" dur="500" fill="hold"/>
                                            <p:tgtEl>
                                              <p:spTgt spid="31"/>
                                            </p:tgtEl>
                                            <p:attrNameLst>
                                              <p:attrName>style.rotation</p:attrName>
                                            </p:attrNameLst>
                                          </p:cBhvr>
                                          <p:tavLst>
                                            <p:tav tm="0">
                                              <p:val>
                                                <p:fltVal val="90"/>
                                              </p:val>
                                            </p:tav>
                                            <p:tav tm="100000">
                                              <p:val>
                                                <p:fltVal val="0"/>
                                              </p:val>
                                            </p:tav>
                                          </p:tavLst>
                                        </p:anim>
                                        <p:animEffect transition="in" filter="fade">
                                          <p:cBhvr>
                                            <p:cTn id="132" dur="500"/>
                                            <p:tgtEl>
                                              <p:spTgt spid="31"/>
                                            </p:tgtEl>
                                          </p:cBhvr>
                                        </p:animEffect>
                                      </p:childTnLst>
                                    </p:cTn>
                                  </p:par>
                                  <p:par>
                                    <p:cTn id="133" presetID="31"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ppt_w</p:attrName>
                                            </p:attrNameLst>
                                          </p:cBhvr>
                                          <p:tavLst>
                                            <p:tav tm="0">
                                              <p:val>
                                                <p:fltVal val="0"/>
                                              </p:val>
                                            </p:tav>
                                            <p:tav tm="100000">
                                              <p:val>
                                                <p:strVal val="#ppt_w"/>
                                              </p:val>
                                            </p:tav>
                                          </p:tavLst>
                                        </p:anim>
                                        <p:anim calcmode="lin" valueType="num">
                                          <p:cBhvr>
                                            <p:cTn id="136" dur="500" fill="hold"/>
                                            <p:tgtEl>
                                              <p:spTgt spid="32"/>
                                            </p:tgtEl>
                                            <p:attrNameLst>
                                              <p:attrName>ppt_h</p:attrName>
                                            </p:attrNameLst>
                                          </p:cBhvr>
                                          <p:tavLst>
                                            <p:tav tm="0">
                                              <p:val>
                                                <p:fltVal val="0"/>
                                              </p:val>
                                            </p:tav>
                                            <p:tav tm="100000">
                                              <p:val>
                                                <p:strVal val="#ppt_h"/>
                                              </p:val>
                                            </p:tav>
                                          </p:tavLst>
                                        </p:anim>
                                        <p:anim calcmode="lin" valueType="num">
                                          <p:cBhvr>
                                            <p:cTn id="137" dur="500" fill="hold"/>
                                            <p:tgtEl>
                                              <p:spTgt spid="32"/>
                                            </p:tgtEl>
                                            <p:attrNameLst>
                                              <p:attrName>style.rotation</p:attrName>
                                            </p:attrNameLst>
                                          </p:cBhvr>
                                          <p:tavLst>
                                            <p:tav tm="0">
                                              <p:val>
                                                <p:fltVal val="90"/>
                                              </p:val>
                                            </p:tav>
                                            <p:tav tm="100000">
                                              <p:val>
                                                <p:fltVal val="0"/>
                                              </p:val>
                                            </p:tav>
                                          </p:tavLst>
                                        </p:anim>
                                        <p:animEffect transition="in" filter="fade">
                                          <p:cBhvr>
                                            <p:cTn id="138" dur="500"/>
                                            <p:tgtEl>
                                              <p:spTgt spid="32"/>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33"/>
                                            </p:tgtEl>
                                            <p:attrNameLst>
                                              <p:attrName>style.visibility</p:attrName>
                                            </p:attrNameLst>
                                          </p:cBhvr>
                                          <p:to>
                                            <p:strVal val="visible"/>
                                          </p:to>
                                        </p:set>
                                        <p:anim calcmode="lin" valueType="num">
                                          <p:cBhvr>
                                            <p:cTn id="141" dur="500" fill="hold"/>
                                            <p:tgtEl>
                                              <p:spTgt spid="33"/>
                                            </p:tgtEl>
                                            <p:attrNameLst>
                                              <p:attrName>ppt_w</p:attrName>
                                            </p:attrNameLst>
                                          </p:cBhvr>
                                          <p:tavLst>
                                            <p:tav tm="0">
                                              <p:val>
                                                <p:fltVal val="0"/>
                                              </p:val>
                                            </p:tav>
                                            <p:tav tm="100000">
                                              <p:val>
                                                <p:strVal val="#ppt_w"/>
                                              </p:val>
                                            </p:tav>
                                          </p:tavLst>
                                        </p:anim>
                                        <p:anim calcmode="lin" valueType="num">
                                          <p:cBhvr>
                                            <p:cTn id="142" dur="500" fill="hold"/>
                                            <p:tgtEl>
                                              <p:spTgt spid="33"/>
                                            </p:tgtEl>
                                            <p:attrNameLst>
                                              <p:attrName>ppt_h</p:attrName>
                                            </p:attrNameLst>
                                          </p:cBhvr>
                                          <p:tavLst>
                                            <p:tav tm="0">
                                              <p:val>
                                                <p:fltVal val="0"/>
                                              </p:val>
                                            </p:tav>
                                            <p:tav tm="100000">
                                              <p:val>
                                                <p:strVal val="#ppt_h"/>
                                              </p:val>
                                            </p:tav>
                                          </p:tavLst>
                                        </p:anim>
                                        <p:anim calcmode="lin" valueType="num">
                                          <p:cBhvr>
                                            <p:cTn id="143" dur="500" fill="hold"/>
                                            <p:tgtEl>
                                              <p:spTgt spid="33"/>
                                            </p:tgtEl>
                                            <p:attrNameLst>
                                              <p:attrName>style.rotation</p:attrName>
                                            </p:attrNameLst>
                                          </p:cBhvr>
                                          <p:tavLst>
                                            <p:tav tm="0">
                                              <p:val>
                                                <p:fltVal val="90"/>
                                              </p:val>
                                            </p:tav>
                                            <p:tav tm="100000">
                                              <p:val>
                                                <p:fltVal val="0"/>
                                              </p:val>
                                            </p:tav>
                                          </p:tavLst>
                                        </p:anim>
                                        <p:animEffect transition="in" filter="fade">
                                          <p:cBhvr>
                                            <p:cTn id="1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8" grpId="1"/>
          <p:bldP spid="19" grpId="0"/>
          <p:bldP spid="19" grpId="1"/>
          <p:bldP spid="20" grpId="0"/>
          <p:bldP spid="20" grpId="1"/>
          <p:bldP spid="21" grpId="0"/>
          <p:bldP spid="21" grpId="1"/>
          <p:bldP spid="22" grpId="0" animBg="1"/>
          <p:bldP spid="23" grpId="0" animBg="1"/>
          <p:bldP spid="24" grpId="0" animBg="1"/>
          <p:bldP spid="25" grpId="0" animBg="1"/>
          <p:bldP spid="26" grpId="0"/>
          <p:bldP spid="27" grpId="0"/>
          <p:bldP spid="28" grpId="0"/>
          <p:bldP spid="29" grpId="0"/>
          <p:bldP spid="30" grpId="0" animBg="1"/>
          <p:bldP spid="31" grpId="0" animBg="1"/>
          <p:bldP spid="32" grpId="0"/>
          <p:bldP spid="33" grpId="0"/>
          <p:bldP spid="34" grpId="0"/>
          <p:bldP spid="35" grpId="0"/>
          <p:bldP spid="36" grpId="0"/>
          <p:bldP spid="37" grpId="0"/>
          <p:bldP spid="38" grpId="0" animBg="1"/>
          <p:bldP spid="3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300"/>
                                            <p:tgtEl>
                                              <p:spTgt spid="38"/>
                                            </p:tgtEl>
                                          </p:cBhvr>
                                        </p:animEffect>
                                      </p:childTnLst>
                                    </p:cTn>
                                  </p:par>
                                  <p:par>
                                    <p:cTn id="8" presetID="22" presetClass="entr" presetSubtype="2" fill="hold" grpId="0" nodeType="withEffect">
                                      <p:stCondLst>
                                        <p:cond delay="40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300"/>
                                            <p:tgtEl>
                                              <p:spTgt spid="3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64" presetClass="path" presetSubtype="0" accel="50000" fill="hold" grpId="1" nodeType="withEffect">
                                      <p:stCondLst>
                                        <p:cond delay="0"/>
                                      </p:stCondLst>
                                      <p:childTnLst>
                                        <p:animMotion origin="layout" path="M 0.02472 0.10393 L -1.27098E-6 2.22222E-6 " pathEditMode="relative" rAng="0" ptsTypes="AA">
                                          <p:cBhvr>
                                            <p:cTn id="35" dur="500" fill="hold"/>
                                            <p:tgtEl>
                                              <p:spTgt spid="18"/>
                                            </p:tgtEl>
                                            <p:attrNameLst>
                                              <p:attrName>ppt_x</p:attrName>
                                              <p:attrName>ppt_y</p:attrName>
                                            </p:attrNameLst>
                                          </p:cBhvr>
                                          <p:rCtr x="-1236" y="-5208"/>
                                        </p:animMotion>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64" presetClass="path" presetSubtype="0" accel="50000" fill="hold" grpId="1" nodeType="withEffect">
                                      <p:stCondLst>
                                        <p:cond delay="0"/>
                                      </p:stCondLst>
                                      <p:childTnLst>
                                        <p:animMotion origin="layout" path="M 0.02472 0.10393 L -1.27098E-6 2.22222E-6 " pathEditMode="relative" rAng="0" ptsTypes="AA">
                                          <p:cBhvr>
                                            <p:cTn id="39" dur="500" fill="hold"/>
                                            <p:tgtEl>
                                              <p:spTgt spid="19"/>
                                            </p:tgtEl>
                                            <p:attrNameLst>
                                              <p:attrName>ppt_x</p:attrName>
                                              <p:attrName>ppt_y</p:attrName>
                                            </p:attrNameLst>
                                          </p:cBhvr>
                                          <p:rCtr x="-1236" y="-5208"/>
                                        </p:animMotion>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64" presetClass="path" presetSubtype="0" accel="50000" fill="hold" grpId="1" nodeType="withEffect">
                                      <p:stCondLst>
                                        <p:cond delay="0"/>
                                      </p:stCondLst>
                                      <p:childTnLst>
                                        <p:animMotion origin="layout" path="M 0.02472 0.10393 L -1.27098E-6 2.22222E-6 " pathEditMode="relative" rAng="0" ptsTypes="AA">
                                          <p:cBhvr>
                                            <p:cTn id="43" dur="500" fill="hold"/>
                                            <p:tgtEl>
                                              <p:spTgt spid="20"/>
                                            </p:tgtEl>
                                            <p:attrNameLst>
                                              <p:attrName>ppt_x</p:attrName>
                                              <p:attrName>ppt_y</p:attrName>
                                            </p:attrNameLst>
                                          </p:cBhvr>
                                          <p:rCtr x="-1236" y="-5208"/>
                                        </p:animMotion>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64" presetClass="path" presetSubtype="0" accel="50000" fill="hold" grpId="1" nodeType="withEffect">
                                      <p:stCondLst>
                                        <p:cond delay="0"/>
                                      </p:stCondLst>
                                      <p:childTnLst>
                                        <p:animMotion origin="layout" path="M 0.02472 0.10393 L -1.27098E-6 2.22222E-6 " pathEditMode="relative" rAng="0" ptsTypes="AA">
                                          <p:cBhvr>
                                            <p:cTn id="47" dur="500" fill="hold"/>
                                            <p:tgtEl>
                                              <p:spTgt spid="21"/>
                                            </p:tgtEl>
                                            <p:attrNameLst>
                                              <p:attrName>ppt_x</p:attrName>
                                              <p:attrName>ppt_y</p:attrName>
                                            </p:attrNameLst>
                                          </p:cBhvr>
                                          <p:rCtr x="-1236" y="-5208"/>
                                        </p:animMotion>
                                      </p:childTnLst>
                                    </p:cTn>
                                  </p:par>
                                </p:childTnLst>
                              </p:cTn>
                            </p:par>
                            <p:par>
                              <p:cTn id="48" fill="hold">
                                <p:stCondLst>
                                  <p:cond delay="1500"/>
                                </p:stCondLst>
                                <p:childTnLst>
                                  <p:par>
                                    <p:cTn id="49" presetID="42"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300"/>
                                            <p:tgtEl>
                                              <p:spTgt spid="34"/>
                                            </p:tgtEl>
                                          </p:cBhvr>
                                        </p:animEffect>
                                        <p:anim calcmode="lin" valueType="num">
                                          <p:cBhvr>
                                            <p:cTn id="52" dur="300" fill="hold"/>
                                            <p:tgtEl>
                                              <p:spTgt spid="34"/>
                                            </p:tgtEl>
                                            <p:attrNameLst>
                                              <p:attrName>ppt_x</p:attrName>
                                            </p:attrNameLst>
                                          </p:cBhvr>
                                          <p:tavLst>
                                            <p:tav tm="0">
                                              <p:val>
                                                <p:strVal val="#ppt_x"/>
                                              </p:val>
                                            </p:tav>
                                            <p:tav tm="100000">
                                              <p:val>
                                                <p:strVal val="#ppt_x"/>
                                              </p:val>
                                            </p:tav>
                                          </p:tavLst>
                                        </p:anim>
                                        <p:anim calcmode="lin" valueType="num">
                                          <p:cBhvr>
                                            <p:cTn id="53" dur="3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300"/>
                                            <p:tgtEl>
                                              <p:spTgt spid="35"/>
                                            </p:tgtEl>
                                          </p:cBhvr>
                                        </p:animEffect>
                                        <p:anim calcmode="lin" valueType="num">
                                          <p:cBhvr>
                                            <p:cTn id="57" dur="300" fill="hold"/>
                                            <p:tgtEl>
                                              <p:spTgt spid="35"/>
                                            </p:tgtEl>
                                            <p:attrNameLst>
                                              <p:attrName>ppt_x</p:attrName>
                                            </p:attrNameLst>
                                          </p:cBhvr>
                                          <p:tavLst>
                                            <p:tav tm="0">
                                              <p:val>
                                                <p:strVal val="#ppt_x"/>
                                              </p:val>
                                            </p:tav>
                                            <p:tav tm="100000">
                                              <p:val>
                                                <p:strVal val="#ppt_x"/>
                                              </p:val>
                                            </p:tav>
                                          </p:tavLst>
                                        </p:anim>
                                        <p:anim calcmode="lin" valueType="num">
                                          <p:cBhvr>
                                            <p:cTn id="58" dur="3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300"/>
                                            <p:tgtEl>
                                              <p:spTgt spid="36"/>
                                            </p:tgtEl>
                                          </p:cBhvr>
                                        </p:animEffect>
                                        <p:anim calcmode="lin" valueType="num">
                                          <p:cBhvr>
                                            <p:cTn id="62" dur="300" fill="hold"/>
                                            <p:tgtEl>
                                              <p:spTgt spid="36"/>
                                            </p:tgtEl>
                                            <p:attrNameLst>
                                              <p:attrName>ppt_x</p:attrName>
                                            </p:attrNameLst>
                                          </p:cBhvr>
                                          <p:tavLst>
                                            <p:tav tm="0">
                                              <p:val>
                                                <p:strVal val="#ppt_x"/>
                                              </p:val>
                                            </p:tav>
                                            <p:tav tm="100000">
                                              <p:val>
                                                <p:strVal val="#ppt_x"/>
                                              </p:val>
                                            </p:tav>
                                          </p:tavLst>
                                        </p:anim>
                                        <p:anim calcmode="lin" valueType="num">
                                          <p:cBhvr>
                                            <p:cTn id="63" dur="3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300"/>
                                            <p:tgtEl>
                                              <p:spTgt spid="37"/>
                                            </p:tgtEl>
                                          </p:cBhvr>
                                        </p:animEffect>
                                        <p:anim calcmode="lin" valueType="num">
                                          <p:cBhvr>
                                            <p:cTn id="67" dur="300" fill="hold"/>
                                            <p:tgtEl>
                                              <p:spTgt spid="37"/>
                                            </p:tgtEl>
                                            <p:attrNameLst>
                                              <p:attrName>ppt_x</p:attrName>
                                            </p:attrNameLst>
                                          </p:cBhvr>
                                          <p:tavLst>
                                            <p:tav tm="0">
                                              <p:val>
                                                <p:strVal val="#ppt_x"/>
                                              </p:val>
                                            </p:tav>
                                            <p:tav tm="100000">
                                              <p:val>
                                                <p:strVal val="#ppt_x"/>
                                              </p:val>
                                            </p:tav>
                                          </p:tavLst>
                                        </p:anim>
                                        <p:anim calcmode="lin" valueType="num">
                                          <p:cBhvr>
                                            <p:cTn id="68" dur="300" fill="hold"/>
                                            <p:tgtEl>
                                              <p:spTgt spid="37"/>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22" presetClass="entr" presetSubtype="4"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down)">
                                          <p:cBhvr>
                                            <p:cTn id="78" dur="500"/>
                                            <p:tgtEl>
                                              <p:spTgt spid="1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00"/>
                                            <p:tgtEl>
                                              <p:spTgt spid="15"/>
                                            </p:tgtEl>
                                          </p:cBhvr>
                                        </p:animEffect>
                                      </p:childTnLst>
                                    </p:cTn>
                                  </p:par>
                                </p:childTnLst>
                              </p:cTn>
                            </p:par>
                            <p:par>
                              <p:cTn id="82" fill="hold">
                                <p:stCondLst>
                                  <p:cond delay="2500"/>
                                </p:stCondLst>
                                <p:childTnLst>
                                  <p:par>
                                    <p:cTn id="83" presetID="22" presetClass="entr" presetSubtype="4"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down)">
                                          <p:cBhvr>
                                            <p:cTn id="91" dur="500"/>
                                            <p:tgtEl>
                                              <p:spTgt spid="2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down)">
                                          <p:cBhvr>
                                            <p:cTn id="94" dur="500"/>
                                            <p:tgtEl>
                                              <p:spTgt spid="25"/>
                                            </p:tgtEl>
                                          </p:cBhvr>
                                        </p:animEffect>
                                      </p:childTnLst>
                                    </p:cTn>
                                  </p:par>
                                </p:childTnLst>
                              </p:cTn>
                            </p:par>
                            <p:par>
                              <p:cTn id="95" fill="hold">
                                <p:stCondLst>
                                  <p:cond delay="3000"/>
                                </p:stCondLst>
                                <p:childTnLst>
                                  <p:par>
                                    <p:cTn id="96" presetID="56" presetClass="entr" presetSubtype="0" fill="hold" grpId="0" nodeType="afterEffect">
                                      <p:stCondLst>
                                        <p:cond delay="0"/>
                                      </p:stCondLst>
                                      <p:iterate type="lt">
                                        <p:tmPct val="10000"/>
                                      </p:iterate>
                                      <p:childTnLst>
                                        <p:set>
                                          <p:cBhvr>
                                            <p:cTn id="97" dur="1" fill="hold">
                                              <p:stCondLst>
                                                <p:cond delay="0"/>
                                              </p:stCondLst>
                                            </p:cTn>
                                            <p:tgtEl>
                                              <p:spTgt spid="26"/>
                                            </p:tgtEl>
                                            <p:attrNameLst>
                                              <p:attrName>style.visibility</p:attrName>
                                            </p:attrNameLst>
                                          </p:cBhvr>
                                          <p:to>
                                            <p:strVal val="visible"/>
                                          </p:to>
                                        </p:set>
                                        <p:anim by="(-#ppt_w*2)" calcmode="lin" valueType="num">
                                          <p:cBhvr rctx="PPT">
                                            <p:cTn id="98" dur="150" autoRev="1" fill="hold">
                                              <p:stCondLst>
                                                <p:cond delay="0"/>
                                              </p:stCondLst>
                                            </p:cTn>
                                            <p:tgtEl>
                                              <p:spTgt spid="26"/>
                                            </p:tgtEl>
                                            <p:attrNameLst>
                                              <p:attrName>ppt_w</p:attrName>
                                            </p:attrNameLst>
                                          </p:cBhvr>
                                        </p:anim>
                                        <p:anim by="(#ppt_w*0.50)" calcmode="lin" valueType="num">
                                          <p:cBhvr>
                                            <p:cTn id="99" dur="150" decel="50000" autoRev="1" fill="hold">
                                              <p:stCondLst>
                                                <p:cond delay="0"/>
                                              </p:stCondLst>
                                            </p:cTn>
                                            <p:tgtEl>
                                              <p:spTgt spid="26"/>
                                            </p:tgtEl>
                                            <p:attrNameLst>
                                              <p:attrName>ppt_x</p:attrName>
                                            </p:attrNameLst>
                                          </p:cBhvr>
                                        </p:anim>
                                        <p:anim from="(-#ppt_h/2)" to="(#ppt_y)" calcmode="lin" valueType="num">
                                          <p:cBhvr>
                                            <p:cTn id="100" dur="300" fill="hold">
                                              <p:stCondLst>
                                                <p:cond delay="0"/>
                                              </p:stCondLst>
                                            </p:cTn>
                                            <p:tgtEl>
                                              <p:spTgt spid="26"/>
                                            </p:tgtEl>
                                            <p:attrNameLst>
                                              <p:attrName>ppt_y</p:attrName>
                                            </p:attrNameLst>
                                          </p:cBhvr>
                                        </p:anim>
                                        <p:animRot by="21600000">
                                          <p:cBhvr>
                                            <p:cTn id="101" dur="300" fill="hold">
                                              <p:stCondLst>
                                                <p:cond delay="0"/>
                                              </p:stCondLst>
                                            </p:cTn>
                                            <p:tgtEl>
                                              <p:spTgt spid="26"/>
                                            </p:tgtEl>
                                            <p:attrNameLst>
                                              <p:attrName>r</p:attrName>
                                            </p:attrNameLst>
                                          </p:cBhvr>
                                        </p:animRot>
                                      </p:childTnLst>
                                    </p:cTn>
                                  </p:par>
                                  <p:par>
                                    <p:cTn id="102" presetID="56" presetClass="entr" presetSubtype="0" fill="hold" grpId="0" nodeType="withEffect">
                                      <p:stCondLst>
                                        <p:cond delay="0"/>
                                      </p:stCondLst>
                                      <p:iterate type="lt">
                                        <p:tmPct val="10000"/>
                                      </p:iterate>
                                      <p:childTnLst>
                                        <p:set>
                                          <p:cBhvr>
                                            <p:cTn id="103" dur="1" fill="hold">
                                              <p:stCondLst>
                                                <p:cond delay="0"/>
                                              </p:stCondLst>
                                            </p:cTn>
                                            <p:tgtEl>
                                              <p:spTgt spid="27"/>
                                            </p:tgtEl>
                                            <p:attrNameLst>
                                              <p:attrName>style.visibility</p:attrName>
                                            </p:attrNameLst>
                                          </p:cBhvr>
                                          <p:to>
                                            <p:strVal val="visible"/>
                                          </p:to>
                                        </p:set>
                                        <p:anim by="(-#ppt_w*2)" calcmode="lin" valueType="num">
                                          <p:cBhvr rctx="PPT">
                                            <p:cTn id="104" dur="150" autoRev="1" fill="hold">
                                              <p:stCondLst>
                                                <p:cond delay="0"/>
                                              </p:stCondLst>
                                            </p:cTn>
                                            <p:tgtEl>
                                              <p:spTgt spid="27"/>
                                            </p:tgtEl>
                                            <p:attrNameLst>
                                              <p:attrName>ppt_w</p:attrName>
                                            </p:attrNameLst>
                                          </p:cBhvr>
                                        </p:anim>
                                        <p:anim by="(#ppt_w*0.50)" calcmode="lin" valueType="num">
                                          <p:cBhvr>
                                            <p:cTn id="105" dur="150" decel="50000" autoRev="1" fill="hold">
                                              <p:stCondLst>
                                                <p:cond delay="0"/>
                                              </p:stCondLst>
                                            </p:cTn>
                                            <p:tgtEl>
                                              <p:spTgt spid="27"/>
                                            </p:tgtEl>
                                            <p:attrNameLst>
                                              <p:attrName>ppt_x</p:attrName>
                                            </p:attrNameLst>
                                          </p:cBhvr>
                                        </p:anim>
                                        <p:anim from="(-#ppt_h/2)" to="(#ppt_y)" calcmode="lin" valueType="num">
                                          <p:cBhvr>
                                            <p:cTn id="106" dur="300" fill="hold">
                                              <p:stCondLst>
                                                <p:cond delay="0"/>
                                              </p:stCondLst>
                                            </p:cTn>
                                            <p:tgtEl>
                                              <p:spTgt spid="27"/>
                                            </p:tgtEl>
                                            <p:attrNameLst>
                                              <p:attrName>ppt_y</p:attrName>
                                            </p:attrNameLst>
                                          </p:cBhvr>
                                        </p:anim>
                                        <p:animRot by="21600000">
                                          <p:cBhvr>
                                            <p:cTn id="107" dur="300" fill="hold">
                                              <p:stCondLst>
                                                <p:cond delay="0"/>
                                              </p:stCondLst>
                                            </p:cTn>
                                            <p:tgtEl>
                                              <p:spTgt spid="27"/>
                                            </p:tgtEl>
                                            <p:attrNameLst>
                                              <p:attrName>r</p:attrName>
                                            </p:attrNameLst>
                                          </p:cBhvr>
                                        </p:animRot>
                                      </p:childTnLst>
                                    </p:cTn>
                                  </p:par>
                                  <p:par>
                                    <p:cTn id="108" presetID="56" presetClass="entr" presetSubtype="0" fill="hold" grpId="0" nodeType="withEffect">
                                      <p:stCondLst>
                                        <p:cond delay="0"/>
                                      </p:stCondLst>
                                      <p:iterate type="lt">
                                        <p:tmPct val="10000"/>
                                      </p:iterate>
                                      <p:childTnLst>
                                        <p:set>
                                          <p:cBhvr>
                                            <p:cTn id="109" dur="1" fill="hold">
                                              <p:stCondLst>
                                                <p:cond delay="0"/>
                                              </p:stCondLst>
                                            </p:cTn>
                                            <p:tgtEl>
                                              <p:spTgt spid="28"/>
                                            </p:tgtEl>
                                            <p:attrNameLst>
                                              <p:attrName>style.visibility</p:attrName>
                                            </p:attrNameLst>
                                          </p:cBhvr>
                                          <p:to>
                                            <p:strVal val="visible"/>
                                          </p:to>
                                        </p:set>
                                        <p:anim by="(-#ppt_w*2)" calcmode="lin" valueType="num">
                                          <p:cBhvr rctx="PPT">
                                            <p:cTn id="110" dur="150" autoRev="1" fill="hold">
                                              <p:stCondLst>
                                                <p:cond delay="0"/>
                                              </p:stCondLst>
                                            </p:cTn>
                                            <p:tgtEl>
                                              <p:spTgt spid="28"/>
                                            </p:tgtEl>
                                            <p:attrNameLst>
                                              <p:attrName>ppt_w</p:attrName>
                                            </p:attrNameLst>
                                          </p:cBhvr>
                                        </p:anim>
                                        <p:anim by="(#ppt_w*0.50)" calcmode="lin" valueType="num">
                                          <p:cBhvr>
                                            <p:cTn id="111" dur="150" decel="50000" autoRev="1" fill="hold">
                                              <p:stCondLst>
                                                <p:cond delay="0"/>
                                              </p:stCondLst>
                                            </p:cTn>
                                            <p:tgtEl>
                                              <p:spTgt spid="28"/>
                                            </p:tgtEl>
                                            <p:attrNameLst>
                                              <p:attrName>ppt_x</p:attrName>
                                            </p:attrNameLst>
                                          </p:cBhvr>
                                        </p:anim>
                                        <p:anim from="(-#ppt_h/2)" to="(#ppt_y)" calcmode="lin" valueType="num">
                                          <p:cBhvr>
                                            <p:cTn id="112" dur="300" fill="hold">
                                              <p:stCondLst>
                                                <p:cond delay="0"/>
                                              </p:stCondLst>
                                            </p:cTn>
                                            <p:tgtEl>
                                              <p:spTgt spid="28"/>
                                            </p:tgtEl>
                                            <p:attrNameLst>
                                              <p:attrName>ppt_y</p:attrName>
                                            </p:attrNameLst>
                                          </p:cBhvr>
                                        </p:anim>
                                        <p:animRot by="21600000">
                                          <p:cBhvr>
                                            <p:cTn id="113" dur="300" fill="hold">
                                              <p:stCondLst>
                                                <p:cond delay="0"/>
                                              </p:stCondLst>
                                            </p:cTn>
                                            <p:tgtEl>
                                              <p:spTgt spid="28"/>
                                            </p:tgtEl>
                                            <p:attrNameLst>
                                              <p:attrName>r</p:attrName>
                                            </p:attrNameLst>
                                          </p:cBhvr>
                                        </p:animRot>
                                      </p:childTnLst>
                                    </p:cTn>
                                  </p:par>
                                  <p:par>
                                    <p:cTn id="114" presetID="56" presetClass="entr" presetSubtype="0" fill="hold" grpId="0" nodeType="withEffect">
                                      <p:stCondLst>
                                        <p:cond delay="0"/>
                                      </p:stCondLst>
                                      <p:iterate type="lt">
                                        <p:tmPct val="10000"/>
                                      </p:iterate>
                                      <p:childTnLst>
                                        <p:set>
                                          <p:cBhvr>
                                            <p:cTn id="115" dur="1" fill="hold">
                                              <p:stCondLst>
                                                <p:cond delay="0"/>
                                              </p:stCondLst>
                                            </p:cTn>
                                            <p:tgtEl>
                                              <p:spTgt spid="29"/>
                                            </p:tgtEl>
                                            <p:attrNameLst>
                                              <p:attrName>style.visibility</p:attrName>
                                            </p:attrNameLst>
                                          </p:cBhvr>
                                          <p:to>
                                            <p:strVal val="visible"/>
                                          </p:to>
                                        </p:set>
                                        <p:anim by="(-#ppt_w*2)" calcmode="lin" valueType="num">
                                          <p:cBhvr rctx="PPT">
                                            <p:cTn id="116" dur="150" autoRev="1" fill="hold">
                                              <p:stCondLst>
                                                <p:cond delay="0"/>
                                              </p:stCondLst>
                                            </p:cTn>
                                            <p:tgtEl>
                                              <p:spTgt spid="29"/>
                                            </p:tgtEl>
                                            <p:attrNameLst>
                                              <p:attrName>ppt_w</p:attrName>
                                            </p:attrNameLst>
                                          </p:cBhvr>
                                        </p:anim>
                                        <p:anim by="(#ppt_w*0.50)" calcmode="lin" valueType="num">
                                          <p:cBhvr>
                                            <p:cTn id="117" dur="150" decel="50000" autoRev="1" fill="hold">
                                              <p:stCondLst>
                                                <p:cond delay="0"/>
                                              </p:stCondLst>
                                            </p:cTn>
                                            <p:tgtEl>
                                              <p:spTgt spid="29"/>
                                            </p:tgtEl>
                                            <p:attrNameLst>
                                              <p:attrName>ppt_x</p:attrName>
                                            </p:attrNameLst>
                                          </p:cBhvr>
                                        </p:anim>
                                        <p:anim from="(-#ppt_h/2)" to="(#ppt_y)" calcmode="lin" valueType="num">
                                          <p:cBhvr>
                                            <p:cTn id="118" dur="300" fill="hold">
                                              <p:stCondLst>
                                                <p:cond delay="0"/>
                                              </p:stCondLst>
                                            </p:cTn>
                                            <p:tgtEl>
                                              <p:spTgt spid="29"/>
                                            </p:tgtEl>
                                            <p:attrNameLst>
                                              <p:attrName>ppt_y</p:attrName>
                                            </p:attrNameLst>
                                          </p:cBhvr>
                                        </p:anim>
                                        <p:animRot by="21600000">
                                          <p:cBhvr>
                                            <p:cTn id="119" dur="300" fill="hold">
                                              <p:stCondLst>
                                                <p:cond delay="0"/>
                                              </p:stCondLst>
                                            </p:cTn>
                                            <p:tgtEl>
                                              <p:spTgt spid="29"/>
                                            </p:tgtEl>
                                            <p:attrNameLst>
                                              <p:attrName>r</p:attrName>
                                            </p:attrNameLst>
                                          </p:cBhvr>
                                        </p:animRot>
                                      </p:childTnLst>
                                    </p:cTn>
                                  </p:par>
                                </p:childTnLst>
                              </p:cTn>
                            </p:par>
                            <p:par>
                              <p:cTn id="120" fill="hold">
                                <p:stCondLst>
                                  <p:cond delay="3860"/>
                                </p:stCondLst>
                                <p:childTnLst>
                                  <p:par>
                                    <p:cTn id="121" presetID="31" presetClass="entr" presetSubtype="0"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 calcmode="lin" valueType="num">
                                          <p:cBhvr>
                                            <p:cTn id="125" dur="500" fill="hold"/>
                                            <p:tgtEl>
                                              <p:spTgt spid="30"/>
                                            </p:tgtEl>
                                            <p:attrNameLst>
                                              <p:attrName>style.rotation</p:attrName>
                                            </p:attrNameLst>
                                          </p:cBhvr>
                                          <p:tavLst>
                                            <p:tav tm="0">
                                              <p:val>
                                                <p:fltVal val="90"/>
                                              </p:val>
                                            </p:tav>
                                            <p:tav tm="100000">
                                              <p:val>
                                                <p:fltVal val="0"/>
                                              </p:val>
                                            </p:tav>
                                          </p:tavLst>
                                        </p:anim>
                                        <p:animEffect transition="in" filter="fade">
                                          <p:cBhvr>
                                            <p:cTn id="126" dur="500"/>
                                            <p:tgtEl>
                                              <p:spTgt spid="30"/>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 calcmode="lin" valueType="num">
                                          <p:cBhvr>
                                            <p:cTn id="129" dur="500" fill="hold"/>
                                            <p:tgtEl>
                                              <p:spTgt spid="31"/>
                                            </p:tgtEl>
                                            <p:attrNameLst>
                                              <p:attrName>ppt_w</p:attrName>
                                            </p:attrNameLst>
                                          </p:cBhvr>
                                          <p:tavLst>
                                            <p:tav tm="0">
                                              <p:val>
                                                <p:fltVal val="0"/>
                                              </p:val>
                                            </p:tav>
                                            <p:tav tm="100000">
                                              <p:val>
                                                <p:strVal val="#ppt_w"/>
                                              </p:val>
                                            </p:tav>
                                          </p:tavLst>
                                        </p:anim>
                                        <p:anim calcmode="lin" valueType="num">
                                          <p:cBhvr>
                                            <p:cTn id="130" dur="500" fill="hold"/>
                                            <p:tgtEl>
                                              <p:spTgt spid="31"/>
                                            </p:tgtEl>
                                            <p:attrNameLst>
                                              <p:attrName>ppt_h</p:attrName>
                                            </p:attrNameLst>
                                          </p:cBhvr>
                                          <p:tavLst>
                                            <p:tav tm="0">
                                              <p:val>
                                                <p:fltVal val="0"/>
                                              </p:val>
                                            </p:tav>
                                            <p:tav tm="100000">
                                              <p:val>
                                                <p:strVal val="#ppt_h"/>
                                              </p:val>
                                            </p:tav>
                                          </p:tavLst>
                                        </p:anim>
                                        <p:anim calcmode="lin" valueType="num">
                                          <p:cBhvr>
                                            <p:cTn id="131" dur="500" fill="hold"/>
                                            <p:tgtEl>
                                              <p:spTgt spid="31"/>
                                            </p:tgtEl>
                                            <p:attrNameLst>
                                              <p:attrName>style.rotation</p:attrName>
                                            </p:attrNameLst>
                                          </p:cBhvr>
                                          <p:tavLst>
                                            <p:tav tm="0">
                                              <p:val>
                                                <p:fltVal val="90"/>
                                              </p:val>
                                            </p:tav>
                                            <p:tav tm="100000">
                                              <p:val>
                                                <p:fltVal val="0"/>
                                              </p:val>
                                            </p:tav>
                                          </p:tavLst>
                                        </p:anim>
                                        <p:animEffect transition="in" filter="fade">
                                          <p:cBhvr>
                                            <p:cTn id="132" dur="500"/>
                                            <p:tgtEl>
                                              <p:spTgt spid="31"/>
                                            </p:tgtEl>
                                          </p:cBhvr>
                                        </p:animEffect>
                                      </p:childTnLst>
                                    </p:cTn>
                                  </p:par>
                                  <p:par>
                                    <p:cTn id="133" presetID="31"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ppt_w</p:attrName>
                                            </p:attrNameLst>
                                          </p:cBhvr>
                                          <p:tavLst>
                                            <p:tav tm="0">
                                              <p:val>
                                                <p:fltVal val="0"/>
                                              </p:val>
                                            </p:tav>
                                            <p:tav tm="100000">
                                              <p:val>
                                                <p:strVal val="#ppt_w"/>
                                              </p:val>
                                            </p:tav>
                                          </p:tavLst>
                                        </p:anim>
                                        <p:anim calcmode="lin" valueType="num">
                                          <p:cBhvr>
                                            <p:cTn id="136" dur="500" fill="hold"/>
                                            <p:tgtEl>
                                              <p:spTgt spid="32"/>
                                            </p:tgtEl>
                                            <p:attrNameLst>
                                              <p:attrName>ppt_h</p:attrName>
                                            </p:attrNameLst>
                                          </p:cBhvr>
                                          <p:tavLst>
                                            <p:tav tm="0">
                                              <p:val>
                                                <p:fltVal val="0"/>
                                              </p:val>
                                            </p:tav>
                                            <p:tav tm="100000">
                                              <p:val>
                                                <p:strVal val="#ppt_h"/>
                                              </p:val>
                                            </p:tav>
                                          </p:tavLst>
                                        </p:anim>
                                        <p:anim calcmode="lin" valueType="num">
                                          <p:cBhvr>
                                            <p:cTn id="137" dur="500" fill="hold"/>
                                            <p:tgtEl>
                                              <p:spTgt spid="32"/>
                                            </p:tgtEl>
                                            <p:attrNameLst>
                                              <p:attrName>style.rotation</p:attrName>
                                            </p:attrNameLst>
                                          </p:cBhvr>
                                          <p:tavLst>
                                            <p:tav tm="0">
                                              <p:val>
                                                <p:fltVal val="90"/>
                                              </p:val>
                                            </p:tav>
                                            <p:tav tm="100000">
                                              <p:val>
                                                <p:fltVal val="0"/>
                                              </p:val>
                                            </p:tav>
                                          </p:tavLst>
                                        </p:anim>
                                        <p:animEffect transition="in" filter="fade">
                                          <p:cBhvr>
                                            <p:cTn id="138" dur="500"/>
                                            <p:tgtEl>
                                              <p:spTgt spid="32"/>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33"/>
                                            </p:tgtEl>
                                            <p:attrNameLst>
                                              <p:attrName>style.visibility</p:attrName>
                                            </p:attrNameLst>
                                          </p:cBhvr>
                                          <p:to>
                                            <p:strVal val="visible"/>
                                          </p:to>
                                        </p:set>
                                        <p:anim calcmode="lin" valueType="num">
                                          <p:cBhvr>
                                            <p:cTn id="141" dur="500" fill="hold"/>
                                            <p:tgtEl>
                                              <p:spTgt spid="33"/>
                                            </p:tgtEl>
                                            <p:attrNameLst>
                                              <p:attrName>ppt_w</p:attrName>
                                            </p:attrNameLst>
                                          </p:cBhvr>
                                          <p:tavLst>
                                            <p:tav tm="0">
                                              <p:val>
                                                <p:fltVal val="0"/>
                                              </p:val>
                                            </p:tav>
                                            <p:tav tm="100000">
                                              <p:val>
                                                <p:strVal val="#ppt_w"/>
                                              </p:val>
                                            </p:tav>
                                          </p:tavLst>
                                        </p:anim>
                                        <p:anim calcmode="lin" valueType="num">
                                          <p:cBhvr>
                                            <p:cTn id="142" dur="500" fill="hold"/>
                                            <p:tgtEl>
                                              <p:spTgt spid="33"/>
                                            </p:tgtEl>
                                            <p:attrNameLst>
                                              <p:attrName>ppt_h</p:attrName>
                                            </p:attrNameLst>
                                          </p:cBhvr>
                                          <p:tavLst>
                                            <p:tav tm="0">
                                              <p:val>
                                                <p:fltVal val="0"/>
                                              </p:val>
                                            </p:tav>
                                            <p:tav tm="100000">
                                              <p:val>
                                                <p:strVal val="#ppt_h"/>
                                              </p:val>
                                            </p:tav>
                                          </p:tavLst>
                                        </p:anim>
                                        <p:anim calcmode="lin" valueType="num">
                                          <p:cBhvr>
                                            <p:cTn id="143" dur="500" fill="hold"/>
                                            <p:tgtEl>
                                              <p:spTgt spid="33"/>
                                            </p:tgtEl>
                                            <p:attrNameLst>
                                              <p:attrName>style.rotation</p:attrName>
                                            </p:attrNameLst>
                                          </p:cBhvr>
                                          <p:tavLst>
                                            <p:tav tm="0">
                                              <p:val>
                                                <p:fltVal val="90"/>
                                              </p:val>
                                            </p:tav>
                                            <p:tav tm="100000">
                                              <p:val>
                                                <p:fltVal val="0"/>
                                              </p:val>
                                            </p:tav>
                                          </p:tavLst>
                                        </p:anim>
                                        <p:animEffect transition="in" filter="fade">
                                          <p:cBhvr>
                                            <p:cTn id="1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8" grpId="1"/>
          <p:bldP spid="19" grpId="0"/>
          <p:bldP spid="19" grpId="1"/>
          <p:bldP spid="20" grpId="0"/>
          <p:bldP spid="20" grpId="1"/>
          <p:bldP spid="21" grpId="0"/>
          <p:bldP spid="21" grpId="1"/>
          <p:bldP spid="22" grpId="0" animBg="1"/>
          <p:bldP spid="23" grpId="0" animBg="1"/>
          <p:bldP spid="24" grpId="0" animBg="1"/>
          <p:bldP spid="25" grpId="0" animBg="1"/>
          <p:bldP spid="26" grpId="0"/>
          <p:bldP spid="27" grpId="0"/>
          <p:bldP spid="28" grpId="0"/>
          <p:bldP spid="29" grpId="0"/>
          <p:bldP spid="30" grpId="0" animBg="1"/>
          <p:bldP spid="31" grpId="0" animBg="1"/>
          <p:bldP spid="32" grpId="0"/>
          <p:bldP spid="33" grpId="0"/>
          <p:bldP spid="34" grpId="0"/>
          <p:bldP spid="35" grpId="0"/>
          <p:bldP spid="36" grpId="0"/>
          <p:bldP spid="37" grpId="0"/>
          <p:bldP spid="38" grpId="0" animBg="1"/>
          <p:bldP spid="3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0"/>
          <p:cNvGrpSpPr/>
          <p:nvPr/>
        </p:nvGrpSpPr>
        <p:grpSpPr>
          <a:xfrm>
            <a:off x="1091421" y="4718409"/>
            <a:ext cx="3281581" cy="1187665"/>
            <a:chOff x="138498" y="3002145"/>
            <a:chExt cx="2461827" cy="890980"/>
          </a:xfrm>
        </p:grpSpPr>
        <p:sp>
          <p:nvSpPr>
            <p:cNvPr id="22"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3"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1"/>
                  </a:solidFill>
                  <a:latin typeface="微软雅黑" panose="020B0503020204020204" pitchFamily="34" charset="-122"/>
                  <a:ea typeface="微软雅黑" panose="020B0503020204020204" pitchFamily="34" charset="-122"/>
                </a:rPr>
                <a:t>点击添加标题</a:t>
              </a:r>
              <a:endParaRPr lang="en-US" altLang="zh-CN" sz="1865" dirty="0">
                <a:solidFill>
                  <a:schemeClr val="accent1"/>
                </a:solidFill>
                <a:latin typeface="微软雅黑" panose="020B0503020204020204" pitchFamily="34" charset="-122"/>
                <a:ea typeface="微软雅黑" panose="020B0503020204020204" pitchFamily="34" charset="-122"/>
              </a:endParaRPr>
            </a:p>
          </p:txBody>
        </p:sp>
        <p:sp>
          <p:nvSpPr>
            <p:cNvPr id="24" name="矩形 9"/>
            <p:cNvSpPr/>
            <p:nvPr/>
          </p:nvSpPr>
          <p:spPr>
            <a:xfrm>
              <a:off x="484797" y="3271159"/>
              <a:ext cx="2115528" cy="621966"/>
            </a:xfrm>
            <a:prstGeom prst="rect">
              <a:avLst/>
            </a:prstGeom>
          </p:spPr>
          <p:txBody>
            <a:bodyPr wrap="square">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5" name="Group 24"/>
          <p:cNvGrpSpPr/>
          <p:nvPr/>
        </p:nvGrpSpPr>
        <p:grpSpPr>
          <a:xfrm>
            <a:off x="4577936" y="4718407"/>
            <a:ext cx="2870570" cy="1082445"/>
            <a:chOff x="138498" y="3002145"/>
            <a:chExt cx="2461827" cy="812045"/>
          </a:xfrm>
        </p:grpSpPr>
        <p:sp>
          <p:nvSpPr>
            <p:cNvPr id="26" name="椭圆 10"/>
            <p:cNvSpPr/>
            <p:nvPr/>
          </p:nvSpPr>
          <p:spPr>
            <a:xfrm>
              <a:off x="138498" y="324858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8" name="文本框 11"/>
            <p:cNvSpPr txBox="1"/>
            <p:nvPr/>
          </p:nvSpPr>
          <p:spPr>
            <a:xfrm>
              <a:off x="477437" y="3002145"/>
              <a:ext cx="1387398" cy="284671"/>
            </a:xfrm>
            <a:prstGeom prst="rect">
              <a:avLst/>
            </a:prstGeom>
            <a:noFill/>
          </p:spPr>
          <p:txBody>
            <a:bodyPr wrap="none" rtlCol="0">
              <a:spAutoFit/>
            </a:bodyPr>
            <a:lstStyle/>
            <a:p>
              <a:pPr algn="l"/>
              <a:r>
                <a:rPr lang="zh-CN" altLang="en-US" sz="1865" dirty="0">
                  <a:solidFill>
                    <a:schemeClr val="accent3"/>
                  </a:solidFill>
                  <a:latin typeface="微软雅黑" panose="020B0503020204020204" pitchFamily="34" charset="-122"/>
                  <a:ea typeface="微软雅黑" panose="020B0503020204020204" pitchFamily="34" charset="-122"/>
                </a:rPr>
                <a:t>点击添加标题</a:t>
              </a:r>
              <a:endParaRPr lang="en-US" altLang="zh-CN" sz="1865" dirty="0">
                <a:solidFill>
                  <a:schemeClr val="accent3"/>
                </a:solidFill>
                <a:latin typeface="微软雅黑" panose="020B0503020204020204" pitchFamily="34" charset="-122"/>
                <a:ea typeface="微软雅黑" panose="020B0503020204020204" pitchFamily="34" charset="-122"/>
              </a:endParaRPr>
            </a:p>
          </p:txBody>
        </p:sp>
        <p:sp>
          <p:nvSpPr>
            <p:cNvPr id="29" name="矩形 9"/>
            <p:cNvSpPr/>
            <p:nvPr/>
          </p:nvSpPr>
          <p:spPr>
            <a:xfrm>
              <a:off x="484797" y="3271159"/>
              <a:ext cx="2115528" cy="543031"/>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6" name="Group 29"/>
          <p:cNvGrpSpPr/>
          <p:nvPr/>
        </p:nvGrpSpPr>
        <p:grpSpPr>
          <a:xfrm>
            <a:off x="8049967" y="4718407"/>
            <a:ext cx="2870570" cy="1082445"/>
            <a:chOff x="138498" y="3002145"/>
            <a:chExt cx="2461827" cy="812045"/>
          </a:xfrm>
        </p:grpSpPr>
        <p:sp>
          <p:nvSpPr>
            <p:cNvPr id="31" name="椭圆 10"/>
            <p:cNvSpPr/>
            <p:nvPr/>
          </p:nvSpPr>
          <p:spPr>
            <a:xfrm>
              <a:off x="138498" y="324858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32" name="文本框 11"/>
            <p:cNvSpPr txBox="1"/>
            <p:nvPr/>
          </p:nvSpPr>
          <p:spPr>
            <a:xfrm>
              <a:off x="477437" y="3002145"/>
              <a:ext cx="1387398" cy="284671"/>
            </a:xfrm>
            <a:prstGeom prst="rect">
              <a:avLst/>
            </a:prstGeom>
            <a:noFill/>
          </p:spPr>
          <p:txBody>
            <a:bodyPr wrap="none" rtlCol="0">
              <a:spAutoFit/>
            </a:bodyPr>
            <a:lstStyle/>
            <a:p>
              <a:pPr algn="l"/>
              <a:r>
                <a:rPr lang="zh-CN" altLang="en-US" sz="1865" dirty="0">
                  <a:solidFill>
                    <a:schemeClr val="accent2"/>
                  </a:solidFill>
                  <a:latin typeface="微软雅黑" panose="020B0503020204020204" pitchFamily="34" charset="-122"/>
                  <a:ea typeface="微软雅黑" panose="020B0503020204020204" pitchFamily="34" charset="-122"/>
                </a:rPr>
                <a:t>点击添加标题</a:t>
              </a:r>
              <a:endParaRPr lang="en-US" altLang="zh-CN" sz="1865" dirty="0">
                <a:solidFill>
                  <a:schemeClr val="accent2"/>
                </a:solidFill>
                <a:latin typeface="微软雅黑" panose="020B0503020204020204" pitchFamily="34" charset="-122"/>
                <a:ea typeface="微软雅黑" panose="020B0503020204020204" pitchFamily="34" charset="-122"/>
              </a:endParaRPr>
            </a:p>
          </p:txBody>
        </p:sp>
        <p:sp>
          <p:nvSpPr>
            <p:cNvPr id="33" name="矩形 9"/>
            <p:cNvSpPr/>
            <p:nvPr/>
          </p:nvSpPr>
          <p:spPr>
            <a:xfrm>
              <a:off x="484797" y="3271159"/>
              <a:ext cx="2115528" cy="543031"/>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55" name="组合 10"/>
          <p:cNvGrpSpPr/>
          <p:nvPr/>
        </p:nvGrpSpPr>
        <p:grpSpPr>
          <a:xfrm>
            <a:off x="1052772" y="1646786"/>
            <a:ext cx="3001707" cy="3001707"/>
            <a:chOff x="1661810" y="1568370"/>
            <a:chExt cx="3780526" cy="3780526"/>
          </a:xfrm>
        </p:grpSpPr>
        <p:sp>
          <p:nvSpPr>
            <p:cNvPr id="56" name="椭圆 6"/>
            <p:cNvSpPr/>
            <p:nvPr/>
          </p:nvSpPr>
          <p:spPr>
            <a:xfrm>
              <a:off x="1661810" y="1568370"/>
              <a:ext cx="3780526" cy="3780526"/>
            </a:xfrm>
            <a:prstGeom prst="ellipse">
              <a:avLst/>
            </a:prstGeom>
            <a:gradFill flip="none" rotWithShape="1">
              <a:gsLst>
                <a:gs pos="100000">
                  <a:schemeClr val="bg1">
                    <a:lumMod val="75000"/>
                  </a:schemeClr>
                </a:gs>
                <a:gs pos="0">
                  <a:schemeClr val="bg1"/>
                </a:gs>
              </a:gsLst>
              <a:lin ang="5400000" scaled="1"/>
              <a:tileRect/>
            </a:gradFill>
            <a:ln w="9525">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aphicFrame>
          <p:nvGraphicFramePr>
            <p:cNvPr id="57" name="图表 4"/>
            <p:cNvGraphicFramePr/>
            <p:nvPr/>
          </p:nvGraphicFramePr>
          <p:xfrm>
            <a:off x="1847273" y="1994285"/>
            <a:ext cx="3409603" cy="2928698"/>
          </p:xfrm>
          <a:graphic>
            <a:graphicData uri="http://schemas.openxmlformats.org/drawingml/2006/chart">
              <c:chart xmlns:c="http://schemas.openxmlformats.org/drawingml/2006/chart" xmlns:r="http://schemas.openxmlformats.org/officeDocument/2006/relationships" r:id="rId1"/>
            </a:graphicData>
          </a:graphic>
        </p:graphicFrame>
        <p:sp>
          <p:nvSpPr>
            <p:cNvPr id="58" name="椭圆 8"/>
            <p:cNvSpPr/>
            <p:nvPr/>
          </p:nvSpPr>
          <p:spPr>
            <a:xfrm>
              <a:off x="2222218" y="2128778"/>
              <a:ext cx="2659713" cy="2659713"/>
            </a:xfrm>
            <a:prstGeom prst="ellipse">
              <a:avLst/>
            </a:prstGeom>
            <a:noFill/>
            <a:ln w="69850">
              <a:gradFill flip="none" rotWithShape="1">
                <a:gsLst>
                  <a:gs pos="0">
                    <a:schemeClr val="bg1">
                      <a:lumMod val="6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sp>
          <p:nvSpPr>
            <p:cNvPr id="59" name="椭圆 9"/>
            <p:cNvSpPr/>
            <p:nvPr/>
          </p:nvSpPr>
          <p:spPr>
            <a:xfrm>
              <a:off x="2425472" y="2335297"/>
              <a:ext cx="2253202" cy="2253202"/>
            </a:xfrm>
            <a:prstGeom prst="ellipse">
              <a:avLst/>
            </a:prstGeom>
            <a:solidFill>
              <a:schemeClr val="bg1">
                <a:lumMod val="95000"/>
              </a:schemeClr>
            </a:solidFill>
            <a:ln w="50800">
              <a:noFill/>
            </a:ln>
            <a:effectLst/>
            <a:scene3d>
              <a:camera prst="orthographicFront"/>
              <a:lightRig rig="threePt" dir="t"/>
            </a:scene3d>
            <a:sp3d prstMaterial="softEdge">
              <a:bevelT w="8255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pSp>
      <p:sp>
        <p:nvSpPr>
          <p:cNvPr id="60" name="矩形 16"/>
          <p:cNvSpPr/>
          <p:nvPr/>
        </p:nvSpPr>
        <p:spPr>
          <a:xfrm>
            <a:off x="1989207" y="2734679"/>
            <a:ext cx="1096726" cy="830844"/>
          </a:xfrm>
          <a:prstGeom prst="rect">
            <a:avLst/>
          </a:prstGeom>
        </p:spPr>
        <p:txBody>
          <a:bodyPr wrap="none" lIns="91416" tIns="45708" rIns="91416" bIns="45708">
            <a:spAutoFit/>
          </a:bodyPr>
          <a:lstStyle/>
          <a:p>
            <a:pPr algn="ctr"/>
            <a:r>
              <a:rPr lang="en-US" altLang="zh-CN" sz="4800" dirty="0">
                <a:solidFill>
                  <a:schemeClr val="accent1"/>
                </a:solidFill>
                <a:latin typeface="Impact" panose="020B0806030902050204" pitchFamily="34" charset="0"/>
              </a:rPr>
              <a:t>60</a:t>
            </a:r>
            <a:r>
              <a:rPr lang="en-US" altLang="zh-CN" sz="2800" dirty="0">
                <a:solidFill>
                  <a:schemeClr val="accent1"/>
                </a:solidFill>
                <a:latin typeface="Impact" panose="020B0806030902050204" pitchFamily="34" charset="0"/>
              </a:rPr>
              <a:t>%</a:t>
            </a:r>
            <a:endParaRPr lang="zh-CN" altLang="en-US" sz="935" dirty="0">
              <a:solidFill>
                <a:schemeClr val="accent1"/>
              </a:solidFill>
              <a:latin typeface="Impact" panose="020B0806030902050204" pitchFamily="34" charset="0"/>
            </a:endParaRPr>
          </a:p>
        </p:txBody>
      </p:sp>
      <p:sp>
        <p:nvSpPr>
          <p:cNvPr id="61" name="椭圆 19"/>
          <p:cNvSpPr/>
          <p:nvPr/>
        </p:nvSpPr>
        <p:spPr>
          <a:xfrm>
            <a:off x="1913307" y="3852013"/>
            <a:ext cx="193887" cy="193888"/>
          </a:xfrm>
          <a:prstGeom prst="ellipse">
            <a:avLst/>
          </a:prstGeom>
          <a:solidFill>
            <a:schemeClr val="bg1">
              <a:lumMod val="95000"/>
            </a:schemeClr>
          </a:solidFill>
          <a:ln w="50800">
            <a:noFill/>
          </a:ln>
          <a:effectLst>
            <a:outerShdw blurRad="50800" dist="25400" dir="2700000" algn="tl" rotWithShape="0">
              <a:schemeClr val="tx1">
                <a:alpha val="35000"/>
              </a:schemeClr>
            </a:outerShdw>
          </a:effectLst>
          <a:scene3d>
            <a:camera prst="orthographicFront"/>
            <a:lightRig rig="threePt" dir="t"/>
          </a:scene3d>
          <a:sp3d prstMaterial="softEdge">
            <a:bevelT w="25400" h="6350" prst="angle"/>
          </a:sp3d>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pSp>
        <p:nvGrpSpPr>
          <p:cNvPr id="62" name="组合 11"/>
          <p:cNvGrpSpPr/>
          <p:nvPr/>
        </p:nvGrpSpPr>
        <p:grpSpPr>
          <a:xfrm>
            <a:off x="4595149" y="1646786"/>
            <a:ext cx="3001707" cy="3001707"/>
            <a:chOff x="1661810" y="1568370"/>
            <a:chExt cx="3780526" cy="3780526"/>
          </a:xfrm>
        </p:grpSpPr>
        <p:sp>
          <p:nvSpPr>
            <p:cNvPr id="63" name="椭圆 12"/>
            <p:cNvSpPr/>
            <p:nvPr/>
          </p:nvSpPr>
          <p:spPr>
            <a:xfrm>
              <a:off x="1661810" y="1568370"/>
              <a:ext cx="3780526" cy="3780526"/>
            </a:xfrm>
            <a:prstGeom prst="ellipse">
              <a:avLst/>
            </a:prstGeom>
            <a:gradFill flip="none" rotWithShape="1">
              <a:gsLst>
                <a:gs pos="100000">
                  <a:schemeClr val="bg1">
                    <a:lumMod val="75000"/>
                  </a:schemeClr>
                </a:gs>
                <a:gs pos="0">
                  <a:schemeClr val="bg1"/>
                </a:gs>
              </a:gsLst>
              <a:lin ang="5400000" scaled="1"/>
              <a:tileRect/>
            </a:gradFill>
            <a:ln w="9525">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aphicFrame>
          <p:nvGraphicFramePr>
            <p:cNvPr id="64" name="图表 13"/>
            <p:cNvGraphicFramePr/>
            <p:nvPr/>
          </p:nvGraphicFramePr>
          <p:xfrm>
            <a:off x="1847273" y="1994285"/>
            <a:ext cx="3409603" cy="2928698"/>
          </p:xfrm>
          <a:graphic>
            <a:graphicData uri="http://schemas.openxmlformats.org/drawingml/2006/chart">
              <c:chart xmlns:c="http://schemas.openxmlformats.org/drawingml/2006/chart" xmlns:r="http://schemas.openxmlformats.org/officeDocument/2006/relationships" r:id="rId2"/>
            </a:graphicData>
          </a:graphic>
        </p:graphicFrame>
        <p:sp>
          <p:nvSpPr>
            <p:cNvPr id="65" name="椭圆 14"/>
            <p:cNvSpPr/>
            <p:nvPr/>
          </p:nvSpPr>
          <p:spPr>
            <a:xfrm>
              <a:off x="2222218" y="2128778"/>
              <a:ext cx="2659713" cy="2659713"/>
            </a:xfrm>
            <a:prstGeom prst="ellipse">
              <a:avLst/>
            </a:prstGeom>
            <a:noFill/>
            <a:ln w="69850">
              <a:gradFill flip="none" rotWithShape="1">
                <a:gsLst>
                  <a:gs pos="0">
                    <a:schemeClr val="bg1">
                      <a:lumMod val="6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sp>
          <p:nvSpPr>
            <p:cNvPr id="66" name="椭圆 15"/>
            <p:cNvSpPr/>
            <p:nvPr/>
          </p:nvSpPr>
          <p:spPr>
            <a:xfrm>
              <a:off x="2425472" y="2335297"/>
              <a:ext cx="2253202" cy="2253202"/>
            </a:xfrm>
            <a:prstGeom prst="ellipse">
              <a:avLst/>
            </a:prstGeom>
            <a:solidFill>
              <a:schemeClr val="bg1">
                <a:lumMod val="95000"/>
              </a:schemeClr>
            </a:solidFill>
            <a:ln w="50800">
              <a:noFill/>
            </a:ln>
            <a:effectLst/>
            <a:scene3d>
              <a:camera prst="orthographicFront"/>
              <a:lightRig rig="threePt" dir="t"/>
            </a:scene3d>
            <a:sp3d prstMaterial="softEdge">
              <a:bevelT w="8255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pSp>
      <p:sp>
        <p:nvSpPr>
          <p:cNvPr id="67" name="矩形 18"/>
          <p:cNvSpPr/>
          <p:nvPr/>
        </p:nvSpPr>
        <p:spPr>
          <a:xfrm>
            <a:off x="5594124" y="2734679"/>
            <a:ext cx="1003752" cy="830844"/>
          </a:xfrm>
          <a:prstGeom prst="rect">
            <a:avLst/>
          </a:prstGeom>
        </p:spPr>
        <p:txBody>
          <a:bodyPr wrap="none" lIns="91416" tIns="45708" rIns="91416" bIns="45708">
            <a:spAutoFit/>
          </a:bodyPr>
          <a:lstStyle/>
          <a:p>
            <a:pPr algn="ctr"/>
            <a:r>
              <a:rPr lang="en-US" altLang="zh-CN" sz="4800" dirty="0">
                <a:solidFill>
                  <a:schemeClr val="accent3"/>
                </a:solidFill>
                <a:latin typeface="Impact" panose="020B0806030902050204" pitchFamily="34" charset="0"/>
              </a:rPr>
              <a:t>75</a:t>
            </a:r>
            <a:r>
              <a:rPr lang="en-US" altLang="zh-CN" sz="2800" dirty="0">
                <a:solidFill>
                  <a:schemeClr val="accent3"/>
                </a:solidFill>
                <a:latin typeface="Impact" panose="020B0806030902050204" pitchFamily="34" charset="0"/>
              </a:rPr>
              <a:t>%</a:t>
            </a:r>
            <a:endParaRPr lang="zh-CN" altLang="en-US" sz="935" dirty="0">
              <a:solidFill>
                <a:schemeClr val="accent3"/>
              </a:solidFill>
              <a:latin typeface="Impact" panose="020B0806030902050204" pitchFamily="34" charset="0"/>
            </a:endParaRPr>
          </a:p>
        </p:txBody>
      </p:sp>
      <p:sp>
        <p:nvSpPr>
          <p:cNvPr id="68" name="椭圆 20"/>
          <p:cNvSpPr/>
          <p:nvPr/>
        </p:nvSpPr>
        <p:spPr>
          <a:xfrm>
            <a:off x="5038657" y="3013758"/>
            <a:ext cx="193887" cy="193888"/>
          </a:xfrm>
          <a:prstGeom prst="ellipse">
            <a:avLst/>
          </a:prstGeom>
          <a:solidFill>
            <a:schemeClr val="bg1">
              <a:lumMod val="95000"/>
            </a:schemeClr>
          </a:solidFill>
          <a:ln w="50800">
            <a:noFill/>
          </a:ln>
          <a:effectLst>
            <a:outerShdw blurRad="50800" dist="25400" dir="2700000" algn="tl" rotWithShape="0">
              <a:schemeClr val="tx1">
                <a:alpha val="35000"/>
              </a:schemeClr>
            </a:outerShdw>
          </a:effectLst>
          <a:scene3d>
            <a:camera prst="orthographicFront"/>
            <a:lightRig rig="threePt" dir="t"/>
          </a:scene3d>
          <a:sp3d prstMaterial="softEdge">
            <a:bevelT w="25400" h="6350" prst="angle"/>
          </a:sp3d>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pSp>
        <p:nvGrpSpPr>
          <p:cNvPr id="69" name="组合 31"/>
          <p:cNvGrpSpPr/>
          <p:nvPr/>
        </p:nvGrpSpPr>
        <p:grpSpPr>
          <a:xfrm>
            <a:off x="8137526" y="1646786"/>
            <a:ext cx="3001707" cy="3001707"/>
            <a:chOff x="1661810" y="1568370"/>
            <a:chExt cx="3780526" cy="3780526"/>
          </a:xfrm>
        </p:grpSpPr>
        <p:sp>
          <p:nvSpPr>
            <p:cNvPr id="70" name="椭圆 32"/>
            <p:cNvSpPr/>
            <p:nvPr/>
          </p:nvSpPr>
          <p:spPr>
            <a:xfrm>
              <a:off x="1661810" y="1568370"/>
              <a:ext cx="3780526" cy="3780526"/>
            </a:xfrm>
            <a:prstGeom prst="ellipse">
              <a:avLst/>
            </a:prstGeom>
            <a:gradFill flip="none" rotWithShape="1">
              <a:gsLst>
                <a:gs pos="100000">
                  <a:schemeClr val="bg1">
                    <a:lumMod val="75000"/>
                  </a:schemeClr>
                </a:gs>
                <a:gs pos="0">
                  <a:schemeClr val="bg1"/>
                </a:gs>
              </a:gsLst>
              <a:lin ang="5400000" scaled="1"/>
              <a:tileRect/>
            </a:gradFill>
            <a:ln w="9525">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aphicFrame>
          <p:nvGraphicFramePr>
            <p:cNvPr id="71" name="图表 33"/>
            <p:cNvGraphicFramePr/>
            <p:nvPr/>
          </p:nvGraphicFramePr>
          <p:xfrm>
            <a:off x="1847273" y="1994285"/>
            <a:ext cx="3409603" cy="2928698"/>
          </p:xfrm>
          <a:graphic>
            <a:graphicData uri="http://schemas.openxmlformats.org/drawingml/2006/chart">
              <c:chart xmlns:c="http://schemas.openxmlformats.org/drawingml/2006/chart" xmlns:r="http://schemas.openxmlformats.org/officeDocument/2006/relationships" r:id="rId3"/>
            </a:graphicData>
          </a:graphic>
        </p:graphicFrame>
        <p:sp>
          <p:nvSpPr>
            <p:cNvPr id="72" name="椭圆 34"/>
            <p:cNvSpPr/>
            <p:nvPr/>
          </p:nvSpPr>
          <p:spPr>
            <a:xfrm>
              <a:off x="2222218" y="2128778"/>
              <a:ext cx="2659713" cy="2659713"/>
            </a:xfrm>
            <a:prstGeom prst="ellipse">
              <a:avLst/>
            </a:prstGeom>
            <a:noFill/>
            <a:ln w="69850">
              <a:gradFill flip="none" rotWithShape="1">
                <a:gsLst>
                  <a:gs pos="0">
                    <a:schemeClr val="bg1">
                      <a:lumMod val="6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sp>
          <p:nvSpPr>
            <p:cNvPr id="73" name="椭圆 35"/>
            <p:cNvSpPr/>
            <p:nvPr/>
          </p:nvSpPr>
          <p:spPr>
            <a:xfrm>
              <a:off x="2425472" y="2335297"/>
              <a:ext cx="2253202" cy="2253202"/>
            </a:xfrm>
            <a:prstGeom prst="ellipse">
              <a:avLst/>
            </a:prstGeom>
            <a:solidFill>
              <a:schemeClr val="bg1">
                <a:lumMod val="95000"/>
              </a:schemeClr>
            </a:solidFill>
            <a:ln w="50800">
              <a:noFill/>
            </a:ln>
            <a:effectLst/>
            <a:scene3d>
              <a:camera prst="orthographicFront"/>
              <a:lightRig rig="threePt" dir="t"/>
            </a:scene3d>
            <a:sp3d prstMaterial="softEdge">
              <a:bevelT w="8255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pSp>
      <p:sp>
        <p:nvSpPr>
          <p:cNvPr id="74" name="矩形 36"/>
          <p:cNvSpPr/>
          <p:nvPr/>
        </p:nvSpPr>
        <p:spPr>
          <a:xfrm>
            <a:off x="9073961" y="2734679"/>
            <a:ext cx="1096726" cy="830844"/>
          </a:xfrm>
          <a:prstGeom prst="rect">
            <a:avLst/>
          </a:prstGeom>
        </p:spPr>
        <p:txBody>
          <a:bodyPr wrap="none" lIns="91416" tIns="45708" rIns="91416" bIns="45708">
            <a:spAutoFit/>
          </a:bodyPr>
          <a:lstStyle/>
          <a:p>
            <a:pPr algn="ctr"/>
            <a:r>
              <a:rPr lang="en-US" altLang="zh-CN" sz="4800" dirty="0">
                <a:solidFill>
                  <a:schemeClr val="accent1"/>
                </a:solidFill>
                <a:latin typeface="Impact" panose="020B0806030902050204" pitchFamily="34" charset="0"/>
              </a:rPr>
              <a:t>60</a:t>
            </a:r>
            <a:r>
              <a:rPr lang="en-US" altLang="zh-CN" sz="2800" dirty="0">
                <a:solidFill>
                  <a:schemeClr val="accent1"/>
                </a:solidFill>
                <a:latin typeface="Impact" panose="020B0806030902050204" pitchFamily="34" charset="0"/>
              </a:rPr>
              <a:t>%</a:t>
            </a:r>
            <a:endParaRPr lang="zh-CN" altLang="en-US" sz="935" dirty="0">
              <a:solidFill>
                <a:schemeClr val="accent1"/>
              </a:solidFill>
              <a:latin typeface="Impact" panose="020B0806030902050204" pitchFamily="34" charset="0"/>
            </a:endParaRPr>
          </a:p>
        </p:txBody>
      </p:sp>
      <p:sp>
        <p:nvSpPr>
          <p:cNvPr id="75" name="椭圆 37"/>
          <p:cNvSpPr/>
          <p:nvPr/>
        </p:nvSpPr>
        <p:spPr>
          <a:xfrm>
            <a:off x="8998060" y="3852013"/>
            <a:ext cx="193887" cy="193888"/>
          </a:xfrm>
          <a:prstGeom prst="ellipse">
            <a:avLst/>
          </a:prstGeom>
          <a:solidFill>
            <a:schemeClr val="bg1">
              <a:lumMod val="95000"/>
            </a:schemeClr>
          </a:solidFill>
          <a:ln w="50800">
            <a:noFill/>
          </a:ln>
          <a:effectLst>
            <a:outerShdw blurRad="50800" dist="25400" dir="2700000" algn="tl" rotWithShape="0">
              <a:schemeClr val="tx1">
                <a:alpha val="35000"/>
              </a:schemeClr>
            </a:outerShdw>
          </a:effectLst>
          <a:scene3d>
            <a:camera prst="orthographicFront"/>
            <a:lightRig rig="threePt" dir="t"/>
          </a:scene3d>
          <a:sp3d prstMaterial="softEdge">
            <a:bevelT w="25400" h="6350" prst="angle"/>
          </a:sp3d>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heel(1)">
                                      <p:cBhvr>
                                        <p:cTn id="7" dur="500"/>
                                        <p:tgtEl>
                                          <p:spTgt spid="55"/>
                                        </p:tgtEl>
                                      </p:cBhvr>
                                    </p:animEffect>
                                  </p:childTnLst>
                                </p:cTn>
                              </p:par>
                              <p:par>
                                <p:cTn id="8" presetID="2" presetClass="entr" presetSubtype="4" accel="60000" fill="hold" grpId="0" nodeType="withEffect">
                                  <p:stCondLst>
                                    <p:cond delay="200"/>
                                  </p:stCondLst>
                                  <p:childTnLst>
                                    <p:set>
                                      <p:cBhvr>
                                        <p:cTn id="9" dur="1" fill="hold">
                                          <p:stCondLst>
                                            <p:cond delay="0"/>
                                          </p:stCondLst>
                                        </p:cTn>
                                        <p:tgtEl>
                                          <p:spTgt spid="61"/>
                                        </p:tgtEl>
                                        <p:attrNameLst>
                                          <p:attrName>style.visibility</p:attrName>
                                        </p:attrNameLst>
                                      </p:cBhvr>
                                      <p:to>
                                        <p:strVal val="visible"/>
                                      </p:to>
                                    </p:set>
                                    <p:anim calcmode="lin" valueType="num">
                                      <p:cBhvr additive="base">
                                        <p:cTn id="10" dur="500" fill="hold"/>
                                        <p:tgtEl>
                                          <p:spTgt spid="61"/>
                                        </p:tgtEl>
                                        <p:attrNameLst>
                                          <p:attrName>ppt_x</p:attrName>
                                        </p:attrNameLst>
                                      </p:cBhvr>
                                      <p:tavLst>
                                        <p:tav tm="0">
                                          <p:val>
                                            <p:strVal val="#ppt_x"/>
                                          </p:val>
                                        </p:tav>
                                        <p:tav tm="100000">
                                          <p:val>
                                            <p:strVal val="#ppt_x"/>
                                          </p:val>
                                        </p:tav>
                                      </p:tavLst>
                                    </p:anim>
                                    <p:anim calcmode="lin" valueType="num">
                                      <p:cBhvr additive="base">
                                        <p:cTn id="11" dur="500" fill="hold"/>
                                        <p:tgtEl>
                                          <p:spTgt spid="61"/>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60"/>
                                        </p:tgtEl>
                                        <p:attrNameLst>
                                          <p:attrName>style.visibility</p:attrName>
                                        </p:attrNameLst>
                                      </p:cBhvr>
                                      <p:to>
                                        <p:strVal val="visible"/>
                                      </p:to>
                                    </p:set>
                                    <p:anim calcmode="lin" valueType="num">
                                      <p:cBhvr>
                                        <p:cTn id="15" dur="500" fill="hold"/>
                                        <p:tgtEl>
                                          <p:spTgt spid="60"/>
                                        </p:tgtEl>
                                        <p:attrNameLst>
                                          <p:attrName>ppt_w</p:attrName>
                                        </p:attrNameLst>
                                      </p:cBhvr>
                                      <p:tavLst>
                                        <p:tav tm="0">
                                          <p:val>
                                            <p:fltVal val="0"/>
                                          </p:val>
                                        </p:tav>
                                        <p:tav tm="100000">
                                          <p:val>
                                            <p:strVal val="#ppt_w"/>
                                          </p:val>
                                        </p:tav>
                                      </p:tavLst>
                                    </p:anim>
                                    <p:anim calcmode="lin" valueType="num">
                                      <p:cBhvr>
                                        <p:cTn id="16" dur="500" fill="hold"/>
                                        <p:tgtEl>
                                          <p:spTgt spid="60"/>
                                        </p:tgtEl>
                                        <p:attrNameLst>
                                          <p:attrName>ppt_h</p:attrName>
                                        </p:attrNameLst>
                                      </p:cBhvr>
                                      <p:tavLst>
                                        <p:tav tm="0">
                                          <p:val>
                                            <p:fltVal val="0"/>
                                          </p:val>
                                        </p:tav>
                                        <p:tav tm="100000">
                                          <p:val>
                                            <p:strVal val="#ppt_h"/>
                                          </p:val>
                                        </p:tav>
                                      </p:tavLst>
                                    </p:anim>
                                    <p:animEffect transition="in" filter="fade">
                                      <p:cBhvr>
                                        <p:cTn id="17" dur="500"/>
                                        <p:tgtEl>
                                          <p:spTgt spid="60"/>
                                        </p:tgtEl>
                                      </p:cBhvr>
                                    </p:animEffect>
                                  </p:childTnLst>
                                </p:cTn>
                              </p:par>
                            </p:childTnLst>
                          </p:cTn>
                        </p:par>
                        <p:par>
                          <p:cTn id="18" fill="hold">
                            <p:stCondLst>
                              <p:cond delay="1299"/>
                            </p:stCondLst>
                            <p:childTnLst>
                              <p:par>
                                <p:cTn id="19" presetID="21" presetClass="entr" presetSubtype="1" fill="hold"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heel(1)">
                                      <p:cBhvr>
                                        <p:cTn id="21" dur="500"/>
                                        <p:tgtEl>
                                          <p:spTgt spid="62"/>
                                        </p:tgtEl>
                                      </p:cBhvr>
                                    </p:animEffect>
                                  </p:childTnLst>
                                </p:cTn>
                              </p:par>
                              <p:par>
                                <p:cTn id="22" presetID="2" presetClass="entr" presetSubtype="4" accel="60000" fill="hold" grpId="0" nodeType="withEffect">
                                  <p:stCondLst>
                                    <p:cond delay="200"/>
                                  </p:stCondLst>
                                  <p:childTnLst>
                                    <p:set>
                                      <p:cBhvr>
                                        <p:cTn id="23" dur="1" fill="hold">
                                          <p:stCondLst>
                                            <p:cond delay="0"/>
                                          </p:stCondLst>
                                        </p:cTn>
                                        <p:tgtEl>
                                          <p:spTgt spid="68"/>
                                        </p:tgtEl>
                                        <p:attrNameLst>
                                          <p:attrName>style.visibility</p:attrName>
                                        </p:attrNameLst>
                                      </p:cBhvr>
                                      <p:to>
                                        <p:strVal val="visible"/>
                                      </p:to>
                                    </p:set>
                                    <p:anim calcmode="lin" valueType="num">
                                      <p:cBhvr additive="base">
                                        <p:cTn id="24" dur="500" fill="hold"/>
                                        <p:tgtEl>
                                          <p:spTgt spid="68"/>
                                        </p:tgtEl>
                                        <p:attrNameLst>
                                          <p:attrName>ppt_x</p:attrName>
                                        </p:attrNameLst>
                                      </p:cBhvr>
                                      <p:tavLst>
                                        <p:tav tm="0">
                                          <p:val>
                                            <p:strVal val="#ppt_x"/>
                                          </p:val>
                                        </p:tav>
                                        <p:tav tm="100000">
                                          <p:val>
                                            <p:strVal val="#ppt_x"/>
                                          </p:val>
                                        </p:tav>
                                      </p:tavLst>
                                    </p:anim>
                                    <p:anim calcmode="lin" valueType="num">
                                      <p:cBhvr additive="base">
                                        <p:cTn id="25" dur="500" fill="hold"/>
                                        <p:tgtEl>
                                          <p:spTgt spid="68"/>
                                        </p:tgtEl>
                                        <p:attrNameLst>
                                          <p:attrName>ppt_y</p:attrName>
                                        </p:attrNameLst>
                                      </p:cBhvr>
                                      <p:tavLst>
                                        <p:tav tm="0">
                                          <p:val>
                                            <p:strVal val="1+#ppt_h/2"/>
                                          </p:val>
                                        </p:tav>
                                        <p:tav tm="100000">
                                          <p:val>
                                            <p:strVal val="#ppt_y"/>
                                          </p:val>
                                        </p:tav>
                                      </p:tavLst>
                                    </p:anim>
                                  </p:childTnLst>
                                </p:cTn>
                              </p:par>
                            </p:childTnLst>
                          </p:cTn>
                        </p:par>
                        <p:par>
                          <p:cTn id="26" fill="hold">
                            <p:stCondLst>
                              <p:cond delay="1799"/>
                            </p:stCondLst>
                            <p:childTnLst>
                              <p:par>
                                <p:cTn id="27" presetID="53" presetClass="entr" presetSubtype="16" fill="hold" grpId="0" nodeType="afterEffect">
                                  <p:stCondLst>
                                    <p:cond delay="0"/>
                                  </p:stCondLst>
                                  <p:iterate type="lt">
                                    <p:tmPct val="10000"/>
                                  </p:iterate>
                                  <p:childTnLst>
                                    <p:set>
                                      <p:cBhvr>
                                        <p:cTn id="28" dur="1" fill="hold">
                                          <p:stCondLst>
                                            <p:cond delay="0"/>
                                          </p:stCondLst>
                                        </p:cTn>
                                        <p:tgtEl>
                                          <p:spTgt spid="67"/>
                                        </p:tgtEl>
                                        <p:attrNameLst>
                                          <p:attrName>style.visibility</p:attrName>
                                        </p:attrNameLst>
                                      </p:cBhvr>
                                      <p:to>
                                        <p:strVal val="visible"/>
                                      </p:to>
                                    </p:set>
                                    <p:anim calcmode="lin" valueType="num">
                                      <p:cBhvr>
                                        <p:cTn id="29" dur="500" fill="hold"/>
                                        <p:tgtEl>
                                          <p:spTgt spid="67"/>
                                        </p:tgtEl>
                                        <p:attrNameLst>
                                          <p:attrName>ppt_w</p:attrName>
                                        </p:attrNameLst>
                                      </p:cBhvr>
                                      <p:tavLst>
                                        <p:tav tm="0">
                                          <p:val>
                                            <p:fltVal val="0"/>
                                          </p:val>
                                        </p:tav>
                                        <p:tav tm="100000">
                                          <p:val>
                                            <p:strVal val="#ppt_w"/>
                                          </p:val>
                                        </p:tav>
                                      </p:tavLst>
                                    </p:anim>
                                    <p:anim calcmode="lin" valueType="num">
                                      <p:cBhvr>
                                        <p:cTn id="30" dur="500" fill="hold"/>
                                        <p:tgtEl>
                                          <p:spTgt spid="67"/>
                                        </p:tgtEl>
                                        <p:attrNameLst>
                                          <p:attrName>ppt_h</p:attrName>
                                        </p:attrNameLst>
                                      </p:cBhvr>
                                      <p:tavLst>
                                        <p:tav tm="0">
                                          <p:val>
                                            <p:fltVal val="0"/>
                                          </p:val>
                                        </p:tav>
                                        <p:tav tm="100000">
                                          <p:val>
                                            <p:strVal val="#ppt_h"/>
                                          </p:val>
                                        </p:tav>
                                      </p:tavLst>
                                    </p:anim>
                                    <p:animEffect transition="in" filter="fade">
                                      <p:cBhvr>
                                        <p:cTn id="31" dur="500"/>
                                        <p:tgtEl>
                                          <p:spTgt spid="67"/>
                                        </p:tgtEl>
                                      </p:cBhvr>
                                    </p:animEffect>
                                  </p:childTnLst>
                                </p:cTn>
                              </p:par>
                            </p:childTnLst>
                          </p:cTn>
                        </p:par>
                        <p:par>
                          <p:cTn id="32" fill="hold">
                            <p:stCondLst>
                              <p:cond delay="2599"/>
                            </p:stCondLst>
                            <p:childTnLst>
                              <p:par>
                                <p:cTn id="33" presetID="21" presetClass="entr" presetSubtype="1" fill="hold"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heel(1)">
                                      <p:cBhvr>
                                        <p:cTn id="35" dur="500"/>
                                        <p:tgtEl>
                                          <p:spTgt spid="69"/>
                                        </p:tgtEl>
                                      </p:cBhvr>
                                    </p:animEffect>
                                  </p:childTnLst>
                                </p:cTn>
                              </p:par>
                              <p:par>
                                <p:cTn id="36" presetID="2" presetClass="entr" presetSubtype="4" accel="60000" fill="hold" grpId="0" nodeType="withEffect">
                                  <p:stCondLst>
                                    <p:cond delay="200"/>
                                  </p:stCondLst>
                                  <p:childTnLst>
                                    <p:set>
                                      <p:cBhvr>
                                        <p:cTn id="37" dur="1" fill="hold">
                                          <p:stCondLst>
                                            <p:cond delay="0"/>
                                          </p:stCondLst>
                                        </p:cTn>
                                        <p:tgtEl>
                                          <p:spTgt spid="75"/>
                                        </p:tgtEl>
                                        <p:attrNameLst>
                                          <p:attrName>style.visibility</p:attrName>
                                        </p:attrNameLst>
                                      </p:cBhvr>
                                      <p:to>
                                        <p:strVal val="visible"/>
                                      </p:to>
                                    </p:set>
                                    <p:anim calcmode="lin" valueType="num">
                                      <p:cBhvr additive="base">
                                        <p:cTn id="38" dur="500" fill="hold"/>
                                        <p:tgtEl>
                                          <p:spTgt spid="75"/>
                                        </p:tgtEl>
                                        <p:attrNameLst>
                                          <p:attrName>ppt_x</p:attrName>
                                        </p:attrNameLst>
                                      </p:cBhvr>
                                      <p:tavLst>
                                        <p:tav tm="0">
                                          <p:val>
                                            <p:strVal val="#ppt_x"/>
                                          </p:val>
                                        </p:tav>
                                        <p:tav tm="100000">
                                          <p:val>
                                            <p:strVal val="#ppt_x"/>
                                          </p:val>
                                        </p:tav>
                                      </p:tavLst>
                                    </p:anim>
                                    <p:anim calcmode="lin" valueType="num">
                                      <p:cBhvr additive="base">
                                        <p:cTn id="39" dur="500" fill="hold"/>
                                        <p:tgtEl>
                                          <p:spTgt spid="75"/>
                                        </p:tgtEl>
                                        <p:attrNameLst>
                                          <p:attrName>ppt_y</p:attrName>
                                        </p:attrNameLst>
                                      </p:cBhvr>
                                      <p:tavLst>
                                        <p:tav tm="0">
                                          <p:val>
                                            <p:strVal val="1+#ppt_h/2"/>
                                          </p:val>
                                        </p:tav>
                                        <p:tav tm="100000">
                                          <p:val>
                                            <p:strVal val="#ppt_y"/>
                                          </p:val>
                                        </p:tav>
                                      </p:tavLst>
                                    </p:anim>
                                  </p:childTnLst>
                                </p:cTn>
                              </p:par>
                            </p:childTnLst>
                          </p:cTn>
                        </p:par>
                        <p:par>
                          <p:cTn id="40" fill="hold">
                            <p:stCondLst>
                              <p:cond delay="3099"/>
                            </p:stCondLst>
                            <p:childTnLst>
                              <p:par>
                                <p:cTn id="41" presetID="53" presetClass="entr" presetSubtype="16" fill="hold" grpId="0" nodeType="afterEffect">
                                  <p:stCondLst>
                                    <p:cond delay="0"/>
                                  </p:stCondLst>
                                  <p:iterate type="lt">
                                    <p:tmPct val="10000"/>
                                  </p:iterate>
                                  <p:childTnLst>
                                    <p:set>
                                      <p:cBhvr>
                                        <p:cTn id="42" dur="1" fill="hold">
                                          <p:stCondLst>
                                            <p:cond delay="0"/>
                                          </p:stCondLst>
                                        </p:cTn>
                                        <p:tgtEl>
                                          <p:spTgt spid="74"/>
                                        </p:tgtEl>
                                        <p:attrNameLst>
                                          <p:attrName>style.visibility</p:attrName>
                                        </p:attrNameLst>
                                      </p:cBhvr>
                                      <p:to>
                                        <p:strVal val="visible"/>
                                      </p:to>
                                    </p:set>
                                    <p:anim calcmode="lin" valueType="num">
                                      <p:cBhvr>
                                        <p:cTn id="43" dur="500" fill="hold"/>
                                        <p:tgtEl>
                                          <p:spTgt spid="74"/>
                                        </p:tgtEl>
                                        <p:attrNameLst>
                                          <p:attrName>ppt_w</p:attrName>
                                        </p:attrNameLst>
                                      </p:cBhvr>
                                      <p:tavLst>
                                        <p:tav tm="0">
                                          <p:val>
                                            <p:fltVal val="0"/>
                                          </p:val>
                                        </p:tav>
                                        <p:tav tm="100000">
                                          <p:val>
                                            <p:strVal val="#ppt_w"/>
                                          </p:val>
                                        </p:tav>
                                      </p:tavLst>
                                    </p:anim>
                                    <p:anim calcmode="lin" valueType="num">
                                      <p:cBhvr>
                                        <p:cTn id="44" dur="500" fill="hold"/>
                                        <p:tgtEl>
                                          <p:spTgt spid="74"/>
                                        </p:tgtEl>
                                        <p:attrNameLst>
                                          <p:attrName>ppt_h</p:attrName>
                                        </p:attrNameLst>
                                      </p:cBhvr>
                                      <p:tavLst>
                                        <p:tav tm="0">
                                          <p:val>
                                            <p:fltVal val="0"/>
                                          </p:val>
                                        </p:tav>
                                        <p:tav tm="100000">
                                          <p:val>
                                            <p:strVal val="#ppt_h"/>
                                          </p:val>
                                        </p:tav>
                                      </p:tavLst>
                                    </p:anim>
                                    <p:animEffect transition="in" filter="fade">
                                      <p:cBhvr>
                                        <p:cTn id="45" dur="500"/>
                                        <p:tgtEl>
                                          <p:spTgt spid="74"/>
                                        </p:tgtEl>
                                      </p:cBhvr>
                                    </p:animEffect>
                                  </p:childTnLst>
                                </p:cTn>
                              </p:par>
                            </p:childTnLst>
                          </p:cTn>
                        </p:par>
                        <p:par>
                          <p:cTn id="46" fill="hold">
                            <p:stCondLst>
                              <p:cond delay="3899"/>
                            </p:stCondLst>
                            <p:childTnLst>
                              <p:par>
                                <p:cTn id="47" presetID="12" presetClass="entr" presetSubtype="1"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slide(fromTop)">
                                      <p:cBhvr>
                                        <p:cTn id="49" dur="500"/>
                                        <p:tgtEl>
                                          <p:spTgt spid="11"/>
                                        </p:tgtEl>
                                      </p:cBhvr>
                                    </p:animEffect>
                                  </p:childTnLst>
                                </p:cTn>
                              </p:par>
                            </p:childTnLst>
                          </p:cTn>
                        </p:par>
                        <p:par>
                          <p:cTn id="50" fill="hold">
                            <p:stCondLst>
                              <p:cond delay="4399"/>
                            </p:stCondLst>
                            <p:childTnLst>
                              <p:par>
                                <p:cTn id="51" presetID="12" presetClass="entr" presetSubtype="1"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slide(fromTop)">
                                      <p:cBhvr>
                                        <p:cTn id="53" dur="500"/>
                                        <p:tgtEl>
                                          <p:spTgt spid="15"/>
                                        </p:tgtEl>
                                      </p:cBhvr>
                                    </p:animEffect>
                                  </p:childTnLst>
                                </p:cTn>
                              </p:par>
                            </p:childTnLst>
                          </p:cTn>
                        </p:par>
                        <p:par>
                          <p:cTn id="54" fill="hold">
                            <p:stCondLst>
                              <p:cond delay="4899"/>
                            </p:stCondLst>
                            <p:childTnLst>
                              <p:par>
                                <p:cTn id="55" presetID="12" presetClass="entr" presetSubtype="1"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slide(fromTop)">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67" grpId="0"/>
      <p:bldP spid="68" grpId="0" animBg="1"/>
      <p:bldP spid="74" grpId="0"/>
      <p:bldP spid="7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1"/>
          <p:cNvGraphicFramePr/>
          <p:nvPr/>
        </p:nvGraphicFramePr>
        <p:xfrm>
          <a:off x="692989" y="1974323"/>
          <a:ext cx="5377619" cy="3798080"/>
        </p:xfrm>
        <a:graphic>
          <a:graphicData uri="http://schemas.openxmlformats.org/drawingml/2006/chart">
            <c:chart xmlns:c="http://schemas.openxmlformats.org/drawingml/2006/chart" xmlns:r="http://schemas.openxmlformats.org/officeDocument/2006/relationships" r:id="rId1"/>
          </a:graphicData>
        </a:graphic>
      </p:graphicFrame>
      <p:grpSp>
        <p:nvGrpSpPr>
          <p:cNvPr id="2" name="Group 13"/>
          <p:cNvGrpSpPr/>
          <p:nvPr/>
        </p:nvGrpSpPr>
        <p:grpSpPr>
          <a:xfrm>
            <a:off x="7004333" y="1196000"/>
            <a:ext cx="4576641" cy="1152464"/>
            <a:chOff x="138498" y="3002145"/>
            <a:chExt cx="3433375" cy="864573"/>
          </a:xfrm>
        </p:grpSpPr>
        <p:sp>
          <p:nvSpPr>
            <p:cNvPr id="15"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16"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1"/>
                  </a:solidFill>
                  <a:latin typeface="微软雅黑" panose="020B0503020204020204" pitchFamily="34" charset="-122"/>
                  <a:ea typeface="微软雅黑" panose="020B0503020204020204" pitchFamily="34" charset="-122"/>
                </a:rPr>
                <a:t>点击添加标题</a:t>
              </a:r>
              <a:endParaRPr lang="en-US" altLang="zh-CN" sz="1865" dirty="0">
                <a:solidFill>
                  <a:schemeClr val="accent1"/>
                </a:solidFill>
                <a:latin typeface="微软雅黑" panose="020B0503020204020204" pitchFamily="34" charset="-122"/>
                <a:ea typeface="微软雅黑" panose="020B0503020204020204" pitchFamily="34" charset="-122"/>
              </a:endParaRPr>
            </a:p>
          </p:txBody>
        </p:sp>
        <p:sp>
          <p:nvSpPr>
            <p:cNvPr id="17" name="矩形 9"/>
            <p:cNvSpPr/>
            <p:nvPr/>
          </p:nvSpPr>
          <p:spPr>
            <a:xfrm>
              <a:off x="484796" y="3271159"/>
              <a:ext cx="308707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 name="Group 17"/>
          <p:cNvGrpSpPr/>
          <p:nvPr/>
        </p:nvGrpSpPr>
        <p:grpSpPr>
          <a:xfrm>
            <a:off x="7017029" y="2375176"/>
            <a:ext cx="4716306" cy="1152464"/>
            <a:chOff x="138498" y="3002145"/>
            <a:chExt cx="3538151" cy="864573"/>
          </a:xfrm>
        </p:grpSpPr>
        <p:sp>
          <p:nvSpPr>
            <p:cNvPr id="19"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0"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2"/>
                  </a:solidFill>
                  <a:latin typeface="微软雅黑" panose="020B0503020204020204" pitchFamily="34" charset="-122"/>
                  <a:ea typeface="微软雅黑" panose="020B0503020204020204" pitchFamily="34" charset="-122"/>
                </a:rPr>
                <a:t>点击添加标题</a:t>
              </a:r>
              <a:endParaRPr lang="en-US" altLang="zh-CN" sz="1865" dirty="0">
                <a:solidFill>
                  <a:schemeClr val="accent2"/>
                </a:solidFill>
                <a:latin typeface="微软雅黑" panose="020B0503020204020204" pitchFamily="34" charset="-122"/>
                <a:ea typeface="微软雅黑" panose="020B0503020204020204" pitchFamily="34" charset="-122"/>
              </a:endParaRPr>
            </a:p>
          </p:txBody>
        </p:sp>
        <p:sp>
          <p:nvSpPr>
            <p:cNvPr id="21" name="矩形 9"/>
            <p:cNvSpPr/>
            <p:nvPr/>
          </p:nvSpPr>
          <p:spPr>
            <a:xfrm>
              <a:off x="484796" y="3271159"/>
              <a:ext cx="3191853"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 name="Group 21"/>
          <p:cNvGrpSpPr/>
          <p:nvPr/>
        </p:nvGrpSpPr>
        <p:grpSpPr>
          <a:xfrm>
            <a:off x="7029725" y="3553544"/>
            <a:ext cx="4551248" cy="1152464"/>
            <a:chOff x="138498" y="3002145"/>
            <a:chExt cx="3414325" cy="864573"/>
          </a:xfrm>
        </p:grpSpPr>
        <p:sp>
          <p:nvSpPr>
            <p:cNvPr id="23"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4"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3"/>
                  </a:solidFill>
                  <a:latin typeface="微软雅黑" panose="020B0503020204020204" pitchFamily="34" charset="-122"/>
                  <a:ea typeface="微软雅黑" panose="020B0503020204020204" pitchFamily="34" charset="-122"/>
                </a:rPr>
                <a:t>点击添加标题</a:t>
              </a:r>
              <a:endParaRPr lang="en-US" altLang="zh-CN" sz="1865" dirty="0">
                <a:solidFill>
                  <a:schemeClr val="accent3"/>
                </a:solidFill>
                <a:latin typeface="微软雅黑" panose="020B0503020204020204" pitchFamily="34" charset="-122"/>
                <a:ea typeface="微软雅黑" panose="020B0503020204020204" pitchFamily="34" charset="-122"/>
              </a:endParaRPr>
            </a:p>
          </p:txBody>
        </p:sp>
        <p:sp>
          <p:nvSpPr>
            <p:cNvPr id="25"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 name="Group 25"/>
          <p:cNvGrpSpPr/>
          <p:nvPr/>
        </p:nvGrpSpPr>
        <p:grpSpPr>
          <a:xfrm>
            <a:off x="7029725" y="4736762"/>
            <a:ext cx="4551248" cy="1152464"/>
            <a:chOff x="138498" y="3002145"/>
            <a:chExt cx="3414325" cy="864573"/>
          </a:xfrm>
        </p:grpSpPr>
        <p:sp>
          <p:nvSpPr>
            <p:cNvPr id="27" name="椭圆 10"/>
            <p:cNvSpPr/>
            <p:nvPr/>
          </p:nvSpPr>
          <p:spPr>
            <a:xfrm>
              <a:off x="138498" y="3267632"/>
              <a:ext cx="349697" cy="3496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4</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8"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4"/>
                  </a:solidFill>
                  <a:latin typeface="微软雅黑" panose="020B0503020204020204" pitchFamily="34" charset="-122"/>
                  <a:ea typeface="微软雅黑" panose="020B0503020204020204" pitchFamily="34" charset="-122"/>
                </a:rPr>
                <a:t>点击添加标题</a:t>
              </a:r>
              <a:endParaRPr lang="en-US" altLang="zh-CN" sz="1865" dirty="0">
                <a:solidFill>
                  <a:schemeClr val="accent4"/>
                </a:solidFill>
                <a:latin typeface="微软雅黑" panose="020B0503020204020204" pitchFamily="34" charset="-122"/>
                <a:ea typeface="微软雅黑" panose="020B0503020204020204" pitchFamily="34" charset="-122"/>
              </a:endParaRPr>
            </a:p>
          </p:txBody>
        </p:sp>
        <p:sp>
          <p:nvSpPr>
            <p:cNvPr id="29"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7" name="标题 6"/>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Top)">
                                      <p:cBhvr>
                                        <p:cTn id="11" dur="500"/>
                                        <p:tgtEl>
                                          <p:spTgt spid="3"/>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Top)">
                                      <p:cBhvr>
                                        <p:cTn id="15" dur="500"/>
                                        <p:tgtEl>
                                          <p:spTgt spid="4"/>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To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2868141" y="3980770"/>
            <a:ext cx="48688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400" dirty="0">
                <a:solidFill>
                  <a:srgbClr val="02438C"/>
                </a:solidFill>
                <a:latin typeface="微软雅黑" panose="020B0503020204020204" pitchFamily="34" charset="-122"/>
                <a:ea typeface="微软雅黑" panose="020B0503020204020204" pitchFamily="34" charset="-122"/>
                <a:cs typeface="Arial" panose="020B0604020202020204" pitchFamily="34" charset="0"/>
              </a:rPr>
              <a:t>保留文字的格式和动画效果不变，请不要删除文本框，直接把文本框中的文字替换即可</a:t>
            </a:r>
            <a:endParaRPr lang="zh-CN" altLang="en-US" sz="1400" dirty="0">
              <a:solidFill>
                <a:srgbClr val="02438C"/>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文本框 10"/>
          <p:cNvSpPr txBox="1">
            <a:spLocks noChangeArrowheads="1"/>
          </p:cNvSpPr>
          <p:nvPr/>
        </p:nvSpPr>
        <p:spPr bwMode="auto">
          <a:xfrm>
            <a:off x="2717328" y="3173986"/>
            <a:ext cx="50736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400" b="1" dirty="0">
                <a:solidFill>
                  <a:srgbClr val="02438C"/>
                </a:solidFill>
                <a:latin typeface="微软雅黑" panose="020B0503020204020204" pitchFamily="34" charset="-122"/>
                <a:ea typeface="微软雅黑" panose="020B0503020204020204" pitchFamily="34" charset="-122"/>
              </a:rPr>
              <a:t>点击此处添加</a:t>
            </a:r>
            <a:r>
              <a:rPr lang="zh-CN" altLang="en-US" sz="4400" b="1" dirty="0" smtClean="0">
                <a:solidFill>
                  <a:srgbClr val="02438C"/>
                </a:solidFill>
                <a:latin typeface="微软雅黑" panose="020B0503020204020204" pitchFamily="34" charset="-122"/>
                <a:ea typeface="微软雅黑" panose="020B0503020204020204" pitchFamily="34" charset="-122"/>
              </a:rPr>
              <a:t>目录</a:t>
            </a:r>
            <a:endParaRPr lang="zh-CN" altLang="en-US" sz="4400" b="1" dirty="0">
              <a:solidFill>
                <a:srgbClr val="02438C"/>
              </a:solidFill>
              <a:latin typeface="微软雅黑" panose="020B0503020204020204" pitchFamily="34" charset="-122"/>
              <a:ea typeface="微软雅黑" panose="020B0503020204020204" pitchFamily="34" charset="-122"/>
            </a:endParaRPr>
          </a:p>
        </p:txBody>
      </p:sp>
      <p:sp>
        <p:nvSpPr>
          <p:cNvPr id="4" name="文本框 1"/>
          <p:cNvSpPr txBox="1">
            <a:spLocks noChangeArrowheads="1"/>
          </p:cNvSpPr>
          <p:nvPr/>
        </p:nvSpPr>
        <p:spPr bwMode="auto">
          <a:xfrm>
            <a:off x="2796704" y="2373559"/>
            <a:ext cx="21732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400" dirty="0">
                <a:solidFill>
                  <a:srgbClr val="9B73B1"/>
                </a:solidFill>
                <a:latin typeface="Impact" panose="020B0806030902050204" pitchFamily="34" charset="0"/>
              </a:rPr>
              <a:t>Part </a:t>
            </a:r>
            <a:r>
              <a:rPr lang="en-US" altLang="zh-CN" sz="5400" dirty="0" smtClean="0">
                <a:solidFill>
                  <a:srgbClr val="9B73B1"/>
                </a:solidFill>
                <a:latin typeface="Impact" panose="020B0806030902050204" pitchFamily="34" charset="0"/>
              </a:rPr>
              <a:t>4</a:t>
            </a:r>
            <a:endParaRPr lang="zh-CN" altLang="en-US" sz="5400" dirty="0">
              <a:solidFill>
                <a:srgbClr val="9B73B1"/>
              </a:solidFill>
              <a:latin typeface="Impact" panose="020B0806030902050204" pitchFamily="34" charset="0"/>
            </a:endParaRPr>
          </a:p>
        </p:txBody>
      </p:sp>
      <p:grpSp>
        <p:nvGrpSpPr>
          <p:cNvPr id="5" name="01 45"/>
          <p:cNvGrpSpPr/>
          <p:nvPr/>
        </p:nvGrpSpPr>
        <p:grpSpPr>
          <a:xfrm>
            <a:off x="1512146" y="4743854"/>
            <a:ext cx="1284558" cy="1284558"/>
            <a:chOff x="2132930" y="1035327"/>
            <a:chExt cx="1307248" cy="1307248"/>
          </a:xfrm>
        </p:grpSpPr>
        <p:grpSp>
          <p:nvGrpSpPr>
            <p:cNvPr id="6" name="01 46"/>
            <p:cNvGrpSpPr/>
            <p:nvPr/>
          </p:nvGrpSpPr>
          <p:grpSpPr>
            <a:xfrm rot="20755360">
              <a:off x="2132930" y="1035327"/>
              <a:ext cx="1307248" cy="1307248"/>
              <a:chOff x="5153025" y="4019551"/>
              <a:chExt cx="1866899" cy="1866899"/>
            </a:xfrm>
          </p:grpSpPr>
          <p:sp>
            <p:nvSpPr>
              <p:cNvPr id="8" name="01 48"/>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grpSp>
            <p:nvGrpSpPr>
              <p:cNvPr id="9" name="01 49"/>
              <p:cNvGrpSpPr/>
              <p:nvPr/>
            </p:nvGrpSpPr>
            <p:grpSpPr>
              <a:xfrm>
                <a:off x="6050915" y="4019551"/>
                <a:ext cx="71120" cy="1866899"/>
                <a:chOff x="6072187" y="3914775"/>
                <a:chExt cx="0" cy="2143125"/>
              </a:xfrm>
            </p:grpSpPr>
            <p:cxnSp>
              <p:nvCxnSpPr>
                <p:cNvPr id="19" name="直接连接符 18"/>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01 50"/>
              <p:cNvGrpSpPr/>
              <p:nvPr/>
            </p:nvGrpSpPr>
            <p:grpSpPr>
              <a:xfrm rot="16200000">
                <a:off x="6050915" y="4019551"/>
                <a:ext cx="71120" cy="1866899"/>
                <a:chOff x="6072187" y="3914775"/>
                <a:chExt cx="0" cy="2143125"/>
              </a:xfrm>
            </p:grpSpPr>
            <p:cxnSp>
              <p:nvCxnSpPr>
                <p:cNvPr id="17" name="直接连接符 16"/>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01 51"/>
              <p:cNvGrpSpPr/>
              <p:nvPr/>
            </p:nvGrpSpPr>
            <p:grpSpPr>
              <a:xfrm rot="2700000">
                <a:off x="6050915" y="4019551"/>
                <a:ext cx="71120" cy="1866899"/>
                <a:chOff x="6072187" y="3914775"/>
                <a:chExt cx="0" cy="2143125"/>
              </a:xfrm>
            </p:grpSpPr>
            <p:cxnSp>
              <p:nvCxnSpPr>
                <p:cNvPr id="15" name="直接连接符 14"/>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2" name="01 52"/>
              <p:cNvGrpSpPr/>
              <p:nvPr/>
            </p:nvGrpSpPr>
            <p:grpSpPr>
              <a:xfrm rot="18900000" flipH="1">
                <a:off x="6050915" y="4019551"/>
                <a:ext cx="71120" cy="1866899"/>
                <a:chOff x="6072187" y="3914775"/>
                <a:chExt cx="0" cy="2143125"/>
              </a:xfrm>
            </p:grpSpPr>
            <p:cxnSp>
              <p:nvCxnSpPr>
                <p:cNvPr id="13" name="直接连接符 12"/>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7" name="弧形 6"/>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2438C"/>
                </a:solidFill>
              </a:endParaRPr>
            </a:p>
          </p:txBody>
        </p:sp>
      </p:grpSp>
      <p:grpSp>
        <p:nvGrpSpPr>
          <p:cNvPr id="21" name="01 40"/>
          <p:cNvGrpSpPr/>
          <p:nvPr/>
        </p:nvGrpSpPr>
        <p:grpSpPr>
          <a:xfrm>
            <a:off x="789243" y="5196833"/>
            <a:ext cx="1862063" cy="1142683"/>
            <a:chOff x="8726219" y="-661205"/>
            <a:chExt cx="2154936" cy="1322409"/>
          </a:xfrm>
        </p:grpSpPr>
        <p:sp>
          <p:nvSpPr>
            <p:cNvPr id="22" name="01 41"/>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sp>
          <p:nvSpPr>
            <p:cNvPr id="23" name="01 43"/>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500" autoRev="1" fill="hold">
                                          <p:stCondLst>
                                            <p:cond delay="0"/>
                                          </p:stCondLst>
                                        </p:cTn>
                                        <p:tgtEl>
                                          <p:spTgt spid="3"/>
                                        </p:tgtEl>
                                        <p:attrNameLst>
                                          <p:attrName>ppt_w</p:attrName>
                                        </p:attrNameLst>
                                      </p:cBhvr>
                                    </p:anim>
                                    <p:anim by="(#ppt_w*0.50)" calcmode="lin" valueType="num">
                                      <p:cBhvr>
                                        <p:cTn id="14" dur="500" decel="50000" autoRev="1" fill="hold">
                                          <p:stCondLst>
                                            <p:cond delay="0"/>
                                          </p:stCondLst>
                                        </p:cTn>
                                        <p:tgtEl>
                                          <p:spTgt spid="3"/>
                                        </p:tgtEl>
                                        <p:attrNameLst>
                                          <p:attrName>ppt_x</p:attrName>
                                        </p:attrNameLst>
                                      </p:cBhvr>
                                    </p:anim>
                                    <p:anim from="(-#ppt_h/2)" to="(#ppt_y)" calcmode="lin" valueType="num">
                                      <p:cBhvr>
                                        <p:cTn id="15" dur="1000" fill="hold">
                                          <p:stCondLst>
                                            <p:cond delay="0"/>
                                          </p:stCondLst>
                                        </p:cTn>
                                        <p:tgtEl>
                                          <p:spTgt spid="3"/>
                                        </p:tgtEl>
                                        <p:attrNameLst>
                                          <p:attrName>ppt_y</p:attrName>
                                        </p:attrNameLst>
                                      </p:cBhvr>
                                    </p:anim>
                                    <p:animRot by="21600000">
                                      <p:cBhvr>
                                        <p:cTn id="16" dur="1000" fill="hold">
                                          <p:stCondLst>
                                            <p:cond delay="0"/>
                                          </p:stCondLst>
                                        </p:cTn>
                                        <p:tgtEl>
                                          <p:spTgt spid="3"/>
                                        </p:tgtEl>
                                        <p:attrNameLst>
                                          <p:attrName>r</p:attrName>
                                        </p:attrNameLst>
                                      </p:cBhvr>
                                    </p:animRot>
                                  </p:childTnLst>
                                </p:cTn>
                              </p:par>
                            </p:childTnLst>
                          </p:cTn>
                        </p:par>
                        <p:par>
                          <p:cTn id="17" fill="hold">
                            <p:stCondLst>
                              <p:cond delay="2200"/>
                            </p:stCondLst>
                            <p:childTnLst>
                              <p:par>
                                <p:cTn id="18" presetID="2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childTnLst>
                          </p:cTn>
                        </p:par>
                        <p:par>
                          <p:cTn id="21" fill="hold">
                            <p:stCondLst>
                              <p:cond delay="3200"/>
                            </p:stCondLst>
                            <p:childTnLst>
                              <p:par>
                                <p:cTn id="22" presetID="42"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42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42" presetClass="path" presetSubtype="0" accel="50000" decel="50000" fill="hold" nodeType="withEffect">
                                  <p:stCondLst>
                                    <p:cond delay="0"/>
                                  </p:stCondLst>
                                  <p:childTnLst>
                                    <p:animMotion origin="layout" path="M -0.03789 0.06041 L -2.70833E-6 4.81481E-6 " pathEditMode="relative" rAng="0" ptsTypes="AA">
                                      <p:cBhvr>
                                        <p:cTn id="32" dur="1500" fill="hold"/>
                                        <p:tgtEl>
                                          <p:spTgt spid="5"/>
                                        </p:tgtEl>
                                        <p:attrNameLst>
                                          <p:attrName>ppt_x</p:attrName>
                                          <p:attrName>ppt_y</p:attrName>
                                        </p:attrNameLst>
                                      </p:cBhvr>
                                      <p:rCtr x="1888" y="-3032"/>
                                    </p:animMotion>
                                  </p:childTnLst>
                                </p:cTn>
                              </p:par>
                              <p:par>
                                <p:cTn id="33" presetID="8" presetClass="emph" presetSubtype="0" fill="hold" nodeType="withEffect">
                                  <p:stCondLst>
                                    <p:cond delay="600"/>
                                  </p:stCondLst>
                                  <p:childTnLst>
                                    <p:animRot by="10800000">
                                      <p:cBhvr>
                                        <p:cTn id="34"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
          <p:cNvGrpSpPr/>
          <p:nvPr/>
        </p:nvGrpSpPr>
        <p:grpSpPr>
          <a:xfrm>
            <a:off x="2198221" y="1586658"/>
            <a:ext cx="7795560" cy="3916996"/>
            <a:chOff x="3650968" y="2196025"/>
            <a:chExt cx="4890106" cy="2457106"/>
          </a:xfrm>
          <a:scene3d>
            <a:camera prst="perspectiveRelaxedModerately">
              <a:rot lat="17390632" lon="0" rev="0"/>
            </a:camera>
            <a:lightRig rig="flat" dir="t">
              <a:rot lat="0" lon="0" rev="4200000"/>
            </a:lightRig>
          </a:scene3d>
        </p:grpSpPr>
        <p:grpSp>
          <p:nvGrpSpPr>
            <p:cNvPr id="14" name="组合 2"/>
            <p:cNvGrpSpPr/>
            <p:nvPr/>
          </p:nvGrpSpPr>
          <p:grpSpPr>
            <a:xfrm rot="16200000">
              <a:off x="4867468" y="979525"/>
              <a:ext cx="2457106" cy="4890106"/>
              <a:chOff x="1910354" y="1548938"/>
              <a:chExt cx="1697887" cy="3379127"/>
            </a:xfrm>
          </p:grpSpPr>
          <p:sp>
            <p:nvSpPr>
              <p:cNvPr id="16" name="圆角矩形 4"/>
              <p:cNvSpPr/>
              <p:nvPr/>
            </p:nvSpPr>
            <p:spPr>
              <a:xfrm>
                <a:off x="3577013" y="2171625"/>
                <a:ext cx="31228" cy="265898"/>
              </a:xfrm>
              <a:prstGeom prst="roundRect">
                <a:avLst>
                  <a:gd name="adj" fmla="val 50000"/>
                </a:avLst>
              </a:prstGeom>
              <a:solidFill>
                <a:schemeClr val="bg1">
                  <a:lumMod val="75000"/>
                  <a:alpha val="99000"/>
                </a:schemeClr>
              </a:solidFill>
              <a:ln>
                <a:noFill/>
              </a:ln>
              <a:sp3d extrusionH="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圆角矩形 5"/>
              <p:cNvSpPr/>
              <p:nvPr/>
            </p:nvSpPr>
            <p:spPr>
              <a:xfrm>
                <a:off x="1910364" y="2318762"/>
                <a:ext cx="23463" cy="219751"/>
              </a:xfrm>
              <a:prstGeom prst="roundRect">
                <a:avLst>
                  <a:gd name="adj" fmla="val 50000"/>
                </a:avLst>
              </a:prstGeom>
              <a:solidFill>
                <a:schemeClr val="bg1">
                  <a:lumMod val="75000"/>
                </a:schemeClr>
              </a:solidFill>
              <a:ln>
                <a:noFill/>
              </a:ln>
              <a:sp3d extrusionH="3175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8" name="圆角矩形 6"/>
              <p:cNvSpPr/>
              <p:nvPr/>
            </p:nvSpPr>
            <p:spPr>
              <a:xfrm>
                <a:off x="1910354" y="2054578"/>
                <a:ext cx="23463" cy="219751"/>
              </a:xfrm>
              <a:prstGeom prst="roundRect">
                <a:avLst>
                  <a:gd name="adj" fmla="val 50000"/>
                </a:avLst>
              </a:prstGeom>
              <a:solidFill>
                <a:schemeClr val="bg1">
                  <a:lumMod val="75000"/>
                </a:schemeClr>
              </a:solidFill>
              <a:ln>
                <a:noFill/>
              </a:ln>
              <a:sp3d extrusionH="3175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19" name="组合 7"/>
              <p:cNvGrpSpPr/>
              <p:nvPr/>
            </p:nvGrpSpPr>
            <p:grpSpPr>
              <a:xfrm>
                <a:off x="1958085" y="1548938"/>
                <a:ext cx="1617852" cy="3379127"/>
                <a:chOff x="1958085" y="1548938"/>
                <a:chExt cx="1617852" cy="3379127"/>
              </a:xfrm>
            </p:grpSpPr>
            <p:sp>
              <p:nvSpPr>
                <p:cNvPr id="24" name="圆角矩形 12"/>
                <p:cNvSpPr/>
                <p:nvPr/>
              </p:nvSpPr>
              <p:spPr>
                <a:xfrm>
                  <a:off x="1958085" y="1548938"/>
                  <a:ext cx="1617852" cy="3379127"/>
                </a:xfrm>
                <a:prstGeom prst="roundRect">
                  <a:avLst>
                    <a:gd name="adj" fmla="val 17218"/>
                  </a:avLst>
                </a:prstGeom>
                <a:gradFill>
                  <a:gsLst>
                    <a:gs pos="0">
                      <a:schemeClr val="bg1"/>
                    </a:gs>
                    <a:gs pos="100000">
                      <a:srgbClr val="E8E8E8"/>
                    </a:gs>
                  </a:gsLst>
                  <a:lin ang="5400000" scaled="1"/>
                </a:gradFill>
                <a:ln>
                  <a:noFill/>
                </a:ln>
                <a:effectLst>
                  <a:outerShdw blurRad="571500" dist="444500" dir="5400000" algn="t" rotWithShape="0">
                    <a:prstClr val="black">
                      <a:alpha val="13000"/>
                    </a:prstClr>
                  </a:outerShdw>
                </a:effectLst>
                <a:sp3d extrusionH="889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 name="圆角矩形 13"/>
                <p:cNvSpPr/>
                <p:nvPr/>
              </p:nvSpPr>
              <p:spPr>
                <a:xfrm>
                  <a:off x="1962728" y="1548938"/>
                  <a:ext cx="1608572" cy="3379127"/>
                </a:xfrm>
                <a:prstGeom prst="roundRect">
                  <a:avLst>
                    <a:gd name="adj" fmla="val 16021"/>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20" name="矩形 8"/>
              <p:cNvSpPr/>
              <p:nvPr/>
            </p:nvSpPr>
            <p:spPr>
              <a:xfrm>
                <a:off x="2047874" y="1933575"/>
                <a:ext cx="1438275" cy="2609850"/>
              </a:xfrm>
              <a:prstGeom prst="rect">
                <a:avLst/>
              </a:prstGeom>
              <a:solidFill>
                <a:srgbClr val="F2F2F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1" name="圆角矩形 9"/>
              <p:cNvSpPr/>
              <p:nvPr/>
            </p:nvSpPr>
            <p:spPr>
              <a:xfrm>
                <a:off x="2575729" y="1717911"/>
                <a:ext cx="382562" cy="3999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2" name="椭圆 10"/>
              <p:cNvSpPr/>
              <p:nvPr/>
            </p:nvSpPr>
            <p:spPr>
              <a:xfrm>
                <a:off x="3018677" y="1708183"/>
                <a:ext cx="57765" cy="577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3" name="椭圆 11"/>
              <p:cNvSpPr/>
              <p:nvPr/>
            </p:nvSpPr>
            <p:spPr>
              <a:xfrm>
                <a:off x="2648931" y="4620359"/>
                <a:ext cx="236160" cy="236160"/>
              </a:xfrm>
              <a:prstGeom prst="ellipse">
                <a:avLst/>
              </a:prstGeom>
              <a:solidFill>
                <a:srgbClr val="FAFAFA"/>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pic>
          <p:nvPicPr>
            <p:cNvPr id="15"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83898" y="2353443"/>
              <a:ext cx="3824204" cy="2151114"/>
            </a:xfrm>
            <a:prstGeom prst="rect">
              <a:avLst/>
            </a:prstGeom>
            <a:ln w="6350">
              <a:solidFill>
                <a:schemeClr val="tx1">
                  <a:lumMod val="65000"/>
                  <a:lumOff val="35000"/>
                </a:schemeClr>
              </a:solidFill>
            </a:ln>
          </p:spPr>
        </p:pic>
      </p:grpSp>
      <p:grpSp>
        <p:nvGrpSpPr>
          <p:cNvPr id="28" name="组合 29"/>
          <p:cNvGrpSpPr/>
          <p:nvPr/>
        </p:nvGrpSpPr>
        <p:grpSpPr>
          <a:xfrm>
            <a:off x="915751" y="4873720"/>
            <a:ext cx="2374565" cy="1419665"/>
            <a:chOff x="2744012" y="4399037"/>
            <a:chExt cx="2375184" cy="1420035"/>
          </a:xfrm>
        </p:grpSpPr>
        <p:sp>
          <p:nvSpPr>
            <p:cNvPr id="29" name="文本框 30"/>
            <p:cNvSpPr txBox="1"/>
            <p:nvPr/>
          </p:nvSpPr>
          <p:spPr bwMode="auto">
            <a:xfrm>
              <a:off x="2915604" y="4884341"/>
              <a:ext cx="2203592" cy="934731"/>
            </a:xfrm>
            <a:prstGeom prst="rect">
              <a:avLst/>
            </a:prstGeom>
            <a:noFill/>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文本框 31"/>
            <p:cNvSpPr txBox="1"/>
            <p:nvPr/>
          </p:nvSpPr>
          <p:spPr bwMode="auto">
            <a:xfrm>
              <a:off x="2744012" y="4399037"/>
              <a:ext cx="2349784" cy="420674"/>
            </a:xfrm>
            <a:prstGeom prst="rect">
              <a:avLst/>
            </a:prstGeom>
            <a:noFill/>
          </p:spPr>
          <p:txBody>
            <a:bodyPr wrap="square">
              <a:spAutoFit/>
            </a:bodyPr>
            <a:lstStyle/>
            <a:p>
              <a:pPr marL="285750" indent="-285750" algn="ctr">
                <a:defRPr/>
              </a:pPr>
              <a:r>
                <a:rPr lang="zh-CN" altLang="en-US" sz="2135" spc="100" dirty="0">
                  <a:solidFill>
                    <a:schemeClr val="accent1"/>
                  </a:solidFill>
                  <a:latin typeface="微软雅黑" panose="020B0503020204020204" pitchFamily="34" charset="-122"/>
                  <a:ea typeface="微软雅黑" panose="020B0503020204020204" pitchFamily="34" charset="-122"/>
                </a:rPr>
                <a:t>在此添加标题</a:t>
              </a:r>
              <a:endParaRPr lang="zh-CN" altLang="en-US" sz="2135" spc="100" dirty="0">
                <a:solidFill>
                  <a:schemeClr val="accent1"/>
                </a:solidFill>
                <a:latin typeface="微软雅黑" panose="020B0503020204020204" pitchFamily="34" charset="-122"/>
                <a:ea typeface="微软雅黑" panose="020B0503020204020204" pitchFamily="34" charset="-122"/>
              </a:endParaRPr>
            </a:p>
          </p:txBody>
        </p:sp>
      </p:grpSp>
      <p:grpSp>
        <p:nvGrpSpPr>
          <p:cNvPr id="31" name="组合 32"/>
          <p:cNvGrpSpPr/>
          <p:nvPr/>
        </p:nvGrpSpPr>
        <p:grpSpPr>
          <a:xfrm>
            <a:off x="3556662" y="4882689"/>
            <a:ext cx="2355378" cy="1383322"/>
            <a:chOff x="2744012" y="4408005"/>
            <a:chExt cx="2355992" cy="1383682"/>
          </a:xfrm>
        </p:grpSpPr>
        <p:sp>
          <p:nvSpPr>
            <p:cNvPr id="32" name="文本框 33"/>
            <p:cNvSpPr txBox="1"/>
            <p:nvPr/>
          </p:nvSpPr>
          <p:spPr bwMode="auto">
            <a:xfrm>
              <a:off x="2845612" y="4856957"/>
              <a:ext cx="2254392" cy="934730"/>
            </a:xfrm>
            <a:prstGeom prst="rect">
              <a:avLst/>
            </a:prstGeom>
            <a:noFill/>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文本框 34"/>
            <p:cNvSpPr txBox="1"/>
            <p:nvPr/>
          </p:nvSpPr>
          <p:spPr bwMode="auto">
            <a:xfrm>
              <a:off x="2744012" y="4408005"/>
              <a:ext cx="2349784" cy="420673"/>
            </a:xfrm>
            <a:prstGeom prst="rect">
              <a:avLst/>
            </a:prstGeom>
            <a:noFill/>
          </p:spPr>
          <p:txBody>
            <a:bodyPr wrap="square">
              <a:spAutoFit/>
            </a:bodyPr>
            <a:lstStyle/>
            <a:p>
              <a:pPr marL="285750" indent="-285750" algn="ctr">
                <a:defRPr/>
              </a:pPr>
              <a:r>
                <a:rPr lang="zh-CN" altLang="en-US" sz="2135" spc="100" dirty="0">
                  <a:solidFill>
                    <a:schemeClr val="accent1"/>
                  </a:solidFill>
                  <a:latin typeface="微软雅黑" panose="020B0503020204020204" pitchFamily="34" charset="-122"/>
                  <a:ea typeface="微软雅黑" panose="020B0503020204020204" pitchFamily="34" charset="-122"/>
                </a:rPr>
                <a:t>在此添加标题</a:t>
              </a:r>
              <a:endParaRPr lang="zh-CN" altLang="en-US" sz="2135" spc="100" dirty="0">
                <a:solidFill>
                  <a:schemeClr val="accent1"/>
                </a:solidFill>
                <a:latin typeface="微软雅黑" panose="020B0503020204020204" pitchFamily="34" charset="-122"/>
                <a:ea typeface="微软雅黑" panose="020B0503020204020204" pitchFamily="34" charset="-122"/>
              </a:endParaRPr>
            </a:p>
          </p:txBody>
        </p:sp>
      </p:grpSp>
      <p:grpSp>
        <p:nvGrpSpPr>
          <p:cNvPr id="34" name="组合 35"/>
          <p:cNvGrpSpPr/>
          <p:nvPr/>
        </p:nvGrpSpPr>
        <p:grpSpPr>
          <a:xfrm>
            <a:off x="6229173" y="4882693"/>
            <a:ext cx="2349172" cy="1383323"/>
            <a:chOff x="2744012" y="4408005"/>
            <a:chExt cx="2349784" cy="1383683"/>
          </a:xfrm>
        </p:grpSpPr>
        <p:sp>
          <p:nvSpPr>
            <p:cNvPr id="35" name="文本框 36"/>
            <p:cNvSpPr txBox="1"/>
            <p:nvPr/>
          </p:nvSpPr>
          <p:spPr bwMode="auto">
            <a:xfrm>
              <a:off x="2845612" y="4856958"/>
              <a:ext cx="2203592" cy="934730"/>
            </a:xfrm>
            <a:prstGeom prst="rect">
              <a:avLst/>
            </a:prstGeom>
            <a:noFill/>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文本框 37"/>
            <p:cNvSpPr txBox="1"/>
            <p:nvPr/>
          </p:nvSpPr>
          <p:spPr bwMode="auto">
            <a:xfrm>
              <a:off x="2744012" y="4408005"/>
              <a:ext cx="2349784" cy="420673"/>
            </a:xfrm>
            <a:prstGeom prst="rect">
              <a:avLst/>
            </a:prstGeom>
            <a:noFill/>
          </p:spPr>
          <p:txBody>
            <a:bodyPr wrap="square">
              <a:spAutoFit/>
            </a:bodyPr>
            <a:lstStyle/>
            <a:p>
              <a:pPr marL="285750" indent="-285750" algn="ctr">
                <a:defRPr/>
              </a:pPr>
              <a:r>
                <a:rPr lang="zh-CN" altLang="en-US" sz="2135" spc="100" dirty="0">
                  <a:solidFill>
                    <a:schemeClr val="accent3"/>
                  </a:solidFill>
                  <a:latin typeface="微软雅黑" panose="020B0503020204020204" pitchFamily="34" charset="-122"/>
                  <a:ea typeface="微软雅黑" panose="020B0503020204020204" pitchFamily="34" charset="-122"/>
                </a:rPr>
                <a:t>在此添加标题</a:t>
              </a:r>
              <a:endParaRPr lang="zh-CN" altLang="en-US" sz="2135" spc="100" dirty="0">
                <a:solidFill>
                  <a:schemeClr val="accent3"/>
                </a:solidFill>
                <a:latin typeface="微软雅黑" panose="020B0503020204020204" pitchFamily="34" charset="-122"/>
                <a:ea typeface="微软雅黑" panose="020B0503020204020204" pitchFamily="34" charset="-122"/>
              </a:endParaRPr>
            </a:p>
          </p:txBody>
        </p:sp>
      </p:grpSp>
      <p:grpSp>
        <p:nvGrpSpPr>
          <p:cNvPr id="37" name="组合 38"/>
          <p:cNvGrpSpPr/>
          <p:nvPr/>
        </p:nvGrpSpPr>
        <p:grpSpPr>
          <a:xfrm>
            <a:off x="8819299" y="4851032"/>
            <a:ext cx="2355378" cy="1414983"/>
            <a:chOff x="2744012" y="4376337"/>
            <a:chExt cx="2355992" cy="1415351"/>
          </a:xfrm>
        </p:grpSpPr>
        <p:sp>
          <p:nvSpPr>
            <p:cNvPr id="38" name="文本框 39"/>
            <p:cNvSpPr txBox="1"/>
            <p:nvPr/>
          </p:nvSpPr>
          <p:spPr bwMode="auto">
            <a:xfrm>
              <a:off x="2845612" y="4856958"/>
              <a:ext cx="2254392" cy="934730"/>
            </a:xfrm>
            <a:prstGeom prst="rect">
              <a:avLst/>
            </a:prstGeom>
            <a:noFill/>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文本框 40"/>
            <p:cNvSpPr txBox="1"/>
            <p:nvPr/>
          </p:nvSpPr>
          <p:spPr bwMode="auto">
            <a:xfrm>
              <a:off x="2744012" y="4376337"/>
              <a:ext cx="2349784" cy="420673"/>
            </a:xfrm>
            <a:prstGeom prst="rect">
              <a:avLst/>
            </a:prstGeom>
            <a:noFill/>
          </p:spPr>
          <p:txBody>
            <a:bodyPr wrap="square">
              <a:spAutoFit/>
            </a:bodyPr>
            <a:lstStyle/>
            <a:p>
              <a:pPr marL="285750" indent="-285750" algn="ctr">
                <a:defRPr/>
              </a:pPr>
              <a:r>
                <a:rPr lang="zh-CN" altLang="en-US" sz="2135" spc="100" dirty="0">
                  <a:solidFill>
                    <a:schemeClr val="accent1"/>
                  </a:solidFill>
                  <a:latin typeface="微软雅黑" panose="020B0503020204020204" pitchFamily="34" charset="-122"/>
                  <a:ea typeface="微软雅黑" panose="020B0503020204020204" pitchFamily="34" charset="-122"/>
                </a:rPr>
                <a:t>在此添加标题</a:t>
              </a:r>
              <a:endParaRPr lang="zh-CN" altLang="en-US" sz="2135" spc="100" dirty="0">
                <a:solidFill>
                  <a:schemeClr val="accent1"/>
                </a:solidFill>
                <a:latin typeface="微软雅黑" panose="020B0503020204020204" pitchFamily="34" charset="-122"/>
                <a:ea typeface="微软雅黑" panose="020B0503020204020204" pitchFamily="34" charset="-122"/>
              </a:endParaRPr>
            </a:p>
          </p:txBody>
        </p:sp>
      </p:grpSp>
      <p:sp>
        <p:nvSpPr>
          <p:cNvPr id="40" name="Rectangle 5"/>
          <p:cNvSpPr>
            <a:spLocks noChangeArrowheads="1"/>
          </p:cNvSpPr>
          <p:nvPr/>
        </p:nvSpPr>
        <p:spPr bwMode="auto">
          <a:xfrm>
            <a:off x="4845468" y="2784327"/>
            <a:ext cx="970924" cy="964453"/>
          </a:xfrm>
          <a:prstGeom prst="rect">
            <a:avLst/>
          </a:prstGeom>
          <a:solidFill>
            <a:schemeClr val="accent2"/>
          </a:solidFill>
          <a:ln>
            <a:noFill/>
          </a:ln>
          <a:effectLst>
            <a:outerShdw blurRad="101600" dir="18900000" sy="23000" kx="-1200000" algn="bl" rotWithShape="0">
              <a:prstClr val="black">
                <a:alpha val="2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sz="3200"/>
          </a:p>
        </p:txBody>
      </p:sp>
      <p:sp>
        <p:nvSpPr>
          <p:cNvPr id="41" name="Rectangle 6"/>
          <p:cNvSpPr>
            <a:spLocks noChangeArrowheads="1"/>
          </p:cNvSpPr>
          <p:nvPr/>
        </p:nvSpPr>
        <p:spPr bwMode="auto">
          <a:xfrm>
            <a:off x="6147070" y="2459439"/>
            <a:ext cx="970924" cy="1289343"/>
          </a:xfrm>
          <a:prstGeom prst="rect">
            <a:avLst/>
          </a:prstGeom>
          <a:solidFill>
            <a:schemeClr val="accent3"/>
          </a:solidFill>
          <a:ln>
            <a:noFill/>
          </a:ln>
          <a:effectLst>
            <a:outerShdw blurRad="101600" dir="18900000" sy="23000" kx="-1200000" algn="bl" rotWithShape="0">
              <a:prstClr val="black">
                <a:alpha val="2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sz="3200"/>
          </a:p>
        </p:txBody>
      </p:sp>
      <p:sp>
        <p:nvSpPr>
          <p:cNvPr id="42" name="Rectangle 7"/>
          <p:cNvSpPr>
            <a:spLocks noChangeArrowheads="1"/>
          </p:cNvSpPr>
          <p:nvPr/>
        </p:nvSpPr>
        <p:spPr bwMode="auto">
          <a:xfrm>
            <a:off x="7460580" y="2144766"/>
            <a:ext cx="957325" cy="1604016"/>
          </a:xfrm>
          <a:prstGeom prst="rect">
            <a:avLst/>
          </a:prstGeom>
          <a:solidFill>
            <a:schemeClr val="accent2"/>
          </a:solidFill>
          <a:ln>
            <a:noFill/>
          </a:ln>
          <a:effectLst>
            <a:outerShdw blurRad="101600" dir="18900000" sy="23000" kx="-1200000" algn="bl" rotWithShape="0">
              <a:prstClr val="black">
                <a:alpha val="2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sz="3200"/>
          </a:p>
        </p:txBody>
      </p:sp>
      <p:sp>
        <p:nvSpPr>
          <p:cNvPr id="43" name="Rectangle 8"/>
          <p:cNvSpPr>
            <a:spLocks noChangeArrowheads="1"/>
          </p:cNvSpPr>
          <p:nvPr/>
        </p:nvSpPr>
        <p:spPr bwMode="auto">
          <a:xfrm>
            <a:off x="3545559" y="3109220"/>
            <a:ext cx="957325" cy="639563"/>
          </a:xfrm>
          <a:prstGeom prst="rect">
            <a:avLst/>
          </a:prstGeom>
          <a:solidFill>
            <a:schemeClr val="accent1"/>
          </a:solidFill>
          <a:ln>
            <a:noFill/>
          </a:ln>
          <a:effectLst>
            <a:outerShdw blurRad="101600" dir="18900000" sy="23000" kx="-1200000" algn="bl" rotWithShape="0">
              <a:prstClr val="black">
                <a:alpha val="2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sz="3200"/>
          </a:p>
        </p:txBody>
      </p:sp>
      <p:sp>
        <p:nvSpPr>
          <p:cNvPr id="44" name="文本框 48"/>
          <p:cNvSpPr txBox="1"/>
          <p:nvPr/>
        </p:nvSpPr>
        <p:spPr>
          <a:xfrm>
            <a:off x="3474993" y="3335054"/>
            <a:ext cx="1098455" cy="400085"/>
          </a:xfrm>
          <a:prstGeom prst="rect">
            <a:avLst/>
          </a:prstGeom>
          <a:noFill/>
          <a:scene3d>
            <a:camera prst="orthographicFront"/>
            <a:lightRig rig="threePt" dir="t"/>
          </a:scene3d>
          <a:sp3d>
            <a:bevelT prst="angle"/>
          </a:sp3d>
        </p:spPr>
        <p:txBody>
          <a:bodyPr wrap="square" lIns="91416" tIns="45708" rIns="91416" bIns="45708" rtlCol="0">
            <a:spAutoFit/>
            <a:sp3d prstMaterial="softEdge"/>
          </a:bodyPr>
          <a:lstStyle/>
          <a:p>
            <a:pPr algn="ctr"/>
            <a:r>
              <a:rPr lang="en-US" altLang="zh-CN" sz="2000" dirty="0">
                <a:solidFill>
                  <a:schemeClr val="bg1"/>
                </a:solidFill>
                <a:latin typeface="Impact" panose="020B0806030902050204" pitchFamily="34" charset="0"/>
              </a:rPr>
              <a:t>2014</a:t>
            </a:r>
            <a:endParaRPr lang="zh-CN" altLang="en-US" sz="2000" dirty="0">
              <a:solidFill>
                <a:schemeClr val="bg1"/>
              </a:solidFill>
              <a:latin typeface="Impact" panose="020B0806030902050204" pitchFamily="34" charset="0"/>
            </a:endParaRPr>
          </a:p>
        </p:txBody>
      </p:sp>
      <p:sp>
        <p:nvSpPr>
          <p:cNvPr id="45" name="文本框 49"/>
          <p:cNvSpPr txBox="1"/>
          <p:nvPr/>
        </p:nvSpPr>
        <p:spPr>
          <a:xfrm>
            <a:off x="4781702" y="3335054"/>
            <a:ext cx="1098455" cy="400085"/>
          </a:xfrm>
          <a:prstGeom prst="rect">
            <a:avLst/>
          </a:prstGeom>
          <a:noFill/>
          <a:scene3d>
            <a:camera prst="orthographicFront"/>
            <a:lightRig rig="threePt" dir="t"/>
          </a:scene3d>
          <a:sp3d>
            <a:bevelT prst="angle"/>
          </a:sp3d>
        </p:spPr>
        <p:txBody>
          <a:bodyPr wrap="square" lIns="91416" tIns="45708" rIns="91416" bIns="45708" rtlCol="0">
            <a:spAutoFit/>
            <a:sp3d prstMaterial="softEdge"/>
          </a:bodyPr>
          <a:lstStyle/>
          <a:p>
            <a:pPr algn="ctr"/>
            <a:r>
              <a:rPr lang="en-US" altLang="zh-CN" sz="2000" dirty="0">
                <a:solidFill>
                  <a:schemeClr val="bg1"/>
                </a:solidFill>
                <a:latin typeface="Impact" panose="020B0806030902050204" pitchFamily="34" charset="0"/>
              </a:rPr>
              <a:t>2015</a:t>
            </a:r>
            <a:endParaRPr lang="zh-CN" altLang="en-US" sz="2000" dirty="0">
              <a:solidFill>
                <a:schemeClr val="bg1"/>
              </a:solidFill>
              <a:latin typeface="Impact" panose="020B0806030902050204" pitchFamily="34" charset="0"/>
            </a:endParaRPr>
          </a:p>
        </p:txBody>
      </p:sp>
      <p:sp>
        <p:nvSpPr>
          <p:cNvPr id="46" name="文本框 50"/>
          <p:cNvSpPr txBox="1"/>
          <p:nvPr/>
        </p:nvSpPr>
        <p:spPr>
          <a:xfrm>
            <a:off x="6080757" y="3335054"/>
            <a:ext cx="1098455" cy="400085"/>
          </a:xfrm>
          <a:prstGeom prst="rect">
            <a:avLst/>
          </a:prstGeom>
          <a:noFill/>
          <a:scene3d>
            <a:camera prst="orthographicFront"/>
            <a:lightRig rig="threePt" dir="t"/>
          </a:scene3d>
          <a:sp3d>
            <a:bevelT prst="angle"/>
          </a:sp3d>
        </p:spPr>
        <p:txBody>
          <a:bodyPr wrap="square" lIns="91416" tIns="45708" rIns="91416" bIns="45708" rtlCol="0">
            <a:spAutoFit/>
            <a:sp3d prstMaterial="softEdge"/>
          </a:bodyPr>
          <a:lstStyle/>
          <a:p>
            <a:pPr algn="ctr"/>
            <a:r>
              <a:rPr lang="en-US" altLang="zh-CN" sz="2000" dirty="0">
                <a:solidFill>
                  <a:schemeClr val="bg1"/>
                </a:solidFill>
                <a:latin typeface="Impact" panose="020B0806030902050204" pitchFamily="34" charset="0"/>
              </a:rPr>
              <a:t>2016</a:t>
            </a:r>
            <a:endParaRPr lang="zh-CN" altLang="en-US" sz="2000" dirty="0">
              <a:solidFill>
                <a:schemeClr val="bg1"/>
              </a:solidFill>
              <a:latin typeface="Impact" panose="020B0806030902050204" pitchFamily="34" charset="0"/>
            </a:endParaRPr>
          </a:p>
        </p:txBody>
      </p:sp>
      <p:sp>
        <p:nvSpPr>
          <p:cNvPr id="47" name="文本框 51"/>
          <p:cNvSpPr txBox="1"/>
          <p:nvPr/>
        </p:nvSpPr>
        <p:spPr>
          <a:xfrm>
            <a:off x="7390013" y="3335054"/>
            <a:ext cx="1098455" cy="400085"/>
          </a:xfrm>
          <a:prstGeom prst="rect">
            <a:avLst/>
          </a:prstGeom>
          <a:noFill/>
          <a:scene3d>
            <a:camera prst="orthographicFront"/>
            <a:lightRig rig="threePt" dir="t"/>
          </a:scene3d>
          <a:sp3d>
            <a:bevelT prst="angle"/>
          </a:sp3d>
        </p:spPr>
        <p:txBody>
          <a:bodyPr wrap="square" lIns="91416" tIns="45708" rIns="91416" bIns="45708" rtlCol="0">
            <a:spAutoFit/>
            <a:sp3d prstMaterial="softEdge"/>
          </a:bodyPr>
          <a:lstStyle/>
          <a:p>
            <a:pPr algn="ctr"/>
            <a:r>
              <a:rPr lang="en-US" altLang="zh-CN" sz="2000" dirty="0">
                <a:solidFill>
                  <a:schemeClr val="bg1"/>
                </a:solidFill>
                <a:latin typeface="Impact" panose="020B0806030902050204" pitchFamily="34" charset="0"/>
              </a:rPr>
              <a:t>2017</a:t>
            </a:r>
            <a:endParaRPr lang="zh-CN" altLang="en-US" sz="2000" dirty="0">
              <a:solidFill>
                <a:schemeClr val="bg1"/>
              </a:solidFill>
              <a:latin typeface="Impact" panose="020B0806030902050204" pitchFamily="34" charset="0"/>
            </a:endParaRPr>
          </a:p>
        </p:txBody>
      </p:sp>
      <p:grpSp>
        <p:nvGrpSpPr>
          <p:cNvPr id="48" name="Group 4"/>
          <p:cNvGrpSpPr>
            <a:grpSpLocks noChangeAspect="1"/>
          </p:cNvGrpSpPr>
          <p:nvPr/>
        </p:nvGrpSpPr>
        <p:grpSpPr bwMode="auto">
          <a:xfrm flipH="1">
            <a:off x="5096136" y="2300723"/>
            <a:ext cx="548472" cy="486768"/>
            <a:chOff x="330" y="1320"/>
            <a:chExt cx="560" cy="497"/>
          </a:xfrm>
        </p:grpSpPr>
        <p:sp>
          <p:nvSpPr>
            <p:cNvPr id="49" name="Oval 7"/>
            <p:cNvSpPr>
              <a:spLocks noChangeArrowheads="1"/>
            </p:cNvSpPr>
            <p:nvPr/>
          </p:nvSpPr>
          <p:spPr bwMode="auto">
            <a:xfrm>
              <a:off x="413" y="1320"/>
              <a:ext cx="116" cy="116"/>
            </a:xfrm>
            <a:prstGeom prst="ellipse">
              <a:avLst/>
            </a:pr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0" name="Freeform 8"/>
            <p:cNvSpPr/>
            <p:nvPr/>
          </p:nvSpPr>
          <p:spPr bwMode="auto">
            <a:xfrm>
              <a:off x="402" y="1420"/>
              <a:ext cx="212" cy="397"/>
            </a:xfrm>
            <a:custGeom>
              <a:avLst/>
              <a:gdLst>
                <a:gd name="T0" fmla="*/ 138 w 140"/>
                <a:gd name="T1" fmla="*/ 112 h 262"/>
                <a:gd name="T2" fmla="*/ 113 w 140"/>
                <a:gd name="T3" fmla="*/ 16 h 262"/>
                <a:gd name="T4" fmla="*/ 78 w 140"/>
                <a:gd name="T5" fmla="*/ 3 h 262"/>
                <a:gd name="T6" fmla="*/ 61 w 140"/>
                <a:gd name="T7" fmla="*/ 15 h 262"/>
                <a:gd name="T8" fmla="*/ 16 w 140"/>
                <a:gd name="T9" fmla="*/ 59 h 262"/>
                <a:gd name="T10" fmla="*/ 16 w 140"/>
                <a:gd name="T11" fmla="*/ 79 h 262"/>
                <a:gd name="T12" fmla="*/ 26 w 140"/>
                <a:gd name="T13" fmla="*/ 84 h 262"/>
                <a:gd name="T14" fmla="*/ 36 w 140"/>
                <a:gd name="T15" fmla="*/ 80 h 262"/>
                <a:gd name="T16" fmla="*/ 68 w 140"/>
                <a:gd name="T17" fmla="*/ 50 h 262"/>
                <a:gd name="T18" fmla="*/ 83 w 140"/>
                <a:gd name="T19" fmla="*/ 107 h 262"/>
                <a:gd name="T20" fmla="*/ 12 w 140"/>
                <a:gd name="T21" fmla="*/ 141 h 262"/>
                <a:gd name="T22" fmla="*/ 3 w 140"/>
                <a:gd name="T23" fmla="*/ 163 h 262"/>
                <a:gd name="T24" fmla="*/ 3 w 140"/>
                <a:gd name="T25" fmla="*/ 164 h 262"/>
                <a:gd name="T26" fmla="*/ 25 w 140"/>
                <a:gd name="T27" fmla="*/ 250 h 262"/>
                <a:gd name="T28" fmla="*/ 36 w 140"/>
                <a:gd name="T29" fmla="*/ 260 h 262"/>
                <a:gd name="T30" fmla="*/ 58 w 140"/>
                <a:gd name="T31" fmla="*/ 244 h 262"/>
                <a:gd name="T32" fmla="*/ 53 w 140"/>
                <a:gd name="T33" fmla="*/ 216 h 262"/>
                <a:gd name="T34" fmla="*/ 41 w 140"/>
                <a:gd name="T35" fmla="*/ 167 h 262"/>
                <a:gd name="T36" fmla="*/ 92 w 140"/>
                <a:gd name="T37" fmla="*/ 148 h 262"/>
                <a:gd name="T38" fmla="*/ 129 w 140"/>
                <a:gd name="T39" fmla="*/ 132 h 262"/>
                <a:gd name="T40" fmla="*/ 138 w 140"/>
                <a:gd name="T41" fmla="*/ 1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262">
                  <a:moveTo>
                    <a:pt x="138" y="112"/>
                  </a:moveTo>
                  <a:cubicBezTo>
                    <a:pt x="113" y="16"/>
                    <a:pt x="113" y="16"/>
                    <a:pt x="113" y="16"/>
                  </a:cubicBezTo>
                  <a:cubicBezTo>
                    <a:pt x="110" y="5"/>
                    <a:pt x="90" y="0"/>
                    <a:pt x="78" y="3"/>
                  </a:cubicBezTo>
                  <a:cubicBezTo>
                    <a:pt x="72" y="5"/>
                    <a:pt x="67" y="9"/>
                    <a:pt x="61" y="15"/>
                  </a:cubicBezTo>
                  <a:cubicBezTo>
                    <a:pt x="16" y="59"/>
                    <a:pt x="16" y="59"/>
                    <a:pt x="16" y="59"/>
                  </a:cubicBezTo>
                  <a:cubicBezTo>
                    <a:pt x="10" y="65"/>
                    <a:pt x="10" y="74"/>
                    <a:pt x="16" y="79"/>
                  </a:cubicBezTo>
                  <a:cubicBezTo>
                    <a:pt x="18" y="82"/>
                    <a:pt x="22" y="84"/>
                    <a:pt x="26" y="84"/>
                  </a:cubicBezTo>
                  <a:cubicBezTo>
                    <a:pt x="30" y="84"/>
                    <a:pt x="33" y="83"/>
                    <a:pt x="36" y="80"/>
                  </a:cubicBezTo>
                  <a:cubicBezTo>
                    <a:pt x="68" y="50"/>
                    <a:pt x="68" y="50"/>
                    <a:pt x="68" y="50"/>
                  </a:cubicBezTo>
                  <a:cubicBezTo>
                    <a:pt x="83" y="107"/>
                    <a:pt x="83" y="107"/>
                    <a:pt x="83" y="107"/>
                  </a:cubicBezTo>
                  <a:cubicBezTo>
                    <a:pt x="12" y="141"/>
                    <a:pt x="12" y="141"/>
                    <a:pt x="12" y="141"/>
                  </a:cubicBezTo>
                  <a:cubicBezTo>
                    <a:pt x="4" y="145"/>
                    <a:pt x="0" y="155"/>
                    <a:pt x="3" y="163"/>
                  </a:cubicBezTo>
                  <a:cubicBezTo>
                    <a:pt x="3" y="163"/>
                    <a:pt x="3" y="164"/>
                    <a:pt x="3" y="164"/>
                  </a:cubicBezTo>
                  <a:cubicBezTo>
                    <a:pt x="25" y="250"/>
                    <a:pt x="25" y="250"/>
                    <a:pt x="25" y="250"/>
                  </a:cubicBezTo>
                  <a:cubicBezTo>
                    <a:pt x="26" y="254"/>
                    <a:pt x="30" y="259"/>
                    <a:pt x="36" y="260"/>
                  </a:cubicBezTo>
                  <a:cubicBezTo>
                    <a:pt x="48" y="262"/>
                    <a:pt x="55" y="259"/>
                    <a:pt x="58" y="244"/>
                  </a:cubicBezTo>
                  <a:cubicBezTo>
                    <a:pt x="59" y="235"/>
                    <a:pt x="53" y="216"/>
                    <a:pt x="53" y="216"/>
                  </a:cubicBezTo>
                  <a:cubicBezTo>
                    <a:pt x="41" y="167"/>
                    <a:pt x="41" y="167"/>
                    <a:pt x="41" y="167"/>
                  </a:cubicBezTo>
                  <a:cubicBezTo>
                    <a:pt x="41" y="167"/>
                    <a:pt x="83" y="151"/>
                    <a:pt x="92" y="148"/>
                  </a:cubicBezTo>
                  <a:cubicBezTo>
                    <a:pt x="100" y="145"/>
                    <a:pt x="121" y="137"/>
                    <a:pt x="129" y="132"/>
                  </a:cubicBezTo>
                  <a:cubicBezTo>
                    <a:pt x="135" y="127"/>
                    <a:pt x="140" y="120"/>
                    <a:pt x="138" y="112"/>
                  </a:cubicBez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1" name="Freeform 9"/>
            <p:cNvSpPr/>
            <p:nvPr/>
          </p:nvSpPr>
          <p:spPr bwMode="auto">
            <a:xfrm>
              <a:off x="330" y="1456"/>
              <a:ext cx="134" cy="94"/>
            </a:xfrm>
            <a:custGeom>
              <a:avLst/>
              <a:gdLst>
                <a:gd name="T0" fmla="*/ 8 w 89"/>
                <a:gd name="T1" fmla="*/ 27 h 62"/>
                <a:gd name="T2" fmla="*/ 4 w 89"/>
                <a:gd name="T3" fmla="*/ 8 h 62"/>
                <a:gd name="T4" fmla="*/ 4 w 89"/>
                <a:gd name="T5" fmla="*/ 8 h 62"/>
                <a:gd name="T6" fmla="*/ 23 w 89"/>
                <a:gd name="T7" fmla="*/ 4 h 62"/>
                <a:gd name="T8" fmla="*/ 81 w 89"/>
                <a:gd name="T9" fmla="*/ 35 h 62"/>
                <a:gd name="T10" fmla="*/ 85 w 89"/>
                <a:gd name="T11" fmla="*/ 54 h 62"/>
                <a:gd name="T12" fmla="*/ 85 w 89"/>
                <a:gd name="T13" fmla="*/ 54 h 62"/>
                <a:gd name="T14" fmla="*/ 66 w 89"/>
                <a:gd name="T15" fmla="*/ 58 h 62"/>
                <a:gd name="T16" fmla="*/ 8 w 89"/>
                <a:gd name="T17"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62">
                  <a:moveTo>
                    <a:pt x="8" y="27"/>
                  </a:moveTo>
                  <a:cubicBezTo>
                    <a:pt x="2" y="23"/>
                    <a:pt x="0" y="14"/>
                    <a:pt x="4" y="8"/>
                  </a:cubicBezTo>
                  <a:cubicBezTo>
                    <a:pt x="4" y="8"/>
                    <a:pt x="4" y="8"/>
                    <a:pt x="4" y="8"/>
                  </a:cubicBezTo>
                  <a:cubicBezTo>
                    <a:pt x="8" y="2"/>
                    <a:pt x="17" y="0"/>
                    <a:pt x="23" y="4"/>
                  </a:cubicBezTo>
                  <a:cubicBezTo>
                    <a:pt x="81" y="35"/>
                    <a:pt x="81" y="35"/>
                    <a:pt x="81" y="35"/>
                  </a:cubicBezTo>
                  <a:cubicBezTo>
                    <a:pt x="87" y="39"/>
                    <a:pt x="89" y="48"/>
                    <a:pt x="85" y="54"/>
                  </a:cubicBezTo>
                  <a:cubicBezTo>
                    <a:pt x="85" y="54"/>
                    <a:pt x="85" y="54"/>
                    <a:pt x="85" y="54"/>
                  </a:cubicBezTo>
                  <a:cubicBezTo>
                    <a:pt x="81" y="60"/>
                    <a:pt x="72" y="62"/>
                    <a:pt x="66" y="58"/>
                  </a:cubicBezTo>
                  <a:lnTo>
                    <a:pt x="8" y="27"/>
                  </a:ln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2" name="Freeform 10"/>
            <p:cNvSpPr/>
            <p:nvPr/>
          </p:nvSpPr>
          <p:spPr bwMode="auto">
            <a:xfrm>
              <a:off x="512" y="1421"/>
              <a:ext cx="217" cy="96"/>
            </a:xfrm>
            <a:custGeom>
              <a:avLst/>
              <a:gdLst>
                <a:gd name="T0" fmla="*/ 11 w 143"/>
                <a:gd name="T1" fmla="*/ 28 h 63"/>
                <a:gd name="T2" fmla="*/ 3 w 143"/>
                <a:gd name="T3" fmla="*/ 10 h 63"/>
                <a:gd name="T4" fmla="*/ 3 w 143"/>
                <a:gd name="T5" fmla="*/ 10 h 63"/>
                <a:gd name="T6" fmla="*/ 21 w 143"/>
                <a:gd name="T7" fmla="*/ 3 h 63"/>
                <a:gd name="T8" fmla="*/ 132 w 143"/>
                <a:gd name="T9" fmla="*/ 34 h 63"/>
                <a:gd name="T10" fmla="*/ 140 w 143"/>
                <a:gd name="T11" fmla="*/ 52 h 63"/>
                <a:gd name="T12" fmla="*/ 140 w 143"/>
                <a:gd name="T13" fmla="*/ 52 h 63"/>
                <a:gd name="T14" fmla="*/ 122 w 143"/>
                <a:gd name="T15" fmla="*/ 60 h 63"/>
                <a:gd name="T16" fmla="*/ 11 w 143"/>
                <a:gd name="T17"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63">
                  <a:moveTo>
                    <a:pt x="11" y="28"/>
                  </a:moveTo>
                  <a:cubicBezTo>
                    <a:pt x="4" y="25"/>
                    <a:pt x="0" y="17"/>
                    <a:pt x="3" y="10"/>
                  </a:cubicBezTo>
                  <a:cubicBezTo>
                    <a:pt x="3" y="10"/>
                    <a:pt x="3" y="10"/>
                    <a:pt x="3" y="10"/>
                  </a:cubicBezTo>
                  <a:cubicBezTo>
                    <a:pt x="6" y="3"/>
                    <a:pt x="14" y="0"/>
                    <a:pt x="21" y="3"/>
                  </a:cubicBezTo>
                  <a:cubicBezTo>
                    <a:pt x="132" y="34"/>
                    <a:pt x="132" y="34"/>
                    <a:pt x="132" y="34"/>
                  </a:cubicBezTo>
                  <a:cubicBezTo>
                    <a:pt x="139" y="37"/>
                    <a:pt x="143" y="45"/>
                    <a:pt x="140" y="52"/>
                  </a:cubicBezTo>
                  <a:cubicBezTo>
                    <a:pt x="140" y="52"/>
                    <a:pt x="140" y="52"/>
                    <a:pt x="140" y="52"/>
                  </a:cubicBezTo>
                  <a:cubicBezTo>
                    <a:pt x="137" y="59"/>
                    <a:pt x="129" y="63"/>
                    <a:pt x="122" y="60"/>
                  </a:cubicBezTo>
                  <a:lnTo>
                    <a:pt x="11" y="28"/>
                  </a:ln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3" name="Freeform 11"/>
            <p:cNvSpPr/>
            <p:nvPr/>
          </p:nvSpPr>
          <p:spPr bwMode="auto">
            <a:xfrm>
              <a:off x="541" y="1556"/>
              <a:ext cx="153" cy="181"/>
            </a:xfrm>
            <a:custGeom>
              <a:avLst/>
              <a:gdLst>
                <a:gd name="T0" fmla="*/ 95 w 101"/>
                <a:gd name="T1" fmla="*/ 85 h 119"/>
                <a:gd name="T2" fmla="*/ 92 w 101"/>
                <a:gd name="T3" fmla="*/ 112 h 119"/>
                <a:gd name="T4" fmla="*/ 92 w 101"/>
                <a:gd name="T5" fmla="*/ 112 h 119"/>
                <a:gd name="T6" fmla="*/ 65 w 101"/>
                <a:gd name="T7" fmla="*/ 109 h 119"/>
                <a:gd name="T8" fmla="*/ 7 w 101"/>
                <a:gd name="T9" fmla="*/ 33 h 119"/>
                <a:gd name="T10" fmla="*/ 10 w 101"/>
                <a:gd name="T11" fmla="*/ 6 h 119"/>
                <a:gd name="T12" fmla="*/ 10 w 101"/>
                <a:gd name="T13" fmla="*/ 6 h 119"/>
                <a:gd name="T14" fmla="*/ 37 w 101"/>
                <a:gd name="T15" fmla="*/ 10 h 119"/>
                <a:gd name="T16" fmla="*/ 95 w 101"/>
                <a:gd name="T17"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19">
                  <a:moveTo>
                    <a:pt x="95" y="85"/>
                  </a:moveTo>
                  <a:cubicBezTo>
                    <a:pt x="101" y="94"/>
                    <a:pt x="100" y="106"/>
                    <a:pt x="92" y="112"/>
                  </a:cubicBezTo>
                  <a:cubicBezTo>
                    <a:pt x="92" y="112"/>
                    <a:pt x="92" y="112"/>
                    <a:pt x="92" y="112"/>
                  </a:cubicBezTo>
                  <a:cubicBezTo>
                    <a:pt x="83" y="119"/>
                    <a:pt x="71" y="117"/>
                    <a:pt x="65" y="109"/>
                  </a:cubicBezTo>
                  <a:cubicBezTo>
                    <a:pt x="7" y="33"/>
                    <a:pt x="7" y="33"/>
                    <a:pt x="7" y="33"/>
                  </a:cubicBezTo>
                  <a:cubicBezTo>
                    <a:pt x="0" y="25"/>
                    <a:pt x="2" y="13"/>
                    <a:pt x="10" y="6"/>
                  </a:cubicBezTo>
                  <a:cubicBezTo>
                    <a:pt x="10" y="6"/>
                    <a:pt x="10" y="6"/>
                    <a:pt x="10" y="6"/>
                  </a:cubicBezTo>
                  <a:cubicBezTo>
                    <a:pt x="19" y="0"/>
                    <a:pt x="30" y="1"/>
                    <a:pt x="37" y="10"/>
                  </a:cubicBezTo>
                  <a:lnTo>
                    <a:pt x="95" y="85"/>
                  </a:ln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4" name="Freeform 12"/>
            <p:cNvSpPr/>
            <p:nvPr/>
          </p:nvSpPr>
          <p:spPr bwMode="auto">
            <a:xfrm>
              <a:off x="635" y="1682"/>
              <a:ext cx="172" cy="68"/>
            </a:xfrm>
            <a:custGeom>
              <a:avLst/>
              <a:gdLst>
                <a:gd name="T0" fmla="*/ 99 w 114"/>
                <a:gd name="T1" fmla="*/ 12 h 45"/>
                <a:gd name="T2" fmla="*/ 113 w 114"/>
                <a:gd name="T3" fmla="*/ 30 h 45"/>
                <a:gd name="T4" fmla="*/ 113 w 114"/>
                <a:gd name="T5" fmla="*/ 30 h 45"/>
                <a:gd name="T6" fmla="*/ 95 w 114"/>
                <a:gd name="T7" fmla="*/ 44 h 45"/>
                <a:gd name="T8" fmla="*/ 15 w 114"/>
                <a:gd name="T9" fmla="*/ 33 h 45"/>
                <a:gd name="T10" fmla="*/ 2 w 114"/>
                <a:gd name="T11" fmla="*/ 15 h 45"/>
                <a:gd name="T12" fmla="*/ 2 w 114"/>
                <a:gd name="T13" fmla="*/ 15 h 45"/>
                <a:gd name="T14" fmla="*/ 20 w 114"/>
                <a:gd name="T15" fmla="*/ 1 h 45"/>
                <a:gd name="T16" fmla="*/ 99 w 114"/>
                <a:gd name="T17"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45">
                  <a:moveTo>
                    <a:pt x="99" y="12"/>
                  </a:moveTo>
                  <a:cubicBezTo>
                    <a:pt x="108" y="13"/>
                    <a:pt x="114" y="21"/>
                    <a:pt x="113" y="30"/>
                  </a:cubicBezTo>
                  <a:cubicBezTo>
                    <a:pt x="113" y="30"/>
                    <a:pt x="113" y="30"/>
                    <a:pt x="113" y="30"/>
                  </a:cubicBezTo>
                  <a:cubicBezTo>
                    <a:pt x="112" y="39"/>
                    <a:pt x="104" y="45"/>
                    <a:pt x="95" y="44"/>
                  </a:cubicBezTo>
                  <a:cubicBezTo>
                    <a:pt x="15" y="33"/>
                    <a:pt x="15" y="33"/>
                    <a:pt x="15" y="33"/>
                  </a:cubicBezTo>
                  <a:cubicBezTo>
                    <a:pt x="7" y="32"/>
                    <a:pt x="0" y="24"/>
                    <a:pt x="2" y="15"/>
                  </a:cubicBezTo>
                  <a:cubicBezTo>
                    <a:pt x="2" y="15"/>
                    <a:pt x="2" y="15"/>
                    <a:pt x="2" y="15"/>
                  </a:cubicBezTo>
                  <a:cubicBezTo>
                    <a:pt x="3" y="6"/>
                    <a:pt x="11" y="0"/>
                    <a:pt x="20" y="1"/>
                  </a:cubicBezTo>
                  <a:lnTo>
                    <a:pt x="99" y="12"/>
                  </a:ln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5" name="Freeform 13"/>
            <p:cNvSpPr>
              <a:spLocks noEditPoints="1"/>
            </p:cNvSpPr>
            <p:nvPr/>
          </p:nvSpPr>
          <p:spPr bwMode="auto">
            <a:xfrm>
              <a:off x="685" y="1452"/>
              <a:ext cx="205" cy="216"/>
            </a:xfrm>
            <a:custGeom>
              <a:avLst/>
              <a:gdLst>
                <a:gd name="T0" fmla="*/ 133 w 136"/>
                <a:gd name="T1" fmla="*/ 55 h 143"/>
                <a:gd name="T2" fmla="*/ 132 w 136"/>
                <a:gd name="T3" fmla="*/ 45 h 143"/>
                <a:gd name="T4" fmla="*/ 78 w 136"/>
                <a:gd name="T5" fmla="*/ 3 h 143"/>
                <a:gd name="T6" fmla="*/ 69 w 136"/>
                <a:gd name="T7" fmla="*/ 4 h 143"/>
                <a:gd name="T8" fmla="*/ 47 w 136"/>
                <a:gd name="T9" fmla="*/ 31 h 143"/>
                <a:gd name="T10" fmla="*/ 37 w 136"/>
                <a:gd name="T11" fmla="*/ 23 h 143"/>
                <a:gd name="T12" fmla="*/ 15 w 136"/>
                <a:gd name="T13" fmla="*/ 26 h 143"/>
                <a:gd name="T14" fmla="*/ 11 w 136"/>
                <a:gd name="T15" fmla="*/ 31 h 143"/>
                <a:gd name="T16" fmla="*/ 13 w 136"/>
                <a:gd name="T17" fmla="*/ 53 h 143"/>
                <a:gd name="T18" fmla="*/ 24 w 136"/>
                <a:gd name="T19" fmla="*/ 61 h 143"/>
                <a:gd name="T20" fmla="*/ 2 w 136"/>
                <a:gd name="T21" fmla="*/ 89 h 143"/>
                <a:gd name="T22" fmla="*/ 3 w 136"/>
                <a:gd name="T23" fmla="*/ 98 h 143"/>
                <a:gd name="T24" fmla="*/ 58 w 136"/>
                <a:gd name="T25" fmla="*/ 140 h 143"/>
                <a:gd name="T26" fmla="*/ 67 w 136"/>
                <a:gd name="T27" fmla="*/ 139 h 143"/>
                <a:gd name="T28" fmla="*/ 133 w 136"/>
                <a:gd name="T29" fmla="*/ 55 h 143"/>
                <a:gd name="T30" fmla="*/ 19 w 136"/>
                <a:gd name="T31" fmla="*/ 46 h 143"/>
                <a:gd name="T32" fmla="*/ 18 w 136"/>
                <a:gd name="T33" fmla="*/ 36 h 143"/>
                <a:gd name="T34" fmla="*/ 22 w 136"/>
                <a:gd name="T35" fmla="*/ 32 h 143"/>
                <a:gd name="T36" fmla="*/ 32 w 136"/>
                <a:gd name="T37" fmla="*/ 31 h 143"/>
                <a:gd name="T38" fmla="*/ 41 w 136"/>
                <a:gd name="T39" fmla="*/ 39 h 143"/>
                <a:gd name="T40" fmla="*/ 29 w 136"/>
                <a:gd name="T41" fmla="*/ 54 h 143"/>
                <a:gd name="T42" fmla="*/ 19 w 136"/>
                <a:gd name="T43" fmla="*/ 4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43">
                  <a:moveTo>
                    <a:pt x="133" y="55"/>
                  </a:moveTo>
                  <a:cubicBezTo>
                    <a:pt x="136" y="52"/>
                    <a:pt x="135" y="48"/>
                    <a:pt x="132" y="45"/>
                  </a:cubicBezTo>
                  <a:cubicBezTo>
                    <a:pt x="78" y="3"/>
                    <a:pt x="78" y="3"/>
                    <a:pt x="78" y="3"/>
                  </a:cubicBezTo>
                  <a:cubicBezTo>
                    <a:pt x="75" y="0"/>
                    <a:pt x="71" y="1"/>
                    <a:pt x="69" y="4"/>
                  </a:cubicBezTo>
                  <a:cubicBezTo>
                    <a:pt x="47" y="31"/>
                    <a:pt x="47" y="31"/>
                    <a:pt x="47" y="31"/>
                  </a:cubicBezTo>
                  <a:cubicBezTo>
                    <a:pt x="37" y="23"/>
                    <a:pt x="37" y="23"/>
                    <a:pt x="37" y="23"/>
                  </a:cubicBezTo>
                  <a:cubicBezTo>
                    <a:pt x="30" y="18"/>
                    <a:pt x="20" y="19"/>
                    <a:pt x="15" y="26"/>
                  </a:cubicBezTo>
                  <a:cubicBezTo>
                    <a:pt x="11" y="31"/>
                    <a:pt x="11" y="31"/>
                    <a:pt x="11" y="31"/>
                  </a:cubicBezTo>
                  <a:cubicBezTo>
                    <a:pt x="5" y="38"/>
                    <a:pt x="7" y="48"/>
                    <a:pt x="13" y="53"/>
                  </a:cubicBezTo>
                  <a:cubicBezTo>
                    <a:pt x="24" y="61"/>
                    <a:pt x="24" y="61"/>
                    <a:pt x="24" y="61"/>
                  </a:cubicBezTo>
                  <a:cubicBezTo>
                    <a:pt x="2" y="89"/>
                    <a:pt x="2" y="89"/>
                    <a:pt x="2" y="89"/>
                  </a:cubicBezTo>
                  <a:cubicBezTo>
                    <a:pt x="0" y="91"/>
                    <a:pt x="1" y="96"/>
                    <a:pt x="3" y="98"/>
                  </a:cubicBezTo>
                  <a:cubicBezTo>
                    <a:pt x="58" y="140"/>
                    <a:pt x="58" y="140"/>
                    <a:pt x="58" y="140"/>
                  </a:cubicBezTo>
                  <a:cubicBezTo>
                    <a:pt x="60" y="143"/>
                    <a:pt x="65" y="142"/>
                    <a:pt x="67" y="139"/>
                  </a:cubicBezTo>
                  <a:lnTo>
                    <a:pt x="133" y="55"/>
                  </a:lnTo>
                  <a:close/>
                  <a:moveTo>
                    <a:pt x="19" y="46"/>
                  </a:moveTo>
                  <a:cubicBezTo>
                    <a:pt x="16" y="44"/>
                    <a:pt x="16" y="39"/>
                    <a:pt x="18" y="36"/>
                  </a:cubicBezTo>
                  <a:cubicBezTo>
                    <a:pt x="22" y="32"/>
                    <a:pt x="22" y="32"/>
                    <a:pt x="22" y="32"/>
                  </a:cubicBezTo>
                  <a:cubicBezTo>
                    <a:pt x="24" y="29"/>
                    <a:pt x="29" y="28"/>
                    <a:pt x="32" y="31"/>
                  </a:cubicBezTo>
                  <a:cubicBezTo>
                    <a:pt x="41" y="39"/>
                    <a:pt x="41" y="39"/>
                    <a:pt x="41" y="39"/>
                  </a:cubicBezTo>
                  <a:cubicBezTo>
                    <a:pt x="29" y="54"/>
                    <a:pt x="29" y="54"/>
                    <a:pt x="29" y="54"/>
                  </a:cubicBezTo>
                  <a:lnTo>
                    <a:pt x="19" y="46"/>
                  </a:ln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6" name="Freeform 15"/>
            <p:cNvSpPr/>
            <p:nvPr/>
          </p:nvSpPr>
          <p:spPr bwMode="auto">
            <a:xfrm>
              <a:off x="522" y="1377"/>
              <a:ext cx="179" cy="55"/>
            </a:xfrm>
            <a:custGeom>
              <a:avLst/>
              <a:gdLst>
                <a:gd name="T0" fmla="*/ 63 w 119"/>
                <a:gd name="T1" fmla="*/ 17 h 36"/>
                <a:gd name="T2" fmla="*/ 6 w 119"/>
                <a:gd name="T3" fmla="*/ 28 h 36"/>
                <a:gd name="T4" fmla="*/ 0 w 119"/>
                <a:gd name="T5" fmla="*/ 26 h 36"/>
                <a:gd name="T6" fmla="*/ 91 w 119"/>
                <a:gd name="T7" fmla="*/ 6 h 36"/>
                <a:gd name="T8" fmla="*/ 116 w 119"/>
                <a:gd name="T9" fmla="*/ 11 h 36"/>
                <a:gd name="T10" fmla="*/ 119 w 119"/>
                <a:gd name="T11" fmla="*/ 30 h 36"/>
                <a:gd name="T12" fmla="*/ 103 w 119"/>
                <a:gd name="T13" fmla="*/ 36 h 36"/>
                <a:gd name="T14" fmla="*/ 63 w 119"/>
                <a:gd name="T15" fmla="*/ 1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36">
                  <a:moveTo>
                    <a:pt x="63" y="17"/>
                  </a:moveTo>
                  <a:cubicBezTo>
                    <a:pt x="47" y="15"/>
                    <a:pt x="20" y="18"/>
                    <a:pt x="6" y="28"/>
                  </a:cubicBezTo>
                  <a:cubicBezTo>
                    <a:pt x="4" y="27"/>
                    <a:pt x="2" y="27"/>
                    <a:pt x="0" y="26"/>
                  </a:cubicBezTo>
                  <a:cubicBezTo>
                    <a:pt x="26" y="8"/>
                    <a:pt x="60" y="0"/>
                    <a:pt x="91" y="6"/>
                  </a:cubicBezTo>
                  <a:cubicBezTo>
                    <a:pt x="98" y="7"/>
                    <a:pt x="115" y="10"/>
                    <a:pt x="116" y="11"/>
                  </a:cubicBezTo>
                  <a:cubicBezTo>
                    <a:pt x="116" y="12"/>
                    <a:pt x="118" y="25"/>
                    <a:pt x="119" y="30"/>
                  </a:cubicBezTo>
                  <a:cubicBezTo>
                    <a:pt x="114" y="32"/>
                    <a:pt x="108" y="33"/>
                    <a:pt x="103" y="36"/>
                  </a:cubicBezTo>
                  <a:cubicBezTo>
                    <a:pt x="95" y="24"/>
                    <a:pt x="76" y="19"/>
                    <a:pt x="63" y="17"/>
                  </a:cubicBez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down)">
                                      <p:cBhvr>
                                        <p:cTn id="14" dur="500"/>
                                        <p:tgtEl>
                                          <p:spTgt spid="43"/>
                                        </p:tgtEl>
                                      </p:cBhvr>
                                    </p:animEffect>
                                  </p:childTnLst>
                                </p:cTn>
                              </p:par>
                              <p:par>
                                <p:cTn id="15" presetID="53" presetClass="entr" presetSubtype="16" fill="hold" grpId="0" nodeType="withEffect">
                                  <p:stCondLst>
                                    <p:cond delay="0"/>
                                  </p:stCondLst>
                                  <p:iterate type="lt">
                                    <p:tmPct val="10000"/>
                                  </p:iterate>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childTnLst>
                          </p:cTn>
                        </p:par>
                        <p:par>
                          <p:cTn id="20" fill="hold">
                            <p:stCondLst>
                              <p:cond delay="1649"/>
                            </p:stCondLst>
                            <p:childTnLst>
                              <p:par>
                                <p:cTn id="21" presetID="22" presetClass="entr" presetSubtype="4"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par>
                                <p:cTn id="24" presetID="53" presetClass="entr" presetSubtype="16" fill="hold" grpId="0" nodeType="withEffect">
                                  <p:stCondLst>
                                    <p:cond delay="0"/>
                                  </p:stCondLst>
                                  <p:iterate type="lt">
                                    <p:tmPct val="10000"/>
                                  </p:iterate>
                                  <p:childTnLst>
                                    <p:set>
                                      <p:cBhvr>
                                        <p:cTn id="25" dur="1" fill="hold">
                                          <p:stCondLst>
                                            <p:cond delay="0"/>
                                          </p:stCondLst>
                                        </p:cTn>
                                        <p:tgtEl>
                                          <p:spTgt spid="45"/>
                                        </p:tgtEl>
                                        <p:attrNameLst>
                                          <p:attrName>style.visibility</p:attrName>
                                        </p:attrNameLst>
                                      </p:cBhvr>
                                      <p:to>
                                        <p:strVal val="visible"/>
                                      </p:to>
                                    </p:set>
                                    <p:anim calcmode="lin" valueType="num">
                                      <p:cBhvr>
                                        <p:cTn id="26" dur="500" fill="hold"/>
                                        <p:tgtEl>
                                          <p:spTgt spid="45"/>
                                        </p:tgtEl>
                                        <p:attrNameLst>
                                          <p:attrName>ppt_w</p:attrName>
                                        </p:attrNameLst>
                                      </p:cBhvr>
                                      <p:tavLst>
                                        <p:tav tm="0">
                                          <p:val>
                                            <p:fltVal val="0"/>
                                          </p:val>
                                        </p:tav>
                                        <p:tav tm="100000">
                                          <p:val>
                                            <p:strVal val="#ppt_w"/>
                                          </p:val>
                                        </p:tav>
                                      </p:tavLst>
                                    </p:anim>
                                    <p:anim calcmode="lin" valueType="num">
                                      <p:cBhvr>
                                        <p:cTn id="27" dur="500" fill="hold"/>
                                        <p:tgtEl>
                                          <p:spTgt spid="45"/>
                                        </p:tgtEl>
                                        <p:attrNameLst>
                                          <p:attrName>ppt_h</p:attrName>
                                        </p:attrNameLst>
                                      </p:cBhvr>
                                      <p:tavLst>
                                        <p:tav tm="0">
                                          <p:val>
                                            <p:fltVal val="0"/>
                                          </p:val>
                                        </p:tav>
                                        <p:tav tm="100000">
                                          <p:val>
                                            <p:strVal val="#ppt_h"/>
                                          </p:val>
                                        </p:tav>
                                      </p:tavLst>
                                    </p:anim>
                                    <p:animEffect transition="in" filter="fade">
                                      <p:cBhvr>
                                        <p:cTn id="28" dur="500"/>
                                        <p:tgtEl>
                                          <p:spTgt spid="45"/>
                                        </p:tgtEl>
                                      </p:cBhvr>
                                    </p:animEffect>
                                  </p:childTnLst>
                                </p:cTn>
                              </p:par>
                            </p:childTnLst>
                          </p:cTn>
                        </p:par>
                        <p:par>
                          <p:cTn id="29" fill="hold">
                            <p:stCondLst>
                              <p:cond delay="2299"/>
                            </p:stCondLst>
                            <p:childTnLst>
                              <p:par>
                                <p:cTn id="30" presetID="22" presetClass="entr" presetSubtype="4" fill="hold" grpId="0"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par>
                                <p:cTn id="33" presetID="53" presetClass="entr" presetSubtype="16" fill="hold" grpId="0" nodeType="withEffect">
                                  <p:stCondLst>
                                    <p:cond delay="0"/>
                                  </p:stCondLst>
                                  <p:iterate type="lt">
                                    <p:tmPct val="10000"/>
                                  </p:iterate>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fltVal val="0"/>
                                          </p:val>
                                        </p:tav>
                                        <p:tav tm="100000">
                                          <p:val>
                                            <p:strVal val="#ppt_w"/>
                                          </p:val>
                                        </p:tav>
                                      </p:tavLst>
                                    </p:anim>
                                    <p:anim calcmode="lin" valueType="num">
                                      <p:cBhvr>
                                        <p:cTn id="36" dur="500" fill="hold"/>
                                        <p:tgtEl>
                                          <p:spTgt spid="46"/>
                                        </p:tgtEl>
                                        <p:attrNameLst>
                                          <p:attrName>ppt_h</p:attrName>
                                        </p:attrNameLst>
                                      </p:cBhvr>
                                      <p:tavLst>
                                        <p:tav tm="0">
                                          <p:val>
                                            <p:fltVal val="0"/>
                                          </p:val>
                                        </p:tav>
                                        <p:tav tm="100000">
                                          <p:val>
                                            <p:strVal val="#ppt_h"/>
                                          </p:val>
                                        </p:tav>
                                      </p:tavLst>
                                    </p:anim>
                                    <p:animEffect transition="in" filter="fade">
                                      <p:cBhvr>
                                        <p:cTn id="37" dur="500"/>
                                        <p:tgtEl>
                                          <p:spTgt spid="46"/>
                                        </p:tgtEl>
                                      </p:cBhvr>
                                    </p:animEffect>
                                  </p:childTnLst>
                                </p:cTn>
                              </p:par>
                            </p:childTnLst>
                          </p:cTn>
                        </p:par>
                        <p:par>
                          <p:cTn id="38" fill="hold">
                            <p:stCondLst>
                              <p:cond delay="2949"/>
                            </p:stCondLst>
                            <p:childTnLst>
                              <p:par>
                                <p:cTn id="39" presetID="22" presetClass="entr" presetSubtype="4"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00"/>
                                        <p:tgtEl>
                                          <p:spTgt spid="42"/>
                                        </p:tgtEl>
                                      </p:cBhvr>
                                    </p:animEffect>
                                  </p:childTnLst>
                                </p:cTn>
                              </p:par>
                              <p:par>
                                <p:cTn id="42" presetID="53" presetClass="entr" presetSubtype="16" fill="hold" grpId="0" nodeType="withEffect">
                                  <p:stCondLst>
                                    <p:cond delay="0"/>
                                  </p:stCondLst>
                                  <p:iterate type="lt">
                                    <p:tmPct val="10000"/>
                                  </p:iterate>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childTnLst>
                          </p:cTn>
                        </p:par>
                        <p:par>
                          <p:cTn id="47" fill="hold">
                            <p:stCondLst>
                              <p:cond delay="3599"/>
                            </p:stCondLst>
                            <p:childTnLst>
                              <p:par>
                                <p:cTn id="48" presetID="52" presetClass="entr" presetSubtype="0" fill="hold" nodeType="afterEffect">
                                  <p:stCondLst>
                                    <p:cond delay="0"/>
                                  </p:stCondLst>
                                  <p:childTnLst>
                                    <p:set>
                                      <p:cBhvr>
                                        <p:cTn id="49" dur="1" fill="hold">
                                          <p:stCondLst>
                                            <p:cond delay="0"/>
                                          </p:stCondLst>
                                        </p:cTn>
                                        <p:tgtEl>
                                          <p:spTgt spid="48"/>
                                        </p:tgtEl>
                                        <p:attrNameLst>
                                          <p:attrName>style.visibility</p:attrName>
                                        </p:attrNameLst>
                                      </p:cBhvr>
                                      <p:to>
                                        <p:strVal val="visible"/>
                                      </p:to>
                                    </p:set>
                                    <p:animScale>
                                      <p:cBhvr>
                                        <p:cTn id="50" dur="500" decel="50000" fill="hold">
                                          <p:stCondLst>
                                            <p:cond delay="0"/>
                                          </p:stCondLst>
                                        </p:cTn>
                                        <p:tgtEl>
                                          <p:spTgt spid="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500" decel="50000" fill="hold">
                                          <p:stCondLst>
                                            <p:cond delay="0"/>
                                          </p:stCondLst>
                                        </p:cTn>
                                        <p:tgtEl>
                                          <p:spTgt spid="48"/>
                                        </p:tgtEl>
                                        <p:attrNameLst>
                                          <p:attrName>ppt_x</p:attrName>
                                          <p:attrName>ppt_y</p:attrName>
                                        </p:attrNameLst>
                                      </p:cBhvr>
                                    </p:animMotion>
                                    <p:animEffect transition="in" filter="fade">
                                      <p:cBhvr>
                                        <p:cTn id="52" dur="500"/>
                                        <p:tgtEl>
                                          <p:spTgt spid="48"/>
                                        </p:tgtEl>
                                      </p:cBhvr>
                                    </p:animEffect>
                                  </p:childTnLst>
                                </p:cTn>
                              </p:par>
                            </p:childTnLst>
                          </p:cTn>
                        </p:par>
                        <p:par>
                          <p:cTn id="53" fill="hold">
                            <p:stCondLst>
                              <p:cond delay="4099"/>
                            </p:stCondLst>
                            <p:childTnLst>
                              <p:par>
                                <p:cTn id="54" presetID="16" presetClass="entr" presetSubtype="37"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outVertical)">
                                      <p:cBhvr>
                                        <p:cTn id="56" dur="500"/>
                                        <p:tgtEl>
                                          <p:spTgt spid="28"/>
                                        </p:tgtEl>
                                      </p:cBhvr>
                                    </p:animEffect>
                                  </p:childTnLst>
                                </p:cTn>
                              </p:par>
                              <p:par>
                                <p:cTn id="57" presetID="16" presetClass="entr" presetSubtype="37"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Vertical)">
                                      <p:cBhvr>
                                        <p:cTn id="59" dur="500"/>
                                        <p:tgtEl>
                                          <p:spTgt spid="31"/>
                                        </p:tgtEl>
                                      </p:cBhvr>
                                    </p:animEffect>
                                  </p:childTnLst>
                                </p:cTn>
                              </p:par>
                              <p:par>
                                <p:cTn id="60" presetID="16" presetClass="entr" presetSubtype="37"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outVertical)">
                                      <p:cBhvr>
                                        <p:cTn id="62" dur="500"/>
                                        <p:tgtEl>
                                          <p:spTgt spid="34"/>
                                        </p:tgtEl>
                                      </p:cBhvr>
                                    </p:animEffect>
                                  </p:childTnLst>
                                </p:cTn>
                              </p:par>
                              <p:par>
                                <p:cTn id="63" presetID="16" presetClass="entr" presetSubtype="37"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outVertical)">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P spid="46" grpId="0"/>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8"/>
          <p:cNvGrpSpPr/>
          <p:nvPr/>
        </p:nvGrpSpPr>
        <p:grpSpPr>
          <a:xfrm>
            <a:off x="4313546" y="1780469"/>
            <a:ext cx="3517294" cy="3980050"/>
            <a:chOff x="3222936" y="1295400"/>
            <a:chExt cx="2638658" cy="2985815"/>
          </a:xfrm>
        </p:grpSpPr>
        <p:sp>
          <p:nvSpPr>
            <p:cNvPr id="3" name="Freeform 5"/>
            <p:cNvSpPr/>
            <p:nvPr/>
          </p:nvSpPr>
          <p:spPr bwMode="auto">
            <a:xfrm>
              <a:off x="3222936" y="1295400"/>
              <a:ext cx="2638658" cy="2985815"/>
            </a:xfrm>
            <a:custGeom>
              <a:avLst/>
              <a:gdLst>
                <a:gd name="T0" fmla="*/ 3349 w 3349"/>
                <a:gd name="T1" fmla="*/ 2902 h 3868"/>
                <a:gd name="T2" fmla="*/ 1675 w 3349"/>
                <a:gd name="T3" fmla="*/ 3868 h 3868"/>
                <a:gd name="T4" fmla="*/ 0 w 3349"/>
                <a:gd name="T5" fmla="*/ 2902 h 3868"/>
                <a:gd name="T6" fmla="*/ 0 w 3349"/>
                <a:gd name="T7" fmla="*/ 966 h 3868"/>
                <a:gd name="T8" fmla="*/ 1675 w 3349"/>
                <a:gd name="T9" fmla="*/ 0 h 3868"/>
                <a:gd name="T10" fmla="*/ 3349 w 3349"/>
                <a:gd name="T11" fmla="*/ 966 h 3868"/>
                <a:gd name="T12" fmla="*/ 3349 w 3349"/>
                <a:gd name="T13" fmla="*/ 2902 h 3868"/>
              </a:gdLst>
              <a:ahLst/>
              <a:cxnLst>
                <a:cxn ang="0">
                  <a:pos x="T0" y="T1"/>
                </a:cxn>
                <a:cxn ang="0">
                  <a:pos x="T2" y="T3"/>
                </a:cxn>
                <a:cxn ang="0">
                  <a:pos x="T4" y="T5"/>
                </a:cxn>
                <a:cxn ang="0">
                  <a:pos x="T6" y="T7"/>
                </a:cxn>
                <a:cxn ang="0">
                  <a:pos x="T8" y="T9"/>
                </a:cxn>
                <a:cxn ang="0">
                  <a:pos x="T10" y="T11"/>
                </a:cxn>
                <a:cxn ang="0">
                  <a:pos x="T12" y="T13"/>
                </a:cxn>
              </a:cxnLst>
              <a:rect l="0" t="0" r="r" b="b"/>
              <a:pathLst>
                <a:path w="3349" h="3868">
                  <a:moveTo>
                    <a:pt x="3349" y="2902"/>
                  </a:moveTo>
                  <a:lnTo>
                    <a:pt x="1675" y="3868"/>
                  </a:lnTo>
                  <a:lnTo>
                    <a:pt x="0" y="2902"/>
                  </a:lnTo>
                  <a:lnTo>
                    <a:pt x="0" y="966"/>
                  </a:lnTo>
                  <a:lnTo>
                    <a:pt x="1675" y="0"/>
                  </a:lnTo>
                  <a:lnTo>
                    <a:pt x="3349" y="966"/>
                  </a:lnTo>
                  <a:lnTo>
                    <a:pt x="3349" y="2902"/>
                  </a:lnTo>
                  <a:close/>
                </a:path>
              </a:pathLst>
            </a:custGeom>
            <a:solidFill>
              <a:schemeClr val="accent2"/>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grpSp>
          <p:nvGrpSpPr>
            <p:cNvPr id="22" name="组合 33"/>
            <p:cNvGrpSpPr/>
            <p:nvPr/>
          </p:nvGrpSpPr>
          <p:grpSpPr>
            <a:xfrm>
              <a:off x="4226565" y="2576600"/>
              <a:ext cx="632091" cy="382876"/>
              <a:chOff x="8513763" y="2622551"/>
              <a:chExt cx="765175" cy="473075"/>
            </a:xfrm>
            <a:solidFill>
              <a:schemeClr val="bg1"/>
            </a:solidFill>
          </p:grpSpPr>
          <p:sp>
            <p:nvSpPr>
              <p:cNvPr id="36" name="Freeform 36"/>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p>
            </p:txBody>
          </p:sp>
          <p:sp>
            <p:nvSpPr>
              <p:cNvPr id="37" name="Freeform 37"/>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p>
            </p:txBody>
          </p:sp>
          <p:sp>
            <p:nvSpPr>
              <p:cNvPr id="38" name="Freeform 38"/>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p>
            </p:txBody>
          </p:sp>
          <p:sp>
            <p:nvSpPr>
              <p:cNvPr id="39" name="Freeform 39"/>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p>
            </p:txBody>
          </p:sp>
          <p:sp>
            <p:nvSpPr>
              <p:cNvPr id="40" name="Freeform 40"/>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p>
            </p:txBody>
          </p:sp>
          <p:sp>
            <p:nvSpPr>
              <p:cNvPr id="41" name="Freeform 41"/>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p>
            </p:txBody>
          </p:sp>
        </p:grpSp>
      </p:grpSp>
      <p:grpSp>
        <p:nvGrpSpPr>
          <p:cNvPr id="24" name="Group 120"/>
          <p:cNvGrpSpPr/>
          <p:nvPr/>
        </p:nvGrpSpPr>
        <p:grpSpPr>
          <a:xfrm>
            <a:off x="4727270" y="1809960"/>
            <a:ext cx="1229845" cy="1391166"/>
            <a:chOff x="3545184" y="1357154"/>
            <a:chExt cx="922624" cy="1043646"/>
          </a:xfrm>
        </p:grpSpPr>
        <p:sp>
          <p:nvSpPr>
            <p:cNvPr id="12" name="Freeform 14"/>
            <p:cNvSpPr/>
            <p:nvPr/>
          </p:nvSpPr>
          <p:spPr bwMode="auto">
            <a:xfrm>
              <a:off x="3600336" y="1388031"/>
              <a:ext cx="406554" cy="17831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sp>
          <p:nvSpPr>
            <p:cNvPr id="13" name="Freeform 15"/>
            <p:cNvSpPr/>
            <p:nvPr/>
          </p:nvSpPr>
          <p:spPr bwMode="auto">
            <a:xfrm>
              <a:off x="3545184" y="1357154"/>
              <a:ext cx="922624" cy="1043646"/>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14" name="Freeform 16"/>
            <p:cNvSpPr/>
            <p:nvPr/>
          </p:nvSpPr>
          <p:spPr bwMode="auto">
            <a:xfrm>
              <a:off x="3600337" y="1388031"/>
              <a:ext cx="313582" cy="33192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1"/>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23" name="Freeform 25"/>
            <p:cNvSpPr/>
            <p:nvPr/>
          </p:nvSpPr>
          <p:spPr bwMode="auto">
            <a:xfrm>
              <a:off x="3840644" y="1549364"/>
              <a:ext cx="40971" cy="147438"/>
            </a:xfrm>
            <a:custGeom>
              <a:avLst/>
              <a:gdLst>
                <a:gd name="T0" fmla="*/ 14 w 29"/>
                <a:gd name="T1" fmla="*/ 105 h 105"/>
                <a:gd name="T2" fmla="*/ 14 w 29"/>
                <a:gd name="T3" fmla="*/ 24 h 105"/>
                <a:gd name="T4" fmla="*/ 0 w 29"/>
                <a:gd name="T5" fmla="*/ 24 h 105"/>
                <a:gd name="T6" fmla="*/ 0 w 29"/>
                <a:gd name="T7" fmla="*/ 13 h 105"/>
                <a:gd name="T8" fmla="*/ 11 w 29"/>
                <a:gd name="T9" fmla="*/ 9 h 105"/>
                <a:gd name="T10" fmla="*/ 18 w 29"/>
                <a:gd name="T11" fmla="*/ 0 h 105"/>
                <a:gd name="T12" fmla="*/ 29 w 29"/>
                <a:gd name="T13" fmla="*/ 0 h 105"/>
                <a:gd name="T14" fmla="*/ 29 w 29"/>
                <a:gd name="T15" fmla="*/ 105 h 105"/>
                <a:gd name="T16" fmla="*/ 14 w 29"/>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05">
                  <a:moveTo>
                    <a:pt x="14" y="105"/>
                  </a:moveTo>
                  <a:cubicBezTo>
                    <a:pt x="14" y="24"/>
                    <a:pt x="14" y="24"/>
                    <a:pt x="14" y="24"/>
                  </a:cubicBezTo>
                  <a:cubicBezTo>
                    <a:pt x="0" y="24"/>
                    <a:pt x="0" y="24"/>
                    <a:pt x="0" y="24"/>
                  </a:cubicBezTo>
                  <a:cubicBezTo>
                    <a:pt x="0" y="13"/>
                    <a:pt x="0" y="13"/>
                    <a:pt x="0" y="13"/>
                  </a:cubicBezTo>
                  <a:cubicBezTo>
                    <a:pt x="4" y="13"/>
                    <a:pt x="8" y="11"/>
                    <a:pt x="11" y="9"/>
                  </a:cubicBezTo>
                  <a:cubicBezTo>
                    <a:pt x="15" y="7"/>
                    <a:pt x="17" y="4"/>
                    <a:pt x="18" y="0"/>
                  </a:cubicBezTo>
                  <a:cubicBezTo>
                    <a:pt x="29" y="0"/>
                    <a:pt x="29" y="0"/>
                    <a:pt x="29" y="0"/>
                  </a:cubicBezTo>
                  <a:cubicBezTo>
                    <a:pt x="29" y="105"/>
                    <a:pt x="29" y="105"/>
                    <a:pt x="29" y="105"/>
                  </a:cubicBezTo>
                  <a:lnTo>
                    <a:pt x="14" y="10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grpSp>
          <p:nvGrpSpPr>
            <p:cNvPr id="26" name="组合 41"/>
            <p:cNvGrpSpPr/>
            <p:nvPr/>
          </p:nvGrpSpPr>
          <p:grpSpPr>
            <a:xfrm>
              <a:off x="3823524" y="1816827"/>
              <a:ext cx="366085" cy="301752"/>
              <a:chOff x="5146675" y="766763"/>
              <a:chExt cx="1590676" cy="1338263"/>
            </a:xfrm>
            <a:solidFill>
              <a:srgbClr val="3666D7"/>
            </a:solidFill>
          </p:grpSpPr>
          <p:sp>
            <p:nvSpPr>
              <p:cNvPr id="44"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5"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6"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7"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8"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9"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0"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1"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2"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3"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4"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5"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27" name="Group 125"/>
          <p:cNvGrpSpPr/>
          <p:nvPr/>
        </p:nvGrpSpPr>
        <p:grpSpPr>
          <a:xfrm>
            <a:off x="4014148" y="3022086"/>
            <a:ext cx="1227744" cy="1391166"/>
            <a:chOff x="3010204" y="2266485"/>
            <a:chExt cx="921048" cy="1043646"/>
          </a:xfrm>
        </p:grpSpPr>
        <p:sp>
          <p:nvSpPr>
            <p:cNvPr id="6" name="Freeform 6"/>
            <p:cNvSpPr/>
            <p:nvPr/>
          </p:nvSpPr>
          <p:spPr bwMode="auto">
            <a:xfrm>
              <a:off x="3064568" y="2297362"/>
              <a:ext cx="405766" cy="17831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3C535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sp>
          <p:nvSpPr>
            <p:cNvPr id="7" name="Freeform 7"/>
            <p:cNvSpPr/>
            <p:nvPr/>
          </p:nvSpPr>
          <p:spPr bwMode="auto">
            <a:xfrm>
              <a:off x="3010204" y="2266485"/>
              <a:ext cx="921048" cy="1043646"/>
            </a:xfrm>
            <a:custGeom>
              <a:avLst/>
              <a:gdLst>
                <a:gd name="T0" fmla="*/ 0 w 1169"/>
                <a:gd name="T1" fmla="*/ 1014 h 1352"/>
                <a:gd name="T2" fmla="*/ 0 w 1169"/>
                <a:gd name="T3" fmla="*/ 338 h 1352"/>
                <a:gd name="T4" fmla="*/ 584 w 1169"/>
                <a:gd name="T5" fmla="*/ 0 h 1352"/>
                <a:gd name="T6" fmla="*/ 1169 w 1169"/>
                <a:gd name="T7" fmla="*/ 338 h 1352"/>
                <a:gd name="T8" fmla="*/ 1169 w 1169"/>
                <a:gd name="T9" fmla="*/ 1014 h 1352"/>
                <a:gd name="T10" fmla="*/ 584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4" y="0"/>
                  </a:lnTo>
                  <a:lnTo>
                    <a:pt x="1169" y="338"/>
                  </a:lnTo>
                  <a:lnTo>
                    <a:pt x="1169" y="1014"/>
                  </a:lnTo>
                  <a:lnTo>
                    <a:pt x="584"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20" name="Freeform 22"/>
            <p:cNvSpPr/>
            <p:nvPr/>
          </p:nvSpPr>
          <p:spPr bwMode="auto">
            <a:xfrm>
              <a:off x="3064569" y="2297362"/>
              <a:ext cx="313582" cy="33192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6"/>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4" name="Freeform 35"/>
            <p:cNvSpPr>
              <a:spLocks noEditPoints="1"/>
            </p:cNvSpPr>
            <p:nvPr/>
          </p:nvSpPr>
          <p:spPr bwMode="auto">
            <a:xfrm>
              <a:off x="3278876" y="2457150"/>
              <a:ext cx="67759" cy="150527"/>
            </a:xfrm>
            <a:custGeom>
              <a:avLst/>
              <a:gdLst>
                <a:gd name="T0" fmla="*/ 31 w 47"/>
                <a:gd name="T1" fmla="*/ 27 h 107"/>
                <a:gd name="T2" fmla="*/ 31 w 47"/>
                <a:gd name="T3" fmla="*/ 24 h 107"/>
                <a:gd name="T4" fmla="*/ 29 w 47"/>
                <a:gd name="T5" fmla="*/ 18 h 107"/>
                <a:gd name="T6" fmla="*/ 23 w 47"/>
                <a:gd name="T7" fmla="*/ 15 h 107"/>
                <a:gd name="T8" fmla="*/ 17 w 47"/>
                <a:gd name="T9" fmla="*/ 18 h 107"/>
                <a:gd name="T10" fmla="*/ 15 w 47"/>
                <a:gd name="T11" fmla="*/ 24 h 107"/>
                <a:gd name="T12" fmla="*/ 15 w 47"/>
                <a:gd name="T13" fmla="*/ 45 h 107"/>
                <a:gd name="T14" fmla="*/ 27 w 47"/>
                <a:gd name="T15" fmla="*/ 40 h 107"/>
                <a:gd name="T16" fmla="*/ 43 w 47"/>
                <a:gd name="T17" fmla="*/ 48 h 107"/>
                <a:gd name="T18" fmla="*/ 47 w 47"/>
                <a:gd name="T19" fmla="*/ 65 h 107"/>
                <a:gd name="T20" fmla="*/ 47 w 47"/>
                <a:gd name="T21" fmla="*/ 83 h 107"/>
                <a:gd name="T22" fmla="*/ 47 w 47"/>
                <a:gd name="T23" fmla="*/ 83 h 107"/>
                <a:gd name="T24" fmla="*/ 40 w 47"/>
                <a:gd name="T25" fmla="*/ 100 h 107"/>
                <a:gd name="T26" fmla="*/ 23 w 47"/>
                <a:gd name="T27" fmla="*/ 107 h 107"/>
                <a:gd name="T28" fmla="*/ 6 w 47"/>
                <a:gd name="T29" fmla="*/ 99 h 107"/>
                <a:gd name="T30" fmla="*/ 0 w 47"/>
                <a:gd name="T31" fmla="*/ 82 h 107"/>
                <a:gd name="T32" fmla="*/ 0 w 47"/>
                <a:gd name="T33" fmla="*/ 25 h 107"/>
                <a:gd name="T34" fmla="*/ 3 w 47"/>
                <a:gd name="T35" fmla="*/ 11 h 107"/>
                <a:gd name="T36" fmla="*/ 14 w 47"/>
                <a:gd name="T37" fmla="*/ 2 h 107"/>
                <a:gd name="T38" fmla="*/ 23 w 47"/>
                <a:gd name="T39" fmla="*/ 0 h 107"/>
                <a:gd name="T40" fmla="*/ 41 w 47"/>
                <a:gd name="T41" fmla="*/ 7 h 107"/>
                <a:gd name="T42" fmla="*/ 47 w 47"/>
                <a:gd name="T43" fmla="*/ 25 h 107"/>
                <a:gd name="T44" fmla="*/ 47 w 47"/>
                <a:gd name="T45" fmla="*/ 27 h 107"/>
                <a:gd name="T46" fmla="*/ 31 w 47"/>
                <a:gd name="T47" fmla="*/ 27 h 107"/>
                <a:gd name="T48" fmla="*/ 15 w 47"/>
                <a:gd name="T49" fmla="*/ 81 h 107"/>
                <a:gd name="T50" fmla="*/ 17 w 47"/>
                <a:gd name="T51" fmla="*/ 88 h 107"/>
                <a:gd name="T52" fmla="*/ 23 w 47"/>
                <a:gd name="T53" fmla="*/ 91 h 107"/>
                <a:gd name="T54" fmla="*/ 29 w 47"/>
                <a:gd name="T55" fmla="*/ 88 h 107"/>
                <a:gd name="T56" fmla="*/ 31 w 47"/>
                <a:gd name="T57" fmla="*/ 81 h 107"/>
                <a:gd name="T58" fmla="*/ 31 w 47"/>
                <a:gd name="T59" fmla="*/ 62 h 107"/>
                <a:gd name="T60" fmla="*/ 27 w 47"/>
                <a:gd name="T61" fmla="*/ 55 h 107"/>
                <a:gd name="T62" fmla="*/ 23 w 47"/>
                <a:gd name="T63" fmla="*/ 53 h 107"/>
                <a:gd name="T64" fmla="*/ 17 w 47"/>
                <a:gd name="T65" fmla="*/ 56 h 107"/>
                <a:gd name="T66" fmla="*/ 15 w 47"/>
                <a:gd name="T67" fmla="*/ 62 h 107"/>
                <a:gd name="T68" fmla="*/ 15 w 47"/>
                <a:gd name="T69" fmla="*/ 8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107">
                  <a:moveTo>
                    <a:pt x="31" y="27"/>
                  </a:moveTo>
                  <a:cubicBezTo>
                    <a:pt x="31" y="24"/>
                    <a:pt x="31" y="24"/>
                    <a:pt x="31" y="24"/>
                  </a:cubicBezTo>
                  <a:cubicBezTo>
                    <a:pt x="31" y="22"/>
                    <a:pt x="30" y="20"/>
                    <a:pt x="29" y="18"/>
                  </a:cubicBezTo>
                  <a:cubicBezTo>
                    <a:pt x="27" y="16"/>
                    <a:pt x="25" y="15"/>
                    <a:pt x="23" y="15"/>
                  </a:cubicBezTo>
                  <a:cubicBezTo>
                    <a:pt x="20" y="15"/>
                    <a:pt x="18" y="16"/>
                    <a:pt x="17" y="18"/>
                  </a:cubicBezTo>
                  <a:cubicBezTo>
                    <a:pt x="16" y="20"/>
                    <a:pt x="15" y="22"/>
                    <a:pt x="15" y="24"/>
                  </a:cubicBezTo>
                  <a:cubicBezTo>
                    <a:pt x="15" y="45"/>
                    <a:pt x="15" y="45"/>
                    <a:pt x="15" y="45"/>
                  </a:cubicBezTo>
                  <a:cubicBezTo>
                    <a:pt x="19" y="42"/>
                    <a:pt x="23" y="40"/>
                    <a:pt x="27" y="40"/>
                  </a:cubicBezTo>
                  <a:cubicBezTo>
                    <a:pt x="34" y="40"/>
                    <a:pt x="39" y="43"/>
                    <a:pt x="43" y="48"/>
                  </a:cubicBezTo>
                  <a:cubicBezTo>
                    <a:pt x="46" y="52"/>
                    <a:pt x="47" y="58"/>
                    <a:pt x="47" y="65"/>
                  </a:cubicBezTo>
                  <a:cubicBezTo>
                    <a:pt x="47" y="83"/>
                    <a:pt x="47" y="83"/>
                    <a:pt x="47" y="83"/>
                  </a:cubicBezTo>
                  <a:cubicBezTo>
                    <a:pt x="47" y="83"/>
                    <a:pt x="47" y="83"/>
                    <a:pt x="47" y="83"/>
                  </a:cubicBezTo>
                  <a:cubicBezTo>
                    <a:pt x="47" y="90"/>
                    <a:pt x="44" y="95"/>
                    <a:pt x="40" y="100"/>
                  </a:cubicBezTo>
                  <a:cubicBezTo>
                    <a:pt x="35" y="104"/>
                    <a:pt x="30" y="107"/>
                    <a:pt x="23" y="107"/>
                  </a:cubicBezTo>
                  <a:cubicBezTo>
                    <a:pt x="16" y="107"/>
                    <a:pt x="11" y="104"/>
                    <a:pt x="6" y="99"/>
                  </a:cubicBezTo>
                  <a:cubicBezTo>
                    <a:pt x="2" y="94"/>
                    <a:pt x="0" y="89"/>
                    <a:pt x="0" y="82"/>
                  </a:cubicBezTo>
                  <a:cubicBezTo>
                    <a:pt x="0" y="25"/>
                    <a:pt x="0" y="25"/>
                    <a:pt x="0" y="25"/>
                  </a:cubicBezTo>
                  <a:cubicBezTo>
                    <a:pt x="0" y="20"/>
                    <a:pt x="1" y="15"/>
                    <a:pt x="3" y="11"/>
                  </a:cubicBezTo>
                  <a:cubicBezTo>
                    <a:pt x="6" y="7"/>
                    <a:pt x="9" y="4"/>
                    <a:pt x="14" y="2"/>
                  </a:cubicBezTo>
                  <a:cubicBezTo>
                    <a:pt x="17" y="0"/>
                    <a:pt x="20" y="0"/>
                    <a:pt x="23" y="0"/>
                  </a:cubicBezTo>
                  <a:cubicBezTo>
                    <a:pt x="30" y="0"/>
                    <a:pt x="36" y="2"/>
                    <a:pt x="41" y="7"/>
                  </a:cubicBezTo>
                  <a:cubicBezTo>
                    <a:pt x="45" y="12"/>
                    <a:pt x="47" y="18"/>
                    <a:pt x="47" y="25"/>
                  </a:cubicBezTo>
                  <a:cubicBezTo>
                    <a:pt x="47" y="27"/>
                    <a:pt x="47" y="27"/>
                    <a:pt x="47" y="27"/>
                  </a:cubicBezTo>
                  <a:lnTo>
                    <a:pt x="31" y="27"/>
                  </a:lnTo>
                  <a:close/>
                  <a:moveTo>
                    <a:pt x="15" y="81"/>
                  </a:moveTo>
                  <a:cubicBezTo>
                    <a:pt x="15" y="84"/>
                    <a:pt x="16" y="86"/>
                    <a:pt x="17" y="88"/>
                  </a:cubicBezTo>
                  <a:cubicBezTo>
                    <a:pt x="18" y="90"/>
                    <a:pt x="20" y="91"/>
                    <a:pt x="23" y="91"/>
                  </a:cubicBezTo>
                  <a:cubicBezTo>
                    <a:pt x="25" y="91"/>
                    <a:pt x="27" y="90"/>
                    <a:pt x="29" y="88"/>
                  </a:cubicBezTo>
                  <a:cubicBezTo>
                    <a:pt x="30" y="86"/>
                    <a:pt x="31" y="84"/>
                    <a:pt x="31" y="81"/>
                  </a:cubicBezTo>
                  <a:cubicBezTo>
                    <a:pt x="31" y="62"/>
                    <a:pt x="31" y="62"/>
                    <a:pt x="31" y="62"/>
                  </a:cubicBezTo>
                  <a:cubicBezTo>
                    <a:pt x="31" y="59"/>
                    <a:pt x="30" y="57"/>
                    <a:pt x="27" y="55"/>
                  </a:cubicBezTo>
                  <a:cubicBezTo>
                    <a:pt x="26" y="54"/>
                    <a:pt x="25" y="53"/>
                    <a:pt x="23" y="53"/>
                  </a:cubicBezTo>
                  <a:cubicBezTo>
                    <a:pt x="20" y="53"/>
                    <a:pt x="18" y="54"/>
                    <a:pt x="17" y="56"/>
                  </a:cubicBezTo>
                  <a:cubicBezTo>
                    <a:pt x="16" y="58"/>
                    <a:pt x="15" y="60"/>
                    <a:pt x="15" y="62"/>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grpSp>
          <p:nvGrpSpPr>
            <p:cNvPr id="29" name="组合 55"/>
            <p:cNvGrpSpPr/>
            <p:nvPr/>
          </p:nvGrpSpPr>
          <p:grpSpPr>
            <a:xfrm>
              <a:off x="3311488" y="2752230"/>
              <a:ext cx="309455" cy="281349"/>
              <a:chOff x="5278438" y="2973388"/>
              <a:chExt cx="1344613" cy="1247775"/>
            </a:xfrm>
            <a:solidFill>
              <a:srgbClr val="3666D7"/>
            </a:solidFill>
          </p:grpSpPr>
          <p:sp>
            <p:nvSpPr>
              <p:cNvPr id="57"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58"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59"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60"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grpSp>
      </p:grpSp>
      <p:grpSp>
        <p:nvGrpSpPr>
          <p:cNvPr id="31" name="Group 124"/>
          <p:cNvGrpSpPr/>
          <p:nvPr/>
        </p:nvGrpSpPr>
        <p:grpSpPr>
          <a:xfrm>
            <a:off x="4727270" y="4234210"/>
            <a:ext cx="1229845" cy="1391166"/>
            <a:chOff x="3545184" y="3175815"/>
            <a:chExt cx="922624" cy="1043646"/>
          </a:xfrm>
        </p:grpSpPr>
        <p:sp>
          <p:nvSpPr>
            <p:cNvPr id="8" name="Freeform 10"/>
            <p:cNvSpPr/>
            <p:nvPr/>
          </p:nvSpPr>
          <p:spPr bwMode="auto">
            <a:xfrm>
              <a:off x="3600336" y="3206692"/>
              <a:ext cx="406554" cy="17831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A4C5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sp>
          <p:nvSpPr>
            <p:cNvPr id="9" name="Freeform 11"/>
            <p:cNvSpPr/>
            <p:nvPr/>
          </p:nvSpPr>
          <p:spPr bwMode="auto">
            <a:xfrm>
              <a:off x="3545184" y="3175815"/>
              <a:ext cx="922624" cy="1043646"/>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19" name="Freeform 21"/>
            <p:cNvSpPr/>
            <p:nvPr/>
          </p:nvSpPr>
          <p:spPr bwMode="auto">
            <a:xfrm>
              <a:off x="3600337" y="3206692"/>
              <a:ext cx="313582" cy="33192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5"/>
            </a:solidFill>
            <a:ln w="28575" cap="flat">
              <a:noFill/>
              <a:prstDash val="solid"/>
              <a:miter lim="800000"/>
            </a:ln>
            <a:effectLst>
              <a:outerShdw blurRad="279400" dist="76200" dir="2700000" algn="tl"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28" name="Freeform 29"/>
            <p:cNvSpPr/>
            <p:nvPr/>
          </p:nvSpPr>
          <p:spPr bwMode="auto">
            <a:xfrm>
              <a:off x="3813068" y="3368025"/>
              <a:ext cx="68546" cy="148983"/>
            </a:xfrm>
            <a:custGeom>
              <a:avLst/>
              <a:gdLst>
                <a:gd name="T0" fmla="*/ 17 w 48"/>
                <a:gd name="T1" fmla="*/ 16 h 106"/>
                <a:gd name="T2" fmla="*/ 17 w 48"/>
                <a:gd name="T3" fmla="*/ 38 h 106"/>
                <a:gd name="T4" fmla="*/ 24 w 48"/>
                <a:gd name="T5" fmla="*/ 33 h 106"/>
                <a:gd name="T6" fmla="*/ 29 w 48"/>
                <a:gd name="T7" fmla="*/ 32 h 106"/>
                <a:gd name="T8" fmla="*/ 44 w 48"/>
                <a:gd name="T9" fmla="*/ 39 h 106"/>
                <a:gd name="T10" fmla="*/ 48 w 48"/>
                <a:gd name="T11" fmla="*/ 57 h 106"/>
                <a:gd name="T12" fmla="*/ 48 w 48"/>
                <a:gd name="T13" fmla="*/ 80 h 106"/>
                <a:gd name="T14" fmla="*/ 41 w 48"/>
                <a:gd name="T15" fmla="*/ 99 h 106"/>
                <a:gd name="T16" fmla="*/ 23 w 48"/>
                <a:gd name="T17" fmla="*/ 106 h 106"/>
                <a:gd name="T18" fmla="*/ 6 w 48"/>
                <a:gd name="T19" fmla="*/ 98 h 106"/>
                <a:gd name="T20" fmla="*/ 0 w 48"/>
                <a:gd name="T21" fmla="*/ 81 h 106"/>
                <a:gd name="T22" fmla="*/ 0 w 48"/>
                <a:gd name="T23" fmla="*/ 78 h 106"/>
                <a:gd name="T24" fmla="*/ 15 w 48"/>
                <a:gd name="T25" fmla="*/ 77 h 106"/>
                <a:gd name="T26" fmla="*/ 15 w 48"/>
                <a:gd name="T27" fmla="*/ 81 h 106"/>
                <a:gd name="T28" fmla="*/ 20 w 48"/>
                <a:gd name="T29" fmla="*/ 89 h 106"/>
                <a:gd name="T30" fmla="*/ 23 w 48"/>
                <a:gd name="T31" fmla="*/ 90 h 106"/>
                <a:gd name="T32" fmla="*/ 33 w 48"/>
                <a:gd name="T33" fmla="*/ 80 h 106"/>
                <a:gd name="T34" fmla="*/ 33 w 48"/>
                <a:gd name="T35" fmla="*/ 54 h 106"/>
                <a:gd name="T36" fmla="*/ 29 w 48"/>
                <a:gd name="T37" fmla="*/ 46 h 106"/>
                <a:gd name="T38" fmla="*/ 25 w 48"/>
                <a:gd name="T39" fmla="*/ 45 h 106"/>
                <a:gd name="T40" fmla="*/ 19 w 48"/>
                <a:gd name="T41" fmla="*/ 48 h 106"/>
                <a:gd name="T42" fmla="*/ 17 w 48"/>
                <a:gd name="T43" fmla="*/ 54 h 106"/>
                <a:gd name="T44" fmla="*/ 17 w 48"/>
                <a:gd name="T45" fmla="*/ 57 h 106"/>
                <a:gd name="T46" fmla="*/ 1 w 48"/>
                <a:gd name="T47" fmla="*/ 57 h 106"/>
                <a:gd name="T48" fmla="*/ 1 w 48"/>
                <a:gd name="T49" fmla="*/ 0 h 106"/>
                <a:gd name="T50" fmla="*/ 47 w 48"/>
                <a:gd name="T51" fmla="*/ 0 h 106"/>
                <a:gd name="T52" fmla="*/ 47 w 48"/>
                <a:gd name="T53" fmla="*/ 16 h 106"/>
                <a:gd name="T54" fmla="*/ 17 w 48"/>
                <a:gd name="T55"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06">
                  <a:moveTo>
                    <a:pt x="17" y="16"/>
                  </a:moveTo>
                  <a:cubicBezTo>
                    <a:pt x="17" y="38"/>
                    <a:pt x="17" y="38"/>
                    <a:pt x="17" y="38"/>
                  </a:cubicBezTo>
                  <a:cubicBezTo>
                    <a:pt x="19" y="36"/>
                    <a:pt x="21" y="34"/>
                    <a:pt x="24" y="33"/>
                  </a:cubicBezTo>
                  <a:cubicBezTo>
                    <a:pt x="25" y="32"/>
                    <a:pt x="27" y="32"/>
                    <a:pt x="29" y="32"/>
                  </a:cubicBezTo>
                  <a:cubicBezTo>
                    <a:pt x="36" y="32"/>
                    <a:pt x="41" y="35"/>
                    <a:pt x="44" y="39"/>
                  </a:cubicBezTo>
                  <a:cubicBezTo>
                    <a:pt x="47" y="44"/>
                    <a:pt x="48" y="49"/>
                    <a:pt x="48" y="57"/>
                  </a:cubicBezTo>
                  <a:cubicBezTo>
                    <a:pt x="48" y="80"/>
                    <a:pt x="48" y="80"/>
                    <a:pt x="48" y="80"/>
                  </a:cubicBezTo>
                  <a:cubicBezTo>
                    <a:pt x="48" y="87"/>
                    <a:pt x="46" y="94"/>
                    <a:pt x="41" y="99"/>
                  </a:cubicBezTo>
                  <a:cubicBezTo>
                    <a:pt x="36" y="103"/>
                    <a:pt x="31" y="106"/>
                    <a:pt x="23" y="106"/>
                  </a:cubicBezTo>
                  <a:cubicBezTo>
                    <a:pt x="17" y="106"/>
                    <a:pt x="11" y="103"/>
                    <a:pt x="6" y="98"/>
                  </a:cubicBezTo>
                  <a:cubicBezTo>
                    <a:pt x="2" y="94"/>
                    <a:pt x="0" y="88"/>
                    <a:pt x="0" y="81"/>
                  </a:cubicBezTo>
                  <a:cubicBezTo>
                    <a:pt x="0" y="78"/>
                    <a:pt x="0" y="78"/>
                    <a:pt x="0" y="78"/>
                  </a:cubicBezTo>
                  <a:cubicBezTo>
                    <a:pt x="15" y="77"/>
                    <a:pt x="15" y="77"/>
                    <a:pt x="15" y="77"/>
                  </a:cubicBezTo>
                  <a:cubicBezTo>
                    <a:pt x="15" y="81"/>
                    <a:pt x="15" y="81"/>
                    <a:pt x="15" y="81"/>
                  </a:cubicBezTo>
                  <a:cubicBezTo>
                    <a:pt x="16" y="85"/>
                    <a:pt x="17" y="88"/>
                    <a:pt x="20" y="89"/>
                  </a:cubicBezTo>
                  <a:cubicBezTo>
                    <a:pt x="21" y="89"/>
                    <a:pt x="22" y="90"/>
                    <a:pt x="23" y="90"/>
                  </a:cubicBezTo>
                  <a:cubicBezTo>
                    <a:pt x="30" y="90"/>
                    <a:pt x="33" y="86"/>
                    <a:pt x="33" y="80"/>
                  </a:cubicBezTo>
                  <a:cubicBezTo>
                    <a:pt x="33" y="54"/>
                    <a:pt x="33" y="54"/>
                    <a:pt x="33" y="54"/>
                  </a:cubicBezTo>
                  <a:cubicBezTo>
                    <a:pt x="33" y="51"/>
                    <a:pt x="32" y="48"/>
                    <a:pt x="29" y="46"/>
                  </a:cubicBezTo>
                  <a:cubicBezTo>
                    <a:pt x="28" y="45"/>
                    <a:pt x="27" y="45"/>
                    <a:pt x="25" y="45"/>
                  </a:cubicBezTo>
                  <a:cubicBezTo>
                    <a:pt x="22" y="45"/>
                    <a:pt x="20" y="46"/>
                    <a:pt x="19" y="48"/>
                  </a:cubicBezTo>
                  <a:cubicBezTo>
                    <a:pt x="18" y="50"/>
                    <a:pt x="17" y="52"/>
                    <a:pt x="17" y="54"/>
                  </a:cubicBezTo>
                  <a:cubicBezTo>
                    <a:pt x="17" y="57"/>
                    <a:pt x="17" y="57"/>
                    <a:pt x="17" y="57"/>
                  </a:cubicBezTo>
                  <a:cubicBezTo>
                    <a:pt x="1" y="57"/>
                    <a:pt x="1" y="57"/>
                    <a:pt x="1" y="57"/>
                  </a:cubicBezTo>
                  <a:cubicBezTo>
                    <a:pt x="1" y="0"/>
                    <a:pt x="1" y="0"/>
                    <a:pt x="1" y="0"/>
                  </a:cubicBezTo>
                  <a:cubicBezTo>
                    <a:pt x="47" y="0"/>
                    <a:pt x="47" y="0"/>
                    <a:pt x="47" y="0"/>
                  </a:cubicBezTo>
                  <a:cubicBezTo>
                    <a:pt x="47" y="16"/>
                    <a:pt x="47" y="16"/>
                    <a:pt x="47"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grpSp>
          <p:nvGrpSpPr>
            <p:cNvPr id="33" name="组合 60"/>
            <p:cNvGrpSpPr/>
            <p:nvPr/>
          </p:nvGrpSpPr>
          <p:grpSpPr>
            <a:xfrm>
              <a:off x="3877693" y="3659960"/>
              <a:ext cx="271828" cy="348560"/>
              <a:chOff x="2951163" y="2495550"/>
              <a:chExt cx="1208088" cy="1581150"/>
            </a:xfrm>
            <a:solidFill>
              <a:srgbClr val="3666D7"/>
            </a:solidFill>
          </p:grpSpPr>
          <p:sp>
            <p:nvSpPr>
              <p:cNvPr id="62" name="Freeform 29"/>
              <p:cNvSpPr/>
              <p:nvPr/>
            </p:nvSpPr>
            <p:spPr bwMode="auto">
              <a:xfrm>
                <a:off x="2978150" y="2911475"/>
                <a:ext cx="230188" cy="306388"/>
              </a:xfrm>
              <a:custGeom>
                <a:avLst/>
                <a:gdLst>
                  <a:gd name="T0" fmla="*/ 69 w 79"/>
                  <a:gd name="T1" fmla="*/ 40 h 105"/>
                  <a:gd name="T2" fmla="*/ 70 w 79"/>
                  <a:gd name="T3" fmla="*/ 3 h 105"/>
                  <a:gd name="T4" fmla="*/ 52 w 79"/>
                  <a:gd name="T5" fmla="*/ 0 h 105"/>
                  <a:gd name="T6" fmla="*/ 0 w 79"/>
                  <a:gd name="T7" fmla="*/ 52 h 105"/>
                  <a:gd name="T8" fmla="*/ 52 w 79"/>
                  <a:gd name="T9" fmla="*/ 105 h 105"/>
                  <a:gd name="T10" fmla="*/ 79 w 79"/>
                  <a:gd name="T11" fmla="*/ 97 h 105"/>
                  <a:gd name="T12" fmla="*/ 69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69" y="40"/>
                    </a:moveTo>
                    <a:cubicBezTo>
                      <a:pt x="69" y="25"/>
                      <a:pt x="62" y="15"/>
                      <a:pt x="70" y="3"/>
                    </a:cubicBezTo>
                    <a:cubicBezTo>
                      <a:pt x="65" y="1"/>
                      <a:pt x="59" y="0"/>
                      <a:pt x="52" y="0"/>
                    </a:cubicBezTo>
                    <a:cubicBezTo>
                      <a:pt x="23" y="0"/>
                      <a:pt x="0" y="24"/>
                      <a:pt x="0" y="52"/>
                    </a:cubicBezTo>
                    <a:cubicBezTo>
                      <a:pt x="0" y="81"/>
                      <a:pt x="23" y="105"/>
                      <a:pt x="52" y="105"/>
                    </a:cubicBezTo>
                    <a:cubicBezTo>
                      <a:pt x="62" y="105"/>
                      <a:pt x="71" y="102"/>
                      <a:pt x="79" y="97"/>
                    </a:cubicBezTo>
                    <a:cubicBezTo>
                      <a:pt x="75" y="84"/>
                      <a:pt x="69" y="60"/>
                      <a:pt x="69"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63" name="Freeform 30"/>
              <p:cNvSpPr/>
              <p:nvPr/>
            </p:nvSpPr>
            <p:spPr bwMode="auto">
              <a:xfrm>
                <a:off x="3900488" y="2911475"/>
                <a:ext cx="228600" cy="306388"/>
              </a:xfrm>
              <a:custGeom>
                <a:avLst/>
                <a:gdLst>
                  <a:gd name="T0" fmla="*/ 10 w 79"/>
                  <a:gd name="T1" fmla="*/ 40 h 105"/>
                  <a:gd name="T2" fmla="*/ 9 w 79"/>
                  <a:gd name="T3" fmla="*/ 3 h 105"/>
                  <a:gd name="T4" fmla="*/ 27 w 79"/>
                  <a:gd name="T5" fmla="*/ 0 h 105"/>
                  <a:gd name="T6" fmla="*/ 79 w 79"/>
                  <a:gd name="T7" fmla="*/ 52 h 105"/>
                  <a:gd name="T8" fmla="*/ 27 w 79"/>
                  <a:gd name="T9" fmla="*/ 105 h 105"/>
                  <a:gd name="T10" fmla="*/ 0 w 79"/>
                  <a:gd name="T11" fmla="*/ 97 h 105"/>
                  <a:gd name="T12" fmla="*/ 10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10" y="40"/>
                    </a:moveTo>
                    <a:cubicBezTo>
                      <a:pt x="10" y="25"/>
                      <a:pt x="17" y="15"/>
                      <a:pt x="9" y="3"/>
                    </a:cubicBezTo>
                    <a:cubicBezTo>
                      <a:pt x="15" y="1"/>
                      <a:pt x="21" y="0"/>
                      <a:pt x="27" y="0"/>
                    </a:cubicBezTo>
                    <a:cubicBezTo>
                      <a:pt x="56" y="0"/>
                      <a:pt x="79" y="24"/>
                      <a:pt x="79" y="52"/>
                    </a:cubicBezTo>
                    <a:cubicBezTo>
                      <a:pt x="79" y="81"/>
                      <a:pt x="56" y="105"/>
                      <a:pt x="27" y="105"/>
                    </a:cubicBezTo>
                    <a:cubicBezTo>
                      <a:pt x="17" y="105"/>
                      <a:pt x="8" y="102"/>
                      <a:pt x="0" y="97"/>
                    </a:cubicBezTo>
                    <a:cubicBezTo>
                      <a:pt x="4" y="84"/>
                      <a:pt x="10" y="60"/>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64" name="Freeform 31"/>
              <p:cNvSpPr/>
              <p:nvPr/>
            </p:nvSpPr>
            <p:spPr bwMode="auto">
              <a:xfrm>
                <a:off x="3481388" y="3570288"/>
                <a:ext cx="147638" cy="328613"/>
              </a:xfrm>
              <a:custGeom>
                <a:avLst/>
                <a:gdLst>
                  <a:gd name="T0" fmla="*/ 25 w 93"/>
                  <a:gd name="T1" fmla="*/ 0 h 207"/>
                  <a:gd name="T2" fmla="*/ 0 w 93"/>
                  <a:gd name="T3" fmla="*/ 145 h 207"/>
                  <a:gd name="T4" fmla="*/ 47 w 93"/>
                  <a:gd name="T5" fmla="*/ 207 h 207"/>
                  <a:gd name="T6" fmla="*/ 93 w 93"/>
                  <a:gd name="T7" fmla="*/ 143 h 207"/>
                  <a:gd name="T8" fmla="*/ 68 w 93"/>
                  <a:gd name="T9" fmla="*/ 0 h 207"/>
                  <a:gd name="T10" fmla="*/ 25 w 93"/>
                  <a:gd name="T11" fmla="*/ 0 h 207"/>
                </a:gdLst>
                <a:ahLst/>
                <a:cxnLst>
                  <a:cxn ang="0">
                    <a:pos x="T0" y="T1"/>
                  </a:cxn>
                  <a:cxn ang="0">
                    <a:pos x="T2" y="T3"/>
                  </a:cxn>
                  <a:cxn ang="0">
                    <a:pos x="T4" y="T5"/>
                  </a:cxn>
                  <a:cxn ang="0">
                    <a:pos x="T6" y="T7"/>
                  </a:cxn>
                  <a:cxn ang="0">
                    <a:pos x="T8" y="T9"/>
                  </a:cxn>
                  <a:cxn ang="0">
                    <a:pos x="T10" y="T11"/>
                  </a:cxn>
                </a:cxnLst>
                <a:rect l="0" t="0" r="r" b="b"/>
                <a:pathLst>
                  <a:path w="93" h="207">
                    <a:moveTo>
                      <a:pt x="25" y="0"/>
                    </a:moveTo>
                    <a:lnTo>
                      <a:pt x="0" y="145"/>
                    </a:lnTo>
                    <a:lnTo>
                      <a:pt x="47" y="207"/>
                    </a:lnTo>
                    <a:lnTo>
                      <a:pt x="93" y="143"/>
                    </a:lnTo>
                    <a:lnTo>
                      <a:pt x="68"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65" name="Freeform 32"/>
              <p:cNvSpPr/>
              <p:nvPr/>
            </p:nvSpPr>
            <p:spPr bwMode="auto">
              <a:xfrm>
                <a:off x="3471863" y="3433763"/>
                <a:ext cx="166688" cy="115888"/>
              </a:xfrm>
              <a:custGeom>
                <a:avLst/>
                <a:gdLst>
                  <a:gd name="T0" fmla="*/ 21 w 57"/>
                  <a:gd name="T1" fmla="*/ 7 h 40"/>
                  <a:gd name="T2" fmla="*/ 0 w 57"/>
                  <a:gd name="T3" fmla="*/ 5 h 40"/>
                  <a:gd name="T4" fmla="*/ 0 w 57"/>
                  <a:gd name="T5" fmla="*/ 14 h 40"/>
                  <a:gd name="T6" fmla="*/ 1 w 57"/>
                  <a:gd name="T7" fmla="*/ 13 h 40"/>
                  <a:gd name="T8" fmla="*/ 18 w 57"/>
                  <a:gd name="T9" fmla="*/ 40 h 40"/>
                  <a:gd name="T10" fmla="*/ 40 w 57"/>
                  <a:gd name="T11" fmla="*/ 40 h 40"/>
                  <a:gd name="T12" fmla="*/ 56 w 57"/>
                  <a:gd name="T13" fmla="*/ 15 h 40"/>
                  <a:gd name="T14" fmla="*/ 57 w 57"/>
                  <a:gd name="T15" fmla="*/ 0 h 40"/>
                  <a:gd name="T16" fmla="*/ 21 w 57"/>
                  <a:gd name="T1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0">
                    <a:moveTo>
                      <a:pt x="21" y="7"/>
                    </a:moveTo>
                    <a:cubicBezTo>
                      <a:pt x="14" y="7"/>
                      <a:pt x="7" y="7"/>
                      <a:pt x="0" y="5"/>
                    </a:cubicBezTo>
                    <a:cubicBezTo>
                      <a:pt x="0" y="8"/>
                      <a:pt x="0" y="11"/>
                      <a:pt x="0" y="14"/>
                    </a:cubicBezTo>
                    <a:cubicBezTo>
                      <a:pt x="0" y="13"/>
                      <a:pt x="1" y="13"/>
                      <a:pt x="1" y="13"/>
                    </a:cubicBezTo>
                    <a:cubicBezTo>
                      <a:pt x="18" y="40"/>
                      <a:pt x="18" y="40"/>
                      <a:pt x="18" y="40"/>
                    </a:cubicBezTo>
                    <a:cubicBezTo>
                      <a:pt x="40" y="40"/>
                      <a:pt x="40" y="40"/>
                      <a:pt x="40" y="40"/>
                    </a:cubicBezTo>
                    <a:cubicBezTo>
                      <a:pt x="56" y="15"/>
                      <a:pt x="56" y="15"/>
                      <a:pt x="56" y="15"/>
                    </a:cubicBezTo>
                    <a:cubicBezTo>
                      <a:pt x="56" y="10"/>
                      <a:pt x="56" y="5"/>
                      <a:pt x="57" y="0"/>
                    </a:cubicBezTo>
                    <a:cubicBezTo>
                      <a:pt x="46" y="5"/>
                      <a:pt x="34" y="7"/>
                      <a:pt x="2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66" name="Freeform 33"/>
              <p:cNvSpPr>
                <a:spLocks noEditPoints="1"/>
              </p:cNvSpPr>
              <p:nvPr/>
            </p:nvSpPr>
            <p:spPr bwMode="auto">
              <a:xfrm>
                <a:off x="3140075" y="2582863"/>
                <a:ext cx="827088" cy="827088"/>
              </a:xfrm>
              <a:custGeom>
                <a:avLst/>
                <a:gdLst>
                  <a:gd name="T0" fmla="*/ 0 w 284"/>
                  <a:gd name="T1" fmla="*/ 142 h 284"/>
                  <a:gd name="T2" fmla="*/ 142 w 284"/>
                  <a:gd name="T3" fmla="*/ 0 h 284"/>
                  <a:gd name="T4" fmla="*/ 142 w 284"/>
                  <a:gd name="T5" fmla="*/ 0 h 284"/>
                  <a:gd name="T6" fmla="*/ 284 w 284"/>
                  <a:gd name="T7" fmla="*/ 142 h 284"/>
                  <a:gd name="T8" fmla="*/ 284 w 284"/>
                  <a:gd name="T9" fmla="*/ 142 h 284"/>
                  <a:gd name="T10" fmla="*/ 142 w 284"/>
                  <a:gd name="T11" fmla="*/ 284 h 284"/>
                  <a:gd name="T12" fmla="*/ 142 w 284"/>
                  <a:gd name="T13" fmla="*/ 284 h 284"/>
                  <a:gd name="T14" fmla="*/ 0 w 284"/>
                  <a:gd name="T15" fmla="*/ 142 h 284"/>
                  <a:gd name="T16" fmla="*/ 25 w 284"/>
                  <a:gd name="T17" fmla="*/ 142 h 284"/>
                  <a:gd name="T18" fmla="*/ 142 w 284"/>
                  <a:gd name="T19" fmla="*/ 260 h 284"/>
                  <a:gd name="T20" fmla="*/ 142 w 284"/>
                  <a:gd name="T21" fmla="*/ 260 h 284"/>
                  <a:gd name="T22" fmla="*/ 260 w 284"/>
                  <a:gd name="T23" fmla="*/ 142 h 284"/>
                  <a:gd name="T24" fmla="*/ 260 w 284"/>
                  <a:gd name="T25" fmla="*/ 142 h 284"/>
                  <a:gd name="T26" fmla="*/ 142 w 284"/>
                  <a:gd name="T27" fmla="*/ 24 h 284"/>
                  <a:gd name="T28" fmla="*/ 142 w 284"/>
                  <a:gd name="T29" fmla="*/ 24 h 284"/>
                  <a:gd name="T30" fmla="*/ 25 w 284"/>
                  <a:gd name="T31" fmla="*/ 142 h 284"/>
                  <a:gd name="T32" fmla="*/ 25 w 284"/>
                  <a:gd name="T33"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142"/>
                    </a:moveTo>
                    <a:cubicBezTo>
                      <a:pt x="0" y="63"/>
                      <a:pt x="64" y="0"/>
                      <a:pt x="142" y="0"/>
                    </a:cubicBezTo>
                    <a:cubicBezTo>
                      <a:pt x="142" y="0"/>
                      <a:pt x="142" y="0"/>
                      <a:pt x="142" y="0"/>
                    </a:cubicBezTo>
                    <a:cubicBezTo>
                      <a:pt x="221" y="0"/>
                      <a:pt x="284" y="63"/>
                      <a:pt x="284" y="142"/>
                    </a:cubicBezTo>
                    <a:cubicBezTo>
                      <a:pt x="284" y="142"/>
                      <a:pt x="284" y="142"/>
                      <a:pt x="284" y="142"/>
                    </a:cubicBezTo>
                    <a:cubicBezTo>
                      <a:pt x="284" y="220"/>
                      <a:pt x="221" y="284"/>
                      <a:pt x="142" y="284"/>
                    </a:cubicBezTo>
                    <a:cubicBezTo>
                      <a:pt x="142" y="284"/>
                      <a:pt x="142" y="284"/>
                      <a:pt x="142" y="284"/>
                    </a:cubicBezTo>
                    <a:cubicBezTo>
                      <a:pt x="64" y="284"/>
                      <a:pt x="0" y="220"/>
                      <a:pt x="0" y="142"/>
                    </a:cubicBezTo>
                    <a:close/>
                    <a:moveTo>
                      <a:pt x="25" y="142"/>
                    </a:moveTo>
                    <a:cubicBezTo>
                      <a:pt x="25" y="207"/>
                      <a:pt x="77" y="259"/>
                      <a:pt x="142" y="260"/>
                    </a:cubicBezTo>
                    <a:cubicBezTo>
                      <a:pt x="142" y="260"/>
                      <a:pt x="142" y="260"/>
                      <a:pt x="142" y="260"/>
                    </a:cubicBezTo>
                    <a:cubicBezTo>
                      <a:pt x="207" y="259"/>
                      <a:pt x="260" y="207"/>
                      <a:pt x="260" y="142"/>
                    </a:cubicBezTo>
                    <a:cubicBezTo>
                      <a:pt x="260" y="142"/>
                      <a:pt x="260" y="142"/>
                      <a:pt x="260" y="142"/>
                    </a:cubicBezTo>
                    <a:cubicBezTo>
                      <a:pt x="260" y="77"/>
                      <a:pt x="207" y="24"/>
                      <a:pt x="142" y="24"/>
                    </a:cubicBezTo>
                    <a:cubicBezTo>
                      <a:pt x="142" y="24"/>
                      <a:pt x="142" y="24"/>
                      <a:pt x="142" y="24"/>
                    </a:cubicBezTo>
                    <a:cubicBezTo>
                      <a:pt x="77" y="24"/>
                      <a:pt x="25" y="77"/>
                      <a:pt x="25" y="142"/>
                    </a:cubicBezTo>
                    <a:cubicBezTo>
                      <a:pt x="25" y="142"/>
                      <a:pt x="25" y="142"/>
                      <a:pt x="25"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67" name="Freeform 34"/>
              <p:cNvSpPr/>
              <p:nvPr/>
            </p:nvSpPr>
            <p:spPr bwMode="auto">
              <a:xfrm>
                <a:off x="3068638" y="2495550"/>
                <a:ext cx="971550" cy="454025"/>
              </a:xfrm>
              <a:custGeom>
                <a:avLst/>
                <a:gdLst>
                  <a:gd name="T0" fmla="*/ 0 w 334"/>
                  <a:gd name="T1" fmla="*/ 155 h 156"/>
                  <a:gd name="T2" fmla="*/ 167 w 334"/>
                  <a:gd name="T3" fmla="*/ 0 h 156"/>
                  <a:gd name="T4" fmla="*/ 167 w 334"/>
                  <a:gd name="T5" fmla="*/ 0 h 156"/>
                  <a:gd name="T6" fmla="*/ 334 w 334"/>
                  <a:gd name="T7" fmla="*/ 155 h 156"/>
                  <a:gd name="T8" fmla="*/ 334 w 334"/>
                  <a:gd name="T9" fmla="*/ 155 h 156"/>
                  <a:gd name="T10" fmla="*/ 322 w 334"/>
                  <a:gd name="T11" fmla="*/ 155 h 156"/>
                  <a:gd name="T12" fmla="*/ 167 w 334"/>
                  <a:gd name="T13" fmla="*/ 12 h 156"/>
                  <a:gd name="T14" fmla="*/ 167 w 334"/>
                  <a:gd name="T15" fmla="*/ 12 h 156"/>
                  <a:gd name="T16" fmla="*/ 12 w 334"/>
                  <a:gd name="T17" fmla="*/ 156 h 156"/>
                  <a:gd name="T18" fmla="*/ 12 w 334"/>
                  <a:gd name="T19" fmla="*/ 156 h 156"/>
                  <a:gd name="T20" fmla="*/ 0 w 334"/>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56">
                    <a:moveTo>
                      <a:pt x="0" y="155"/>
                    </a:moveTo>
                    <a:cubicBezTo>
                      <a:pt x="7" y="68"/>
                      <a:pt x="79" y="0"/>
                      <a:pt x="167" y="0"/>
                    </a:cubicBezTo>
                    <a:cubicBezTo>
                      <a:pt x="167" y="0"/>
                      <a:pt x="167" y="0"/>
                      <a:pt x="167" y="0"/>
                    </a:cubicBezTo>
                    <a:cubicBezTo>
                      <a:pt x="255" y="0"/>
                      <a:pt x="328" y="68"/>
                      <a:pt x="334" y="155"/>
                    </a:cubicBezTo>
                    <a:cubicBezTo>
                      <a:pt x="334" y="155"/>
                      <a:pt x="334" y="155"/>
                      <a:pt x="334" y="155"/>
                    </a:cubicBezTo>
                    <a:cubicBezTo>
                      <a:pt x="322" y="155"/>
                      <a:pt x="322" y="155"/>
                      <a:pt x="322" y="155"/>
                    </a:cubicBezTo>
                    <a:cubicBezTo>
                      <a:pt x="316" y="75"/>
                      <a:pt x="249" y="12"/>
                      <a:pt x="167" y="12"/>
                    </a:cubicBezTo>
                    <a:cubicBezTo>
                      <a:pt x="167" y="12"/>
                      <a:pt x="167" y="12"/>
                      <a:pt x="167" y="12"/>
                    </a:cubicBezTo>
                    <a:cubicBezTo>
                      <a:pt x="85" y="12"/>
                      <a:pt x="18" y="75"/>
                      <a:pt x="12" y="156"/>
                    </a:cubicBezTo>
                    <a:cubicBezTo>
                      <a:pt x="12" y="156"/>
                      <a:pt x="12" y="156"/>
                      <a:pt x="12" y="156"/>
                    </a:cubicBezTo>
                    <a:cubicBezTo>
                      <a:pt x="0" y="155"/>
                      <a:pt x="0" y="155"/>
                      <a:pt x="0"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68" name="Freeform 35"/>
              <p:cNvSpPr/>
              <p:nvPr/>
            </p:nvSpPr>
            <p:spPr bwMode="auto">
              <a:xfrm>
                <a:off x="2951163" y="3378200"/>
                <a:ext cx="1208088" cy="698500"/>
              </a:xfrm>
              <a:custGeom>
                <a:avLst/>
                <a:gdLst>
                  <a:gd name="T0" fmla="*/ 382 w 415"/>
                  <a:gd name="T1" fmla="*/ 223 h 240"/>
                  <a:gd name="T2" fmla="*/ 326 w 415"/>
                  <a:gd name="T3" fmla="*/ 80 h 240"/>
                  <a:gd name="T4" fmla="*/ 326 w 415"/>
                  <a:gd name="T5" fmla="*/ 80 h 240"/>
                  <a:gd name="T6" fmla="*/ 207 w 415"/>
                  <a:gd name="T7" fmla="*/ 33 h 240"/>
                  <a:gd name="T8" fmla="*/ 207 w 415"/>
                  <a:gd name="T9" fmla="*/ 33 h 240"/>
                  <a:gd name="T10" fmla="*/ 161 w 415"/>
                  <a:gd name="T11" fmla="*/ 39 h 240"/>
                  <a:gd name="T12" fmla="*/ 161 w 415"/>
                  <a:gd name="T13" fmla="*/ 39 h 240"/>
                  <a:gd name="T14" fmla="*/ 60 w 415"/>
                  <a:gd name="T15" fmla="*/ 114 h 240"/>
                  <a:gd name="T16" fmla="*/ 60 w 415"/>
                  <a:gd name="T17" fmla="*/ 114 h 240"/>
                  <a:gd name="T18" fmla="*/ 33 w 415"/>
                  <a:gd name="T19" fmla="*/ 223 h 240"/>
                  <a:gd name="T20" fmla="*/ 33 w 415"/>
                  <a:gd name="T21" fmla="*/ 223 h 240"/>
                  <a:gd name="T22" fmla="*/ 16 w 415"/>
                  <a:gd name="T23" fmla="*/ 240 h 240"/>
                  <a:gd name="T24" fmla="*/ 16 w 415"/>
                  <a:gd name="T25" fmla="*/ 240 h 240"/>
                  <a:gd name="T26" fmla="*/ 0 w 415"/>
                  <a:gd name="T27" fmla="*/ 223 h 240"/>
                  <a:gd name="T28" fmla="*/ 0 w 415"/>
                  <a:gd name="T29" fmla="*/ 223 h 240"/>
                  <a:gd name="T30" fmla="*/ 32 w 415"/>
                  <a:gd name="T31" fmla="*/ 97 h 240"/>
                  <a:gd name="T32" fmla="*/ 32 w 415"/>
                  <a:gd name="T33" fmla="*/ 97 h 240"/>
                  <a:gd name="T34" fmla="*/ 152 w 415"/>
                  <a:gd name="T35" fmla="*/ 8 h 240"/>
                  <a:gd name="T36" fmla="*/ 152 w 415"/>
                  <a:gd name="T37" fmla="*/ 8 h 240"/>
                  <a:gd name="T38" fmla="*/ 207 w 415"/>
                  <a:gd name="T39" fmla="*/ 0 h 240"/>
                  <a:gd name="T40" fmla="*/ 207 w 415"/>
                  <a:gd name="T41" fmla="*/ 0 h 240"/>
                  <a:gd name="T42" fmla="*/ 349 w 415"/>
                  <a:gd name="T43" fmla="*/ 56 h 240"/>
                  <a:gd name="T44" fmla="*/ 349 w 415"/>
                  <a:gd name="T45" fmla="*/ 56 h 240"/>
                  <a:gd name="T46" fmla="*/ 414 w 415"/>
                  <a:gd name="T47" fmla="*/ 223 h 240"/>
                  <a:gd name="T48" fmla="*/ 414 w 415"/>
                  <a:gd name="T49" fmla="*/ 223 h 240"/>
                  <a:gd name="T50" fmla="*/ 398 w 415"/>
                  <a:gd name="T51" fmla="*/ 240 h 240"/>
                  <a:gd name="T52" fmla="*/ 398 w 415"/>
                  <a:gd name="T53" fmla="*/ 240 h 240"/>
                  <a:gd name="T54" fmla="*/ 382 w 415"/>
                  <a:gd name="T55" fmla="*/ 2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240">
                    <a:moveTo>
                      <a:pt x="382" y="223"/>
                    </a:moveTo>
                    <a:cubicBezTo>
                      <a:pt x="382" y="167"/>
                      <a:pt x="367" y="118"/>
                      <a:pt x="326" y="80"/>
                    </a:cubicBezTo>
                    <a:cubicBezTo>
                      <a:pt x="326" y="80"/>
                      <a:pt x="326" y="80"/>
                      <a:pt x="326" y="80"/>
                    </a:cubicBezTo>
                    <a:cubicBezTo>
                      <a:pt x="294" y="49"/>
                      <a:pt x="250" y="33"/>
                      <a:pt x="207" y="33"/>
                    </a:cubicBezTo>
                    <a:cubicBezTo>
                      <a:pt x="207" y="33"/>
                      <a:pt x="207" y="33"/>
                      <a:pt x="207" y="33"/>
                    </a:cubicBezTo>
                    <a:cubicBezTo>
                      <a:pt x="191" y="33"/>
                      <a:pt x="176" y="35"/>
                      <a:pt x="161" y="39"/>
                    </a:cubicBezTo>
                    <a:cubicBezTo>
                      <a:pt x="161" y="39"/>
                      <a:pt x="161" y="39"/>
                      <a:pt x="161" y="39"/>
                    </a:cubicBezTo>
                    <a:cubicBezTo>
                      <a:pt x="119" y="51"/>
                      <a:pt x="83" y="78"/>
                      <a:pt x="60" y="114"/>
                    </a:cubicBezTo>
                    <a:cubicBezTo>
                      <a:pt x="60" y="114"/>
                      <a:pt x="60" y="114"/>
                      <a:pt x="60" y="114"/>
                    </a:cubicBezTo>
                    <a:cubicBezTo>
                      <a:pt x="39" y="147"/>
                      <a:pt x="33" y="183"/>
                      <a:pt x="33" y="223"/>
                    </a:cubicBezTo>
                    <a:cubicBezTo>
                      <a:pt x="33" y="223"/>
                      <a:pt x="33" y="223"/>
                      <a:pt x="33" y="223"/>
                    </a:cubicBezTo>
                    <a:cubicBezTo>
                      <a:pt x="33" y="232"/>
                      <a:pt x="25" y="240"/>
                      <a:pt x="16" y="240"/>
                    </a:cubicBezTo>
                    <a:cubicBezTo>
                      <a:pt x="16" y="240"/>
                      <a:pt x="16" y="240"/>
                      <a:pt x="16" y="240"/>
                    </a:cubicBezTo>
                    <a:cubicBezTo>
                      <a:pt x="7" y="240"/>
                      <a:pt x="0" y="232"/>
                      <a:pt x="0" y="223"/>
                    </a:cubicBezTo>
                    <a:cubicBezTo>
                      <a:pt x="0" y="223"/>
                      <a:pt x="0" y="223"/>
                      <a:pt x="0" y="223"/>
                    </a:cubicBezTo>
                    <a:cubicBezTo>
                      <a:pt x="0" y="180"/>
                      <a:pt x="7" y="136"/>
                      <a:pt x="32" y="97"/>
                    </a:cubicBezTo>
                    <a:cubicBezTo>
                      <a:pt x="32" y="97"/>
                      <a:pt x="32" y="97"/>
                      <a:pt x="32" y="97"/>
                    </a:cubicBezTo>
                    <a:cubicBezTo>
                      <a:pt x="59" y="53"/>
                      <a:pt x="102" y="21"/>
                      <a:pt x="152" y="8"/>
                    </a:cubicBezTo>
                    <a:cubicBezTo>
                      <a:pt x="152" y="8"/>
                      <a:pt x="152" y="8"/>
                      <a:pt x="152" y="8"/>
                    </a:cubicBezTo>
                    <a:cubicBezTo>
                      <a:pt x="170" y="3"/>
                      <a:pt x="188" y="0"/>
                      <a:pt x="207" y="0"/>
                    </a:cubicBezTo>
                    <a:cubicBezTo>
                      <a:pt x="207" y="0"/>
                      <a:pt x="207" y="0"/>
                      <a:pt x="207" y="0"/>
                    </a:cubicBezTo>
                    <a:cubicBezTo>
                      <a:pt x="259" y="0"/>
                      <a:pt x="310" y="20"/>
                      <a:pt x="349" y="56"/>
                    </a:cubicBezTo>
                    <a:cubicBezTo>
                      <a:pt x="349" y="56"/>
                      <a:pt x="349" y="56"/>
                      <a:pt x="349" y="56"/>
                    </a:cubicBezTo>
                    <a:cubicBezTo>
                      <a:pt x="397" y="101"/>
                      <a:pt x="415" y="161"/>
                      <a:pt x="414" y="223"/>
                    </a:cubicBezTo>
                    <a:cubicBezTo>
                      <a:pt x="414" y="223"/>
                      <a:pt x="414" y="223"/>
                      <a:pt x="414" y="223"/>
                    </a:cubicBezTo>
                    <a:cubicBezTo>
                      <a:pt x="414" y="232"/>
                      <a:pt x="407" y="240"/>
                      <a:pt x="398" y="240"/>
                    </a:cubicBezTo>
                    <a:cubicBezTo>
                      <a:pt x="398" y="240"/>
                      <a:pt x="398" y="240"/>
                      <a:pt x="398" y="240"/>
                    </a:cubicBezTo>
                    <a:cubicBezTo>
                      <a:pt x="389" y="240"/>
                      <a:pt x="382" y="232"/>
                      <a:pt x="382" y="2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69" name="Freeform 36"/>
              <p:cNvSpPr/>
              <p:nvPr/>
            </p:nvSpPr>
            <p:spPr bwMode="auto">
              <a:xfrm>
                <a:off x="3446463" y="3189288"/>
                <a:ext cx="165100" cy="88900"/>
              </a:xfrm>
              <a:custGeom>
                <a:avLst/>
                <a:gdLst>
                  <a:gd name="T0" fmla="*/ 57 w 57"/>
                  <a:gd name="T1" fmla="*/ 15 h 31"/>
                  <a:gd name="T2" fmla="*/ 41 w 57"/>
                  <a:gd name="T3" fmla="*/ 31 h 31"/>
                  <a:gd name="T4" fmla="*/ 16 w 57"/>
                  <a:gd name="T5" fmla="*/ 31 h 31"/>
                  <a:gd name="T6" fmla="*/ 0 w 57"/>
                  <a:gd name="T7" fmla="*/ 15 h 31"/>
                  <a:gd name="T8" fmla="*/ 0 w 57"/>
                  <a:gd name="T9" fmla="*/ 15 h 31"/>
                  <a:gd name="T10" fmla="*/ 16 w 57"/>
                  <a:gd name="T11" fmla="*/ 0 h 31"/>
                  <a:gd name="T12" fmla="*/ 41 w 57"/>
                  <a:gd name="T13" fmla="*/ 0 h 31"/>
                  <a:gd name="T14" fmla="*/ 57 w 5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1">
                    <a:moveTo>
                      <a:pt x="57" y="15"/>
                    </a:moveTo>
                    <a:cubicBezTo>
                      <a:pt x="57" y="24"/>
                      <a:pt x="50" y="31"/>
                      <a:pt x="41" y="31"/>
                    </a:cubicBezTo>
                    <a:cubicBezTo>
                      <a:pt x="16" y="31"/>
                      <a:pt x="16" y="31"/>
                      <a:pt x="16" y="31"/>
                    </a:cubicBezTo>
                    <a:cubicBezTo>
                      <a:pt x="7" y="31"/>
                      <a:pt x="0" y="24"/>
                      <a:pt x="0" y="15"/>
                    </a:cubicBezTo>
                    <a:cubicBezTo>
                      <a:pt x="0" y="15"/>
                      <a:pt x="0" y="15"/>
                      <a:pt x="0" y="15"/>
                    </a:cubicBezTo>
                    <a:cubicBezTo>
                      <a:pt x="0" y="7"/>
                      <a:pt x="7" y="0"/>
                      <a:pt x="16" y="0"/>
                    </a:cubicBezTo>
                    <a:cubicBezTo>
                      <a:pt x="41" y="0"/>
                      <a:pt x="41" y="0"/>
                      <a:pt x="41" y="0"/>
                    </a:cubicBezTo>
                    <a:cubicBezTo>
                      <a:pt x="50" y="0"/>
                      <a:pt x="57" y="7"/>
                      <a:pt x="5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0" name="Freeform 37"/>
              <p:cNvSpPr/>
              <p:nvPr/>
            </p:nvSpPr>
            <p:spPr bwMode="auto">
              <a:xfrm>
                <a:off x="3117850" y="3168650"/>
                <a:ext cx="349250" cy="92075"/>
              </a:xfrm>
              <a:custGeom>
                <a:avLst/>
                <a:gdLst>
                  <a:gd name="T0" fmla="*/ 34 w 120"/>
                  <a:gd name="T1" fmla="*/ 32 h 32"/>
                  <a:gd name="T2" fmla="*/ 0 w 120"/>
                  <a:gd name="T3" fmla="*/ 2 h 32"/>
                  <a:gd name="T4" fmla="*/ 0 w 120"/>
                  <a:gd name="T5" fmla="*/ 2 h 32"/>
                  <a:gd name="T6" fmla="*/ 12 w 120"/>
                  <a:gd name="T7" fmla="*/ 0 h 32"/>
                  <a:gd name="T8" fmla="*/ 34 w 120"/>
                  <a:gd name="T9" fmla="*/ 20 h 32"/>
                  <a:gd name="T10" fmla="*/ 34 w 120"/>
                  <a:gd name="T11" fmla="*/ 20 h 32"/>
                  <a:gd name="T12" fmla="*/ 120 w 120"/>
                  <a:gd name="T13" fmla="*/ 20 h 32"/>
                  <a:gd name="T14" fmla="*/ 120 w 120"/>
                  <a:gd name="T15" fmla="*/ 20 h 32"/>
                  <a:gd name="T16" fmla="*/ 120 w 120"/>
                  <a:gd name="T17" fmla="*/ 32 h 32"/>
                  <a:gd name="T18" fmla="*/ 34 w 120"/>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2">
                    <a:moveTo>
                      <a:pt x="34" y="32"/>
                    </a:moveTo>
                    <a:cubicBezTo>
                      <a:pt x="16" y="32"/>
                      <a:pt x="2" y="19"/>
                      <a:pt x="0" y="2"/>
                    </a:cubicBezTo>
                    <a:cubicBezTo>
                      <a:pt x="0" y="2"/>
                      <a:pt x="0" y="2"/>
                      <a:pt x="0" y="2"/>
                    </a:cubicBezTo>
                    <a:cubicBezTo>
                      <a:pt x="12" y="0"/>
                      <a:pt x="12" y="0"/>
                      <a:pt x="12" y="0"/>
                    </a:cubicBezTo>
                    <a:cubicBezTo>
                      <a:pt x="13" y="11"/>
                      <a:pt x="22" y="20"/>
                      <a:pt x="34" y="20"/>
                    </a:cubicBezTo>
                    <a:cubicBezTo>
                      <a:pt x="34" y="20"/>
                      <a:pt x="34" y="20"/>
                      <a:pt x="34" y="20"/>
                    </a:cubicBezTo>
                    <a:cubicBezTo>
                      <a:pt x="120" y="20"/>
                      <a:pt x="120" y="20"/>
                      <a:pt x="120" y="20"/>
                    </a:cubicBezTo>
                    <a:cubicBezTo>
                      <a:pt x="120" y="20"/>
                      <a:pt x="120" y="20"/>
                      <a:pt x="120" y="20"/>
                    </a:cubicBezTo>
                    <a:cubicBezTo>
                      <a:pt x="120" y="32"/>
                      <a:pt x="120" y="32"/>
                      <a:pt x="120" y="32"/>
                    </a:cubicBezTo>
                    <a:cubicBezTo>
                      <a:pt x="34" y="32"/>
                      <a:pt x="34" y="32"/>
                      <a:pt x="3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35" name="Group 123"/>
          <p:cNvGrpSpPr/>
          <p:nvPr/>
        </p:nvGrpSpPr>
        <p:grpSpPr>
          <a:xfrm>
            <a:off x="6155612" y="4234210"/>
            <a:ext cx="1229845" cy="1391166"/>
            <a:chOff x="4616720" y="3175815"/>
            <a:chExt cx="922624" cy="1043646"/>
          </a:xfrm>
        </p:grpSpPr>
        <p:sp>
          <p:nvSpPr>
            <p:cNvPr id="10" name="Freeform 12"/>
            <p:cNvSpPr/>
            <p:nvPr/>
          </p:nvSpPr>
          <p:spPr bwMode="auto">
            <a:xfrm>
              <a:off x="4671873" y="3206692"/>
              <a:ext cx="405766" cy="17831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6B3C1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sp>
          <p:nvSpPr>
            <p:cNvPr id="11" name="Freeform 13"/>
            <p:cNvSpPr/>
            <p:nvPr/>
          </p:nvSpPr>
          <p:spPr bwMode="auto">
            <a:xfrm>
              <a:off x="4616720" y="3175815"/>
              <a:ext cx="922624" cy="1043646"/>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18" name="Freeform 20"/>
            <p:cNvSpPr/>
            <p:nvPr/>
          </p:nvSpPr>
          <p:spPr bwMode="auto">
            <a:xfrm>
              <a:off x="4671873" y="3206692"/>
              <a:ext cx="313582" cy="33192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4"/>
            </a:solidFill>
            <a:ln w="28575" cap="flat">
              <a:noFill/>
              <a:prstDash val="solid"/>
              <a:miter lim="800000"/>
            </a:ln>
            <a:effectLst>
              <a:outerShdw blurRad="279400" dist="76200" dir="2700000" algn="tl"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30" name="Freeform 31"/>
            <p:cNvSpPr>
              <a:spLocks noEditPoints="1"/>
            </p:cNvSpPr>
            <p:nvPr/>
          </p:nvSpPr>
          <p:spPr bwMode="auto">
            <a:xfrm>
              <a:off x="4877514" y="3368025"/>
              <a:ext cx="76426" cy="147438"/>
            </a:xfrm>
            <a:custGeom>
              <a:avLst/>
              <a:gdLst>
                <a:gd name="T0" fmla="*/ 0 w 97"/>
                <a:gd name="T1" fmla="*/ 120 h 191"/>
                <a:gd name="T2" fmla="*/ 49 w 97"/>
                <a:gd name="T3" fmla="*/ 0 h 191"/>
                <a:gd name="T4" fmla="*/ 78 w 97"/>
                <a:gd name="T5" fmla="*/ 0 h 191"/>
                <a:gd name="T6" fmla="*/ 78 w 97"/>
                <a:gd name="T7" fmla="*/ 120 h 191"/>
                <a:gd name="T8" fmla="*/ 97 w 97"/>
                <a:gd name="T9" fmla="*/ 120 h 191"/>
                <a:gd name="T10" fmla="*/ 97 w 97"/>
                <a:gd name="T11" fmla="*/ 149 h 191"/>
                <a:gd name="T12" fmla="*/ 78 w 97"/>
                <a:gd name="T13" fmla="*/ 149 h 191"/>
                <a:gd name="T14" fmla="*/ 78 w 97"/>
                <a:gd name="T15" fmla="*/ 191 h 191"/>
                <a:gd name="T16" fmla="*/ 49 w 97"/>
                <a:gd name="T17" fmla="*/ 191 h 191"/>
                <a:gd name="T18" fmla="*/ 49 w 97"/>
                <a:gd name="T19" fmla="*/ 149 h 191"/>
                <a:gd name="T20" fmla="*/ 0 w 97"/>
                <a:gd name="T21" fmla="*/ 149 h 191"/>
                <a:gd name="T22" fmla="*/ 0 w 97"/>
                <a:gd name="T23" fmla="*/ 120 h 191"/>
                <a:gd name="T24" fmla="*/ 49 w 97"/>
                <a:gd name="T25" fmla="*/ 120 h 191"/>
                <a:gd name="T26" fmla="*/ 49 w 97"/>
                <a:gd name="T27" fmla="*/ 62 h 191"/>
                <a:gd name="T28" fmla="*/ 25 w 97"/>
                <a:gd name="T29" fmla="*/ 120 h 191"/>
                <a:gd name="T30" fmla="*/ 49 w 97"/>
                <a:gd name="T31"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91">
                  <a:moveTo>
                    <a:pt x="0" y="120"/>
                  </a:moveTo>
                  <a:lnTo>
                    <a:pt x="49" y="0"/>
                  </a:lnTo>
                  <a:lnTo>
                    <a:pt x="78" y="0"/>
                  </a:lnTo>
                  <a:lnTo>
                    <a:pt x="78" y="120"/>
                  </a:lnTo>
                  <a:lnTo>
                    <a:pt x="97" y="120"/>
                  </a:lnTo>
                  <a:lnTo>
                    <a:pt x="97" y="149"/>
                  </a:lnTo>
                  <a:lnTo>
                    <a:pt x="78" y="149"/>
                  </a:lnTo>
                  <a:lnTo>
                    <a:pt x="78" y="191"/>
                  </a:lnTo>
                  <a:lnTo>
                    <a:pt x="49" y="191"/>
                  </a:lnTo>
                  <a:lnTo>
                    <a:pt x="49" y="149"/>
                  </a:lnTo>
                  <a:lnTo>
                    <a:pt x="0" y="149"/>
                  </a:lnTo>
                  <a:lnTo>
                    <a:pt x="0" y="120"/>
                  </a:lnTo>
                  <a:close/>
                  <a:moveTo>
                    <a:pt x="49" y="120"/>
                  </a:moveTo>
                  <a:lnTo>
                    <a:pt x="49" y="62"/>
                  </a:lnTo>
                  <a:lnTo>
                    <a:pt x="25" y="120"/>
                  </a:lnTo>
                  <a:lnTo>
                    <a:pt x="49" y="1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grpSp>
          <p:nvGrpSpPr>
            <p:cNvPr id="42" name="组合 70"/>
            <p:cNvGrpSpPr/>
            <p:nvPr/>
          </p:nvGrpSpPr>
          <p:grpSpPr>
            <a:xfrm>
              <a:off x="4881095" y="3679824"/>
              <a:ext cx="402986" cy="305332"/>
              <a:chOff x="3175" y="747713"/>
              <a:chExt cx="1751013" cy="1354138"/>
            </a:xfrm>
            <a:solidFill>
              <a:srgbClr val="3666D7"/>
            </a:solidFill>
          </p:grpSpPr>
          <p:sp>
            <p:nvSpPr>
              <p:cNvPr id="72" name="Freeform 6"/>
              <p:cNvSpPr/>
              <p:nvPr/>
            </p:nvSpPr>
            <p:spPr bwMode="auto">
              <a:xfrm>
                <a:off x="3175" y="747713"/>
                <a:ext cx="1308100" cy="854075"/>
              </a:xfrm>
              <a:custGeom>
                <a:avLst/>
                <a:gdLst>
                  <a:gd name="T0" fmla="*/ 357 w 458"/>
                  <a:gd name="T1" fmla="*/ 8 h 299"/>
                  <a:gd name="T2" fmla="*/ 184 w 458"/>
                  <a:gd name="T3" fmla="*/ 54 h 299"/>
                  <a:gd name="T4" fmla="*/ 40 w 458"/>
                  <a:gd name="T5" fmla="*/ 161 h 299"/>
                  <a:gd name="T6" fmla="*/ 35 w 458"/>
                  <a:gd name="T7" fmla="*/ 277 h 299"/>
                  <a:gd name="T8" fmla="*/ 36 w 458"/>
                  <a:gd name="T9" fmla="*/ 279 h 299"/>
                  <a:gd name="T10" fmla="*/ 85 w 458"/>
                  <a:gd name="T11" fmla="*/ 288 h 299"/>
                  <a:gd name="T12" fmla="*/ 133 w 458"/>
                  <a:gd name="T13" fmla="*/ 256 h 299"/>
                  <a:gd name="T14" fmla="*/ 142 w 458"/>
                  <a:gd name="T15" fmla="*/ 207 h 299"/>
                  <a:gd name="T16" fmla="*/ 128 w 458"/>
                  <a:gd name="T17" fmla="*/ 195 h 299"/>
                  <a:gd name="T18" fmla="*/ 211 w 458"/>
                  <a:gd name="T19" fmla="*/ 112 h 299"/>
                  <a:gd name="T20" fmla="*/ 211 w 458"/>
                  <a:gd name="T21" fmla="*/ 112 h 299"/>
                  <a:gd name="T22" fmla="*/ 212 w 458"/>
                  <a:gd name="T23" fmla="*/ 112 h 299"/>
                  <a:gd name="T24" fmla="*/ 212 w 458"/>
                  <a:gd name="T25" fmla="*/ 112 h 299"/>
                  <a:gd name="T26" fmla="*/ 212 w 458"/>
                  <a:gd name="T27" fmla="*/ 112 h 299"/>
                  <a:gd name="T28" fmla="*/ 329 w 458"/>
                  <a:gd name="T29" fmla="*/ 97 h 299"/>
                  <a:gd name="T30" fmla="*/ 330 w 458"/>
                  <a:gd name="T31" fmla="*/ 116 h 299"/>
                  <a:gd name="T32" fmla="*/ 374 w 458"/>
                  <a:gd name="T33" fmla="*/ 139 h 299"/>
                  <a:gd name="T34" fmla="*/ 429 w 458"/>
                  <a:gd name="T35" fmla="*/ 121 h 299"/>
                  <a:gd name="T36" fmla="*/ 452 w 458"/>
                  <a:gd name="T37" fmla="*/ 77 h 299"/>
                  <a:gd name="T38" fmla="*/ 451 w 458"/>
                  <a:gd name="T39" fmla="*/ 75 h 299"/>
                  <a:gd name="T40" fmla="*/ 357 w 458"/>
                  <a:gd name="T41" fmla="*/ 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8" h="299">
                    <a:moveTo>
                      <a:pt x="357" y="8"/>
                    </a:moveTo>
                    <a:cubicBezTo>
                      <a:pt x="288" y="0"/>
                      <a:pt x="191" y="50"/>
                      <a:pt x="184" y="54"/>
                    </a:cubicBezTo>
                    <a:cubicBezTo>
                      <a:pt x="176" y="58"/>
                      <a:pt x="77" y="103"/>
                      <a:pt x="40" y="161"/>
                    </a:cubicBezTo>
                    <a:cubicBezTo>
                      <a:pt x="0" y="225"/>
                      <a:pt x="34" y="276"/>
                      <a:pt x="35" y="277"/>
                    </a:cubicBezTo>
                    <a:cubicBezTo>
                      <a:pt x="35" y="278"/>
                      <a:pt x="36" y="278"/>
                      <a:pt x="36" y="279"/>
                    </a:cubicBezTo>
                    <a:cubicBezTo>
                      <a:pt x="47" y="295"/>
                      <a:pt x="69" y="299"/>
                      <a:pt x="85" y="288"/>
                    </a:cubicBezTo>
                    <a:cubicBezTo>
                      <a:pt x="133" y="256"/>
                      <a:pt x="133" y="256"/>
                      <a:pt x="133" y="256"/>
                    </a:cubicBezTo>
                    <a:cubicBezTo>
                      <a:pt x="149" y="245"/>
                      <a:pt x="153" y="223"/>
                      <a:pt x="142" y="207"/>
                    </a:cubicBezTo>
                    <a:cubicBezTo>
                      <a:pt x="138" y="201"/>
                      <a:pt x="133" y="197"/>
                      <a:pt x="128" y="195"/>
                    </a:cubicBezTo>
                    <a:cubicBezTo>
                      <a:pt x="111" y="157"/>
                      <a:pt x="200" y="117"/>
                      <a:pt x="211" y="112"/>
                    </a:cubicBezTo>
                    <a:cubicBezTo>
                      <a:pt x="211" y="112"/>
                      <a:pt x="211" y="112"/>
                      <a:pt x="211" y="112"/>
                    </a:cubicBezTo>
                    <a:cubicBezTo>
                      <a:pt x="211" y="112"/>
                      <a:pt x="211" y="112"/>
                      <a:pt x="212" y="112"/>
                    </a:cubicBezTo>
                    <a:cubicBezTo>
                      <a:pt x="212" y="112"/>
                      <a:pt x="212" y="112"/>
                      <a:pt x="212" y="112"/>
                    </a:cubicBezTo>
                    <a:cubicBezTo>
                      <a:pt x="212" y="112"/>
                      <a:pt x="212" y="112"/>
                      <a:pt x="212" y="112"/>
                    </a:cubicBezTo>
                    <a:cubicBezTo>
                      <a:pt x="223" y="106"/>
                      <a:pt x="310" y="61"/>
                      <a:pt x="329" y="97"/>
                    </a:cubicBezTo>
                    <a:cubicBezTo>
                      <a:pt x="328" y="103"/>
                      <a:pt x="328" y="109"/>
                      <a:pt x="330" y="116"/>
                    </a:cubicBezTo>
                    <a:cubicBezTo>
                      <a:pt x="335" y="134"/>
                      <a:pt x="355" y="145"/>
                      <a:pt x="374" y="139"/>
                    </a:cubicBezTo>
                    <a:cubicBezTo>
                      <a:pt x="429" y="121"/>
                      <a:pt x="429" y="121"/>
                      <a:pt x="429" y="121"/>
                    </a:cubicBezTo>
                    <a:cubicBezTo>
                      <a:pt x="447" y="116"/>
                      <a:pt x="458" y="96"/>
                      <a:pt x="452" y="77"/>
                    </a:cubicBezTo>
                    <a:cubicBezTo>
                      <a:pt x="452" y="76"/>
                      <a:pt x="451" y="76"/>
                      <a:pt x="451" y="75"/>
                    </a:cubicBezTo>
                    <a:cubicBezTo>
                      <a:pt x="451" y="74"/>
                      <a:pt x="432" y="15"/>
                      <a:pt x="35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3" name="Freeform 7"/>
              <p:cNvSpPr>
                <a:spLocks noEditPoints="1"/>
              </p:cNvSpPr>
              <p:nvPr/>
            </p:nvSpPr>
            <p:spPr bwMode="auto">
              <a:xfrm>
                <a:off x="180975" y="1273176"/>
                <a:ext cx="1270000" cy="828675"/>
              </a:xfrm>
              <a:custGeom>
                <a:avLst/>
                <a:gdLst>
                  <a:gd name="T0" fmla="*/ 442 w 445"/>
                  <a:gd name="T1" fmla="*/ 213 h 290"/>
                  <a:gd name="T2" fmla="*/ 313 w 445"/>
                  <a:gd name="T3" fmla="*/ 55 h 290"/>
                  <a:gd name="T4" fmla="*/ 313 w 445"/>
                  <a:gd name="T5" fmla="*/ 26 h 290"/>
                  <a:gd name="T6" fmla="*/ 262 w 445"/>
                  <a:gd name="T7" fmla="*/ 26 h 290"/>
                  <a:gd name="T8" fmla="*/ 183 w 445"/>
                  <a:gd name="T9" fmla="*/ 30 h 290"/>
                  <a:gd name="T10" fmla="*/ 157 w 445"/>
                  <a:gd name="T11" fmla="*/ 0 h 290"/>
                  <a:gd name="T12" fmla="*/ 132 w 445"/>
                  <a:gd name="T13" fmla="*/ 46 h 290"/>
                  <a:gd name="T14" fmla="*/ 132 w 445"/>
                  <a:gd name="T15" fmla="*/ 48 h 290"/>
                  <a:gd name="T16" fmla="*/ 132 w 445"/>
                  <a:gd name="T17" fmla="*/ 53 h 290"/>
                  <a:gd name="T18" fmla="*/ 3 w 445"/>
                  <a:gd name="T19" fmla="*/ 213 h 290"/>
                  <a:gd name="T20" fmla="*/ 0 w 445"/>
                  <a:gd name="T21" fmla="*/ 234 h 290"/>
                  <a:gd name="T22" fmla="*/ 0 w 445"/>
                  <a:gd name="T23" fmla="*/ 278 h 290"/>
                  <a:gd name="T24" fmla="*/ 433 w 445"/>
                  <a:gd name="T25" fmla="*/ 290 h 290"/>
                  <a:gd name="T26" fmla="*/ 445 w 445"/>
                  <a:gd name="T27" fmla="*/ 234 h 290"/>
                  <a:gd name="T28" fmla="*/ 445 w 445"/>
                  <a:gd name="T29" fmla="*/ 230 h 290"/>
                  <a:gd name="T30" fmla="*/ 175 w 445"/>
                  <a:gd name="T31" fmla="*/ 246 h 290"/>
                  <a:gd name="T32" fmla="*/ 146 w 445"/>
                  <a:gd name="T33" fmla="*/ 240 h 290"/>
                  <a:gd name="T34" fmla="*/ 153 w 445"/>
                  <a:gd name="T35" fmla="*/ 211 h 290"/>
                  <a:gd name="T36" fmla="*/ 181 w 445"/>
                  <a:gd name="T37" fmla="*/ 218 h 290"/>
                  <a:gd name="T38" fmla="*/ 181 w 445"/>
                  <a:gd name="T39" fmla="*/ 187 h 290"/>
                  <a:gd name="T40" fmla="*/ 153 w 445"/>
                  <a:gd name="T41" fmla="*/ 193 h 290"/>
                  <a:gd name="T42" fmla="*/ 146 w 445"/>
                  <a:gd name="T43" fmla="*/ 164 h 290"/>
                  <a:gd name="T44" fmla="*/ 175 w 445"/>
                  <a:gd name="T45" fmla="*/ 158 h 290"/>
                  <a:gd name="T46" fmla="*/ 181 w 445"/>
                  <a:gd name="T47" fmla="*/ 187 h 290"/>
                  <a:gd name="T48" fmla="*/ 175 w 445"/>
                  <a:gd name="T49" fmla="*/ 140 h 290"/>
                  <a:gd name="T50" fmla="*/ 146 w 445"/>
                  <a:gd name="T51" fmla="*/ 134 h 290"/>
                  <a:gd name="T52" fmla="*/ 153 w 445"/>
                  <a:gd name="T53" fmla="*/ 105 h 290"/>
                  <a:gd name="T54" fmla="*/ 181 w 445"/>
                  <a:gd name="T55" fmla="*/ 111 h 290"/>
                  <a:gd name="T56" fmla="*/ 240 w 445"/>
                  <a:gd name="T57" fmla="*/ 240 h 290"/>
                  <a:gd name="T58" fmla="*/ 211 w 445"/>
                  <a:gd name="T59" fmla="*/ 246 h 290"/>
                  <a:gd name="T60" fmla="*/ 205 w 445"/>
                  <a:gd name="T61" fmla="*/ 218 h 290"/>
                  <a:gd name="T62" fmla="*/ 234 w 445"/>
                  <a:gd name="T63" fmla="*/ 211 h 290"/>
                  <a:gd name="T64" fmla="*/ 240 w 445"/>
                  <a:gd name="T65" fmla="*/ 240 h 290"/>
                  <a:gd name="T66" fmla="*/ 234 w 445"/>
                  <a:gd name="T67" fmla="*/ 193 h 290"/>
                  <a:gd name="T68" fmla="*/ 205 w 445"/>
                  <a:gd name="T69" fmla="*/ 187 h 290"/>
                  <a:gd name="T70" fmla="*/ 211 w 445"/>
                  <a:gd name="T71" fmla="*/ 158 h 290"/>
                  <a:gd name="T72" fmla="*/ 240 w 445"/>
                  <a:gd name="T73" fmla="*/ 164 h 290"/>
                  <a:gd name="T74" fmla="*/ 240 w 445"/>
                  <a:gd name="T75" fmla="*/ 134 h 290"/>
                  <a:gd name="T76" fmla="*/ 211 w 445"/>
                  <a:gd name="T77" fmla="*/ 140 h 290"/>
                  <a:gd name="T78" fmla="*/ 205 w 445"/>
                  <a:gd name="T79" fmla="*/ 111 h 290"/>
                  <a:gd name="T80" fmla="*/ 234 w 445"/>
                  <a:gd name="T81" fmla="*/ 105 h 290"/>
                  <a:gd name="T82" fmla="*/ 240 w 445"/>
                  <a:gd name="T83" fmla="*/ 134 h 290"/>
                  <a:gd name="T84" fmla="*/ 292 w 445"/>
                  <a:gd name="T85" fmla="*/ 246 h 290"/>
                  <a:gd name="T86" fmla="*/ 263 w 445"/>
                  <a:gd name="T87" fmla="*/ 240 h 290"/>
                  <a:gd name="T88" fmla="*/ 269 w 445"/>
                  <a:gd name="T89" fmla="*/ 211 h 290"/>
                  <a:gd name="T90" fmla="*/ 298 w 445"/>
                  <a:gd name="T91" fmla="*/ 218 h 290"/>
                  <a:gd name="T92" fmla="*/ 298 w 445"/>
                  <a:gd name="T93" fmla="*/ 187 h 290"/>
                  <a:gd name="T94" fmla="*/ 269 w 445"/>
                  <a:gd name="T95" fmla="*/ 193 h 290"/>
                  <a:gd name="T96" fmla="*/ 263 w 445"/>
                  <a:gd name="T97" fmla="*/ 164 h 290"/>
                  <a:gd name="T98" fmla="*/ 292 w 445"/>
                  <a:gd name="T99" fmla="*/ 158 h 290"/>
                  <a:gd name="T100" fmla="*/ 298 w 445"/>
                  <a:gd name="T101" fmla="*/ 187 h 290"/>
                  <a:gd name="T102" fmla="*/ 292 w 445"/>
                  <a:gd name="T103" fmla="*/ 140 h 290"/>
                  <a:gd name="T104" fmla="*/ 263 w 445"/>
                  <a:gd name="T105" fmla="*/ 134 h 290"/>
                  <a:gd name="T106" fmla="*/ 269 w 445"/>
                  <a:gd name="T107" fmla="*/ 105 h 290"/>
                  <a:gd name="T108" fmla="*/ 298 w 445"/>
                  <a:gd name="T109" fmla="*/ 11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5" h="290">
                    <a:moveTo>
                      <a:pt x="445" y="230"/>
                    </a:moveTo>
                    <a:cubicBezTo>
                      <a:pt x="445" y="224"/>
                      <a:pt x="444" y="218"/>
                      <a:pt x="442" y="213"/>
                    </a:cubicBezTo>
                    <a:cubicBezTo>
                      <a:pt x="433" y="184"/>
                      <a:pt x="397" y="165"/>
                      <a:pt x="397" y="165"/>
                    </a:cubicBezTo>
                    <a:cubicBezTo>
                      <a:pt x="325" y="114"/>
                      <a:pt x="314" y="77"/>
                      <a:pt x="313" y="55"/>
                    </a:cubicBezTo>
                    <a:cubicBezTo>
                      <a:pt x="313" y="54"/>
                      <a:pt x="313" y="54"/>
                      <a:pt x="313" y="53"/>
                    </a:cubicBezTo>
                    <a:cubicBezTo>
                      <a:pt x="313" y="26"/>
                      <a:pt x="313" y="26"/>
                      <a:pt x="313" y="26"/>
                    </a:cubicBezTo>
                    <a:cubicBezTo>
                      <a:pt x="313" y="12"/>
                      <a:pt x="302" y="0"/>
                      <a:pt x="288" y="0"/>
                    </a:cubicBezTo>
                    <a:cubicBezTo>
                      <a:pt x="274" y="0"/>
                      <a:pt x="262" y="12"/>
                      <a:pt x="262" y="26"/>
                    </a:cubicBezTo>
                    <a:cubicBezTo>
                      <a:pt x="262" y="29"/>
                      <a:pt x="262" y="29"/>
                      <a:pt x="262" y="29"/>
                    </a:cubicBezTo>
                    <a:cubicBezTo>
                      <a:pt x="220" y="42"/>
                      <a:pt x="193" y="34"/>
                      <a:pt x="183" y="30"/>
                    </a:cubicBezTo>
                    <a:cubicBezTo>
                      <a:pt x="183" y="26"/>
                      <a:pt x="183" y="26"/>
                      <a:pt x="183" y="26"/>
                    </a:cubicBezTo>
                    <a:cubicBezTo>
                      <a:pt x="183" y="12"/>
                      <a:pt x="172" y="0"/>
                      <a:pt x="157" y="0"/>
                    </a:cubicBezTo>
                    <a:cubicBezTo>
                      <a:pt x="143" y="0"/>
                      <a:pt x="132" y="12"/>
                      <a:pt x="132" y="26"/>
                    </a:cubicBezTo>
                    <a:cubicBezTo>
                      <a:pt x="132" y="46"/>
                      <a:pt x="132" y="46"/>
                      <a:pt x="132" y="46"/>
                    </a:cubicBezTo>
                    <a:cubicBezTo>
                      <a:pt x="131" y="46"/>
                      <a:pt x="131" y="46"/>
                      <a:pt x="131" y="46"/>
                    </a:cubicBezTo>
                    <a:cubicBezTo>
                      <a:pt x="131" y="46"/>
                      <a:pt x="132" y="47"/>
                      <a:pt x="132" y="48"/>
                    </a:cubicBezTo>
                    <a:cubicBezTo>
                      <a:pt x="132" y="53"/>
                      <a:pt x="132" y="53"/>
                      <a:pt x="132" y="53"/>
                    </a:cubicBezTo>
                    <a:cubicBezTo>
                      <a:pt x="132" y="53"/>
                      <a:pt x="132" y="53"/>
                      <a:pt x="132" y="53"/>
                    </a:cubicBezTo>
                    <a:cubicBezTo>
                      <a:pt x="131" y="73"/>
                      <a:pt x="122" y="113"/>
                      <a:pt x="48" y="165"/>
                    </a:cubicBezTo>
                    <a:cubicBezTo>
                      <a:pt x="48" y="165"/>
                      <a:pt x="11" y="184"/>
                      <a:pt x="3" y="213"/>
                    </a:cubicBezTo>
                    <a:cubicBezTo>
                      <a:pt x="1" y="218"/>
                      <a:pt x="0" y="224"/>
                      <a:pt x="0" y="230"/>
                    </a:cubicBezTo>
                    <a:cubicBezTo>
                      <a:pt x="0" y="231"/>
                      <a:pt x="0" y="232"/>
                      <a:pt x="0" y="234"/>
                    </a:cubicBezTo>
                    <a:cubicBezTo>
                      <a:pt x="0" y="234"/>
                      <a:pt x="0" y="234"/>
                      <a:pt x="0" y="234"/>
                    </a:cubicBezTo>
                    <a:cubicBezTo>
                      <a:pt x="0" y="278"/>
                      <a:pt x="0" y="278"/>
                      <a:pt x="0" y="278"/>
                    </a:cubicBezTo>
                    <a:cubicBezTo>
                      <a:pt x="0" y="285"/>
                      <a:pt x="6" y="290"/>
                      <a:pt x="12" y="290"/>
                    </a:cubicBezTo>
                    <a:cubicBezTo>
                      <a:pt x="433" y="290"/>
                      <a:pt x="433" y="290"/>
                      <a:pt x="433" y="290"/>
                    </a:cubicBezTo>
                    <a:cubicBezTo>
                      <a:pt x="439" y="290"/>
                      <a:pt x="445" y="285"/>
                      <a:pt x="445" y="278"/>
                    </a:cubicBezTo>
                    <a:cubicBezTo>
                      <a:pt x="445" y="234"/>
                      <a:pt x="445" y="234"/>
                      <a:pt x="445" y="234"/>
                    </a:cubicBezTo>
                    <a:cubicBezTo>
                      <a:pt x="445" y="234"/>
                      <a:pt x="445" y="234"/>
                      <a:pt x="445" y="234"/>
                    </a:cubicBezTo>
                    <a:cubicBezTo>
                      <a:pt x="445" y="232"/>
                      <a:pt x="445" y="231"/>
                      <a:pt x="445" y="230"/>
                    </a:cubicBezTo>
                    <a:close/>
                    <a:moveTo>
                      <a:pt x="181" y="240"/>
                    </a:moveTo>
                    <a:cubicBezTo>
                      <a:pt x="181" y="244"/>
                      <a:pt x="179" y="246"/>
                      <a:pt x="175" y="246"/>
                    </a:cubicBezTo>
                    <a:cubicBezTo>
                      <a:pt x="153" y="246"/>
                      <a:pt x="153" y="246"/>
                      <a:pt x="153" y="246"/>
                    </a:cubicBezTo>
                    <a:cubicBezTo>
                      <a:pt x="149" y="246"/>
                      <a:pt x="146" y="244"/>
                      <a:pt x="146" y="240"/>
                    </a:cubicBezTo>
                    <a:cubicBezTo>
                      <a:pt x="146" y="218"/>
                      <a:pt x="146" y="218"/>
                      <a:pt x="146" y="218"/>
                    </a:cubicBezTo>
                    <a:cubicBezTo>
                      <a:pt x="146" y="214"/>
                      <a:pt x="149" y="211"/>
                      <a:pt x="153" y="211"/>
                    </a:cubicBezTo>
                    <a:cubicBezTo>
                      <a:pt x="175" y="211"/>
                      <a:pt x="175" y="211"/>
                      <a:pt x="175" y="211"/>
                    </a:cubicBezTo>
                    <a:cubicBezTo>
                      <a:pt x="179" y="211"/>
                      <a:pt x="181" y="214"/>
                      <a:pt x="181" y="218"/>
                    </a:cubicBezTo>
                    <a:lnTo>
                      <a:pt x="181" y="240"/>
                    </a:lnTo>
                    <a:close/>
                    <a:moveTo>
                      <a:pt x="181" y="187"/>
                    </a:moveTo>
                    <a:cubicBezTo>
                      <a:pt x="181" y="190"/>
                      <a:pt x="179" y="193"/>
                      <a:pt x="175" y="193"/>
                    </a:cubicBezTo>
                    <a:cubicBezTo>
                      <a:pt x="153" y="193"/>
                      <a:pt x="153" y="193"/>
                      <a:pt x="153" y="193"/>
                    </a:cubicBezTo>
                    <a:cubicBezTo>
                      <a:pt x="149" y="193"/>
                      <a:pt x="146" y="190"/>
                      <a:pt x="146" y="187"/>
                    </a:cubicBezTo>
                    <a:cubicBezTo>
                      <a:pt x="146" y="164"/>
                      <a:pt x="146" y="164"/>
                      <a:pt x="146" y="164"/>
                    </a:cubicBezTo>
                    <a:cubicBezTo>
                      <a:pt x="146" y="161"/>
                      <a:pt x="149" y="158"/>
                      <a:pt x="153" y="158"/>
                    </a:cubicBezTo>
                    <a:cubicBezTo>
                      <a:pt x="175" y="158"/>
                      <a:pt x="175" y="158"/>
                      <a:pt x="175" y="158"/>
                    </a:cubicBezTo>
                    <a:cubicBezTo>
                      <a:pt x="179" y="158"/>
                      <a:pt x="181" y="161"/>
                      <a:pt x="181" y="164"/>
                    </a:cubicBezTo>
                    <a:lnTo>
                      <a:pt x="181" y="187"/>
                    </a:lnTo>
                    <a:close/>
                    <a:moveTo>
                      <a:pt x="181" y="134"/>
                    </a:moveTo>
                    <a:cubicBezTo>
                      <a:pt x="181" y="137"/>
                      <a:pt x="179" y="140"/>
                      <a:pt x="175" y="140"/>
                    </a:cubicBezTo>
                    <a:cubicBezTo>
                      <a:pt x="153" y="140"/>
                      <a:pt x="153" y="140"/>
                      <a:pt x="153" y="140"/>
                    </a:cubicBezTo>
                    <a:cubicBezTo>
                      <a:pt x="149" y="140"/>
                      <a:pt x="146" y="137"/>
                      <a:pt x="146" y="134"/>
                    </a:cubicBezTo>
                    <a:cubicBezTo>
                      <a:pt x="146" y="111"/>
                      <a:pt x="146" y="111"/>
                      <a:pt x="146" y="111"/>
                    </a:cubicBezTo>
                    <a:cubicBezTo>
                      <a:pt x="146" y="108"/>
                      <a:pt x="149" y="105"/>
                      <a:pt x="153" y="105"/>
                    </a:cubicBezTo>
                    <a:cubicBezTo>
                      <a:pt x="175" y="105"/>
                      <a:pt x="175" y="105"/>
                      <a:pt x="175" y="105"/>
                    </a:cubicBezTo>
                    <a:cubicBezTo>
                      <a:pt x="179" y="105"/>
                      <a:pt x="181" y="108"/>
                      <a:pt x="181" y="111"/>
                    </a:cubicBezTo>
                    <a:lnTo>
                      <a:pt x="181" y="134"/>
                    </a:lnTo>
                    <a:close/>
                    <a:moveTo>
                      <a:pt x="240" y="240"/>
                    </a:moveTo>
                    <a:cubicBezTo>
                      <a:pt x="240" y="244"/>
                      <a:pt x="237" y="246"/>
                      <a:pt x="234" y="246"/>
                    </a:cubicBezTo>
                    <a:cubicBezTo>
                      <a:pt x="211" y="246"/>
                      <a:pt x="211" y="246"/>
                      <a:pt x="211" y="246"/>
                    </a:cubicBezTo>
                    <a:cubicBezTo>
                      <a:pt x="208" y="246"/>
                      <a:pt x="205" y="244"/>
                      <a:pt x="205" y="240"/>
                    </a:cubicBezTo>
                    <a:cubicBezTo>
                      <a:pt x="205" y="218"/>
                      <a:pt x="205" y="218"/>
                      <a:pt x="205" y="218"/>
                    </a:cubicBezTo>
                    <a:cubicBezTo>
                      <a:pt x="205" y="214"/>
                      <a:pt x="208" y="211"/>
                      <a:pt x="211" y="211"/>
                    </a:cubicBezTo>
                    <a:cubicBezTo>
                      <a:pt x="234" y="211"/>
                      <a:pt x="234" y="211"/>
                      <a:pt x="234" y="211"/>
                    </a:cubicBezTo>
                    <a:cubicBezTo>
                      <a:pt x="237" y="211"/>
                      <a:pt x="240" y="214"/>
                      <a:pt x="240" y="218"/>
                    </a:cubicBezTo>
                    <a:lnTo>
                      <a:pt x="240" y="240"/>
                    </a:lnTo>
                    <a:close/>
                    <a:moveTo>
                      <a:pt x="240" y="187"/>
                    </a:moveTo>
                    <a:cubicBezTo>
                      <a:pt x="240" y="190"/>
                      <a:pt x="237" y="193"/>
                      <a:pt x="234" y="193"/>
                    </a:cubicBezTo>
                    <a:cubicBezTo>
                      <a:pt x="211" y="193"/>
                      <a:pt x="211" y="193"/>
                      <a:pt x="211" y="193"/>
                    </a:cubicBezTo>
                    <a:cubicBezTo>
                      <a:pt x="208" y="193"/>
                      <a:pt x="205" y="190"/>
                      <a:pt x="205" y="187"/>
                    </a:cubicBezTo>
                    <a:cubicBezTo>
                      <a:pt x="205" y="164"/>
                      <a:pt x="205" y="164"/>
                      <a:pt x="205" y="164"/>
                    </a:cubicBezTo>
                    <a:cubicBezTo>
                      <a:pt x="205" y="161"/>
                      <a:pt x="208" y="158"/>
                      <a:pt x="211" y="158"/>
                    </a:cubicBezTo>
                    <a:cubicBezTo>
                      <a:pt x="234" y="158"/>
                      <a:pt x="234" y="158"/>
                      <a:pt x="234" y="158"/>
                    </a:cubicBezTo>
                    <a:cubicBezTo>
                      <a:pt x="237" y="158"/>
                      <a:pt x="240" y="161"/>
                      <a:pt x="240" y="164"/>
                    </a:cubicBezTo>
                    <a:lnTo>
                      <a:pt x="240" y="187"/>
                    </a:lnTo>
                    <a:close/>
                    <a:moveTo>
                      <a:pt x="240" y="134"/>
                    </a:moveTo>
                    <a:cubicBezTo>
                      <a:pt x="240" y="137"/>
                      <a:pt x="237" y="140"/>
                      <a:pt x="234" y="140"/>
                    </a:cubicBezTo>
                    <a:cubicBezTo>
                      <a:pt x="211" y="140"/>
                      <a:pt x="211" y="140"/>
                      <a:pt x="211" y="140"/>
                    </a:cubicBezTo>
                    <a:cubicBezTo>
                      <a:pt x="208" y="140"/>
                      <a:pt x="205" y="137"/>
                      <a:pt x="205" y="134"/>
                    </a:cubicBezTo>
                    <a:cubicBezTo>
                      <a:pt x="205" y="111"/>
                      <a:pt x="205" y="111"/>
                      <a:pt x="205" y="111"/>
                    </a:cubicBezTo>
                    <a:cubicBezTo>
                      <a:pt x="205" y="108"/>
                      <a:pt x="208" y="105"/>
                      <a:pt x="211" y="105"/>
                    </a:cubicBezTo>
                    <a:cubicBezTo>
                      <a:pt x="234" y="105"/>
                      <a:pt x="234" y="105"/>
                      <a:pt x="234" y="105"/>
                    </a:cubicBezTo>
                    <a:cubicBezTo>
                      <a:pt x="237" y="105"/>
                      <a:pt x="240" y="108"/>
                      <a:pt x="240" y="111"/>
                    </a:cubicBezTo>
                    <a:lnTo>
                      <a:pt x="240" y="134"/>
                    </a:lnTo>
                    <a:close/>
                    <a:moveTo>
                      <a:pt x="298" y="240"/>
                    </a:moveTo>
                    <a:cubicBezTo>
                      <a:pt x="298" y="244"/>
                      <a:pt x="296" y="246"/>
                      <a:pt x="292" y="246"/>
                    </a:cubicBezTo>
                    <a:cubicBezTo>
                      <a:pt x="269" y="246"/>
                      <a:pt x="269" y="246"/>
                      <a:pt x="269" y="246"/>
                    </a:cubicBezTo>
                    <a:cubicBezTo>
                      <a:pt x="266" y="246"/>
                      <a:pt x="263" y="244"/>
                      <a:pt x="263" y="240"/>
                    </a:cubicBezTo>
                    <a:cubicBezTo>
                      <a:pt x="263" y="218"/>
                      <a:pt x="263" y="218"/>
                      <a:pt x="263" y="218"/>
                    </a:cubicBezTo>
                    <a:cubicBezTo>
                      <a:pt x="263" y="214"/>
                      <a:pt x="266" y="211"/>
                      <a:pt x="269" y="211"/>
                    </a:cubicBezTo>
                    <a:cubicBezTo>
                      <a:pt x="292" y="211"/>
                      <a:pt x="292" y="211"/>
                      <a:pt x="292" y="211"/>
                    </a:cubicBezTo>
                    <a:cubicBezTo>
                      <a:pt x="296" y="211"/>
                      <a:pt x="298" y="214"/>
                      <a:pt x="298" y="218"/>
                    </a:cubicBezTo>
                    <a:lnTo>
                      <a:pt x="298" y="240"/>
                    </a:lnTo>
                    <a:close/>
                    <a:moveTo>
                      <a:pt x="298" y="187"/>
                    </a:moveTo>
                    <a:cubicBezTo>
                      <a:pt x="298" y="190"/>
                      <a:pt x="296" y="193"/>
                      <a:pt x="292" y="193"/>
                    </a:cubicBezTo>
                    <a:cubicBezTo>
                      <a:pt x="269" y="193"/>
                      <a:pt x="269" y="193"/>
                      <a:pt x="269" y="193"/>
                    </a:cubicBezTo>
                    <a:cubicBezTo>
                      <a:pt x="266" y="193"/>
                      <a:pt x="263" y="190"/>
                      <a:pt x="263" y="187"/>
                    </a:cubicBezTo>
                    <a:cubicBezTo>
                      <a:pt x="263" y="164"/>
                      <a:pt x="263" y="164"/>
                      <a:pt x="263" y="164"/>
                    </a:cubicBezTo>
                    <a:cubicBezTo>
                      <a:pt x="263" y="161"/>
                      <a:pt x="266" y="158"/>
                      <a:pt x="269" y="158"/>
                    </a:cubicBezTo>
                    <a:cubicBezTo>
                      <a:pt x="292" y="158"/>
                      <a:pt x="292" y="158"/>
                      <a:pt x="292" y="158"/>
                    </a:cubicBezTo>
                    <a:cubicBezTo>
                      <a:pt x="296" y="158"/>
                      <a:pt x="298" y="161"/>
                      <a:pt x="298" y="164"/>
                    </a:cubicBezTo>
                    <a:lnTo>
                      <a:pt x="298" y="187"/>
                    </a:lnTo>
                    <a:close/>
                    <a:moveTo>
                      <a:pt x="298" y="134"/>
                    </a:moveTo>
                    <a:cubicBezTo>
                      <a:pt x="298" y="137"/>
                      <a:pt x="296" y="140"/>
                      <a:pt x="292" y="140"/>
                    </a:cubicBezTo>
                    <a:cubicBezTo>
                      <a:pt x="269" y="140"/>
                      <a:pt x="269" y="140"/>
                      <a:pt x="269" y="140"/>
                    </a:cubicBezTo>
                    <a:cubicBezTo>
                      <a:pt x="266" y="140"/>
                      <a:pt x="263" y="137"/>
                      <a:pt x="263" y="134"/>
                    </a:cubicBezTo>
                    <a:cubicBezTo>
                      <a:pt x="263" y="111"/>
                      <a:pt x="263" y="111"/>
                      <a:pt x="263" y="111"/>
                    </a:cubicBezTo>
                    <a:cubicBezTo>
                      <a:pt x="263" y="108"/>
                      <a:pt x="266" y="105"/>
                      <a:pt x="269" y="105"/>
                    </a:cubicBezTo>
                    <a:cubicBezTo>
                      <a:pt x="292" y="105"/>
                      <a:pt x="292" y="105"/>
                      <a:pt x="292" y="105"/>
                    </a:cubicBezTo>
                    <a:cubicBezTo>
                      <a:pt x="296" y="105"/>
                      <a:pt x="298" y="108"/>
                      <a:pt x="298" y="111"/>
                    </a:cubicBezTo>
                    <a:lnTo>
                      <a:pt x="298" y="1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4" name="Freeform 8"/>
              <p:cNvSpPr/>
              <p:nvPr/>
            </p:nvSpPr>
            <p:spPr bwMode="auto">
              <a:xfrm>
                <a:off x="1165225" y="1162051"/>
                <a:ext cx="157163" cy="150813"/>
              </a:xfrm>
              <a:custGeom>
                <a:avLst/>
                <a:gdLst>
                  <a:gd name="T0" fmla="*/ 31 w 99"/>
                  <a:gd name="T1" fmla="*/ 95 h 95"/>
                  <a:gd name="T2" fmla="*/ 0 w 99"/>
                  <a:gd name="T3" fmla="*/ 0 h 95"/>
                  <a:gd name="T4" fmla="*/ 99 w 99"/>
                  <a:gd name="T5" fmla="*/ 39 h 95"/>
                  <a:gd name="T6" fmla="*/ 31 w 99"/>
                  <a:gd name="T7" fmla="*/ 95 h 95"/>
                </a:gdLst>
                <a:ahLst/>
                <a:cxnLst>
                  <a:cxn ang="0">
                    <a:pos x="T0" y="T1"/>
                  </a:cxn>
                  <a:cxn ang="0">
                    <a:pos x="T2" y="T3"/>
                  </a:cxn>
                  <a:cxn ang="0">
                    <a:pos x="T4" y="T5"/>
                  </a:cxn>
                  <a:cxn ang="0">
                    <a:pos x="T6" y="T7"/>
                  </a:cxn>
                </a:cxnLst>
                <a:rect l="0" t="0" r="r" b="b"/>
                <a:pathLst>
                  <a:path w="99" h="95">
                    <a:moveTo>
                      <a:pt x="31" y="95"/>
                    </a:moveTo>
                    <a:lnTo>
                      <a:pt x="0" y="0"/>
                    </a:lnTo>
                    <a:lnTo>
                      <a:pt x="99" y="39"/>
                    </a:lnTo>
                    <a:lnTo>
                      <a:pt x="31"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5" name="Freeform 9"/>
              <p:cNvSpPr>
                <a:spLocks noEditPoints="1"/>
              </p:cNvSpPr>
              <p:nvPr/>
            </p:nvSpPr>
            <p:spPr bwMode="auto">
              <a:xfrm>
                <a:off x="1162050" y="1155701"/>
                <a:ext cx="592138" cy="409575"/>
              </a:xfrm>
              <a:custGeom>
                <a:avLst/>
                <a:gdLst>
                  <a:gd name="T0" fmla="*/ 104 w 207"/>
                  <a:gd name="T1" fmla="*/ 0 h 143"/>
                  <a:gd name="T2" fmla="*/ 0 w 207"/>
                  <a:gd name="T3" fmla="*/ 71 h 143"/>
                  <a:gd name="T4" fmla="*/ 104 w 207"/>
                  <a:gd name="T5" fmla="*/ 143 h 143"/>
                  <a:gd name="T6" fmla="*/ 207 w 207"/>
                  <a:gd name="T7" fmla="*/ 71 h 143"/>
                  <a:gd name="T8" fmla="*/ 104 w 207"/>
                  <a:gd name="T9" fmla="*/ 0 h 143"/>
                  <a:gd name="T10" fmla="*/ 54 w 207"/>
                  <a:gd name="T11" fmla="*/ 85 h 143"/>
                  <a:gd name="T12" fmla="*/ 40 w 207"/>
                  <a:gd name="T13" fmla="*/ 71 h 143"/>
                  <a:gd name="T14" fmla="*/ 54 w 207"/>
                  <a:gd name="T15" fmla="*/ 57 h 143"/>
                  <a:gd name="T16" fmla="*/ 68 w 207"/>
                  <a:gd name="T17" fmla="*/ 71 h 143"/>
                  <a:gd name="T18" fmla="*/ 54 w 207"/>
                  <a:gd name="T19" fmla="*/ 85 h 143"/>
                  <a:gd name="T20" fmla="*/ 104 w 207"/>
                  <a:gd name="T21" fmla="*/ 85 h 143"/>
                  <a:gd name="T22" fmla="*/ 90 w 207"/>
                  <a:gd name="T23" fmla="*/ 71 h 143"/>
                  <a:gd name="T24" fmla="*/ 104 w 207"/>
                  <a:gd name="T25" fmla="*/ 57 h 143"/>
                  <a:gd name="T26" fmla="*/ 118 w 207"/>
                  <a:gd name="T27" fmla="*/ 71 h 143"/>
                  <a:gd name="T28" fmla="*/ 104 w 207"/>
                  <a:gd name="T29" fmla="*/ 85 h 143"/>
                  <a:gd name="T30" fmla="*/ 154 w 207"/>
                  <a:gd name="T31" fmla="*/ 85 h 143"/>
                  <a:gd name="T32" fmla="*/ 140 w 207"/>
                  <a:gd name="T33" fmla="*/ 71 h 143"/>
                  <a:gd name="T34" fmla="*/ 154 w 207"/>
                  <a:gd name="T35" fmla="*/ 57 h 143"/>
                  <a:gd name="T36" fmla="*/ 168 w 207"/>
                  <a:gd name="T37" fmla="*/ 71 h 143"/>
                  <a:gd name="T38" fmla="*/ 154 w 207"/>
                  <a:gd name="T39" fmla="*/ 8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143">
                    <a:moveTo>
                      <a:pt x="104" y="0"/>
                    </a:moveTo>
                    <a:cubicBezTo>
                      <a:pt x="47" y="0"/>
                      <a:pt x="0" y="32"/>
                      <a:pt x="0" y="71"/>
                    </a:cubicBezTo>
                    <a:cubicBezTo>
                      <a:pt x="0" y="111"/>
                      <a:pt x="47" y="143"/>
                      <a:pt x="104" y="143"/>
                    </a:cubicBezTo>
                    <a:cubicBezTo>
                      <a:pt x="161" y="143"/>
                      <a:pt x="207" y="111"/>
                      <a:pt x="207" y="71"/>
                    </a:cubicBezTo>
                    <a:cubicBezTo>
                      <a:pt x="207" y="32"/>
                      <a:pt x="161" y="0"/>
                      <a:pt x="104" y="0"/>
                    </a:cubicBezTo>
                    <a:close/>
                    <a:moveTo>
                      <a:pt x="54" y="85"/>
                    </a:moveTo>
                    <a:cubicBezTo>
                      <a:pt x="46" y="85"/>
                      <a:pt x="40" y="79"/>
                      <a:pt x="40" y="71"/>
                    </a:cubicBezTo>
                    <a:cubicBezTo>
                      <a:pt x="40" y="64"/>
                      <a:pt x="46" y="57"/>
                      <a:pt x="54" y="57"/>
                    </a:cubicBezTo>
                    <a:cubicBezTo>
                      <a:pt x="62" y="57"/>
                      <a:pt x="68" y="64"/>
                      <a:pt x="68" y="71"/>
                    </a:cubicBezTo>
                    <a:cubicBezTo>
                      <a:pt x="68" y="79"/>
                      <a:pt x="62" y="85"/>
                      <a:pt x="54" y="85"/>
                    </a:cubicBezTo>
                    <a:close/>
                    <a:moveTo>
                      <a:pt x="104" y="85"/>
                    </a:moveTo>
                    <a:cubicBezTo>
                      <a:pt x="96" y="85"/>
                      <a:pt x="90" y="79"/>
                      <a:pt x="90" y="71"/>
                    </a:cubicBezTo>
                    <a:cubicBezTo>
                      <a:pt x="90" y="64"/>
                      <a:pt x="96" y="57"/>
                      <a:pt x="104" y="57"/>
                    </a:cubicBezTo>
                    <a:cubicBezTo>
                      <a:pt x="112" y="57"/>
                      <a:pt x="118" y="64"/>
                      <a:pt x="118" y="71"/>
                    </a:cubicBezTo>
                    <a:cubicBezTo>
                      <a:pt x="118" y="79"/>
                      <a:pt x="112" y="85"/>
                      <a:pt x="104" y="85"/>
                    </a:cubicBezTo>
                    <a:close/>
                    <a:moveTo>
                      <a:pt x="154" y="85"/>
                    </a:moveTo>
                    <a:cubicBezTo>
                      <a:pt x="146" y="85"/>
                      <a:pt x="140" y="79"/>
                      <a:pt x="140" y="71"/>
                    </a:cubicBezTo>
                    <a:cubicBezTo>
                      <a:pt x="140" y="64"/>
                      <a:pt x="146" y="57"/>
                      <a:pt x="154" y="57"/>
                    </a:cubicBezTo>
                    <a:cubicBezTo>
                      <a:pt x="162" y="57"/>
                      <a:pt x="168" y="64"/>
                      <a:pt x="168" y="71"/>
                    </a:cubicBezTo>
                    <a:cubicBezTo>
                      <a:pt x="168" y="79"/>
                      <a:pt x="162" y="85"/>
                      <a:pt x="1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43" name="Group 122"/>
          <p:cNvGrpSpPr/>
          <p:nvPr/>
        </p:nvGrpSpPr>
        <p:grpSpPr>
          <a:xfrm>
            <a:off x="6870834" y="3022086"/>
            <a:ext cx="1227744" cy="1391166"/>
            <a:chOff x="5153277" y="2266485"/>
            <a:chExt cx="921048" cy="1043646"/>
          </a:xfrm>
        </p:grpSpPr>
        <p:sp>
          <p:nvSpPr>
            <p:cNvPr id="4" name="Freeform 8"/>
            <p:cNvSpPr/>
            <p:nvPr/>
          </p:nvSpPr>
          <p:spPr bwMode="auto">
            <a:xfrm>
              <a:off x="5206853" y="2297362"/>
              <a:ext cx="407342" cy="178316"/>
            </a:xfrm>
            <a:custGeom>
              <a:avLst/>
              <a:gdLst>
                <a:gd name="T0" fmla="*/ 0 w 517"/>
                <a:gd name="T1" fmla="*/ 231 h 231"/>
                <a:gd name="T2" fmla="*/ 398 w 517"/>
                <a:gd name="T3" fmla="*/ 0 h 231"/>
                <a:gd name="T4" fmla="*/ 517 w 517"/>
                <a:gd name="T5" fmla="*/ 0 h 231"/>
                <a:gd name="T6" fmla="*/ 517 w 517"/>
                <a:gd name="T7" fmla="*/ 231 h 231"/>
                <a:gd name="T8" fmla="*/ 0 w 517"/>
                <a:gd name="T9" fmla="*/ 231 h 231"/>
              </a:gdLst>
              <a:ahLst/>
              <a:cxnLst>
                <a:cxn ang="0">
                  <a:pos x="T0" y="T1"/>
                </a:cxn>
                <a:cxn ang="0">
                  <a:pos x="T2" y="T3"/>
                </a:cxn>
                <a:cxn ang="0">
                  <a:pos x="T4" y="T5"/>
                </a:cxn>
                <a:cxn ang="0">
                  <a:pos x="T6" y="T7"/>
                </a:cxn>
                <a:cxn ang="0">
                  <a:pos x="T8" y="T9"/>
                </a:cxn>
              </a:cxnLst>
              <a:rect l="0" t="0" r="r" b="b"/>
              <a:pathLst>
                <a:path w="517" h="231">
                  <a:moveTo>
                    <a:pt x="0" y="231"/>
                  </a:moveTo>
                  <a:lnTo>
                    <a:pt x="398" y="0"/>
                  </a:lnTo>
                  <a:lnTo>
                    <a:pt x="517" y="0"/>
                  </a:lnTo>
                  <a:lnTo>
                    <a:pt x="517" y="231"/>
                  </a:lnTo>
                  <a:lnTo>
                    <a:pt x="0" y="231"/>
                  </a:lnTo>
                  <a:close/>
                </a:path>
              </a:pathLst>
            </a:custGeom>
            <a:solidFill>
              <a:srgbClr val="505711"/>
            </a:solidFill>
            <a:ln>
              <a:noFill/>
            </a:ln>
          </p:spPr>
          <p:txBody>
            <a:bodyPr vert="horz" wrap="square" lIns="91416" tIns="45708" rIns="91416" bIns="45708" numCol="1" anchor="t" anchorCtr="0" compatLnSpc="1"/>
            <a:lstStyle/>
            <a:p>
              <a:endParaRPr lang="zh-CN" altLang="en-US" sz="3200">
                <a:solidFill>
                  <a:srgbClr val="BDD53E"/>
                </a:solidFill>
              </a:endParaRPr>
            </a:p>
          </p:txBody>
        </p:sp>
        <p:sp>
          <p:nvSpPr>
            <p:cNvPr id="5" name="Freeform 9"/>
            <p:cNvSpPr/>
            <p:nvPr/>
          </p:nvSpPr>
          <p:spPr bwMode="auto">
            <a:xfrm>
              <a:off x="5153277" y="2266485"/>
              <a:ext cx="921048" cy="1043646"/>
            </a:xfrm>
            <a:custGeom>
              <a:avLst/>
              <a:gdLst>
                <a:gd name="T0" fmla="*/ 0 w 1169"/>
                <a:gd name="T1" fmla="*/ 1014 h 1352"/>
                <a:gd name="T2" fmla="*/ 0 w 1169"/>
                <a:gd name="T3" fmla="*/ 338 h 1352"/>
                <a:gd name="T4" fmla="*/ 585 w 1169"/>
                <a:gd name="T5" fmla="*/ 0 h 1352"/>
                <a:gd name="T6" fmla="*/ 1169 w 1169"/>
                <a:gd name="T7" fmla="*/ 338 h 1352"/>
                <a:gd name="T8" fmla="*/ 1169 w 1169"/>
                <a:gd name="T9" fmla="*/ 1014 h 1352"/>
                <a:gd name="T10" fmla="*/ 585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5" y="0"/>
                  </a:lnTo>
                  <a:lnTo>
                    <a:pt x="1169" y="338"/>
                  </a:lnTo>
                  <a:lnTo>
                    <a:pt x="1169"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21" name="Freeform 23"/>
            <p:cNvSpPr/>
            <p:nvPr/>
          </p:nvSpPr>
          <p:spPr bwMode="auto">
            <a:xfrm>
              <a:off x="5206854" y="2297362"/>
              <a:ext cx="313582" cy="33192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3"/>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2" name="Freeform 33"/>
            <p:cNvSpPr/>
            <p:nvPr/>
          </p:nvSpPr>
          <p:spPr bwMode="auto">
            <a:xfrm>
              <a:off x="5417221" y="2457150"/>
              <a:ext cx="73274" cy="150527"/>
            </a:xfrm>
            <a:custGeom>
              <a:avLst/>
              <a:gdLst>
                <a:gd name="T0" fmla="*/ 24 w 51"/>
                <a:gd name="T1" fmla="*/ 91 h 107"/>
                <a:gd name="T2" fmla="*/ 35 w 51"/>
                <a:gd name="T3" fmla="*/ 81 h 107"/>
                <a:gd name="T4" fmla="*/ 35 w 51"/>
                <a:gd name="T5" fmla="*/ 74 h 107"/>
                <a:gd name="T6" fmla="*/ 18 w 51"/>
                <a:gd name="T7" fmla="*/ 58 h 107"/>
                <a:gd name="T8" fmla="*/ 18 w 51"/>
                <a:gd name="T9" fmla="*/ 45 h 107"/>
                <a:gd name="T10" fmla="*/ 31 w 51"/>
                <a:gd name="T11" fmla="*/ 40 h 107"/>
                <a:gd name="T12" fmla="*/ 35 w 51"/>
                <a:gd name="T13" fmla="*/ 27 h 107"/>
                <a:gd name="T14" fmla="*/ 35 w 51"/>
                <a:gd name="T15" fmla="*/ 24 h 107"/>
                <a:gd name="T16" fmla="*/ 26 w 51"/>
                <a:gd name="T17" fmla="*/ 14 h 107"/>
                <a:gd name="T18" fmla="*/ 19 w 51"/>
                <a:gd name="T19" fmla="*/ 18 h 107"/>
                <a:gd name="T20" fmla="*/ 17 w 51"/>
                <a:gd name="T21" fmla="*/ 26 h 107"/>
                <a:gd name="T22" fmla="*/ 17 w 51"/>
                <a:gd name="T23" fmla="*/ 28 h 107"/>
                <a:gd name="T24" fmla="*/ 2 w 51"/>
                <a:gd name="T25" fmla="*/ 28 h 107"/>
                <a:gd name="T26" fmla="*/ 2 w 51"/>
                <a:gd name="T27" fmla="*/ 26 h 107"/>
                <a:gd name="T28" fmla="*/ 8 w 51"/>
                <a:gd name="T29" fmla="*/ 8 h 107"/>
                <a:gd name="T30" fmla="*/ 26 w 51"/>
                <a:gd name="T31" fmla="*/ 0 h 107"/>
                <a:gd name="T32" fmla="*/ 43 w 51"/>
                <a:gd name="T33" fmla="*/ 7 h 107"/>
                <a:gd name="T34" fmla="*/ 49 w 51"/>
                <a:gd name="T35" fmla="*/ 24 h 107"/>
                <a:gd name="T36" fmla="*/ 49 w 51"/>
                <a:gd name="T37" fmla="*/ 28 h 107"/>
                <a:gd name="T38" fmla="*/ 44 w 51"/>
                <a:gd name="T39" fmla="*/ 45 h 107"/>
                <a:gd name="T40" fmla="*/ 38 w 51"/>
                <a:gd name="T41" fmla="*/ 50 h 107"/>
                <a:gd name="T42" fmla="*/ 49 w 51"/>
                <a:gd name="T43" fmla="*/ 62 h 107"/>
                <a:gd name="T44" fmla="*/ 51 w 51"/>
                <a:gd name="T45" fmla="*/ 72 h 107"/>
                <a:gd name="T46" fmla="*/ 51 w 51"/>
                <a:gd name="T47" fmla="*/ 80 h 107"/>
                <a:gd name="T48" fmla="*/ 43 w 51"/>
                <a:gd name="T49" fmla="*/ 100 h 107"/>
                <a:gd name="T50" fmla="*/ 24 w 51"/>
                <a:gd name="T51" fmla="*/ 107 h 107"/>
                <a:gd name="T52" fmla="*/ 7 w 51"/>
                <a:gd name="T53" fmla="*/ 99 h 107"/>
                <a:gd name="T54" fmla="*/ 0 w 51"/>
                <a:gd name="T55" fmla="*/ 82 h 107"/>
                <a:gd name="T56" fmla="*/ 0 w 51"/>
                <a:gd name="T57" fmla="*/ 79 h 107"/>
                <a:gd name="T58" fmla="*/ 15 w 51"/>
                <a:gd name="T59" fmla="*/ 78 h 107"/>
                <a:gd name="T60" fmla="*/ 15 w 51"/>
                <a:gd name="T61" fmla="*/ 82 h 107"/>
                <a:gd name="T62" fmla="*/ 18 w 51"/>
                <a:gd name="T63" fmla="*/ 88 h 107"/>
                <a:gd name="T64" fmla="*/ 24 w 51"/>
                <a:gd name="T65"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7">
                  <a:moveTo>
                    <a:pt x="24" y="91"/>
                  </a:moveTo>
                  <a:cubicBezTo>
                    <a:pt x="31" y="91"/>
                    <a:pt x="35" y="87"/>
                    <a:pt x="35" y="81"/>
                  </a:cubicBezTo>
                  <a:cubicBezTo>
                    <a:pt x="35" y="74"/>
                    <a:pt x="35" y="74"/>
                    <a:pt x="35" y="74"/>
                  </a:cubicBezTo>
                  <a:cubicBezTo>
                    <a:pt x="35" y="64"/>
                    <a:pt x="29" y="58"/>
                    <a:pt x="18" y="58"/>
                  </a:cubicBezTo>
                  <a:cubicBezTo>
                    <a:pt x="18" y="45"/>
                    <a:pt x="18" y="45"/>
                    <a:pt x="18" y="45"/>
                  </a:cubicBezTo>
                  <a:cubicBezTo>
                    <a:pt x="24" y="45"/>
                    <a:pt x="29" y="43"/>
                    <a:pt x="31" y="40"/>
                  </a:cubicBezTo>
                  <a:cubicBezTo>
                    <a:pt x="34" y="37"/>
                    <a:pt x="35" y="32"/>
                    <a:pt x="35" y="27"/>
                  </a:cubicBezTo>
                  <a:cubicBezTo>
                    <a:pt x="35" y="24"/>
                    <a:pt x="35" y="24"/>
                    <a:pt x="35" y="24"/>
                  </a:cubicBezTo>
                  <a:cubicBezTo>
                    <a:pt x="35" y="18"/>
                    <a:pt x="32" y="14"/>
                    <a:pt x="26" y="14"/>
                  </a:cubicBezTo>
                  <a:cubicBezTo>
                    <a:pt x="23" y="14"/>
                    <a:pt x="21" y="15"/>
                    <a:pt x="19" y="18"/>
                  </a:cubicBezTo>
                  <a:cubicBezTo>
                    <a:pt x="18" y="20"/>
                    <a:pt x="17" y="22"/>
                    <a:pt x="17" y="26"/>
                  </a:cubicBezTo>
                  <a:cubicBezTo>
                    <a:pt x="17" y="28"/>
                    <a:pt x="17" y="28"/>
                    <a:pt x="17" y="28"/>
                  </a:cubicBezTo>
                  <a:cubicBezTo>
                    <a:pt x="2" y="28"/>
                    <a:pt x="2" y="28"/>
                    <a:pt x="2" y="28"/>
                  </a:cubicBezTo>
                  <a:cubicBezTo>
                    <a:pt x="2" y="26"/>
                    <a:pt x="2" y="26"/>
                    <a:pt x="2" y="26"/>
                  </a:cubicBezTo>
                  <a:cubicBezTo>
                    <a:pt x="2" y="18"/>
                    <a:pt x="4" y="12"/>
                    <a:pt x="8" y="8"/>
                  </a:cubicBezTo>
                  <a:cubicBezTo>
                    <a:pt x="12" y="2"/>
                    <a:pt x="18" y="0"/>
                    <a:pt x="26" y="0"/>
                  </a:cubicBezTo>
                  <a:cubicBezTo>
                    <a:pt x="33" y="0"/>
                    <a:pt x="39" y="2"/>
                    <a:pt x="43" y="7"/>
                  </a:cubicBezTo>
                  <a:cubicBezTo>
                    <a:pt x="47" y="12"/>
                    <a:pt x="49" y="17"/>
                    <a:pt x="49" y="24"/>
                  </a:cubicBezTo>
                  <a:cubicBezTo>
                    <a:pt x="49" y="28"/>
                    <a:pt x="49" y="28"/>
                    <a:pt x="49" y="28"/>
                  </a:cubicBezTo>
                  <a:cubicBezTo>
                    <a:pt x="49" y="35"/>
                    <a:pt x="48" y="41"/>
                    <a:pt x="44" y="45"/>
                  </a:cubicBezTo>
                  <a:cubicBezTo>
                    <a:pt x="42" y="47"/>
                    <a:pt x="40" y="49"/>
                    <a:pt x="38" y="50"/>
                  </a:cubicBezTo>
                  <a:cubicBezTo>
                    <a:pt x="42" y="53"/>
                    <a:pt x="46" y="57"/>
                    <a:pt x="49" y="62"/>
                  </a:cubicBezTo>
                  <a:cubicBezTo>
                    <a:pt x="50" y="65"/>
                    <a:pt x="51" y="68"/>
                    <a:pt x="51" y="72"/>
                  </a:cubicBezTo>
                  <a:cubicBezTo>
                    <a:pt x="51" y="80"/>
                    <a:pt x="51" y="80"/>
                    <a:pt x="51" y="80"/>
                  </a:cubicBezTo>
                  <a:cubicBezTo>
                    <a:pt x="51" y="88"/>
                    <a:pt x="48" y="95"/>
                    <a:pt x="43" y="100"/>
                  </a:cubicBezTo>
                  <a:cubicBezTo>
                    <a:pt x="38" y="104"/>
                    <a:pt x="32" y="107"/>
                    <a:pt x="24" y="107"/>
                  </a:cubicBezTo>
                  <a:cubicBezTo>
                    <a:pt x="18" y="107"/>
                    <a:pt x="12" y="104"/>
                    <a:pt x="7" y="99"/>
                  </a:cubicBezTo>
                  <a:cubicBezTo>
                    <a:pt x="2" y="94"/>
                    <a:pt x="0" y="89"/>
                    <a:pt x="0" y="82"/>
                  </a:cubicBezTo>
                  <a:cubicBezTo>
                    <a:pt x="0" y="79"/>
                    <a:pt x="0" y="79"/>
                    <a:pt x="0" y="79"/>
                  </a:cubicBezTo>
                  <a:cubicBezTo>
                    <a:pt x="15" y="78"/>
                    <a:pt x="15" y="78"/>
                    <a:pt x="15" y="78"/>
                  </a:cubicBezTo>
                  <a:cubicBezTo>
                    <a:pt x="15" y="82"/>
                    <a:pt x="15" y="82"/>
                    <a:pt x="15" y="82"/>
                  </a:cubicBezTo>
                  <a:cubicBezTo>
                    <a:pt x="15" y="84"/>
                    <a:pt x="16" y="86"/>
                    <a:pt x="18" y="88"/>
                  </a:cubicBezTo>
                  <a:cubicBezTo>
                    <a:pt x="19" y="90"/>
                    <a:pt x="21" y="91"/>
                    <a:pt x="24"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grpSp>
          <p:nvGrpSpPr>
            <p:cNvPr id="56" name="组合 75"/>
            <p:cNvGrpSpPr/>
            <p:nvPr/>
          </p:nvGrpSpPr>
          <p:grpSpPr>
            <a:xfrm>
              <a:off x="5445606" y="2768091"/>
              <a:ext cx="337639" cy="371790"/>
              <a:chOff x="279401" y="2698750"/>
              <a:chExt cx="1473200" cy="1655763"/>
            </a:xfrm>
            <a:solidFill>
              <a:srgbClr val="3666D7"/>
            </a:solidFill>
          </p:grpSpPr>
          <p:sp>
            <p:nvSpPr>
              <p:cNvPr id="77"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8"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9"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0"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1"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2"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3"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4"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61" name="Group 121"/>
          <p:cNvGrpSpPr/>
          <p:nvPr/>
        </p:nvGrpSpPr>
        <p:grpSpPr>
          <a:xfrm>
            <a:off x="6155612" y="1809960"/>
            <a:ext cx="1229845" cy="1391166"/>
            <a:chOff x="4616720" y="1357154"/>
            <a:chExt cx="922624" cy="1043646"/>
          </a:xfrm>
        </p:grpSpPr>
        <p:sp>
          <p:nvSpPr>
            <p:cNvPr id="15" name="Freeform 17"/>
            <p:cNvSpPr/>
            <p:nvPr/>
          </p:nvSpPr>
          <p:spPr bwMode="auto">
            <a:xfrm>
              <a:off x="4671873" y="1388031"/>
              <a:ext cx="405766" cy="17831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765E0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sp>
          <p:nvSpPr>
            <p:cNvPr id="16" name="Freeform 18"/>
            <p:cNvSpPr/>
            <p:nvPr/>
          </p:nvSpPr>
          <p:spPr bwMode="auto">
            <a:xfrm>
              <a:off x="4616720" y="1357154"/>
              <a:ext cx="922624" cy="1043646"/>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17" name="Freeform 19"/>
            <p:cNvSpPr/>
            <p:nvPr/>
          </p:nvSpPr>
          <p:spPr bwMode="auto">
            <a:xfrm>
              <a:off x="4671873" y="1388031"/>
              <a:ext cx="313582" cy="33192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2"/>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25" name="Freeform 27"/>
            <p:cNvSpPr/>
            <p:nvPr/>
          </p:nvSpPr>
          <p:spPr bwMode="auto">
            <a:xfrm>
              <a:off x="4880665" y="1549364"/>
              <a:ext cx="73274" cy="147438"/>
            </a:xfrm>
            <a:custGeom>
              <a:avLst/>
              <a:gdLst>
                <a:gd name="T0" fmla="*/ 0 w 51"/>
                <a:gd name="T1" fmla="*/ 30 h 105"/>
                <a:gd name="T2" fmla="*/ 8 w 51"/>
                <a:gd name="T3" fmla="*/ 7 h 105"/>
                <a:gd name="T4" fmla="*/ 26 w 51"/>
                <a:gd name="T5" fmla="*/ 0 h 105"/>
                <a:gd name="T6" fmla="*/ 44 w 51"/>
                <a:gd name="T7" fmla="*/ 8 h 105"/>
                <a:gd name="T8" fmla="*/ 51 w 51"/>
                <a:gd name="T9" fmla="*/ 26 h 105"/>
                <a:gd name="T10" fmla="*/ 47 w 51"/>
                <a:gd name="T11" fmla="*/ 46 h 105"/>
                <a:gd name="T12" fmla="*/ 34 w 51"/>
                <a:gd name="T13" fmla="*/ 65 h 105"/>
                <a:gd name="T14" fmla="*/ 27 w 51"/>
                <a:gd name="T15" fmla="*/ 77 h 105"/>
                <a:gd name="T16" fmla="*/ 24 w 51"/>
                <a:gd name="T17" fmla="*/ 81 h 105"/>
                <a:gd name="T18" fmla="*/ 20 w 51"/>
                <a:gd name="T19" fmla="*/ 88 h 105"/>
                <a:gd name="T20" fmla="*/ 19 w 51"/>
                <a:gd name="T21" fmla="*/ 89 h 105"/>
                <a:gd name="T22" fmla="*/ 50 w 51"/>
                <a:gd name="T23" fmla="*/ 89 h 105"/>
                <a:gd name="T24" fmla="*/ 50 w 51"/>
                <a:gd name="T25" fmla="*/ 105 h 105"/>
                <a:gd name="T26" fmla="*/ 0 w 51"/>
                <a:gd name="T27" fmla="*/ 105 h 105"/>
                <a:gd name="T28" fmla="*/ 0 w 51"/>
                <a:gd name="T29" fmla="*/ 90 h 105"/>
                <a:gd name="T30" fmla="*/ 3 w 51"/>
                <a:gd name="T31" fmla="*/ 84 h 105"/>
                <a:gd name="T32" fmla="*/ 7 w 51"/>
                <a:gd name="T33" fmla="*/ 79 h 105"/>
                <a:gd name="T34" fmla="*/ 11 w 51"/>
                <a:gd name="T35" fmla="*/ 73 h 105"/>
                <a:gd name="T36" fmla="*/ 22 w 51"/>
                <a:gd name="T37" fmla="*/ 57 h 105"/>
                <a:gd name="T38" fmla="*/ 33 w 51"/>
                <a:gd name="T39" fmla="*/ 39 h 105"/>
                <a:gd name="T40" fmla="*/ 36 w 51"/>
                <a:gd name="T41" fmla="*/ 26 h 105"/>
                <a:gd name="T42" fmla="*/ 33 w 51"/>
                <a:gd name="T43" fmla="*/ 18 h 105"/>
                <a:gd name="T44" fmla="*/ 26 w 51"/>
                <a:gd name="T45" fmla="*/ 15 h 105"/>
                <a:gd name="T46" fmla="*/ 17 w 51"/>
                <a:gd name="T47" fmla="*/ 22 h 105"/>
                <a:gd name="T48" fmla="*/ 16 w 51"/>
                <a:gd name="T49" fmla="*/ 28 h 105"/>
                <a:gd name="T50" fmla="*/ 16 w 51"/>
                <a:gd name="T51" fmla="*/ 32 h 105"/>
                <a:gd name="T52" fmla="*/ 0 w 51"/>
                <a:gd name="T53" fmla="*/ 32 h 105"/>
                <a:gd name="T54" fmla="*/ 0 w 51"/>
                <a:gd name="T55" fmla="*/ 3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105">
                  <a:moveTo>
                    <a:pt x="0" y="30"/>
                  </a:moveTo>
                  <a:cubicBezTo>
                    <a:pt x="0" y="20"/>
                    <a:pt x="3" y="12"/>
                    <a:pt x="8" y="7"/>
                  </a:cubicBezTo>
                  <a:cubicBezTo>
                    <a:pt x="13" y="2"/>
                    <a:pt x="19" y="0"/>
                    <a:pt x="26" y="0"/>
                  </a:cubicBezTo>
                  <a:cubicBezTo>
                    <a:pt x="33" y="0"/>
                    <a:pt x="39" y="3"/>
                    <a:pt x="44" y="8"/>
                  </a:cubicBezTo>
                  <a:cubicBezTo>
                    <a:pt x="49" y="13"/>
                    <a:pt x="51" y="19"/>
                    <a:pt x="51" y="26"/>
                  </a:cubicBezTo>
                  <a:cubicBezTo>
                    <a:pt x="51" y="33"/>
                    <a:pt x="50" y="40"/>
                    <a:pt x="47" y="46"/>
                  </a:cubicBezTo>
                  <a:cubicBezTo>
                    <a:pt x="45" y="50"/>
                    <a:pt x="41" y="56"/>
                    <a:pt x="34" y="65"/>
                  </a:cubicBezTo>
                  <a:cubicBezTo>
                    <a:pt x="33" y="68"/>
                    <a:pt x="30" y="72"/>
                    <a:pt x="27" y="77"/>
                  </a:cubicBezTo>
                  <a:cubicBezTo>
                    <a:pt x="24" y="81"/>
                    <a:pt x="24" y="81"/>
                    <a:pt x="24" y="81"/>
                  </a:cubicBezTo>
                  <a:cubicBezTo>
                    <a:pt x="22" y="84"/>
                    <a:pt x="21" y="86"/>
                    <a:pt x="20" y="88"/>
                  </a:cubicBezTo>
                  <a:cubicBezTo>
                    <a:pt x="19" y="88"/>
                    <a:pt x="19" y="89"/>
                    <a:pt x="19" y="89"/>
                  </a:cubicBezTo>
                  <a:cubicBezTo>
                    <a:pt x="50" y="89"/>
                    <a:pt x="50" y="89"/>
                    <a:pt x="50" y="89"/>
                  </a:cubicBezTo>
                  <a:cubicBezTo>
                    <a:pt x="50" y="105"/>
                    <a:pt x="50" y="105"/>
                    <a:pt x="50" y="105"/>
                  </a:cubicBezTo>
                  <a:cubicBezTo>
                    <a:pt x="0" y="105"/>
                    <a:pt x="0" y="105"/>
                    <a:pt x="0" y="105"/>
                  </a:cubicBezTo>
                  <a:cubicBezTo>
                    <a:pt x="0" y="90"/>
                    <a:pt x="0" y="90"/>
                    <a:pt x="0" y="90"/>
                  </a:cubicBezTo>
                  <a:cubicBezTo>
                    <a:pt x="0" y="90"/>
                    <a:pt x="1" y="88"/>
                    <a:pt x="3" y="84"/>
                  </a:cubicBezTo>
                  <a:cubicBezTo>
                    <a:pt x="4" y="83"/>
                    <a:pt x="6" y="81"/>
                    <a:pt x="7" y="79"/>
                  </a:cubicBezTo>
                  <a:cubicBezTo>
                    <a:pt x="11" y="73"/>
                    <a:pt x="11" y="73"/>
                    <a:pt x="11" y="73"/>
                  </a:cubicBezTo>
                  <a:cubicBezTo>
                    <a:pt x="13" y="70"/>
                    <a:pt x="17" y="65"/>
                    <a:pt x="22" y="57"/>
                  </a:cubicBezTo>
                  <a:cubicBezTo>
                    <a:pt x="27" y="51"/>
                    <a:pt x="31" y="44"/>
                    <a:pt x="33" y="39"/>
                  </a:cubicBezTo>
                  <a:cubicBezTo>
                    <a:pt x="35" y="34"/>
                    <a:pt x="36" y="30"/>
                    <a:pt x="36" y="26"/>
                  </a:cubicBezTo>
                  <a:cubicBezTo>
                    <a:pt x="36" y="23"/>
                    <a:pt x="35" y="21"/>
                    <a:pt x="33" y="18"/>
                  </a:cubicBezTo>
                  <a:cubicBezTo>
                    <a:pt x="31" y="16"/>
                    <a:pt x="29" y="15"/>
                    <a:pt x="26" y="15"/>
                  </a:cubicBezTo>
                  <a:cubicBezTo>
                    <a:pt x="22" y="15"/>
                    <a:pt x="18" y="17"/>
                    <a:pt x="17" y="22"/>
                  </a:cubicBezTo>
                  <a:cubicBezTo>
                    <a:pt x="16" y="24"/>
                    <a:pt x="16" y="26"/>
                    <a:pt x="16" y="28"/>
                  </a:cubicBezTo>
                  <a:cubicBezTo>
                    <a:pt x="16" y="32"/>
                    <a:pt x="16" y="32"/>
                    <a:pt x="16" y="32"/>
                  </a:cubicBezTo>
                  <a:cubicBezTo>
                    <a:pt x="0" y="32"/>
                    <a:pt x="0" y="32"/>
                    <a:pt x="0" y="32"/>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p>
          </p:txBody>
        </p:sp>
        <p:grpSp>
          <p:nvGrpSpPr>
            <p:cNvPr id="71" name="组合 84"/>
            <p:cNvGrpSpPr/>
            <p:nvPr/>
          </p:nvGrpSpPr>
          <p:grpSpPr>
            <a:xfrm>
              <a:off x="4910858" y="1770045"/>
              <a:ext cx="393305" cy="395317"/>
              <a:chOff x="7673976" y="2593975"/>
              <a:chExt cx="1716088" cy="1760538"/>
            </a:xfrm>
            <a:solidFill>
              <a:srgbClr val="3666D7"/>
            </a:solidFill>
          </p:grpSpPr>
          <p:sp>
            <p:nvSpPr>
              <p:cNvPr id="86" name="Freeform 60"/>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7"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76" name="组合 25"/>
          <p:cNvGrpSpPr/>
          <p:nvPr/>
        </p:nvGrpSpPr>
        <p:grpSpPr>
          <a:xfrm>
            <a:off x="7815011" y="1519921"/>
            <a:ext cx="3930952" cy="1058300"/>
            <a:chOff x="503238" y="2770637"/>
            <a:chExt cx="3204356" cy="793932"/>
          </a:xfrm>
        </p:grpSpPr>
        <p:sp>
          <p:nvSpPr>
            <p:cNvPr id="102" name="矩形 26"/>
            <p:cNvSpPr/>
            <p:nvPr/>
          </p:nvSpPr>
          <p:spPr>
            <a:xfrm>
              <a:off x="503238" y="3144441"/>
              <a:ext cx="3204356" cy="42012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3" name="矩形 27"/>
            <p:cNvSpPr/>
            <p:nvPr/>
          </p:nvSpPr>
          <p:spPr>
            <a:xfrm>
              <a:off x="548942" y="2770637"/>
              <a:ext cx="1318726"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5" name="组合 25"/>
          <p:cNvGrpSpPr/>
          <p:nvPr/>
        </p:nvGrpSpPr>
        <p:grpSpPr>
          <a:xfrm>
            <a:off x="8259461" y="3201126"/>
            <a:ext cx="3486502" cy="1058300"/>
            <a:chOff x="503238" y="2770637"/>
            <a:chExt cx="3204356" cy="793932"/>
          </a:xfrm>
        </p:grpSpPr>
        <p:sp>
          <p:nvSpPr>
            <p:cNvPr id="105" name="矩形 26"/>
            <p:cNvSpPr/>
            <p:nvPr/>
          </p:nvSpPr>
          <p:spPr>
            <a:xfrm>
              <a:off x="503238" y="3144441"/>
              <a:ext cx="3204356" cy="42012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6" name="矩形 27"/>
            <p:cNvSpPr/>
            <p:nvPr/>
          </p:nvSpPr>
          <p:spPr>
            <a:xfrm>
              <a:off x="540867" y="2770637"/>
              <a:ext cx="1486834"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8" name="组合 25"/>
          <p:cNvGrpSpPr/>
          <p:nvPr/>
        </p:nvGrpSpPr>
        <p:grpSpPr>
          <a:xfrm>
            <a:off x="7882927" y="4879569"/>
            <a:ext cx="3486502" cy="1058300"/>
            <a:chOff x="503238" y="2770637"/>
            <a:chExt cx="3204356" cy="793932"/>
          </a:xfrm>
        </p:grpSpPr>
        <p:sp>
          <p:nvSpPr>
            <p:cNvPr id="108" name="矩形 26"/>
            <p:cNvSpPr/>
            <p:nvPr/>
          </p:nvSpPr>
          <p:spPr>
            <a:xfrm>
              <a:off x="503238" y="3144441"/>
              <a:ext cx="3204356" cy="42012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9" name="矩形 27"/>
            <p:cNvSpPr/>
            <p:nvPr/>
          </p:nvSpPr>
          <p:spPr>
            <a:xfrm>
              <a:off x="540867" y="2770637"/>
              <a:ext cx="1486834"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9" name="组合 25"/>
          <p:cNvGrpSpPr/>
          <p:nvPr/>
        </p:nvGrpSpPr>
        <p:grpSpPr>
          <a:xfrm>
            <a:off x="603113" y="1812128"/>
            <a:ext cx="3614645" cy="757925"/>
            <a:chOff x="774220" y="2729987"/>
            <a:chExt cx="2946515" cy="568592"/>
          </a:xfrm>
        </p:grpSpPr>
        <p:sp>
          <p:nvSpPr>
            <p:cNvPr id="111" name="矩形 26"/>
            <p:cNvSpPr/>
            <p:nvPr/>
          </p:nvSpPr>
          <p:spPr>
            <a:xfrm>
              <a:off x="774220" y="3053880"/>
              <a:ext cx="2933372" cy="244699"/>
            </a:xfrm>
            <a:prstGeom prst="rect">
              <a:avLst/>
            </a:prstGeom>
          </p:spPr>
          <p:txBody>
            <a:bodyPr wrap="square">
              <a:spAutoFit/>
            </a:bodyPr>
            <a:lstStyle/>
            <a:p>
              <a:pPr algn="r">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2" name="矩形 27"/>
            <p:cNvSpPr/>
            <p:nvPr/>
          </p:nvSpPr>
          <p:spPr>
            <a:xfrm>
              <a:off x="2402009" y="2729987"/>
              <a:ext cx="1318726" cy="284671"/>
            </a:xfrm>
            <a:prstGeom prst="rect">
              <a:avLst/>
            </a:prstGeom>
          </p:spPr>
          <p:txBody>
            <a:bodyPr wrap="none">
              <a:spAutoFit/>
            </a:bodyPr>
            <a:lstStyle/>
            <a:p>
              <a:pPr algn="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90" name="组合 25"/>
          <p:cNvGrpSpPr/>
          <p:nvPr/>
        </p:nvGrpSpPr>
        <p:grpSpPr>
          <a:xfrm>
            <a:off x="1589" y="3320525"/>
            <a:ext cx="3947073" cy="757925"/>
            <a:chOff x="503238" y="2729987"/>
            <a:chExt cx="3217497" cy="568592"/>
          </a:xfrm>
        </p:grpSpPr>
        <p:sp>
          <p:nvSpPr>
            <p:cNvPr id="114" name="矩形 26"/>
            <p:cNvSpPr/>
            <p:nvPr/>
          </p:nvSpPr>
          <p:spPr>
            <a:xfrm>
              <a:off x="503238" y="3053880"/>
              <a:ext cx="3204356" cy="244699"/>
            </a:xfrm>
            <a:prstGeom prst="rect">
              <a:avLst/>
            </a:prstGeom>
          </p:spPr>
          <p:txBody>
            <a:bodyPr wrap="square">
              <a:spAutoFit/>
            </a:bodyPr>
            <a:lstStyle/>
            <a:p>
              <a:pPr algn="r">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5" name="矩形 27"/>
            <p:cNvSpPr/>
            <p:nvPr/>
          </p:nvSpPr>
          <p:spPr>
            <a:xfrm>
              <a:off x="2402009" y="2729987"/>
              <a:ext cx="1318726" cy="284671"/>
            </a:xfrm>
            <a:prstGeom prst="rect">
              <a:avLst/>
            </a:prstGeom>
          </p:spPr>
          <p:txBody>
            <a:bodyPr wrap="none">
              <a:spAutoFit/>
            </a:bodyPr>
            <a:lstStyle/>
            <a:p>
              <a:pPr algn="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91" name="组合 25"/>
          <p:cNvGrpSpPr/>
          <p:nvPr/>
        </p:nvGrpSpPr>
        <p:grpSpPr>
          <a:xfrm>
            <a:off x="187031" y="4872270"/>
            <a:ext cx="3947073" cy="757925"/>
            <a:chOff x="503238" y="2729987"/>
            <a:chExt cx="3217497" cy="568592"/>
          </a:xfrm>
        </p:grpSpPr>
        <p:sp>
          <p:nvSpPr>
            <p:cNvPr id="117" name="矩形 26"/>
            <p:cNvSpPr/>
            <p:nvPr/>
          </p:nvSpPr>
          <p:spPr>
            <a:xfrm>
              <a:off x="503238" y="3053880"/>
              <a:ext cx="3204356" cy="244699"/>
            </a:xfrm>
            <a:prstGeom prst="rect">
              <a:avLst/>
            </a:prstGeom>
          </p:spPr>
          <p:txBody>
            <a:bodyPr wrap="square">
              <a:spAutoFit/>
            </a:bodyPr>
            <a:lstStyle/>
            <a:p>
              <a:pPr algn="r">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8" name="矩形 27"/>
            <p:cNvSpPr/>
            <p:nvPr/>
          </p:nvSpPr>
          <p:spPr>
            <a:xfrm>
              <a:off x="2402009" y="2729987"/>
              <a:ext cx="1318726" cy="284671"/>
            </a:xfrm>
            <a:prstGeom prst="rect">
              <a:avLst/>
            </a:prstGeom>
          </p:spPr>
          <p:txBody>
            <a:bodyPr wrap="none">
              <a:spAutoFit/>
            </a:bodyPr>
            <a:lstStyle/>
            <a:p>
              <a:pPr algn="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92" name="标题 9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p:cTn id="17" dur="500" fill="hold"/>
                                        <p:tgtEl>
                                          <p:spTgt spid="61"/>
                                        </p:tgtEl>
                                        <p:attrNameLst>
                                          <p:attrName>ppt_w</p:attrName>
                                        </p:attrNameLst>
                                      </p:cBhvr>
                                      <p:tavLst>
                                        <p:tav tm="0">
                                          <p:val>
                                            <p:fltVal val="0"/>
                                          </p:val>
                                        </p:tav>
                                        <p:tav tm="100000">
                                          <p:val>
                                            <p:strVal val="#ppt_w"/>
                                          </p:val>
                                        </p:tav>
                                      </p:tavLst>
                                    </p:anim>
                                    <p:anim calcmode="lin" valueType="num">
                                      <p:cBhvr>
                                        <p:cTn id="18" dur="500" fill="hold"/>
                                        <p:tgtEl>
                                          <p:spTgt spid="6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12" presetClass="entr" presetSubtype="4" fill="hold"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slide(fromBottom)">
                                      <p:cBhvr>
                                        <p:cTn id="42" dur="500"/>
                                        <p:tgtEl>
                                          <p:spTgt spid="89"/>
                                        </p:tgtEl>
                                      </p:cBhvr>
                                    </p:animEffect>
                                  </p:childTnLst>
                                </p:cTn>
                              </p:par>
                            </p:childTnLst>
                          </p:cTn>
                        </p:par>
                        <p:par>
                          <p:cTn id="43" fill="hold">
                            <p:stCondLst>
                              <p:cond delay="4000"/>
                            </p:stCondLst>
                            <p:childTnLst>
                              <p:par>
                                <p:cTn id="44" presetID="12" presetClass="entr" presetSubtype="4" fill="hold"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slide(fromBottom)">
                                      <p:cBhvr>
                                        <p:cTn id="46" dur="500"/>
                                        <p:tgtEl>
                                          <p:spTgt spid="76"/>
                                        </p:tgtEl>
                                      </p:cBhvr>
                                    </p:animEffect>
                                  </p:childTnLst>
                                </p:cTn>
                              </p:par>
                            </p:childTnLst>
                          </p:cTn>
                        </p:par>
                        <p:par>
                          <p:cTn id="47" fill="hold">
                            <p:stCondLst>
                              <p:cond delay="4500"/>
                            </p:stCondLst>
                            <p:childTnLst>
                              <p:par>
                                <p:cTn id="48" presetID="12" presetClass="entr" presetSubtype="4" fill="hold" nodeType="after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slide(fromBottom)">
                                      <p:cBhvr>
                                        <p:cTn id="50" dur="500"/>
                                        <p:tgtEl>
                                          <p:spTgt spid="85"/>
                                        </p:tgtEl>
                                      </p:cBhvr>
                                    </p:animEffect>
                                  </p:childTnLst>
                                </p:cTn>
                              </p:par>
                            </p:childTnLst>
                          </p:cTn>
                        </p:par>
                        <p:par>
                          <p:cTn id="51" fill="hold">
                            <p:stCondLst>
                              <p:cond delay="5000"/>
                            </p:stCondLst>
                            <p:childTnLst>
                              <p:par>
                                <p:cTn id="52" presetID="12" presetClass="entr" presetSubtype="4" fill="hold" nodeType="afterEffect">
                                  <p:stCondLst>
                                    <p:cond delay="0"/>
                                  </p:stCondLst>
                                  <p:childTnLst>
                                    <p:set>
                                      <p:cBhvr>
                                        <p:cTn id="53" dur="1" fill="hold">
                                          <p:stCondLst>
                                            <p:cond delay="0"/>
                                          </p:stCondLst>
                                        </p:cTn>
                                        <p:tgtEl>
                                          <p:spTgt spid="88"/>
                                        </p:tgtEl>
                                        <p:attrNameLst>
                                          <p:attrName>style.visibility</p:attrName>
                                        </p:attrNameLst>
                                      </p:cBhvr>
                                      <p:to>
                                        <p:strVal val="visible"/>
                                      </p:to>
                                    </p:set>
                                    <p:animEffect transition="in" filter="slide(fromBottom)">
                                      <p:cBhvr>
                                        <p:cTn id="54" dur="500"/>
                                        <p:tgtEl>
                                          <p:spTgt spid="88"/>
                                        </p:tgtEl>
                                      </p:cBhvr>
                                    </p:animEffect>
                                  </p:childTnLst>
                                </p:cTn>
                              </p:par>
                            </p:childTnLst>
                          </p:cTn>
                        </p:par>
                        <p:par>
                          <p:cTn id="55" fill="hold">
                            <p:stCondLst>
                              <p:cond delay="5500"/>
                            </p:stCondLst>
                            <p:childTnLst>
                              <p:par>
                                <p:cTn id="56" presetID="12" presetClass="entr" presetSubtype="4" fill="hold" nodeType="after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slide(fromBottom)">
                                      <p:cBhvr>
                                        <p:cTn id="58" dur="500"/>
                                        <p:tgtEl>
                                          <p:spTgt spid="91"/>
                                        </p:tgtEl>
                                      </p:cBhvr>
                                    </p:animEffect>
                                  </p:childTnLst>
                                </p:cTn>
                              </p:par>
                            </p:childTnLst>
                          </p:cTn>
                        </p:par>
                        <p:par>
                          <p:cTn id="59" fill="hold">
                            <p:stCondLst>
                              <p:cond delay="6000"/>
                            </p:stCondLst>
                            <p:childTnLst>
                              <p:par>
                                <p:cTn id="60" presetID="12" presetClass="entr" presetSubtype="4" fill="hold" nodeType="after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slide(fromBottom)">
                                      <p:cBhvr>
                                        <p:cTn id="6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p:nvPr/>
        </p:nvSpPr>
        <p:spPr bwMode="auto">
          <a:xfrm>
            <a:off x="1602857"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0" name="Freeform 7"/>
          <p:cNvSpPr/>
          <p:nvPr/>
        </p:nvSpPr>
        <p:spPr bwMode="auto">
          <a:xfrm>
            <a:off x="1602857" y="2795262"/>
            <a:ext cx="313102" cy="591770"/>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31" name="Freeform 8"/>
          <p:cNvSpPr/>
          <p:nvPr/>
        </p:nvSpPr>
        <p:spPr bwMode="auto">
          <a:xfrm>
            <a:off x="2005175"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2" name="Freeform 9"/>
          <p:cNvSpPr/>
          <p:nvPr/>
        </p:nvSpPr>
        <p:spPr bwMode="auto">
          <a:xfrm>
            <a:off x="2405812"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3" name="Freeform 10"/>
          <p:cNvSpPr/>
          <p:nvPr/>
        </p:nvSpPr>
        <p:spPr bwMode="auto">
          <a:xfrm>
            <a:off x="2803081" y="1458299"/>
            <a:ext cx="314783" cy="1928732"/>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4" name="Freeform 11"/>
          <p:cNvSpPr/>
          <p:nvPr/>
        </p:nvSpPr>
        <p:spPr bwMode="auto">
          <a:xfrm>
            <a:off x="2005175" y="2392320"/>
            <a:ext cx="313102" cy="994713"/>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35" name="Freeform 12"/>
          <p:cNvSpPr/>
          <p:nvPr/>
        </p:nvSpPr>
        <p:spPr bwMode="auto">
          <a:xfrm>
            <a:off x="2405812" y="1975885"/>
            <a:ext cx="314783" cy="1411144"/>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36" name="Freeform 13"/>
          <p:cNvSpPr/>
          <p:nvPr/>
        </p:nvSpPr>
        <p:spPr bwMode="auto">
          <a:xfrm>
            <a:off x="2803081" y="1702763"/>
            <a:ext cx="314783" cy="1684269"/>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37" name="Freeform 14"/>
          <p:cNvSpPr/>
          <p:nvPr/>
        </p:nvSpPr>
        <p:spPr bwMode="auto">
          <a:xfrm>
            <a:off x="4114144"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8" name="Freeform 15"/>
          <p:cNvSpPr/>
          <p:nvPr/>
        </p:nvSpPr>
        <p:spPr bwMode="auto">
          <a:xfrm>
            <a:off x="4514782"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9" name="Freeform 16"/>
          <p:cNvSpPr/>
          <p:nvPr/>
        </p:nvSpPr>
        <p:spPr bwMode="auto">
          <a:xfrm>
            <a:off x="4917101"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40" name="Freeform 17"/>
          <p:cNvSpPr/>
          <p:nvPr/>
        </p:nvSpPr>
        <p:spPr bwMode="auto">
          <a:xfrm>
            <a:off x="5319420"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41" name="Freeform 18"/>
          <p:cNvSpPr/>
          <p:nvPr/>
        </p:nvSpPr>
        <p:spPr bwMode="auto">
          <a:xfrm>
            <a:off x="4114144" y="3100420"/>
            <a:ext cx="313102" cy="286612"/>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42" name="Freeform 19"/>
          <p:cNvSpPr/>
          <p:nvPr/>
        </p:nvSpPr>
        <p:spPr bwMode="auto">
          <a:xfrm>
            <a:off x="4514782" y="2400744"/>
            <a:ext cx="314783" cy="986284"/>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43" name="Freeform 20"/>
          <p:cNvSpPr/>
          <p:nvPr/>
        </p:nvSpPr>
        <p:spPr bwMode="auto">
          <a:xfrm>
            <a:off x="4917101" y="1702763"/>
            <a:ext cx="314783" cy="1684269"/>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44" name="Freeform 21"/>
          <p:cNvSpPr/>
          <p:nvPr/>
        </p:nvSpPr>
        <p:spPr bwMode="auto">
          <a:xfrm>
            <a:off x="5319420" y="2646898"/>
            <a:ext cx="314783" cy="740134"/>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45" name="Freeform 22"/>
          <p:cNvSpPr/>
          <p:nvPr/>
        </p:nvSpPr>
        <p:spPr bwMode="auto">
          <a:xfrm>
            <a:off x="6566810"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48" name="Freeform 23"/>
          <p:cNvSpPr/>
          <p:nvPr/>
        </p:nvSpPr>
        <p:spPr bwMode="auto">
          <a:xfrm>
            <a:off x="6969127"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54" name="Freeform 24"/>
          <p:cNvSpPr/>
          <p:nvPr/>
        </p:nvSpPr>
        <p:spPr bwMode="auto">
          <a:xfrm>
            <a:off x="7371443"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57" name="Freeform 25"/>
          <p:cNvSpPr/>
          <p:nvPr/>
        </p:nvSpPr>
        <p:spPr bwMode="auto">
          <a:xfrm>
            <a:off x="7772083"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64" name="Freeform 26"/>
          <p:cNvSpPr/>
          <p:nvPr/>
        </p:nvSpPr>
        <p:spPr bwMode="auto">
          <a:xfrm>
            <a:off x="7772083" y="1694331"/>
            <a:ext cx="314783" cy="1692699"/>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71" name="Freeform 27"/>
          <p:cNvSpPr/>
          <p:nvPr/>
        </p:nvSpPr>
        <p:spPr bwMode="auto">
          <a:xfrm>
            <a:off x="7371443" y="2007923"/>
            <a:ext cx="313102" cy="1379111"/>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72" name="Freeform 28"/>
          <p:cNvSpPr/>
          <p:nvPr/>
        </p:nvSpPr>
        <p:spPr bwMode="auto">
          <a:xfrm>
            <a:off x="6969127" y="2400744"/>
            <a:ext cx="313102" cy="986284"/>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73" name="Freeform 29"/>
          <p:cNvSpPr/>
          <p:nvPr/>
        </p:nvSpPr>
        <p:spPr bwMode="auto">
          <a:xfrm>
            <a:off x="6566810" y="2808751"/>
            <a:ext cx="314783" cy="578283"/>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74" name="Freeform 30"/>
          <p:cNvSpPr/>
          <p:nvPr/>
        </p:nvSpPr>
        <p:spPr bwMode="auto">
          <a:xfrm>
            <a:off x="9093534" y="1458299"/>
            <a:ext cx="314783" cy="1928732"/>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75" name="Freeform 31"/>
          <p:cNvSpPr/>
          <p:nvPr/>
        </p:nvSpPr>
        <p:spPr bwMode="auto">
          <a:xfrm>
            <a:off x="9490804"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76" name="Freeform 32"/>
          <p:cNvSpPr/>
          <p:nvPr/>
        </p:nvSpPr>
        <p:spPr bwMode="auto">
          <a:xfrm>
            <a:off x="9893119"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77" name="Freeform 33"/>
          <p:cNvSpPr/>
          <p:nvPr/>
        </p:nvSpPr>
        <p:spPr bwMode="auto">
          <a:xfrm>
            <a:off x="10295438"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78" name="Freeform 34"/>
          <p:cNvSpPr/>
          <p:nvPr/>
        </p:nvSpPr>
        <p:spPr bwMode="auto">
          <a:xfrm>
            <a:off x="10295438" y="1712878"/>
            <a:ext cx="313102" cy="1674155"/>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79" name="Freeform 35"/>
          <p:cNvSpPr/>
          <p:nvPr/>
        </p:nvSpPr>
        <p:spPr bwMode="auto">
          <a:xfrm>
            <a:off x="9893119" y="1859554"/>
            <a:ext cx="313102" cy="1527474"/>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80" name="Freeform 36"/>
          <p:cNvSpPr/>
          <p:nvPr/>
        </p:nvSpPr>
        <p:spPr bwMode="auto">
          <a:xfrm>
            <a:off x="9490804" y="2975658"/>
            <a:ext cx="314783" cy="411373"/>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81" name="Freeform 37"/>
          <p:cNvSpPr/>
          <p:nvPr/>
        </p:nvSpPr>
        <p:spPr bwMode="auto">
          <a:xfrm>
            <a:off x="9093534" y="2211919"/>
            <a:ext cx="314783" cy="1175111"/>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82" name="Oval 38"/>
          <p:cNvSpPr>
            <a:spLocks noChangeArrowheads="1"/>
          </p:cNvSpPr>
          <p:nvPr/>
        </p:nvSpPr>
        <p:spPr bwMode="auto">
          <a:xfrm>
            <a:off x="1952992" y="3708545"/>
            <a:ext cx="794537" cy="798459"/>
          </a:xfrm>
          <a:prstGeom prst="ellipse">
            <a:avLst/>
          </a:prstGeom>
          <a:solidFill>
            <a:schemeClr val="bg1"/>
          </a:solidFill>
          <a:ln w="12700" cap="flat">
            <a:solidFill>
              <a:schemeClr val="accent1"/>
            </a:solidFill>
            <a:prstDash val="solid"/>
            <a:miter lim="800000"/>
          </a:ln>
        </p:spPr>
        <p:txBody>
          <a:bodyPr vert="horz" wrap="square" lIns="96983" tIns="48491" rIns="96983" bIns="48491" numCol="1" anchor="t" anchorCtr="0" compatLnSpc="1"/>
          <a:lstStyle/>
          <a:p>
            <a:endParaRPr lang="zh-CN" altLang="en-US" sz="3200"/>
          </a:p>
        </p:txBody>
      </p:sp>
      <p:sp>
        <p:nvSpPr>
          <p:cNvPr id="83" name="Freeform 39"/>
          <p:cNvSpPr>
            <a:spLocks noEditPoints="1"/>
          </p:cNvSpPr>
          <p:nvPr/>
        </p:nvSpPr>
        <p:spPr bwMode="auto">
          <a:xfrm>
            <a:off x="2142072" y="3894048"/>
            <a:ext cx="421428" cy="427458"/>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84" name="Oval 40"/>
          <p:cNvSpPr>
            <a:spLocks noChangeArrowheads="1"/>
          </p:cNvSpPr>
          <p:nvPr/>
        </p:nvSpPr>
        <p:spPr bwMode="auto">
          <a:xfrm>
            <a:off x="4473824" y="3708545"/>
            <a:ext cx="797222" cy="798459"/>
          </a:xfrm>
          <a:prstGeom prst="ellipse">
            <a:avLst/>
          </a:prstGeom>
          <a:solidFill>
            <a:schemeClr val="bg1"/>
          </a:solidFill>
          <a:ln w="12700" cap="flat">
            <a:solidFill>
              <a:schemeClr val="accent2"/>
            </a:solidFill>
            <a:prstDash val="solid"/>
            <a:miter lim="800000"/>
          </a:ln>
        </p:spPr>
        <p:txBody>
          <a:bodyPr vert="horz" wrap="square" lIns="96983" tIns="48491" rIns="96983" bIns="48491" numCol="1" anchor="t" anchorCtr="0" compatLnSpc="1"/>
          <a:lstStyle/>
          <a:p>
            <a:endParaRPr lang="zh-CN" altLang="en-US" sz="3200"/>
          </a:p>
        </p:txBody>
      </p:sp>
      <p:sp>
        <p:nvSpPr>
          <p:cNvPr id="85" name="Oval 41"/>
          <p:cNvSpPr>
            <a:spLocks noChangeArrowheads="1"/>
          </p:cNvSpPr>
          <p:nvPr/>
        </p:nvSpPr>
        <p:spPr bwMode="auto">
          <a:xfrm>
            <a:off x="6935461" y="3708545"/>
            <a:ext cx="794537" cy="798459"/>
          </a:xfrm>
          <a:prstGeom prst="ellipse">
            <a:avLst/>
          </a:prstGeom>
          <a:solidFill>
            <a:schemeClr val="bg1"/>
          </a:solidFill>
          <a:ln w="12700" cap="flat">
            <a:solidFill>
              <a:schemeClr val="accent3"/>
            </a:solidFill>
            <a:prstDash val="solid"/>
            <a:miter lim="800000"/>
          </a:ln>
        </p:spPr>
        <p:txBody>
          <a:bodyPr vert="horz" wrap="square" lIns="96983" tIns="48491" rIns="96983" bIns="48491" numCol="1" anchor="t" anchorCtr="0" compatLnSpc="1"/>
          <a:lstStyle/>
          <a:p>
            <a:endParaRPr lang="zh-CN" altLang="en-US" sz="3200"/>
          </a:p>
        </p:txBody>
      </p:sp>
      <p:sp>
        <p:nvSpPr>
          <p:cNvPr id="86" name="Oval 42"/>
          <p:cNvSpPr>
            <a:spLocks noChangeArrowheads="1"/>
          </p:cNvSpPr>
          <p:nvPr/>
        </p:nvSpPr>
        <p:spPr bwMode="auto">
          <a:xfrm>
            <a:off x="9436512" y="3708545"/>
            <a:ext cx="794537" cy="798459"/>
          </a:xfrm>
          <a:prstGeom prst="ellipse">
            <a:avLst/>
          </a:prstGeom>
          <a:solidFill>
            <a:schemeClr val="bg1"/>
          </a:solidFill>
          <a:ln w="12700" cap="flat">
            <a:solidFill>
              <a:schemeClr val="accent4"/>
            </a:solidFill>
            <a:prstDash val="solid"/>
            <a:miter lim="800000"/>
          </a:ln>
        </p:spPr>
        <p:txBody>
          <a:bodyPr vert="horz" wrap="square" lIns="96983" tIns="48491" rIns="96983" bIns="48491" numCol="1" anchor="t" anchorCtr="0" compatLnSpc="1"/>
          <a:lstStyle/>
          <a:p>
            <a:endParaRPr lang="zh-CN" altLang="en-US" sz="3200"/>
          </a:p>
        </p:txBody>
      </p:sp>
      <p:sp>
        <p:nvSpPr>
          <p:cNvPr id="87" name="Freeform 43"/>
          <p:cNvSpPr>
            <a:spLocks noEditPoints="1"/>
          </p:cNvSpPr>
          <p:nvPr/>
        </p:nvSpPr>
        <p:spPr bwMode="auto">
          <a:xfrm>
            <a:off x="7165122" y="3974699"/>
            <a:ext cx="330162" cy="266157"/>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88" name="Freeform 44"/>
          <p:cNvSpPr>
            <a:spLocks noEditPoints="1"/>
          </p:cNvSpPr>
          <p:nvPr/>
        </p:nvSpPr>
        <p:spPr bwMode="auto">
          <a:xfrm>
            <a:off x="4643430" y="3909676"/>
            <a:ext cx="456324" cy="397886"/>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89" name="Freeform 45"/>
          <p:cNvSpPr>
            <a:spLocks noEditPoints="1"/>
          </p:cNvSpPr>
          <p:nvPr/>
        </p:nvSpPr>
        <p:spPr bwMode="auto">
          <a:xfrm>
            <a:off x="9664670" y="3917058"/>
            <a:ext cx="338219" cy="37637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90" name="TextBox 89"/>
          <p:cNvSpPr txBox="1"/>
          <p:nvPr/>
        </p:nvSpPr>
        <p:spPr>
          <a:xfrm>
            <a:off x="1322044" y="5027428"/>
            <a:ext cx="2084520" cy="1383859"/>
          </a:xfrm>
          <a:prstGeom prst="rect">
            <a:avLst/>
          </a:prstGeom>
          <a:noFill/>
        </p:spPr>
        <p:txBody>
          <a:bodyPr wrap="square" lIns="96983" tIns="48491" rIns="96983" bIns="48491" rtlCol="0">
            <a:spAutoFit/>
          </a:bodyPr>
          <a:lstStyle/>
          <a:p>
            <a:pPr algn="just">
              <a:lnSpc>
                <a:spcPct val="114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1" name="TextBox 90"/>
          <p:cNvSpPr txBox="1"/>
          <p:nvPr/>
        </p:nvSpPr>
        <p:spPr>
          <a:xfrm>
            <a:off x="1799245" y="4620583"/>
            <a:ext cx="1881393" cy="287130"/>
          </a:xfrm>
          <a:prstGeom prst="rect">
            <a:avLst/>
          </a:prstGeom>
          <a:noFill/>
        </p:spPr>
        <p:txBody>
          <a:bodyPr wrap="square" lIns="96983" tIns="0" rIns="96983" bIns="0" rtlCol="0" anchor="t">
            <a:spAutoFit/>
          </a:bodyPr>
          <a:lstStyle/>
          <a:p>
            <a:r>
              <a:rPr lang="zh-CN" altLang="en-US" sz="2800" baseline="-3000" dirty="0">
                <a:solidFill>
                  <a:schemeClr val="accent1"/>
                </a:solidFill>
                <a:latin typeface="微软雅黑" panose="020B0503020204020204" pitchFamily="34" charset="-122"/>
                <a:ea typeface="微软雅黑" panose="020B0503020204020204" pitchFamily="34" charset="-122"/>
              </a:rPr>
              <a:t>添加标题</a:t>
            </a:r>
            <a:endParaRPr lang="zh-CN" altLang="en-US" sz="2800" baseline="-3000" dirty="0">
              <a:solidFill>
                <a:schemeClr val="accent1"/>
              </a:solidFill>
              <a:latin typeface="微软雅黑" panose="020B0503020204020204" pitchFamily="34" charset="-122"/>
              <a:ea typeface="微软雅黑" panose="020B0503020204020204" pitchFamily="34" charset="-122"/>
            </a:endParaRPr>
          </a:p>
        </p:txBody>
      </p:sp>
      <p:sp>
        <p:nvSpPr>
          <p:cNvPr id="92" name="TextBox 91"/>
          <p:cNvSpPr txBox="1"/>
          <p:nvPr/>
        </p:nvSpPr>
        <p:spPr>
          <a:xfrm>
            <a:off x="3858103" y="5027428"/>
            <a:ext cx="2136325" cy="1383859"/>
          </a:xfrm>
          <a:prstGeom prst="rect">
            <a:avLst/>
          </a:prstGeom>
          <a:noFill/>
        </p:spPr>
        <p:txBody>
          <a:bodyPr wrap="square" lIns="96983" tIns="48491" rIns="96983" bIns="48491" rtlCol="0">
            <a:spAutoFit/>
          </a:bodyPr>
          <a:lstStyle/>
          <a:p>
            <a:pPr algn="just">
              <a:lnSpc>
                <a:spcPct val="114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3" name="TextBox 92"/>
          <p:cNvSpPr txBox="1"/>
          <p:nvPr/>
        </p:nvSpPr>
        <p:spPr>
          <a:xfrm>
            <a:off x="4335302" y="4660879"/>
            <a:ext cx="1881393" cy="287130"/>
          </a:xfrm>
          <a:prstGeom prst="rect">
            <a:avLst/>
          </a:prstGeom>
          <a:noFill/>
        </p:spPr>
        <p:txBody>
          <a:bodyPr wrap="square" lIns="96983" tIns="0" rIns="96983" bIns="0" rtlCol="0" anchor="t">
            <a:spAutoFit/>
          </a:bodyPr>
          <a:lstStyle/>
          <a:p>
            <a:r>
              <a:rPr lang="zh-CN" altLang="en-US" sz="2800" baseline="-3000" dirty="0">
                <a:solidFill>
                  <a:schemeClr val="accent2"/>
                </a:solidFill>
                <a:latin typeface="微软雅黑" panose="020B0503020204020204" pitchFamily="34" charset="-122"/>
                <a:ea typeface="微软雅黑" panose="020B0503020204020204" pitchFamily="34" charset="-122"/>
              </a:rPr>
              <a:t>添加标题</a:t>
            </a:r>
            <a:endParaRPr lang="zh-CN" altLang="en-US" sz="2800" baseline="-3000" dirty="0">
              <a:solidFill>
                <a:schemeClr val="accent2"/>
              </a:solidFill>
              <a:latin typeface="微软雅黑" panose="020B0503020204020204" pitchFamily="34" charset="-122"/>
              <a:ea typeface="微软雅黑" panose="020B0503020204020204" pitchFamily="34" charset="-122"/>
            </a:endParaRPr>
          </a:p>
        </p:txBody>
      </p:sp>
      <p:sp>
        <p:nvSpPr>
          <p:cNvPr id="94" name="TextBox 93"/>
          <p:cNvSpPr txBox="1"/>
          <p:nvPr/>
        </p:nvSpPr>
        <p:spPr>
          <a:xfrm>
            <a:off x="6316296" y="5027428"/>
            <a:ext cx="2115897" cy="1383859"/>
          </a:xfrm>
          <a:prstGeom prst="rect">
            <a:avLst/>
          </a:prstGeom>
          <a:noFill/>
        </p:spPr>
        <p:txBody>
          <a:bodyPr wrap="square" lIns="96983" tIns="48491" rIns="96983" bIns="48491" rtlCol="0">
            <a:spAutoFit/>
          </a:bodyPr>
          <a:lstStyle/>
          <a:p>
            <a:pPr algn="just">
              <a:lnSpc>
                <a:spcPct val="114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5" name="TextBox 94"/>
          <p:cNvSpPr txBox="1"/>
          <p:nvPr/>
        </p:nvSpPr>
        <p:spPr>
          <a:xfrm>
            <a:off x="6753947" y="4660879"/>
            <a:ext cx="1881393" cy="287130"/>
          </a:xfrm>
          <a:prstGeom prst="rect">
            <a:avLst/>
          </a:prstGeom>
          <a:noFill/>
        </p:spPr>
        <p:txBody>
          <a:bodyPr wrap="square" lIns="96983" tIns="0" rIns="96983" bIns="0" rtlCol="0" anchor="t">
            <a:spAutoFit/>
          </a:bodyPr>
          <a:lstStyle/>
          <a:p>
            <a:r>
              <a:rPr lang="zh-CN" altLang="en-US" sz="2800" baseline="-3000" dirty="0">
                <a:solidFill>
                  <a:schemeClr val="accent3"/>
                </a:solidFill>
                <a:latin typeface="微软雅黑" panose="020B0503020204020204" pitchFamily="34" charset="-122"/>
                <a:ea typeface="微软雅黑" panose="020B0503020204020204" pitchFamily="34" charset="-122"/>
              </a:rPr>
              <a:t>添加标题</a:t>
            </a:r>
            <a:endParaRPr lang="zh-CN" altLang="en-US" sz="2800" baseline="-3000" dirty="0">
              <a:solidFill>
                <a:schemeClr val="accent3"/>
              </a:solidFill>
              <a:latin typeface="微软雅黑" panose="020B0503020204020204" pitchFamily="34" charset="-122"/>
              <a:ea typeface="微软雅黑" panose="020B0503020204020204" pitchFamily="34" charset="-122"/>
            </a:endParaRPr>
          </a:p>
        </p:txBody>
      </p:sp>
      <p:sp>
        <p:nvSpPr>
          <p:cNvPr id="96" name="TextBox 95"/>
          <p:cNvSpPr txBox="1"/>
          <p:nvPr/>
        </p:nvSpPr>
        <p:spPr>
          <a:xfrm>
            <a:off x="8816086" y="5044890"/>
            <a:ext cx="2113355" cy="1383859"/>
          </a:xfrm>
          <a:prstGeom prst="rect">
            <a:avLst/>
          </a:prstGeom>
          <a:noFill/>
        </p:spPr>
        <p:txBody>
          <a:bodyPr wrap="square" lIns="96983" tIns="48491" rIns="96983" bIns="48491" rtlCol="0">
            <a:spAutoFit/>
          </a:bodyPr>
          <a:lstStyle/>
          <a:p>
            <a:pPr algn="just">
              <a:lnSpc>
                <a:spcPct val="114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7" name="TextBox 96"/>
          <p:cNvSpPr txBox="1"/>
          <p:nvPr/>
        </p:nvSpPr>
        <p:spPr>
          <a:xfrm>
            <a:off x="9293285" y="4660879"/>
            <a:ext cx="1881393" cy="287130"/>
          </a:xfrm>
          <a:prstGeom prst="rect">
            <a:avLst/>
          </a:prstGeom>
          <a:noFill/>
        </p:spPr>
        <p:txBody>
          <a:bodyPr wrap="square" lIns="96983" tIns="0" rIns="96983" bIns="0" rtlCol="0" anchor="t">
            <a:spAutoFit/>
          </a:bodyPr>
          <a:lstStyle/>
          <a:p>
            <a:r>
              <a:rPr lang="zh-CN" altLang="en-US" sz="2800" baseline="-3000" dirty="0">
                <a:solidFill>
                  <a:schemeClr val="accent4"/>
                </a:solidFill>
                <a:latin typeface="微软雅黑" panose="020B0503020204020204" pitchFamily="34" charset="-122"/>
                <a:ea typeface="微软雅黑" panose="020B0503020204020204" pitchFamily="34" charset="-122"/>
              </a:rPr>
              <a:t>添加标题</a:t>
            </a:r>
            <a:endParaRPr lang="zh-CN" altLang="en-US" sz="2800" baseline="-3000" dirty="0">
              <a:solidFill>
                <a:schemeClr val="accent4"/>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anim calcmode="lin" valueType="num">
                                      <p:cBhvr>
                                        <p:cTn id="8" dur="500" fill="hold"/>
                                        <p:tgtEl>
                                          <p:spTgt spid="82"/>
                                        </p:tgtEl>
                                        <p:attrNameLst>
                                          <p:attrName>ppt_w</p:attrName>
                                        </p:attrNameLst>
                                      </p:cBhvr>
                                      <p:tavLst>
                                        <p:tav tm="0" fmla="#ppt_w*sin(2.5*pi*$)">
                                          <p:val>
                                            <p:fltVal val="0"/>
                                          </p:val>
                                        </p:tav>
                                        <p:tav tm="100000">
                                          <p:val>
                                            <p:fltVal val="1"/>
                                          </p:val>
                                        </p:tav>
                                      </p:tavLst>
                                    </p:anim>
                                    <p:anim calcmode="lin" valueType="num">
                                      <p:cBhvr>
                                        <p:cTn id="9" dur="500" fill="hold"/>
                                        <p:tgtEl>
                                          <p:spTgt spid="8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anim calcmode="lin" valueType="num">
                                      <p:cBhvr>
                                        <p:cTn id="13" dur="500" fill="hold"/>
                                        <p:tgtEl>
                                          <p:spTgt spid="83"/>
                                        </p:tgtEl>
                                        <p:attrNameLst>
                                          <p:attrName>ppt_w</p:attrName>
                                        </p:attrNameLst>
                                      </p:cBhvr>
                                      <p:tavLst>
                                        <p:tav tm="0" fmla="#ppt_w*sin(2.5*pi*$)">
                                          <p:val>
                                            <p:fltVal val="0"/>
                                          </p:val>
                                        </p:tav>
                                        <p:tav tm="100000">
                                          <p:val>
                                            <p:fltVal val="1"/>
                                          </p:val>
                                        </p:tav>
                                      </p:tavLst>
                                    </p:anim>
                                    <p:anim calcmode="lin" valueType="num">
                                      <p:cBhvr>
                                        <p:cTn id="14" dur="500" fill="hold"/>
                                        <p:tgtEl>
                                          <p:spTgt spid="83"/>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1000"/>
                                        <p:tgtEl>
                                          <p:spTgt spid="91"/>
                                        </p:tgtEl>
                                      </p:cBhvr>
                                    </p:animEffect>
                                    <p:anim calcmode="lin" valueType="num">
                                      <p:cBhvr>
                                        <p:cTn id="19" dur="1000" fill="hold"/>
                                        <p:tgtEl>
                                          <p:spTgt spid="91"/>
                                        </p:tgtEl>
                                        <p:attrNameLst>
                                          <p:attrName>ppt_x</p:attrName>
                                        </p:attrNameLst>
                                      </p:cBhvr>
                                      <p:tavLst>
                                        <p:tav tm="0">
                                          <p:val>
                                            <p:strVal val="#ppt_x"/>
                                          </p:val>
                                        </p:tav>
                                        <p:tav tm="100000">
                                          <p:val>
                                            <p:strVal val="#ppt_x"/>
                                          </p:val>
                                        </p:tav>
                                      </p:tavLst>
                                    </p:anim>
                                    <p:anim calcmode="lin" valueType="num">
                                      <p:cBhvr>
                                        <p:cTn id="20" dur="1000" fill="hold"/>
                                        <p:tgtEl>
                                          <p:spTgt spid="91"/>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fade">
                                      <p:cBhvr>
                                        <p:cTn id="23" dur="1000"/>
                                        <p:tgtEl>
                                          <p:spTgt spid="90"/>
                                        </p:tgtEl>
                                      </p:cBhvr>
                                    </p:animEffect>
                                    <p:anim calcmode="lin" valueType="num">
                                      <p:cBhvr>
                                        <p:cTn id="24" dur="1000" fill="hold"/>
                                        <p:tgtEl>
                                          <p:spTgt spid="90"/>
                                        </p:tgtEl>
                                        <p:attrNameLst>
                                          <p:attrName>ppt_x</p:attrName>
                                        </p:attrNameLst>
                                      </p:cBhvr>
                                      <p:tavLst>
                                        <p:tav tm="0">
                                          <p:val>
                                            <p:strVal val="#ppt_x"/>
                                          </p:val>
                                        </p:tav>
                                        <p:tav tm="100000">
                                          <p:val>
                                            <p:strVal val="#ppt_x"/>
                                          </p:val>
                                        </p:tav>
                                      </p:tavLst>
                                    </p:anim>
                                    <p:anim calcmode="lin" valueType="num">
                                      <p:cBhvr>
                                        <p:cTn id="25" dur="1000" fill="hold"/>
                                        <p:tgtEl>
                                          <p:spTgt spid="90"/>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22" presetClass="entr" presetSubtype="4" fill="hold" grpId="0" nodeType="withEffect">
                                  <p:stCondLst>
                                    <p:cond delay="20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4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par>
                                <p:cTn id="35" presetID="22" presetClass="entr" presetSubtype="4" fill="hold" grpId="0" nodeType="withEffect">
                                  <p:stCondLst>
                                    <p:cond delay="60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par>
                                <p:cTn id="42" presetID="22" presetClass="entr" presetSubtype="4"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par>
                                <p:cTn id="45" presetID="2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par>
                                <p:cTn id="48" presetID="22" presetClass="entr" presetSubtype="4"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down)">
                                      <p:cBhvr>
                                        <p:cTn id="50" dur="500"/>
                                        <p:tgtEl>
                                          <p:spTgt spid="36"/>
                                        </p:tgtEl>
                                      </p:cBhvr>
                                    </p:animEffect>
                                  </p:childTnLst>
                                </p:cTn>
                              </p:par>
                            </p:childTnLst>
                          </p:cTn>
                        </p:par>
                        <p:par>
                          <p:cTn id="51" fill="hold">
                            <p:stCondLst>
                              <p:cond delay="2000"/>
                            </p:stCondLst>
                            <p:childTnLst>
                              <p:par>
                                <p:cTn id="52" presetID="45" presetClass="entr" presetSubtype="0" fill="hold" grpId="0"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fade">
                                      <p:cBhvr>
                                        <p:cTn id="54" dur="500"/>
                                        <p:tgtEl>
                                          <p:spTgt spid="84"/>
                                        </p:tgtEl>
                                      </p:cBhvr>
                                    </p:animEffect>
                                    <p:anim calcmode="lin" valueType="num">
                                      <p:cBhvr>
                                        <p:cTn id="55" dur="500" fill="hold"/>
                                        <p:tgtEl>
                                          <p:spTgt spid="84"/>
                                        </p:tgtEl>
                                        <p:attrNameLst>
                                          <p:attrName>ppt_w</p:attrName>
                                        </p:attrNameLst>
                                      </p:cBhvr>
                                      <p:tavLst>
                                        <p:tav tm="0" fmla="#ppt_w*sin(2.5*pi*$)">
                                          <p:val>
                                            <p:fltVal val="0"/>
                                          </p:val>
                                        </p:tav>
                                        <p:tav tm="100000">
                                          <p:val>
                                            <p:fltVal val="1"/>
                                          </p:val>
                                        </p:tav>
                                      </p:tavLst>
                                    </p:anim>
                                    <p:anim calcmode="lin" valueType="num">
                                      <p:cBhvr>
                                        <p:cTn id="56" dur="500" fill="hold"/>
                                        <p:tgtEl>
                                          <p:spTgt spid="84"/>
                                        </p:tgtEl>
                                        <p:attrNameLst>
                                          <p:attrName>ppt_h</p:attrName>
                                        </p:attrNameLst>
                                      </p:cBhvr>
                                      <p:tavLst>
                                        <p:tav tm="0">
                                          <p:val>
                                            <p:strVal val="#ppt_h"/>
                                          </p:val>
                                        </p:tav>
                                        <p:tav tm="100000">
                                          <p:val>
                                            <p:strVal val="#ppt_h"/>
                                          </p:val>
                                        </p:tav>
                                      </p:tavLst>
                                    </p:anim>
                                  </p:childTnLst>
                                </p:cTn>
                              </p:par>
                              <p:par>
                                <p:cTn id="57" presetID="45" presetClass="entr" presetSubtype="0" fill="hold"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anim calcmode="lin" valueType="num">
                                      <p:cBhvr>
                                        <p:cTn id="60" dur="500" fill="hold"/>
                                        <p:tgtEl>
                                          <p:spTgt spid="88"/>
                                        </p:tgtEl>
                                        <p:attrNameLst>
                                          <p:attrName>ppt_w</p:attrName>
                                        </p:attrNameLst>
                                      </p:cBhvr>
                                      <p:tavLst>
                                        <p:tav tm="0" fmla="#ppt_w*sin(2.5*pi*$)">
                                          <p:val>
                                            <p:fltVal val="0"/>
                                          </p:val>
                                        </p:tav>
                                        <p:tav tm="100000">
                                          <p:val>
                                            <p:fltVal val="1"/>
                                          </p:val>
                                        </p:tav>
                                      </p:tavLst>
                                    </p:anim>
                                    <p:anim calcmode="lin" valueType="num">
                                      <p:cBhvr>
                                        <p:cTn id="61" dur="500" fill="hold"/>
                                        <p:tgtEl>
                                          <p:spTgt spid="88"/>
                                        </p:tgtEl>
                                        <p:attrNameLst>
                                          <p:attrName>ppt_h</p:attrName>
                                        </p:attrNameLst>
                                      </p:cBhvr>
                                      <p:tavLst>
                                        <p:tav tm="0">
                                          <p:val>
                                            <p:strVal val="#ppt_h"/>
                                          </p:val>
                                        </p:tav>
                                        <p:tav tm="100000">
                                          <p:val>
                                            <p:strVal val="#ppt_h"/>
                                          </p:val>
                                        </p:tav>
                                      </p:tavLst>
                                    </p:anim>
                                  </p:childTnLst>
                                </p:cTn>
                              </p:par>
                            </p:childTnLst>
                          </p:cTn>
                        </p:par>
                        <p:par>
                          <p:cTn id="62" fill="hold">
                            <p:stCondLst>
                              <p:cond delay="2500"/>
                            </p:stCondLst>
                            <p:childTnLst>
                              <p:par>
                                <p:cTn id="63" presetID="47" presetClass="entr" presetSubtype="0" fill="hold" grpId="0" nodeType="afterEffect">
                                  <p:stCondLst>
                                    <p:cond delay="0"/>
                                  </p:stCondLst>
                                  <p:childTnLst>
                                    <p:set>
                                      <p:cBhvr>
                                        <p:cTn id="64" dur="1" fill="hold">
                                          <p:stCondLst>
                                            <p:cond delay="0"/>
                                          </p:stCondLst>
                                        </p:cTn>
                                        <p:tgtEl>
                                          <p:spTgt spid="93"/>
                                        </p:tgtEl>
                                        <p:attrNameLst>
                                          <p:attrName>style.visibility</p:attrName>
                                        </p:attrNameLst>
                                      </p:cBhvr>
                                      <p:to>
                                        <p:strVal val="visible"/>
                                      </p:to>
                                    </p:set>
                                    <p:animEffect transition="in" filter="fade">
                                      <p:cBhvr>
                                        <p:cTn id="65" dur="1000"/>
                                        <p:tgtEl>
                                          <p:spTgt spid="93"/>
                                        </p:tgtEl>
                                      </p:cBhvr>
                                    </p:animEffect>
                                    <p:anim calcmode="lin" valueType="num">
                                      <p:cBhvr>
                                        <p:cTn id="66" dur="1000" fill="hold"/>
                                        <p:tgtEl>
                                          <p:spTgt spid="93"/>
                                        </p:tgtEl>
                                        <p:attrNameLst>
                                          <p:attrName>ppt_x</p:attrName>
                                        </p:attrNameLst>
                                      </p:cBhvr>
                                      <p:tavLst>
                                        <p:tav tm="0">
                                          <p:val>
                                            <p:strVal val="#ppt_x"/>
                                          </p:val>
                                        </p:tav>
                                        <p:tav tm="100000">
                                          <p:val>
                                            <p:strVal val="#ppt_x"/>
                                          </p:val>
                                        </p:tav>
                                      </p:tavLst>
                                    </p:anim>
                                    <p:anim calcmode="lin" valueType="num">
                                      <p:cBhvr>
                                        <p:cTn id="67" dur="1000" fill="hold"/>
                                        <p:tgtEl>
                                          <p:spTgt spid="93"/>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fade">
                                      <p:cBhvr>
                                        <p:cTn id="70" dur="1000"/>
                                        <p:tgtEl>
                                          <p:spTgt spid="92"/>
                                        </p:tgtEl>
                                      </p:cBhvr>
                                    </p:animEffect>
                                    <p:anim calcmode="lin" valueType="num">
                                      <p:cBhvr>
                                        <p:cTn id="71" dur="1000" fill="hold"/>
                                        <p:tgtEl>
                                          <p:spTgt spid="92"/>
                                        </p:tgtEl>
                                        <p:attrNameLst>
                                          <p:attrName>ppt_x</p:attrName>
                                        </p:attrNameLst>
                                      </p:cBhvr>
                                      <p:tavLst>
                                        <p:tav tm="0">
                                          <p:val>
                                            <p:strVal val="#ppt_x"/>
                                          </p:val>
                                        </p:tav>
                                        <p:tav tm="100000">
                                          <p:val>
                                            <p:strVal val="#ppt_x"/>
                                          </p:val>
                                        </p:tav>
                                      </p:tavLst>
                                    </p:anim>
                                    <p:anim calcmode="lin" valueType="num">
                                      <p:cBhvr>
                                        <p:cTn id="72" dur="1000" fill="hold"/>
                                        <p:tgtEl>
                                          <p:spTgt spid="92"/>
                                        </p:tgtEl>
                                        <p:attrNameLst>
                                          <p:attrName>ppt_y</p:attrName>
                                        </p:attrNameLst>
                                      </p:cBhvr>
                                      <p:tavLst>
                                        <p:tav tm="0">
                                          <p:val>
                                            <p:strVal val="#ppt_y-.1"/>
                                          </p:val>
                                        </p:tav>
                                        <p:tav tm="100000">
                                          <p:val>
                                            <p:strVal val="#ppt_y"/>
                                          </p:val>
                                        </p:tav>
                                      </p:tavLst>
                                    </p:anim>
                                  </p:childTnLst>
                                </p:cTn>
                              </p:par>
                              <p:par>
                                <p:cTn id="73" presetID="22" presetClass="entr" presetSubtype="4"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down)">
                                      <p:cBhvr>
                                        <p:cTn id="75" dur="500"/>
                                        <p:tgtEl>
                                          <p:spTgt spid="37"/>
                                        </p:tgtEl>
                                      </p:cBhvr>
                                    </p:animEffect>
                                  </p:childTnLst>
                                </p:cTn>
                              </p:par>
                              <p:par>
                                <p:cTn id="76" presetID="22" presetClass="entr" presetSubtype="4" fill="hold" grpId="0" nodeType="withEffect">
                                  <p:stCondLst>
                                    <p:cond delay="20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500"/>
                                        <p:tgtEl>
                                          <p:spTgt spid="38"/>
                                        </p:tgtEl>
                                      </p:cBhvr>
                                    </p:animEffect>
                                  </p:childTnLst>
                                </p:cTn>
                              </p:par>
                              <p:par>
                                <p:cTn id="79" presetID="22" presetClass="entr" presetSubtype="4" fill="hold" grpId="0" nodeType="withEffect">
                                  <p:stCondLst>
                                    <p:cond delay="400"/>
                                  </p:stCondLst>
                                  <p:childTnLst>
                                    <p:set>
                                      <p:cBhvr>
                                        <p:cTn id="80" dur="1" fill="hold">
                                          <p:stCondLst>
                                            <p:cond delay="0"/>
                                          </p:stCondLst>
                                        </p:cTn>
                                        <p:tgtEl>
                                          <p:spTgt spid="39"/>
                                        </p:tgtEl>
                                        <p:attrNameLst>
                                          <p:attrName>style.visibility</p:attrName>
                                        </p:attrNameLst>
                                      </p:cBhvr>
                                      <p:to>
                                        <p:strVal val="visible"/>
                                      </p:to>
                                    </p:set>
                                    <p:animEffect transition="in" filter="wipe(down)">
                                      <p:cBhvr>
                                        <p:cTn id="81" dur="500"/>
                                        <p:tgtEl>
                                          <p:spTgt spid="39"/>
                                        </p:tgtEl>
                                      </p:cBhvr>
                                    </p:animEffect>
                                  </p:childTnLst>
                                </p:cTn>
                              </p:par>
                              <p:par>
                                <p:cTn id="82" presetID="22" presetClass="entr" presetSubtype="4" fill="hold" grpId="0" nodeType="withEffect">
                                  <p:stCondLst>
                                    <p:cond delay="60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500"/>
                                        <p:tgtEl>
                                          <p:spTgt spid="40"/>
                                        </p:tgtEl>
                                      </p:cBhvr>
                                    </p:animEffect>
                                  </p:childTnLst>
                                </p:cTn>
                              </p:par>
                            </p:childTnLst>
                          </p:cTn>
                        </p:par>
                        <p:par>
                          <p:cTn id="85" fill="hold">
                            <p:stCondLst>
                              <p:cond delay="3500"/>
                            </p:stCondLst>
                            <p:childTnLst>
                              <p:par>
                                <p:cTn id="86" presetID="22" presetClass="entr" presetSubtype="4" fill="hold" grpId="0"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down)">
                                      <p:cBhvr>
                                        <p:cTn id="88" dur="500"/>
                                        <p:tgtEl>
                                          <p:spTgt spid="41"/>
                                        </p:tgtEl>
                                      </p:cBhvr>
                                    </p:animEffect>
                                  </p:childTnLst>
                                </p:cTn>
                              </p:par>
                              <p:par>
                                <p:cTn id="89" presetID="22" presetClass="entr" presetSubtype="4"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down)">
                                      <p:cBhvr>
                                        <p:cTn id="91" dur="500"/>
                                        <p:tgtEl>
                                          <p:spTgt spid="42"/>
                                        </p:tgtEl>
                                      </p:cBhvr>
                                    </p:animEffect>
                                  </p:childTnLst>
                                </p:cTn>
                              </p:par>
                              <p:par>
                                <p:cTn id="92" presetID="22" presetClass="entr" presetSubtype="4" fill="hold"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ipe(down)">
                                      <p:cBhvr>
                                        <p:cTn id="94" dur="500"/>
                                        <p:tgtEl>
                                          <p:spTgt spid="43"/>
                                        </p:tgtEl>
                                      </p:cBhvr>
                                    </p:animEffect>
                                  </p:childTnLst>
                                </p:cTn>
                              </p:par>
                              <p:par>
                                <p:cTn id="95" presetID="22" presetClass="entr" presetSubtype="4"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wipe(down)">
                                      <p:cBhvr>
                                        <p:cTn id="97" dur="500"/>
                                        <p:tgtEl>
                                          <p:spTgt spid="44"/>
                                        </p:tgtEl>
                                      </p:cBhvr>
                                    </p:animEffect>
                                  </p:childTnLst>
                                </p:cTn>
                              </p:par>
                            </p:childTnLst>
                          </p:cTn>
                        </p:par>
                        <p:par>
                          <p:cTn id="98" fill="hold">
                            <p:stCondLst>
                              <p:cond delay="4000"/>
                            </p:stCondLst>
                            <p:childTnLst>
                              <p:par>
                                <p:cTn id="99" presetID="45" presetClass="entr" presetSubtype="0" fill="hold" grpId="0" nodeType="afterEffect">
                                  <p:stCondLst>
                                    <p:cond delay="0"/>
                                  </p:stCondLst>
                                  <p:childTnLst>
                                    <p:set>
                                      <p:cBhvr>
                                        <p:cTn id="100" dur="1" fill="hold">
                                          <p:stCondLst>
                                            <p:cond delay="0"/>
                                          </p:stCondLst>
                                        </p:cTn>
                                        <p:tgtEl>
                                          <p:spTgt spid="85"/>
                                        </p:tgtEl>
                                        <p:attrNameLst>
                                          <p:attrName>style.visibility</p:attrName>
                                        </p:attrNameLst>
                                      </p:cBhvr>
                                      <p:to>
                                        <p:strVal val="visible"/>
                                      </p:to>
                                    </p:set>
                                    <p:animEffect transition="in" filter="fade">
                                      <p:cBhvr>
                                        <p:cTn id="101" dur="500"/>
                                        <p:tgtEl>
                                          <p:spTgt spid="85"/>
                                        </p:tgtEl>
                                      </p:cBhvr>
                                    </p:animEffect>
                                    <p:anim calcmode="lin" valueType="num">
                                      <p:cBhvr>
                                        <p:cTn id="102" dur="500" fill="hold"/>
                                        <p:tgtEl>
                                          <p:spTgt spid="85"/>
                                        </p:tgtEl>
                                        <p:attrNameLst>
                                          <p:attrName>ppt_w</p:attrName>
                                        </p:attrNameLst>
                                      </p:cBhvr>
                                      <p:tavLst>
                                        <p:tav tm="0" fmla="#ppt_w*sin(2.5*pi*$)">
                                          <p:val>
                                            <p:fltVal val="0"/>
                                          </p:val>
                                        </p:tav>
                                        <p:tav tm="100000">
                                          <p:val>
                                            <p:fltVal val="1"/>
                                          </p:val>
                                        </p:tav>
                                      </p:tavLst>
                                    </p:anim>
                                    <p:anim calcmode="lin" valueType="num">
                                      <p:cBhvr>
                                        <p:cTn id="103" dur="500" fill="hold"/>
                                        <p:tgtEl>
                                          <p:spTgt spid="85"/>
                                        </p:tgtEl>
                                        <p:attrNameLst>
                                          <p:attrName>ppt_h</p:attrName>
                                        </p:attrNameLst>
                                      </p:cBhvr>
                                      <p:tavLst>
                                        <p:tav tm="0">
                                          <p:val>
                                            <p:strVal val="#ppt_h"/>
                                          </p:val>
                                        </p:tav>
                                        <p:tav tm="100000">
                                          <p:val>
                                            <p:strVal val="#ppt_h"/>
                                          </p:val>
                                        </p:tav>
                                      </p:tavLst>
                                    </p:anim>
                                  </p:childTnLst>
                                </p:cTn>
                              </p:par>
                              <p:par>
                                <p:cTn id="104" presetID="45" presetClass="entr" presetSubtype="0" fill="hold" nodeType="withEffect">
                                  <p:stCondLst>
                                    <p:cond delay="0"/>
                                  </p:stCondLst>
                                  <p:childTnLst>
                                    <p:set>
                                      <p:cBhvr>
                                        <p:cTn id="105" dur="1" fill="hold">
                                          <p:stCondLst>
                                            <p:cond delay="0"/>
                                          </p:stCondLst>
                                        </p:cTn>
                                        <p:tgtEl>
                                          <p:spTgt spid="87"/>
                                        </p:tgtEl>
                                        <p:attrNameLst>
                                          <p:attrName>style.visibility</p:attrName>
                                        </p:attrNameLst>
                                      </p:cBhvr>
                                      <p:to>
                                        <p:strVal val="visible"/>
                                      </p:to>
                                    </p:set>
                                    <p:animEffect transition="in" filter="fade">
                                      <p:cBhvr>
                                        <p:cTn id="106" dur="500"/>
                                        <p:tgtEl>
                                          <p:spTgt spid="87"/>
                                        </p:tgtEl>
                                      </p:cBhvr>
                                    </p:animEffect>
                                    <p:anim calcmode="lin" valueType="num">
                                      <p:cBhvr>
                                        <p:cTn id="107" dur="500" fill="hold"/>
                                        <p:tgtEl>
                                          <p:spTgt spid="87"/>
                                        </p:tgtEl>
                                        <p:attrNameLst>
                                          <p:attrName>ppt_w</p:attrName>
                                        </p:attrNameLst>
                                      </p:cBhvr>
                                      <p:tavLst>
                                        <p:tav tm="0" fmla="#ppt_w*sin(2.5*pi*$)">
                                          <p:val>
                                            <p:fltVal val="0"/>
                                          </p:val>
                                        </p:tav>
                                        <p:tav tm="100000">
                                          <p:val>
                                            <p:fltVal val="1"/>
                                          </p:val>
                                        </p:tav>
                                      </p:tavLst>
                                    </p:anim>
                                    <p:anim calcmode="lin" valueType="num">
                                      <p:cBhvr>
                                        <p:cTn id="108" dur="500" fill="hold"/>
                                        <p:tgtEl>
                                          <p:spTgt spid="87"/>
                                        </p:tgtEl>
                                        <p:attrNameLst>
                                          <p:attrName>ppt_h</p:attrName>
                                        </p:attrNameLst>
                                      </p:cBhvr>
                                      <p:tavLst>
                                        <p:tav tm="0">
                                          <p:val>
                                            <p:strVal val="#ppt_h"/>
                                          </p:val>
                                        </p:tav>
                                        <p:tav tm="100000">
                                          <p:val>
                                            <p:strVal val="#ppt_h"/>
                                          </p:val>
                                        </p:tav>
                                      </p:tavLst>
                                    </p:anim>
                                  </p:childTnLst>
                                </p:cTn>
                              </p:par>
                            </p:childTnLst>
                          </p:cTn>
                        </p:par>
                        <p:par>
                          <p:cTn id="109" fill="hold">
                            <p:stCondLst>
                              <p:cond delay="4500"/>
                            </p:stCondLst>
                            <p:childTnLst>
                              <p:par>
                                <p:cTn id="110" presetID="47" presetClass="entr" presetSubtype="0" fill="hold" grpId="0" nodeType="afterEffect">
                                  <p:stCondLst>
                                    <p:cond delay="0"/>
                                  </p:stCondLst>
                                  <p:childTnLst>
                                    <p:set>
                                      <p:cBhvr>
                                        <p:cTn id="111" dur="1" fill="hold">
                                          <p:stCondLst>
                                            <p:cond delay="0"/>
                                          </p:stCondLst>
                                        </p:cTn>
                                        <p:tgtEl>
                                          <p:spTgt spid="95"/>
                                        </p:tgtEl>
                                        <p:attrNameLst>
                                          <p:attrName>style.visibility</p:attrName>
                                        </p:attrNameLst>
                                      </p:cBhvr>
                                      <p:to>
                                        <p:strVal val="visible"/>
                                      </p:to>
                                    </p:set>
                                    <p:animEffect transition="in" filter="fade">
                                      <p:cBhvr>
                                        <p:cTn id="112" dur="1000"/>
                                        <p:tgtEl>
                                          <p:spTgt spid="95"/>
                                        </p:tgtEl>
                                      </p:cBhvr>
                                    </p:animEffect>
                                    <p:anim calcmode="lin" valueType="num">
                                      <p:cBhvr>
                                        <p:cTn id="113" dur="1000" fill="hold"/>
                                        <p:tgtEl>
                                          <p:spTgt spid="95"/>
                                        </p:tgtEl>
                                        <p:attrNameLst>
                                          <p:attrName>ppt_x</p:attrName>
                                        </p:attrNameLst>
                                      </p:cBhvr>
                                      <p:tavLst>
                                        <p:tav tm="0">
                                          <p:val>
                                            <p:strVal val="#ppt_x"/>
                                          </p:val>
                                        </p:tav>
                                        <p:tav tm="100000">
                                          <p:val>
                                            <p:strVal val="#ppt_x"/>
                                          </p:val>
                                        </p:tav>
                                      </p:tavLst>
                                    </p:anim>
                                    <p:anim calcmode="lin" valueType="num">
                                      <p:cBhvr>
                                        <p:cTn id="114" dur="1000" fill="hold"/>
                                        <p:tgtEl>
                                          <p:spTgt spid="95"/>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94"/>
                                        </p:tgtEl>
                                        <p:attrNameLst>
                                          <p:attrName>style.visibility</p:attrName>
                                        </p:attrNameLst>
                                      </p:cBhvr>
                                      <p:to>
                                        <p:strVal val="visible"/>
                                      </p:to>
                                    </p:set>
                                    <p:animEffect transition="in" filter="fade">
                                      <p:cBhvr>
                                        <p:cTn id="117" dur="1000"/>
                                        <p:tgtEl>
                                          <p:spTgt spid="94"/>
                                        </p:tgtEl>
                                      </p:cBhvr>
                                    </p:animEffect>
                                    <p:anim calcmode="lin" valueType="num">
                                      <p:cBhvr>
                                        <p:cTn id="118" dur="1000" fill="hold"/>
                                        <p:tgtEl>
                                          <p:spTgt spid="94"/>
                                        </p:tgtEl>
                                        <p:attrNameLst>
                                          <p:attrName>ppt_x</p:attrName>
                                        </p:attrNameLst>
                                      </p:cBhvr>
                                      <p:tavLst>
                                        <p:tav tm="0">
                                          <p:val>
                                            <p:strVal val="#ppt_x"/>
                                          </p:val>
                                        </p:tav>
                                        <p:tav tm="100000">
                                          <p:val>
                                            <p:strVal val="#ppt_x"/>
                                          </p:val>
                                        </p:tav>
                                      </p:tavLst>
                                    </p:anim>
                                    <p:anim calcmode="lin" valueType="num">
                                      <p:cBhvr>
                                        <p:cTn id="119" dur="1000" fill="hold"/>
                                        <p:tgtEl>
                                          <p:spTgt spid="94"/>
                                        </p:tgtEl>
                                        <p:attrNameLst>
                                          <p:attrName>ppt_y</p:attrName>
                                        </p:attrNameLst>
                                      </p:cBhvr>
                                      <p:tavLst>
                                        <p:tav tm="0">
                                          <p:val>
                                            <p:strVal val="#ppt_y-.1"/>
                                          </p:val>
                                        </p:tav>
                                        <p:tav tm="100000">
                                          <p:val>
                                            <p:strVal val="#ppt_y"/>
                                          </p:val>
                                        </p:tav>
                                      </p:tavLst>
                                    </p:anim>
                                  </p:childTnLst>
                                </p:cTn>
                              </p:par>
                              <p:par>
                                <p:cTn id="120" presetID="22" presetClass="entr" presetSubtype="4" fill="hold" grpId="0" nodeType="with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down)">
                                      <p:cBhvr>
                                        <p:cTn id="122" dur="500"/>
                                        <p:tgtEl>
                                          <p:spTgt spid="45"/>
                                        </p:tgtEl>
                                      </p:cBhvr>
                                    </p:animEffect>
                                  </p:childTnLst>
                                </p:cTn>
                              </p:par>
                              <p:par>
                                <p:cTn id="123" presetID="22" presetClass="entr" presetSubtype="4" fill="hold" grpId="0" nodeType="withEffect">
                                  <p:stCondLst>
                                    <p:cond delay="200"/>
                                  </p:stCondLst>
                                  <p:childTnLst>
                                    <p:set>
                                      <p:cBhvr>
                                        <p:cTn id="124" dur="1" fill="hold">
                                          <p:stCondLst>
                                            <p:cond delay="0"/>
                                          </p:stCondLst>
                                        </p:cTn>
                                        <p:tgtEl>
                                          <p:spTgt spid="48"/>
                                        </p:tgtEl>
                                        <p:attrNameLst>
                                          <p:attrName>style.visibility</p:attrName>
                                        </p:attrNameLst>
                                      </p:cBhvr>
                                      <p:to>
                                        <p:strVal val="visible"/>
                                      </p:to>
                                    </p:set>
                                    <p:animEffect transition="in" filter="wipe(down)">
                                      <p:cBhvr>
                                        <p:cTn id="125" dur="500"/>
                                        <p:tgtEl>
                                          <p:spTgt spid="48"/>
                                        </p:tgtEl>
                                      </p:cBhvr>
                                    </p:animEffect>
                                  </p:childTnLst>
                                </p:cTn>
                              </p:par>
                              <p:par>
                                <p:cTn id="126" presetID="22" presetClass="entr" presetSubtype="4" fill="hold" grpId="0" nodeType="withEffect">
                                  <p:stCondLst>
                                    <p:cond delay="400"/>
                                  </p:stCondLst>
                                  <p:childTnLst>
                                    <p:set>
                                      <p:cBhvr>
                                        <p:cTn id="127" dur="1" fill="hold">
                                          <p:stCondLst>
                                            <p:cond delay="0"/>
                                          </p:stCondLst>
                                        </p:cTn>
                                        <p:tgtEl>
                                          <p:spTgt spid="54"/>
                                        </p:tgtEl>
                                        <p:attrNameLst>
                                          <p:attrName>style.visibility</p:attrName>
                                        </p:attrNameLst>
                                      </p:cBhvr>
                                      <p:to>
                                        <p:strVal val="visible"/>
                                      </p:to>
                                    </p:set>
                                    <p:animEffect transition="in" filter="wipe(down)">
                                      <p:cBhvr>
                                        <p:cTn id="128" dur="500"/>
                                        <p:tgtEl>
                                          <p:spTgt spid="54"/>
                                        </p:tgtEl>
                                      </p:cBhvr>
                                    </p:animEffect>
                                  </p:childTnLst>
                                </p:cTn>
                              </p:par>
                              <p:par>
                                <p:cTn id="129" presetID="22" presetClass="entr" presetSubtype="4" fill="hold" grpId="0" nodeType="withEffect">
                                  <p:stCondLst>
                                    <p:cond delay="600"/>
                                  </p:stCondLst>
                                  <p:childTnLst>
                                    <p:set>
                                      <p:cBhvr>
                                        <p:cTn id="130" dur="1" fill="hold">
                                          <p:stCondLst>
                                            <p:cond delay="0"/>
                                          </p:stCondLst>
                                        </p:cTn>
                                        <p:tgtEl>
                                          <p:spTgt spid="57"/>
                                        </p:tgtEl>
                                        <p:attrNameLst>
                                          <p:attrName>style.visibility</p:attrName>
                                        </p:attrNameLst>
                                      </p:cBhvr>
                                      <p:to>
                                        <p:strVal val="visible"/>
                                      </p:to>
                                    </p:set>
                                    <p:animEffect transition="in" filter="wipe(down)">
                                      <p:cBhvr>
                                        <p:cTn id="131" dur="500"/>
                                        <p:tgtEl>
                                          <p:spTgt spid="57"/>
                                        </p:tgtEl>
                                      </p:cBhvr>
                                    </p:animEffect>
                                  </p:childTnLst>
                                </p:cTn>
                              </p:par>
                            </p:childTnLst>
                          </p:cTn>
                        </p:par>
                        <p:par>
                          <p:cTn id="132" fill="hold">
                            <p:stCondLst>
                              <p:cond delay="5500"/>
                            </p:stCondLst>
                            <p:childTnLst>
                              <p:par>
                                <p:cTn id="133" presetID="22" presetClass="entr" presetSubtype="4" fill="hold" grpId="0" nodeType="afterEffect">
                                  <p:stCondLst>
                                    <p:cond delay="0"/>
                                  </p:stCondLst>
                                  <p:childTnLst>
                                    <p:set>
                                      <p:cBhvr>
                                        <p:cTn id="134" dur="1" fill="hold">
                                          <p:stCondLst>
                                            <p:cond delay="0"/>
                                          </p:stCondLst>
                                        </p:cTn>
                                        <p:tgtEl>
                                          <p:spTgt spid="73"/>
                                        </p:tgtEl>
                                        <p:attrNameLst>
                                          <p:attrName>style.visibility</p:attrName>
                                        </p:attrNameLst>
                                      </p:cBhvr>
                                      <p:to>
                                        <p:strVal val="visible"/>
                                      </p:to>
                                    </p:set>
                                    <p:animEffect transition="in" filter="wipe(down)">
                                      <p:cBhvr>
                                        <p:cTn id="135" dur="500"/>
                                        <p:tgtEl>
                                          <p:spTgt spid="73"/>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72"/>
                                        </p:tgtEl>
                                        <p:attrNameLst>
                                          <p:attrName>style.visibility</p:attrName>
                                        </p:attrNameLst>
                                      </p:cBhvr>
                                      <p:to>
                                        <p:strVal val="visible"/>
                                      </p:to>
                                    </p:set>
                                    <p:animEffect transition="in" filter="wipe(down)">
                                      <p:cBhvr>
                                        <p:cTn id="138" dur="500"/>
                                        <p:tgtEl>
                                          <p:spTgt spid="72"/>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71"/>
                                        </p:tgtEl>
                                        <p:attrNameLst>
                                          <p:attrName>style.visibility</p:attrName>
                                        </p:attrNameLst>
                                      </p:cBhvr>
                                      <p:to>
                                        <p:strVal val="visible"/>
                                      </p:to>
                                    </p:set>
                                    <p:animEffect transition="in" filter="wipe(down)">
                                      <p:cBhvr>
                                        <p:cTn id="141" dur="500"/>
                                        <p:tgtEl>
                                          <p:spTgt spid="71"/>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64"/>
                                        </p:tgtEl>
                                        <p:attrNameLst>
                                          <p:attrName>style.visibility</p:attrName>
                                        </p:attrNameLst>
                                      </p:cBhvr>
                                      <p:to>
                                        <p:strVal val="visible"/>
                                      </p:to>
                                    </p:set>
                                    <p:animEffect transition="in" filter="wipe(down)">
                                      <p:cBhvr>
                                        <p:cTn id="144" dur="500"/>
                                        <p:tgtEl>
                                          <p:spTgt spid="64"/>
                                        </p:tgtEl>
                                      </p:cBhvr>
                                    </p:animEffect>
                                  </p:childTnLst>
                                </p:cTn>
                              </p:par>
                            </p:childTnLst>
                          </p:cTn>
                        </p:par>
                        <p:par>
                          <p:cTn id="145" fill="hold">
                            <p:stCondLst>
                              <p:cond delay="6000"/>
                            </p:stCondLst>
                            <p:childTnLst>
                              <p:par>
                                <p:cTn id="146" presetID="45" presetClass="entr" presetSubtype="0" fill="hold" grpId="0" nodeType="afterEffect">
                                  <p:stCondLst>
                                    <p:cond delay="0"/>
                                  </p:stCondLst>
                                  <p:childTnLst>
                                    <p:set>
                                      <p:cBhvr>
                                        <p:cTn id="147" dur="1" fill="hold">
                                          <p:stCondLst>
                                            <p:cond delay="0"/>
                                          </p:stCondLst>
                                        </p:cTn>
                                        <p:tgtEl>
                                          <p:spTgt spid="86"/>
                                        </p:tgtEl>
                                        <p:attrNameLst>
                                          <p:attrName>style.visibility</p:attrName>
                                        </p:attrNameLst>
                                      </p:cBhvr>
                                      <p:to>
                                        <p:strVal val="visible"/>
                                      </p:to>
                                    </p:set>
                                    <p:animEffect transition="in" filter="fade">
                                      <p:cBhvr>
                                        <p:cTn id="148" dur="500"/>
                                        <p:tgtEl>
                                          <p:spTgt spid="86"/>
                                        </p:tgtEl>
                                      </p:cBhvr>
                                    </p:animEffect>
                                    <p:anim calcmode="lin" valueType="num">
                                      <p:cBhvr>
                                        <p:cTn id="149" dur="500" fill="hold"/>
                                        <p:tgtEl>
                                          <p:spTgt spid="86"/>
                                        </p:tgtEl>
                                        <p:attrNameLst>
                                          <p:attrName>ppt_w</p:attrName>
                                        </p:attrNameLst>
                                      </p:cBhvr>
                                      <p:tavLst>
                                        <p:tav tm="0" fmla="#ppt_w*sin(2.5*pi*$)">
                                          <p:val>
                                            <p:fltVal val="0"/>
                                          </p:val>
                                        </p:tav>
                                        <p:tav tm="100000">
                                          <p:val>
                                            <p:fltVal val="1"/>
                                          </p:val>
                                        </p:tav>
                                      </p:tavLst>
                                    </p:anim>
                                    <p:anim calcmode="lin" valueType="num">
                                      <p:cBhvr>
                                        <p:cTn id="150" dur="500" fill="hold"/>
                                        <p:tgtEl>
                                          <p:spTgt spid="86"/>
                                        </p:tgtEl>
                                        <p:attrNameLst>
                                          <p:attrName>ppt_h</p:attrName>
                                        </p:attrNameLst>
                                      </p:cBhvr>
                                      <p:tavLst>
                                        <p:tav tm="0">
                                          <p:val>
                                            <p:strVal val="#ppt_h"/>
                                          </p:val>
                                        </p:tav>
                                        <p:tav tm="100000">
                                          <p:val>
                                            <p:strVal val="#ppt_h"/>
                                          </p:val>
                                        </p:tav>
                                      </p:tavLst>
                                    </p:anim>
                                  </p:childTnLst>
                                </p:cTn>
                              </p:par>
                              <p:par>
                                <p:cTn id="151" presetID="45" presetClass="entr" presetSubtype="0" fill="hold" nodeType="withEffect">
                                  <p:stCondLst>
                                    <p:cond delay="0"/>
                                  </p:stCondLst>
                                  <p:childTnLst>
                                    <p:set>
                                      <p:cBhvr>
                                        <p:cTn id="152" dur="1" fill="hold">
                                          <p:stCondLst>
                                            <p:cond delay="0"/>
                                          </p:stCondLst>
                                        </p:cTn>
                                        <p:tgtEl>
                                          <p:spTgt spid="89"/>
                                        </p:tgtEl>
                                        <p:attrNameLst>
                                          <p:attrName>style.visibility</p:attrName>
                                        </p:attrNameLst>
                                      </p:cBhvr>
                                      <p:to>
                                        <p:strVal val="visible"/>
                                      </p:to>
                                    </p:set>
                                    <p:animEffect transition="in" filter="fade">
                                      <p:cBhvr>
                                        <p:cTn id="153" dur="500"/>
                                        <p:tgtEl>
                                          <p:spTgt spid="89"/>
                                        </p:tgtEl>
                                      </p:cBhvr>
                                    </p:animEffect>
                                    <p:anim calcmode="lin" valueType="num">
                                      <p:cBhvr>
                                        <p:cTn id="154" dur="500" fill="hold"/>
                                        <p:tgtEl>
                                          <p:spTgt spid="89"/>
                                        </p:tgtEl>
                                        <p:attrNameLst>
                                          <p:attrName>ppt_w</p:attrName>
                                        </p:attrNameLst>
                                      </p:cBhvr>
                                      <p:tavLst>
                                        <p:tav tm="0" fmla="#ppt_w*sin(2.5*pi*$)">
                                          <p:val>
                                            <p:fltVal val="0"/>
                                          </p:val>
                                        </p:tav>
                                        <p:tav tm="100000">
                                          <p:val>
                                            <p:fltVal val="1"/>
                                          </p:val>
                                        </p:tav>
                                      </p:tavLst>
                                    </p:anim>
                                    <p:anim calcmode="lin" valueType="num">
                                      <p:cBhvr>
                                        <p:cTn id="155" dur="500" fill="hold"/>
                                        <p:tgtEl>
                                          <p:spTgt spid="89"/>
                                        </p:tgtEl>
                                        <p:attrNameLst>
                                          <p:attrName>ppt_h</p:attrName>
                                        </p:attrNameLst>
                                      </p:cBhvr>
                                      <p:tavLst>
                                        <p:tav tm="0">
                                          <p:val>
                                            <p:strVal val="#ppt_h"/>
                                          </p:val>
                                        </p:tav>
                                        <p:tav tm="100000">
                                          <p:val>
                                            <p:strVal val="#ppt_h"/>
                                          </p:val>
                                        </p:tav>
                                      </p:tavLst>
                                    </p:anim>
                                  </p:childTnLst>
                                </p:cTn>
                              </p:par>
                            </p:childTnLst>
                          </p:cTn>
                        </p:par>
                        <p:par>
                          <p:cTn id="156" fill="hold">
                            <p:stCondLst>
                              <p:cond delay="6500"/>
                            </p:stCondLst>
                            <p:childTnLst>
                              <p:par>
                                <p:cTn id="157" presetID="47" presetClass="entr" presetSubtype="0" fill="hold" grpId="0" nodeType="afterEffect">
                                  <p:stCondLst>
                                    <p:cond delay="0"/>
                                  </p:stCondLst>
                                  <p:childTnLst>
                                    <p:set>
                                      <p:cBhvr>
                                        <p:cTn id="158" dur="1" fill="hold">
                                          <p:stCondLst>
                                            <p:cond delay="0"/>
                                          </p:stCondLst>
                                        </p:cTn>
                                        <p:tgtEl>
                                          <p:spTgt spid="97"/>
                                        </p:tgtEl>
                                        <p:attrNameLst>
                                          <p:attrName>style.visibility</p:attrName>
                                        </p:attrNameLst>
                                      </p:cBhvr>
                                      <p:to>
                                        <p:strVal val="visible"/>
                                      </p:to>
                                    </p:set>
                                    <p:animEffect transition="in" filter="fade">
                                      <p:cBhvr>
                                        <p:cTn id="159" dur="1000"/>
                                        <p:tgtEl>
                                          <p:spTgt spid="97"/>
                                        </p:tgtEl>
                                      </p:cBhvr>
                                    </p:animEffect>
                                    <p:anim calcmode="lin" valueType="num">
                                      <p:cBhvr>
                                        <p:cTn id="160" dur="1000" fill="hold"/>
                                        <p:tgtEl>
                                          <p:spTgt spid="97"/>
                                        </p:tgtEl>
                                        <p:attrNameLst>
                                          <p:attrName>ppt_x</p:attrName>
                                        </p:attrNameLst>
                                      </p:cBhvr>
                                      <p:tavLst>
                                        <p:tav tm="0">
                                          <p:val>
                                            <p:strVal val="#ppt_x"/>
                                          </p:val>
                                        </p:tav>
                                        <p:tav tm="100000">
                                          <p:val>
                                            <p:strVal val="#ppt_x"/>
                                          </p:val>
                                        </p:tav>
                                      </p:tavLst>
                                    </p:anim>
                                    <p:anim calcmode="lin" valueType="num">
                                      <p:cBhvr>
                                        <p:cTn id="161" dur="1000" fill="hold"/>
                                        <p:tgtEl>
                                          <p:spTgt spid="97"/>
                                        </p:tgtEl>
                                        <p:attrNameLst>
                                          <p:attrName>ppt_y</p:attrName>
                                        </p:attrNameLst>
                                      </p:cBhvr>
                                      <p:tavLst>
                                        <p:tav tm="0">
                                          <p:val>
                                            <p:strVal val="#ppt_y-.1"/>
                                          </p:val>
                                        </p:tav>
                                        <p:tav tm="100000">
                                          <p:val>
                                            <p:strVal val="#ppt_y"/>
                                          </p:val>
                                        </p:tav>
                                      </p:tavLst>
                                    </p:anim>
                                  </p:childTnLst>
                                </p:cTn>
                              </p:par>
                              <p:par>
                                <p:cTn id="162" presetID="47" presetClass="entr" presetSubtype="0" fill="hold" nodeType="withEffect">
                                  <p:stCondLst>
                                    <p:cond delay="0"/>
                                  </p:stCondLst>
                                  <p:childTnLst>
                                    <p:set>
                                      <p:cBhvr>
                                        <p:cTn id="163" dur="1" fill="hold">
                                          <p:stCondLst>
                                            <p:cond delay="0"/>
                                          </p:stCondLst>
                                        </p:cTn>
                                        <p:tgtEl>
                                          <p:spTgt spid="96"/>
                                        </p:tgtEl>
                                        <p:attrNameLst>
                                          <p:attrName>style.visibility</p:attrName>
                                        </p:attrNameLst>
                                      </p:cBhvr>
                                      <p:to>
                                        <p:strVal val="visible"/>
                                      </p:to>
                                    </p:set>
                                    <p:animEffect transition="in" filter="fade">
                                      <p:cBhvr>
                                        <p:cTn id="164" dur="1000"/>
                                        <p:tgtEl>
                                          <p:spTgt spid="96"/>
                                        </p:tgtEl>
                                      </p:cBhvr>
                                    </p:animEffect>
                                    <p:anim calcmode="lin" valueType="num">
                                      <p:cBhvr>
                                        <p:cTn id="165" dur="1000" fill="hold"/>
                                        <p:tgtEl>
                                          <p:spTgt spid="96"/>
                                        </p:tgtEl>
                                        <p:attrNameLst>
                                          <p:attrName>ppt_x</p:attrName>
                                        </p:attrNameLst>
                                      </p:cBhvr>
                                      <p:tavLst>
                                        <p:tav tm="0">
                                          <p:val>
                                            <p:strVal val="#ppt_x"/>
                                          </p:val>
                                        </p:tav>
                                        <p:tav tm="100000">
                                          <p:val>
                                            <p:strVal val="#ppt_x"/>
                                          </p:val>
                                        </p:tav>
                                      </p:tavLst>
                                    </p:anim>
                                    <p:anim calcmode="lin" valueType="num">
                                      <p:cBhvr>
                                        <p:cTn id="166" dur="1000" fill="hold"/>
                                        <p:tgtEl>
                                          <p:spTgt spid="96"/>
                                        </p:tgtEl>
                                        <p:attrNameLst>
                                          <p:attrName>ppt_y</p:attrName>
                                        </p:attrNameLst>
                                      </p:cBhvr>
                                      <p:tavLst>
                                        <p:tav tm="0">
                                          <p:val>
                                            <p:strVal val="#ppt_y-.1"/>
                                          </p:val>
                                        </p:tav>
                                        <p:tav tm="100000">
                                          <p:val>
                                            <p:strVal val="#ppt_y"/>
                                          </p:val>
                                        </p:tav>
                                      </p:tavLst>
                                    </p:anim>
                                  </p:childTnLst>
                                </p:cTn>
                              </p:par>
                              <p:par>
                                <p:cTn id="167" presetID="22" presetClass="entr" presetSubtype="4" fill="hold" grpId="0" nodeType="withEffect">
                                  <p:stCondLst>
                                    <p:cond delay="0"/>
                                  </p:stCondLst>
                                  <p:childTnLst>
                                    <p:set>
                                      <p:cBhvr>
                                        <p:cTn id="168" dur="1" fill="hold">
                                          <p:stCondLst>
                                            <p:cond delay="0"/>
                                          </p:stCondLst>
                                        </p:cTn>
                                        <p:tgtEl>
                                          <p:spTgt spid="74"/>
                                        </p:tgtEl>
                                        <p:attrNameLst>
                                          <p:attrName>style.visibility</p:attrName>
                                        </p:attrNameLst>
                                      </p:cBhvr>
                                      <p:to>
                                        <p:strVal val="visible"/>
                                      </p:to>
                                    </p:set>
                                    <p:animEffect transition="in" filter="wipe(down)">
                                      <p:cBhvr>
                                        <p:cTn id="169" dur="500"/>
                                        <p:tgtEl>
                                          <p:spTgt spid="74"/>
                                        </p:tgtEl>
                                      </p:cBhvr>
                                    </p:animEffect>
                                  </p:childTnLst>
                                </p:cTn>
                              </p:par>
                              <p:par>
                                <p:cTn id="170" presetID="22" presetClass="entr" presetSubtype="4" fill="hold" grpId="0" nodeType="withEffect">
                                  <p:stCondLst>
                                    <p:cond delay="200"/>
                                  </p:stCondLst>
                                  <p:childTnLst>
                                    <p:set>
                                      <p:cBhvr>
                                        <p:cTn id="171" dur="1" fill="hold">
                                          <p:stCondLst>
                                            <p:cond delay="0"/>
                                          </p:stCondLst>
                                        </p:cTn>
                                        <p:tgtEl>
                                          <p:spTgt spid="75"/>
                                        </p:tgtEl>
                                        <p:attrNameLst>
                                          <p:attrName>style.visibility</p:attrName>
                                        </p:attrNameLst>
                                      </p:cBhvr>
                                      <p:to>
                                        <p:strVal val="visible"/>
                                      </p:to>
                                    </p:set>
                                    <p:animEffect transition="in" filter="wipe(down)">
                                      <p:cBhvr>
                                        <p:cTn id="172" dur="500"/>
                                        <p:tgtEl>
                                          <p:spTgt spid="75"/>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76"/>
                                        </p:tgtEl>
                                        <p:attrNameLst>
                                          <p:attrName>style.visibility</p:attrName>
                                        </p:attrNameLst>
                                      </p:cBhvr>
                                      <p:to>
                                        <p:strVal val="visible"/>
                                      </p:to>
                                    </p:set>
                                    <p:animEffect transition="in" filter="wipe(down)">
                                      <p:cBhvr>
                                        <p:cTn id="175" dur="500"/>
                                        <p:tgtEl>
                                          <p:spTgt spid="76"/>
                                        </p:tgtEl>
                                      </p:cBhvr>
                                    </p:animEffect>
                                  </p:childTnLst>
                                </p:cTn>
                              </p:par>
                              <p:par>
                                <p:cTn id="176" presetID="22" presetClass="entr" presetSubtype="4" fill="hold" grpId="0" nodeType="withEffect">
                                  <p:stCondLst>
                                    <p:cond delay="600"/>
                                  </p:stCondLst>
                                  <p:childTnLst>
                                    <p:set>
                                      <p:cBhvr>
                                        <p:cTn id="177" dur="1" fill="hold">
                                          <p:stCondLst>
                                            <p:cond delay="0"/>
                                          </p:stCondLst>
                                        </p:cTn>
                                        <p:tgtEl>
                                          <p:spTgt spid="77"/>
                                        </p:tgtEl>
                                        <p:attrNameLst>
                                          <p:attrName>style.visibility</p:attrName>
                                        </p:attrNameLst>
                                      </p:cBhvr>
                                      <p:to>
                                        <p:strVal val="visible"/>
                                      </p:to>
                                    </p:set>
                                    <p:animEffect transition="in" filter="wipe(down)">
                                      <p:cBhvr>
                                        <p:cTn id="178" dur="500"/>
                                        <p:tgtEl>
                                          <p:spTgt spid="77"/>
                                        </p:tgtEl>
                                      </p:cBhvr>
                                    </p:animEffect>
                                  </p:childTnLst>
                                </p:cTn>
                              </p:par>
                            </p:childTnLst>
                          </p:cTn>
                        </p:par>
                        <p:par>
                          <p:cTn id="179" fill="hold">
                            <p:stCondLst>
                              <p:cond delay="7500"/>
                            </p:stCondLst>
                            <p:childTnLst>
                              <p:par>
                                <p:cTn id="180" presetID="22" presetClass="entr" presetSubtype="4" fill="hold" grpId="0" nodeType="afterEffect">
                                  <p:stCondLst>
                                    <p:cond delay="0"/>
                                  </p:stCondLst>
                                  <p:childTnLst>
                                    <p:set>
                                      <p:cBhvr>
                                        <p:cTn id="181" dur="1" fill="hold">
                                          <p:stCondLst>
                                            <p:cond delay="0"/>
                                          </p:stCondLst>
                                        </p:cTn>
                                        <p:tgtEl>
                                          <p:spTgt spid="81"/>
                                        </p:tgtEl>
                                        <p:attrNameLst>
                                          <p:attrName>style.visibility</p:attrName>
                                        </p:attrNameLst>
                                      </p:cBhvr>
                                      <p:to>
                                        <p:strVal val="visible"/>
                                      </p:to>
                                    </p:set>
                                    <p:animEffect transition="in" filter="wipe(down)">
                                      <p:cBhvr>
                                        <p:cTn id="182" dur="500"/>
                                        <p:tgtEl>
                                          <p:spTgt spid="81"/>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80"/>
                                        </p:tgtEl>
                                        <p:attrNameLst>
                                          <p:attrName>style.visibility</p:attrName>
                                        </p:attrNameLst>
                                      </p:cBhvr>
                                      <p:to>
                                        <p:strVal val="visible"/>
                                      </p:to>
                                    </p:set>
                                    <p:animEffect transition="in" filter="wipe(down)">
                                      <p:cBhvr>
                                        <p:cTn id="185" dur="500"/>
                                        <p:tgtEl>
                                          <p:spTgt spid="80"/>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79"/>
                                        </p:tgtEl>
                                        <p:attrNameLst>
                                          <p:attrName>style.visibility</p:attrName>
                                        </p:attrNameLst>
                                      </p:cBhvr>
                                      <p:to>
                                        <p:strVal val="visible"/>
                                      </p:to>
                                    </p:set>
                                    <p:animEffect transition="in" filter="wipe(down)">
                                      <p:cBhvr>
                                        <p:cTn id="188" dur="500"/>
                                        <p:tgtEl>
                                          <p:spTgt spid="79"/>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78"/>
                                        </p:tgtEl>
                                        <p:attrNameLst>
                                          <p:attrName>style.visibility</p:attrName>
                                        </p:attrNameLst>
                                      </p:cBhvr>
                                      <p:to>
                                        <p:strVal val="visible"/>
                                      </p:to>
                                    </p:set>
                                    <p:animEffect transition="in" filter="wipe(down)">
                                      <p:cBhvr>
                                        <p:cTn id="19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33" grpId="0" animBg="1"/>
      <p:bldP spid="37" grpId="0" animBg="1"/>
      <p:bldP spid="38" grpId="0" animBg="1"/>
      <p:bldP spid="39" grpId="0" animBg="1"/>
      <p:bldP spid="40" grpId="0" animBg="1"/>
      <p:bldP spid="41" grpId="0" animBg="1"/>
      <p:bldP spid="45" grpId="0" animBg="1"/>
      <p:bldP spid="48" grpId="0" animBg="1"/>
      <p:bldP spid="54" grpId="0" animBg="1"/>
      <p:bldP spid="57" grpId="0" animBg="1"/>
      <p:bldP spid="64"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4" grpId="0" animBg="1"/>
      <p:bldP spid="85" grpId="0" animBg="1"/>
      <p:bldP spid="86" grpId="0" animBg="1"/>
      <p:bldP spid="91" grpId="0"/>
      <p:bldP spid="93" grpId="0"/>
      <p:bldP spid="95" grpId="0"/>
      <p:bldP spid="9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2868141" y="3980770"/>
            <a:ext cx="48688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400" dirty="0">
                <a:solidFill>
                  <a:srgbClr val="02438C"/>
                </a:solidFill>
                <a:latin typeface="微软雅黑" panose="020B0503020204020204" pitchFamily="34" charset="-122"/>
                <a:ea typeface="微软雅黑" panose="020B0503020204020204" pitchFamily="34" charset="-122"/>
                <a:cs typeface="Arial" panose="020B0604020202020204" pitchFamily="34" charset="0"/>
              </a:rPr>
              <a:t>保留文字的格式和动画效果不变，请不要删除文本框，直接把文本框中的文字替换即可</a:t>
            </a:r>
            <a:endParaRPr lang="zh-CN" altLang="en-US" sz="1400" dirty="0">
              <a:solidFill>
                <a:srgbClr val="02438C"/>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文本框 10"/>
          <p:cNvSpPr txBox="1">
            <a:spLocks noChangeArrowheads="1"/>
          </p:cNvSpPr>
          <p:nvPr/>
        </p:nvSpPr>
        <p:spPr bwMode="auto">
          <a:xfrm>
            <a:off x="2717328" y="3173986"/>
            <a:ext cx="50736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400" b="1" dirty="0">
                <a:solidFill>
                  <a:srgbClr val="02438C"/>
                </a:solidFill>
                <a:latin typeface="微软雅黑" panose="020B0503020204020204" pitchFamily="34" charset="-122"/>
                <a:ea typeface="微软雅黑" panose="020B0503020204020204" pitchFamily="34" charset="-122"/>
              </a:rPr>
              <a:t>点击此处添加</a:t>
            </a:r>
            <a:r>
              <a:rPr lang="zh-CN" altLang="en-US" sz="4400" b="1" dirty="0" smtClean="0">
                <a:solidFill>
                  <a:srgbClr val="02438C"/>
                </a:solidFill>
                <a:latin typeface="微软雅黑" panose="020B0503020204020204" pitchFamily="34" charset="-122"/>
                <a:ea typeface="微软雅黑" panose="020B0503020204020204" pitchFamily="34" charset="-122"/>
              </a:rPr>
              <a:t>目录</a:t>
            </a:r>
            <a:endParaRPr lang="zh-CN" altLang="en-US" sz="4400" b="1" dirty="0">
              <a:solidFill>
                <a:srgbClr val="02438C"/>
              </a:solidFill>
              <a:latin typeface="微软雅黑" panose="020B0503020204020204" pitchFamily="34" charset="-122"/>
              <a:ea typeface="微软雅黑" panose="020B0503020204020204" pitchFamily="34" charset="-122"/>
            </a:endParaRPr>
          </a:p>
        </p:txBody>
      </p:sp>
      <p:sp>
        <p:nvSpPr>
          <p:cNvPr id="4" name="文本框 1"/>
          <p:cNvSpPr txBox="1">
            <a:spLocks noChangeArrowheads="1"/>
          </p:cNvSpPr>
          <p:nvPr/>
        </p:nvSpPr>
        <p:spPr bwMode="auto">
          <a:xfrm>
            <a:off x="2796704" y="2373559"/>
            <a:ext cx="21732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400" dirty="0">
                <a:solidFill>
                  <a:srgbClr val="9B73B1"/>
                </a:solidFill>
                <a:latin typeface="Impact" panose="020B0806030902050204" pitchFamily="34" charset="0"/>
              </a:rPr>
              <a:t>Part </a:t>
            </a:r>
            <a:r>
              <a:rPr lang="en-US" altLang="zh-CN" sz="5400" dirty="0" smtClean="0">
                <a:solidFill>
                  <a:srgbClr val="9B73B1"/>
                </a:solidFill>
                <a:latin typeface="Impact" panose="020B0806030902050204" pitchFamily="34" charset="0"/>
              </a:rPr>
              <a:t>1</a:t>
            </a:r>
            <a:endParaRPr lang="zh-CN" altLang="en-US" sz="5400" dirty="0">
              <a:solidFill>
                <a:srgbClr val="9B73B1"/>
              </a:solidFill>
              <a:latin typeface="Impact" panose="020B0806030902050204" pitchFamily="34" charset="0"/>
            </a:endParaRPr>
          </a:p>
        </p:txBody>
      </p:sp>
      <p:grpSp>
        <p:nvGrpSpPr>
          <p:cNvPr id="5" name="01 45"/>
          <p:cNvGrpSpPr/>
          <p:nvPr/>
        </p:nvGrpSpPr>
        <p:grpSpPr>
          <a:xfrm>
            <a:off x="1512146" y="4743854"/>
            <a:ext cx="1284558" cy="1284558"/>
            <a:chOff x="2132930" y="1035327"/>
            <a:chExt cx="1307248" cy="1307248"/>
          </a:xfrm>
        </p:grpSpPr>
        <p:grpSp>
          <p:nvGrpSpPr>
            <p:cNvPr id="6" name="01 46"/>
            <p:cNvGrpSpPr/>
            <p:nvPr/>
          </p:nvGrpSpPr>
          <p:grpSpPr>
            <a:xfrm rot="20755360">
              <a:off x="2132930" y="1035327"/>
              <a:ext cx="1307248" cy="1307248"/>
              <a:chOff x="5153025" y="4019551"/>
              <a:chExt cx="1866899" cy="1866899"/>
            </a:xfrm>
          </p:grpSpPr>
          <p:sp>
            <p:nvSpPr>
              <p:cNvPr id="8" name="01 48"/>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grpSp>
            <p:nvGrpSpPr>
              <p:cNvPr id="9" name="01 49"/>
              <p:cNvGrpSpPr/>
              <p:nvPr/>
            </p:nvGrpSpPr>
            <p:grpSpPr>
              <a:xfrm>
                <a:off x="6050915" y="4019551"/>
                <a:ext cx="71120" cy="1866899"/>
                <a:chOff x="6072187" y="3914775"/>
                <a:chExt cx="0" cy="2143125"/>
              </a:xfrm>
            </p:grpSpPr>
            <p:cxnSp>
              <p:nvCxnSpPr>
                <p:cNvPr id="19" name="直接连接符 18"/>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01 50"/>
              <p:cNvGrpSpPr/>
              <p:nvPr/>
            </p:nvGrpSpPr>
            <p:grpSpPr>
              <a:xfrm rot="16200000">
                <a:off x="6050915" y="4019551"/>
                <a:ext cx="71120" cy="1866899"/>
                <a:chOff x="6072187" y="3914775"/>
                <a:chExt cx="0" cy="2143125"/>
              </a:xfrm>
            </p:grpSpPr>
            <p:cxnSp>
              <p:nvCxnSpPr>
                <p:cNvPr id="17" name="直接连接符 16"/>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01 51"/>
              <p:cNvGrpSpPr/>
              <p:nvPr/>
            </p:nvGrpSpPr>
            <p:grpSpPr>
              <a:xfrm rot="2700000">
                <a:off x="6050915" y="4019551"/>
                <a:ext cx="71120" cy="1866899"/>
                <a:chOff x="6072187" y="3914775"/>
                <a:chExt cx="0" cy="2143125"/>
              </a:xfrm>
            </p:grpSpPr>
            <p:cxnSp>
              <p:nvCxnSpPr>
                <p:cNvPr id="15" name="直接连接符 14"/>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2" name="01 52"/>
              <p:cNvGrpSpPr/>
              <p:nvPr/>
            </p:nvGrpSpPr>
            <p:grpSpPr>
              <a:xfrm rot="18900000" flipH="1">
                <a:off x="6050915" y="4019551"/>
                <a:ext cx="71120" cy="1866899"/>
                <a:chOff x="6072187" y="3914775"/>
                <a:chExt cx="0" cy="2143125"/>
              </a:xfrm>
            </p:grpSpPr>
            <p:cxnSp>
              <p:nvCxnSpPr>
                <p:cNvPr id="13" name="直接连接符 12"/>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7" name="弧形 6"/>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2438C"/>
                </a:solidFill>
              </a:endParaRPr>
            </a:p>
          </p:txBody>
        </p:sp>
      </p:grpSp>
      <p:grpSp>
        <p:nvGrpSpPr>
          <p:cNvPr id="21" name="01 40"/>
          <p:cNvGrpSpPr/>
          <p:nvPr/>
        </p:nvGrpSpPr>
        <p:grpSpPr>
          <a:xfrm>
            <a:off x="789243" y="5196833"/>
            <a:ext cx="1862063" cy="1142683"/>
            <a:chOff x="8726219" y="-661205"/>
            <a:chExt cx="2154936" cy="1322409"/>
          </a:xfrm>
        </p:grpSpPr>
        <p:sp>
          <p:nvSpPr>
            <p:cNvPr id="22" name="01 41"/>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sp>
          <p:nvSpPr>
            <p:cNvPr id="23" name="01 43"/>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500" autoRev="1" fill="hold">
                                          <p:stCondLst>
                                            <p:cond delay="0"/>
                                          </p:stCondLst>
                                        </p:cTn>
                                        <p:tgtEl>
                                          <p:spTgt spid="3"/>
                                        </p:tgtEl>
                                        <p:attrNameLst>
                                          <p:attrName>ppt_w</p:attrName>
                                        </p:attrNameLst>
                                      </p:cBhvr>
                                    </p:anim>
                                    <p:anim by="(#ppt_w*0.50)" calcmode="lin" valueType="num">
                                      <p:cBhvr>
                                        <p:cTn id="14" dur="500" decel="50000" autoRev="1" fill="hold">
                                          <p:stCondLst>
                                            <p:cond delay="0"/>
                                          </p:stCondLst>
                                        </p:cTn>
                                        <p:tgtEl>
                                          <p:spTgt spid="3"/>
                                        </p:tgtEl>
                                        <p:attrNameLst>
                                          <p:attrName>ppt_x</p:attrName>
                                        </p:attrNameLst>
                                      </p:cBhvr>
                                    </p:anim>
                                    <p:anim from="(-#ppt_h/2)" to="(#ppt_y)" calcmode="lin" valueType="num">
                                      <p:cBhvr>
                                        <p:cTn id="15" dur="1000" fill="hold">
                                          <p:stCondLst>
                                            <p:cond delay="0"/>
                                          </p:stCondLst>
                                        </p:cTn>
                                        <p:tgtEl>
                                          <p:spTgt spid="3"/>
                                        </p:tgtEl>
                                        <p:attrNameLst>
                                          <p:attrName>ppt_y</p:attrName>
                                        </p:attrNameLst>
                                      </p:cBhvr>
                                    </p:anim>
                                    <p:animRot by="21600000">
                                      <p:cBhvr>
                                        <p:cTn id="16" dur="1000" fill="hold">
                                          <p:stCondLst>
                                            <p:cond delay="0"/>
                                          </p:stCondLst>
                                        </p:cTn>
                                        <p:tgtEl>
                                          <p:spTgt spid="3"/>
                                        </p:tgtEl>
                                        <p:attrNameLst>
                                          <p:attrName>r</p:attrName>
                                        </p:attrNameLst>
                                      </p:cBhvr>
                                    </p:animRot>
                                  </p:childTnLst>
                                </p:cTn>
                              </p:par>
                            </p:childTnLst>
                          </p:cTn>
                        </p:par>
                        <p:par>
                          <p:cTn id="17" fill="hold">
                            <p:stCondLst>
                              <p:cond delay="2200"/>
                            </p:stCondLst>
                            <p:childTnLst>
                              <p:par>
                                <p:cTn id="18" presetID="2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childTnLst>
                          </p:cTn>
                        </p:par>
                        <p:par>
                          <p:cTn id="21" fill="hold">
                            <p:stCondLst>
                              <p:cond delay="3200"/>
                            </p:stCondLst>
                            <p:childTnLst>
                              <p:par>
                                <p:cTn id="22" presetID="42"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42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42" presetClass="path" presetSubtype="0" accel="50000" decel="50000" fill="hold" nodeType="withEffect">
                                  <p:stCondLst>
                                    <p:cond delay="0"/>
                                  </p:stCondLst>
                                  <p:childTnLst>
                                    <p:animMotion origin="layout" path="M -0.03789 0.06041 L -2.70833E-6 4.81481E-6 " pathEditMode="relative" rAng="0" ptsTypes="AA">
                                      <p:cBhvr>
                                        <p:cTn id="32" dur="1500" fill="hold"/>
                                        <p:tgtEl>
                                          <p:spTgt spid="5"/>
                                        </p:tgtEl>
                                        <p:attrNameLst>
                                          <p:attrName>ppt_x</p:attrName>
                                          <p:attrName>ppt_y</p:attrName>
                                        </p:attrNameLst>
                                      </p:cBhvr>
                                      <p:rCtr x="1888" y="-3032"/>
                                    </p:animMotion>
                                  </p:childTnLst>
                                </p:cTn>
                              </p:par>
                              <p:par>
                                <p:cTn id="33" presetID="8" presetClass="emph" presetSubtype="0" fill="hold" nodeType="withEffect">
                                  <p:stCondLst>
                                    <p:cond delay="600"/>
                                  </p:stCondLst>
                                  <p:childTnLst>
                                    <p:animRot by="10800000">
                                      <p:cBhvr>
                                        <p:cTn id="34"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9"/>
          <p:cNvGrpSpPr/>
          <p:nvPr/>
        </p:nvGrpSpPr>
        <p:grpSpPr bwMode="auto">
          <a:xfrm>
            <a:off x="1493449" y="1803823"/>
            <a:ext cx="8969272" cy="3856152"/>
            <a:chOff x="0" y="-9523"/>
            <a:chExt cx="8972558" cy="3856324"/>
          </a:xfrm>
        </p:grpSpPr>
        <p:grpSp>
          <p:nvGrpSpPr>
            <p:cNvPr id="22" name="Group 10"/>
            <p:cNvGrpSpPr/>
            <p:nvPr/>
          </p:nvGrpSpPr>
          <p:grpSpPr bwMode="auto">
            <a:xfrm>
              <a:off x="76896" y="-9523"/>
              <a:ext cx="8840630" cy="3856324"/>
              <a:chOff x="0" y="-7117"/>
              <a:chExt cx="6607175" cy="2882080"/>
            </a:xfrm>
          </p:grpSpPr>
          <p:sp>
            <p:nvSpPr>
              <p:cNvPr id="29" name="Freeform 104"/>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close/>
                  </a:path>
                </a:pathLst>
              </a:cu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0" name="Freeform 105"/>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1" name="Freeform 106"/>
              <p:cNvSpPr>
                <a:spLocks noChangeArrowheads="1"/>
              </p:cNvSpPr>
              <p:nvPr/>
            </p:nvSpPr>
            <p:spPr bwMode="auto">
              <a:xfrm>
                <a:off x="2266950" y="1936750"/>
                <a:ext cx="866775" cy="938213"/>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2" name="Freeform 107"/>
              <p:cNvSpPr>
                <a:spLocks noChangeArrowheads="1"/>
              </p:cNvSpPr>
              <p:nvPr/>
            </p:nvSpPr>
            <p:spPr bwMode="auto">
              <a:xfrm>
                <a:off x="2266950" y="1936750"/>
                <a:ext cx="866775" cy="938213"/>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Freeform 108"/>
              <p:cNvSpPr>
                <a:spLocks noChangeArrowheads="1"/>
              </p:cNvSpPr>
              <p:nvPr/>
            </p:nvSpPr>
            <p:spPr bwMode="auto">
              <a:xfrm>
                <a:off x="3201987" y="0"/>
                <a:ext cx="1511300" cy="1778000"/>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4" name="Freeform 109"/>
              <p:cNvSpPr>
                <a:spLocks noChangeArrowheads="1"/>
              </p:cNvSpPr>
              <p:nvPr/>
            </p:nvSpPr>
            <p:spPr bwMode="auto">
              <a:xfrm>
                <a:off x="1690687" y="0"/>
                <a:ext cx="1511300" cy="1778000"/>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任意多边形 42"/>
              <p:cNvSpPr/>
              <p:nvPr/>
            </p:nvSpPr>
            <p:spPr bwMode="auto">
              <a:xfrm flipH="1">
                <a:off x="0" y="404813"/>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矩形 1"/>
              <p:cNvSpPr>
                <a:spLocks noChangeArrowheads="1"/>
              </p:cNvSpPr>
              <p:nvPr/>
            </p:nvSpPr>
            <p:spPr bwMode="auto">
              <a:xfrm>
                <a:off x="332362"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charset="-122"/>
                </a:endParaRPr>
              </a:p>
            </p:txBody>
          </p:sp>
          <p:sp>
            <p:nvSpPr>
              <p:cNvPr id="37" name="任意多边形 44"/>
              <p:cNvSpPr/>
              <p:nvPr/>
            </p:nvSpPr>
            <p:spPr bwMode="auto">
              <a:xfrm flipH="1">
                <a:off x="9525" y="1930400"/>
                <a:ext cx="2433637"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任意多边形 47"/>
              <p:cNvSpPr/>
              <p:nvPr/>
            </p:nvSpPr>
            <p:spPr bwMode="auto">
              <a:xfrm>
                <a:off x="3849687" y="414338"/>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9" name="任意多边形 48"/>
              <p:cNvSpPr/>
              <p:nvPr/>
            </p:nvSpPr>
            <p:spPr bwMode="auto">
              <a:xfrm>
                <a:off x="3894137" y="1930400"/>
                <a:ext cx="2713038"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0" name="Oval 54"/>
              <p:cNvSpPr>
                <a:spLocks noChangeArrowheads="1"/>
              </p:cNvSpPr>
              <p:nvPr/>
            </p:nvSpPr>
            <p:spPr bwMode="auto">
              <a:xfrm>
                <a:off x="2693987" y="98425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2" name="Oval 54"/>
              <p:cNvSpPr>
                <a:spLocks noChangeArrowheads="1"/>
              </p:cNvSpPr>
              <p:nvPr/>
            </p:nvSpPr>
            <p:spPr bwMode="auto">
              <a:xfrm>
                <a:off x="3802062" y="99060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5" name="Oval 54"/>
              <p:cNvSpPr>
                <a:spLocks noChangeArrowheads="1"/>
              </p:cNvSpPr>
              <p:nvPr/>
            </p:nvSpPr>
            <p:spPr bwMode="auto">
              <a:xfrm>
                <a:off x="3849687"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 name="Oval 54"/>
              <p:cNvSpPr>
                <a:spLocks noChangeArrowheads="1"/>
              </p:cNvSpPr>
              <p:nvPr/>
            </p:nvSpPr>
            <p:spPr bwMode="auto">
              <a:xfrm>
                <a:off x="2409825"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 name="矩形 1"/>
              <p:cNvSpPr>
                <a:spLocks noChangeArrowheads="1"/>
              </p:cNvSpPr>
              <p:nvPr/>
            </p:nvSpPr>
            <p:spPr bwMode="auto">
              <a:xfrm>
                <a:off x="332363" y="1511201"/>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charset="-122"/>
                </a:endParaRPr>
              </a:p>
            </p:txBody>
          </p:sp>
          <p:sp>
            <p:nvSpPr>
              <p:cNvPr id="59" name="矩形 1"/>
              <p:cNvSpPr>
                <a:spLocks noChangeArrowheads="1"/>
              </p:cNvSpPr>
              <p:nvPr/>
            </p:nvSpPr>
            <p:spPr bwMode="auto">
              <a:xfrm>
                <a:off x="3936351"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r">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charset="-122"/>
                </a:endParaRPr>
              </a:p>
            </p:txBody>
          </p:sp>
          <p:sp>
            <p:nvSpPr>
              <p:cNvPr id="60" name="矩形 1"/>
              <p:cNvSpPr>
                <a:spLocks noChangeArrowheads="1"/>
              </p:cNvSpPr>
              <p:nvPr/>
            </p:nvSpPr>
            <p:spPr bwMode="auto">
              <a:xfrm>
                <a:off x="3991097" y="1526333"/>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r">
                  <a:lnSpc>
                    <a:spcPct val="150000"/>
                  </a:lnSpc>
                </a:pP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p:txBody>
          </p:sp>
        </p:grpSp>
        <p:pic>
          <p:nvPicPr>
            <p:cNvPr id="23" name="图片 29"/>
            <p:cNvPicPr>
              <a:picLocks noChangeAspect="1" noChangeArrowheads="1"/>
            </p:cNvPicPr>
            <p:nvPr/>
          </p:nvPicPr>
          <p:blipFill>
            <a:blip r:embed="rId1" cstate="print">
              <a:biLevel thresh="50000"/>
              <a:grayscl/>
              <a:extLst>
                <a:ext uri="{28A0092B-C50C-407E-A947-70E740481C1C}">
                  <a14:useLocalDpi xmlns:a14="http://schemas.microsoft.com/office/drawing/2010/main" val="0"/>
                </a:ext>
              </a:extLst>
            </a:blip>
            <a:srcRect/>
            <a:stretch>
              <a:fillRect/>
            </a:stretch>
          </p:blipFill>
          <p:spPr bwMode="auto">
            <a:xfrm>
              <a:off x="89641" y="281021"/>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0"/>
            <p:cNvPicPr>
              <a:picLocks noChangeAspect="1" noChangeArrowheads="1"/>
            </p:cNvPicPr>
            <p:nvPr/>
          </p:nvPicPr>
          <p:blipFill>
            <a:blip r:embed="rId2" cstate="print">
              <a:biLevel thresh="50000"/>
              <a:grayscl/>
              <a:extLst>
                <a:ext uri="{28A0092B-C50C-407E-A947-70E740481C1C}">
                  <a14:useLocalDpi xmlns:a14="http://schemas.microsoft.com/office/drawing/2010/main" val="0"/>
                </a:ext>
              </a:extLst>
            </a:blip>
            <a:srcRect/>
            <a:stretch>
              <a:fillRect/>
            </a:stretch>
          </p:blipFill>
          <p:spPr bwMode="auto">
            <a:xfrm>
              <a:off x="8451061" y="167678"/>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31"/>
            <p:cNvPicPr>
              <a:picLocks noChangeAspect="1" noChangeArrowheads="1"/>
            </p:cNvPicPr>
            <p:nvPr/>
          </p:nvPicPr>
          <p:blipFill>
            <a:blip r:embed="rId3" cstate="print">
              <a:biLevel thresh="50000"/>
              <a:grayscl/>
              <a:extLst>
                <a:ext uri="{28A0092B-C50C-407E-A947-70E740481C1C}">
                  <a14:useLocalDpi xmlns:a14="http://schemas.microsoft.com/office/drawing/2010/main" val="0"/>
                </a:ext>
              </a:extLst>
            </a:blip>
            <a:srcRect/>
            <a:stretch>
              <a:fillRect/>
            </a:stretch>
          </p:blipFill>
          <p:spPr bwMode="auto">
            <a:xfrm>
              <a:off x="0" y="2080688"/>
              <a:ext cx="596675" cy="5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32"/>
            <p:cNvPicPr>
              <a:picLocks noChangeAspect="1" noChangeArrowheads="1"/>
            </p:cNvPicPr>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8420699" y="2106801"/>
              <a:ext cx="551859" cy="55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6289321" y="1605272"/>
            <a:ext cx="0" cy="45113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文本框 81"/>
          <p:cNvSpPr txBox="1">
            <a:spLocks noChangeArrowheads="1"/>
          </p:cNvSpPr>
          <p:nvPr/>
        </p:nvSpPr>
        <p:spPr bwMode="auto">
          <a:xfrm>
            <a:off x="2145066" y="1582045"/>
            <a:ext cx="3403631" cy="112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tx2"/>
                </a:solidFill>
                <a:latin typeface="微软雅黑" panose="020B0503020204020204" pitchFamily="34" charset="-122"/>
                <a:ea typeface="微软雅黑" panose="020B0503020204020204" pitchFamily="34" charset="-122"/>
              </a:rPr>
              <a:t>输入您的标题</a:t>
            </a:r>
            <a:endParaRPr lang="en-US" altLang="zh-CN" sz="1600" b="1" dirty="0">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文本框 81"/>
          <p:cNvSpPr txBox="1">
            <a:spLocks noChangeArrowheads="1"/>
          </p:cNvSpPr>
          <p:nvPr/>
        </p:nvSpPr>
        <p:spPr bwMode="auto">
          <a:xfrm>
            <a:off x="2137735" y="3309787"/>
            <a:ext cx="3455484" cy="117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1"/>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1"/>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文本框 81"/>
          <p:cNvSpPr txBox="1">
            <a:spLocks noChangeArrowheads="1"/>
          </p:cNvSpPr>
          <p:nvPr/>
        </p:nvSpPr>
        <p:spPr bwMode="auto">
          <a:xfrm>
            <a:off x="2093212" y="5206670"/>
            <a:ext cx="3455484" cy="117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2"/>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文本框 81"/>
          <p:cNvSpPr txBox="1">
            <a:spLocks noChangeArrowheads="1"/>
          </p:cNvSpPr>
          <p:nvPr/>
        </p:nvSpPr>
        <p:spPr bwMode="auto">
          <a:xfrm>
            <a:off x="7780960" y="1630035"/>
            <a:ext cx="3499616" cy="134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3"/>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3"/>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文本框 81"/>
          <p:cNvSpPr txBox="1">
            <a:spLocks noChangeArrowheads="1"/>
          </p:cNvSpPr>
          <p:nvPr/>
        </p:nvSpPr>
        <p:spPr bwMode="auto">
          <a:xfrm>
            <a:off x="7780960" y="3382940"/>
            <a:ext cx="3499616" cy="134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4"/>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4"/>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文本框 81"/>
          <p:cNvSpPr txBox="1">
            <a:spLocks noChangeArrowheads="1"/>
          </p:cNvSpPr>
          <p:nvPr/>
        </p:nvSpPr>
        <p:spPr bwMode="auto">
          <a:xfrm>
            <a:off x="7780960" y="5039859"/>
            <a:ext cx="3499616" cy="134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5"/>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5"/>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165809" y="1749252"/>
            <a:ext cx="767885" cy="767886"/>
            <a:chOff x="635906" y="1669368"/>
            <a:chExt cx="576064" cy="576064"/>
          </a:xfrm>
        </p:grpSpPr>
        <p:sp>
          <p:nvSpPr>
            <p:cNvPr id="16" name="椭圆 15"/>
            <p:cNvSpPr/>
            <p:nvPr/>
          </p:nvSpPr>
          <p:spPr>
            <a:xfrm>
              <a:off x="635906" y="1669368"/>
              <a:ext cx="576064" cy="5760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17" name="矩形 16"/>
            <p:cNvSpPr/>
            <p:nvPr/>
          </p:nvSpPr>
          <p:spPr>
            <a:xfrm>
              <a:off x="682690" y="1772734"/>
              <a:ext cx="419936"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01</a:t>
              </a:r>
              <a:endParaRPr lang="zh-CN" altLang="en-US"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grpSp>
        <p:nvGrpSpPr>
          <p:cNvPr id="18" name="组合 17"/>
          <p:cNvGrpSpPr/>
          <p:nvPr/>
        </p:nvGrpSpPr>
        <p:grpSpPr>
          <a:xfrm>
            <a:off x="1165810" y="3476996"/>
            <a:ext cx="767885" cy="767886"/>
            <a:chOff x="635906" y="2965512"/>
            <a:chExt cx="576064" cy="576064"/>
          </a:xfrm>
        </p:grpSpPr>
        <p:sp>
          <p:nvSpPr>
            <p:cNvPr id="19" name="椭圆 18"/>
            <p:cNvSpPr/>
            <p:nvPr/>
          </p:nvSpPr>
          <p:spPr>
            <a:xfrm>
              <a:off x="635906" y="2965512"/>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20" name="矩形 19"/>
            <p:cNvSpPr/>
            <p:nvPr/>
          </p:nvSpPr>
          <p:spPr>
            <a:xfrm>
              <a:off x="695330" y="3068878"/>
              <a:ext cx="457215"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02</a:t>
              </a:r>
              <a:endParaRPr lang="zh-CN" altLang="en-US"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grpSp>
        <p:nvGrpSpPr>
          <p:cNvPr id="21" name="组合 20"/>
          <p:cNvGrpSpPr/>
          <p:nvPr/>
        </p:nvGrpSpPr>
        <p:grpSpPr>
          <a:xfrm>
            <a:off x="1165809" y="5204739"/>
            <a:ext cx="767886" cy="767886"/>
            <a:chOff x="635906" y="4261656"/>
            <a:chExt cx="576064" cy="576064"/>
          </a:xfrm>
        </p:grpSpPr>
        <p:sp>
          <p:nvSpPr>
            <p:cNvPr id="22" name="椭圆 21"/>
            <p:cNvSpPr/>
            <p:nvPr/>
          </p:nvSpPr>
          <p:spPr>
            <a:xfrm>
              <a:off x="635906" y="4261656"/>
              <a:ext cx="57606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3" name="矩形 22"/>
            <p:cNvSpPr/>
            <p:nvPr/>
          </p:nvSpPr>
          <p:spPr>
            <a:xfrm>
              <a:off x="690520" y="4365022"/>
              <a:ext cx="466835"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03</a:t>
              </a:r>
              <a:endParaRPr lang="zh-CN" altLang="en-US"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grpSp>
        <p:nvGrpSpPr>
          <p:cNvPr id="24" name="组合 23"/>
          <p:cNvGrpSpPr/>
          <p:nvPr/>
        </p:nvGrpSpPr>
        <p:grpSpPr>
          <a:xfrm>
            <a:off x="6961223" y="1749253"/>
            <a:ext cx="767885" cy="767885"/>
            <a:chOff x="5004048" y="1669368"/>
            <a:chExt cx="576064" cy="576064"/>
          </a:xfrm>
        </p:grpSpPr>
        <p:sp>
          <p:nvSpPr>
            <p:cNvPr id="25" name="椭圆 24"/>
            <p:cNvSpPr/>
            <p:nvPr/>
          </p:nvSpPr>
          <p:spPr>
            <a:xfrm>
              <a:off x="5004048" y="1669368"/>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 name="矩形 25"/>
            <p:cNvSpPr/>
            <p:nvPr/>
          </p:nvSpPr>
          <p:spPr>
            <a:xfrm>
              <a:off x="5063472" y="1728166"/>
              <a:ext cx="457215" cy="438600"/>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04</a:t>
              </a:r>
              <a:endParaRPr lang="zh-CN" altLang="en-US"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grpSp>
        <p:nvGrpSpPr>
          <p:cNvPr id="27" name="组合 26"/>
          <p:cNvGrpSpPr/>
          <p:nvPr/>
        </p:nvGrpSpPr>
        <p:grpSpPr>
          <a:xfrm>
            <a:off x="6961224" y="3476996"/>
            <a:ext cx="767886" cy="767886"/>
            <a:chOff x="5004048" y="2965512"/>
            <a:chExt cx="576064" cy="576064"/>
          </a:xfrm>
        </p:grpSpPr>
        <p:sp>
          <p:nvSpPr>
            <p:cNvPr id="28" name="椭圆 27"/>
            <p:cNvSpPr/>
            <p:nvPr/>
          </p:nvSpPr>
          <p:spPr>
            <a:xfrm>
              <a:off x="5004048" y="2965512"/>
              <a:ext cx="576064"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 name="矩形 28"/>
            <p:cNvSpPr/>
            <p:nvPr/>
          </p:nvSpPr>
          <p:spPr>
            <a:xfrm>
              <a:off x="5058061" y="3068878"/>
              <a:ext cx="468038"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05</a:t>
              </a:r>
              <a:endParaRPr lang="zh-CN" altLang="en-US"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grpSp>
        <p:nvGrpSpPr>
          <p:cNvPr id="30" name="组合 29"/>
          <p:cNvGrpSpPr/>
          <p:nvPr/>
        </p:nvGrpSpPr>
        <p:grpSpPr>
          <a:xfrm>
            <a:off x="6961222" y="5204739"/>
            <a:ext cx="767885" cy="767886"/>
            <a:chOff x="5004048" y="4261656"/>
            <a:chExt cx="576064" cy="576064"/>
          </a:xfrm>
        </p:grpSpPr>
        <p:sp>
          <p:nvSpPr>
            <p:cNvPr id="31" name="椭圆 30"/>
            <p:cNvSpPr/>
            <p:nvPr/>
          </p:nvSpPr>
          <p:spPr>
            <a:xfrm>
              <a:off x="5004048" y="4261656"/>
              <a:ext cx="576064" cy="5760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 name="矩形 31"/>
            <p:cNvSpPr/>
            <p:nvPr/>
          </p:nvSpPr>
          <p:spPr>
            <a:xfrm>
              <a:off x="5054039" y="4365022"/>
              <a:ext cx="470444"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06</a:t>
              </a:r>
              <a:endParaRPr lang="zh-CN" altLang="en-US" sz="32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sp>
        <p:nvSpPr>
          <p:cNvPr id="33" name="标题 32"/>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1" presetClass="entr" presetSubtype="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500"/>
                                        <p:tgtEl>
                                          <p:spTgt spid="2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3500"/>
                            </p:stCondLst>
                            <p:childTnLst>
                              <p:par>
                                <p:cTn id="33" presetID="21" presetClass="entr" presetSubtype="1"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500"/>
                                        <p:tgtEl>
                                          <p:spTgt spid="24"/>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4500"/>
                            </p:stCondLst>
                            <p:childTnLst>
                              <p:par>
                                <p:cTn id="41" presetID="21" presetClass="entr" presetSubtype="1"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heel(1)">
                                      <p:cBhvr>
                                        <p:cTn id="43" dur="500"/>
                                        <p:tgtEl>
                                          <p:spTgt spid="27"/>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5500"/>
                            </p:stCondLst>
                            <p:childTnLst>
                              <p:par>
                                <p:cTn id="49" presetID="21" presetClass="entr" presetSubtype="1"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heel(1)">
                                      <p:cBhvr>
                                        <p:cTn id="51" dur="500"/>
                                        <p:tgtEl>
                                          <p:spTgt spid="30"/>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044651" y="3349377"/>
            <a:ext cx="2209774" cy="1628255"/>
            <a:chOff x="2282892" y="2767021"/>
            <a:chExt cx="1657762" cy="1221509"/>
          </a:xfrm>
        </p:grpSpPr>
        <p:sp>
          <p:nvSpPr>
            <p:cNvPr id="9" name="五边形 8"/>
            <p:cNvSpPr/>
            <p:nvPr/>
          </p:nvSpPr>
          <p:spPr>
            <a:xfrm rot="16200000" flipV="1">
              <a:off x="2501018" y="2548895"/>
              <a:ext cx="1221509" cy="16577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p:nvSpPr>
          <p:spPr>
            <a:xfrm>
              <a:off x="2354595" y="3395950"/>
              <a:ext cx="1453732" cy="461665"/>
            </a:xfrm>
            <a:prstGeom prst="rect">
              <a:avLst/>
            </a:prstGeom>
          </p:spPr>
          <p:txBody>
            <a:bodyPr wrap="square">
              <a:noAutofit/>
            </a:bodyPr>
            <a:lstStyle/>
            <a:p>
              <a:pPr algn="ctr">
                <a:defRPr/>
              </a:pPr>
              <a:r>
                <a:rPr lang="zh-CN" altLang="en-US" sz="3200" b="1" dirty="0">
                  <a:solidFill>
                    <a:srgbClr val="FFFFFF"/>
                  </a:solidFill>
                  <a:latin typeface="微软雅黑" panose="020B0503020204020204" pitchFamily="34" charset="-122"/>
                  <a:ea typeface="微软雅黑" panose="020B0503020204020204" pitchFamily="34" charset="-122"/>
                  <a:cs typeface="经典特宋简" pitchFamily="49" charset="-122"/>
                </a:rPr>
                <a:t>工作汇报</a:t>
              </a:r>
              <a:endParaRPr lang="zh-CN" altLang="en-US" sz="3200" b="1" dirty="0">
                <a:solidFill>
                  <a:srgbClr val="FFFFFF"/>
                </a:solidFill>
                <a:latin typeface="微软雅黑" panose="020B0503020204020204" pitchFamily="34" charset="-122"/>
                <a:ea typeface="微软雅黑" panose="020B0503020204020204" pitchFamily="34" charset="-122"/>
                <a:cs typeface="经典特宋简" pitchFamily="49" charset="-122"/>
              </a:endParaRPr>
            </a:p>
          </p:txBody>
        </p:sp>
      </p:grpSp>
      <p:grpSp>
        <p:nvGrpSpPr>
          <p:cNvPr id="11" name="组合 10"/>
          <p:cNvGrpSpPr/>
          <p:nvPr/>
        </p:nvGrpSpPr>
        <p:grpSpPr>
          <a:xfrm>
            <a:off x="5642102" y="3349377"/>
            <a:ext cx="2209774" cy="1628255"/>
            <a:chOff x="4231488" y="2767021"/>
            <a:chExt cx="1657762" cy="1221509"/>
          </a:xfrm>
        </p:grpSpPr>
        <p:sp>
          <p:nvSpPr>
            <p:cNvPr id="12" name="五边形 11"/>
            <p:cNvSpPr/>
            <p:nvPr/>
          </p:nvSpPr>
          <p:spPr>
            <a:xfrm rot="16200000" flipV="1">
              <a:off x="4449614" y="2548895"/>
              <a:ext cx="1221509" cy="165776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矩形 12"/>
            <p:cNvSpPr/>
            <p:nvPr/>
          </p:nvSpPr>
          <p:spPr>
            <a:xfrm>
              <a:off x="4333503" y="3289202"/>
              <a:ext cx="1453732" cy="461665"/>
            </a:xfrm>
            <a:prstGeom prst="rect">
              <a:avLst/>
            </a:prstGeom>
          </p:spPr>
          <p:txBody>
            <a:bodyPr wrap="square">
              <a:noAutofit/>
            </a:bodyPr>
            <a:lstStyle/>
            <a:p>
              <a:pPr algn="ctr">
                <a:defRPr/>
              </a:pPr>
              <a:r>
                <a:rPr lang="zh-CN" altLang="en-US" sz="3200" b="1" dirty="0">
                  <a:solidFill>
                    <a:srgbClr val="FFFFFF"/>
                  </a:solidFill>
                  <a:latin typeface="微软雅黑" panose="020B0503020204020204" pitchFamily="34" charset="-122"/>
                  <a:ea typeface="微软雅黑" panose="020B0503020204020204" pitchFamily="34" charset="-122"/>
                  <a:cs typeface="经典特宋简" pitchFamily="49" charset="-122"/>
                </a:rPr>
                <a:t>新年计划</a:t>
              </a:r>
              <a:endParaRPr lang="zh-CN" altLang="en-US" sz="3200" b="1" dirty="0">
                <a:solidFill>
                  <a:srgbClr val="FFFFFF"/>
                </a:solidFill>
                <a:latin typeface="微软雅黑" panose="020B0503020204020204" pitchFamily="34" charset="-122"/>
                <a:ea typeface="微软雅黑" panose="020B0503020204020204" pitchFamily="34" charset="-122"/>
                <a:cs typeface="经典特宋简" pitchFamily="49" charset="-122"/>
              </a:endParaRPr>
            </a:p>
          </p:txBody>
        </p:sp>
      </p:grpSp>
      <p:grpSp>
        <p:nvGrpSpPr>
          <p:cNvPr id="14" name="组合 13"/>
          <p:cNvGrpSpPr/>
          <p:nvPr/>
        </p:nvGrpSpPr>
        <p:grpSpPr>
          <a:xfrm>
            <a:off x="4343376" y="2360793"/>
            <a:ext cx="2209774" cy="1628255"/>
            <a:chOff x="3257190" y="2025390"/>
            <a:chExt cx="1657762" cy="1221509"/>
          </a:xfrm>
        </p:grpSpPr>
        <p:sp>
          <p:nvSpPr>
            <p:cNvPr id="15" name="五边形 14"/>
            <p:cNvSpPr/>
            <p:nvPr/>
          </p:nvSpPr>
          <p:spPr>
            <a:xfrm rot="5400000">
              <a:off x="3475316" y="1807264"/>
              <a:ext cx="1221509" cy="16577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6" name="矩形 15"/>
            <p:cNvSpPr/>
            <p:nvPr/>
          </p:nvSpPr>
          <p:spPr>
            <a:xfrm>
              <a:off x="3298587" y="2241715"/>
              <a:ext cx="1514348" cy="461665"/>
            </a:xfrm>
            <a:prstGeom prst="rect">
              <a:avLst/>
            </a:prstGeom>
          </p:spPr>
          <p:txBody>
            <a:bodyPr wrap="square">
              <a:noAutofit/>
            </a:bodyPr>
            <a:lstStyle/>
            <a:p>
              <a:pPr algn="ctr">
                <a:defRPr/>
              </a:pPr>
              <a:r>
                <a:rPr lang="zh-CN" altLang="en-US" sz="3200" b="1" dirty="0">
                  <a:solidFill>
                    <a:srgbClr val="FFFFFF"/>
                  </a:solidFill>
                  <a:latin typeface="微软雅黑" panose="020B0503020204020204" pitchFamily="34" charset="-122"/>
                  <a:ea typeface="微软雅黑" panose="020B0503020204020204" pitchFamily="34" charset="-122"/>
                  <a:cs typeface="经典特宋简" pitchFamily="49" charset="-122"/>
                </a:rPr>
                <a:t>年终总结</a:t>
              </a:r>
              <a:endParaRPr lang="zh-CN" altLang="en-US" sz="3200" b="1" dirty="0">
                <a:solidFill>
                  <a:srgbClr val="FFFFFF"/>
                </a:solidFill>
                <a:latin typeface="微软雅黑" panose="020B0503020204020204" pitchFamily="34" charset="-122"/>
                <a:ea typeface="微软雅黑" panose="020B0503020204020204" pitchFamily="34" charset="-122"/>
                <a:cs typeface="经典特宋简" pitchFamily="49" charset="-122"/>
              </a:endParaRPr>
            </a:p>
          </p:txBody>
        </p:sp>
      </p:grpSp>
      <p:grpSp>
        <p:nvGrpSpPr>
          <p:cNvPr id="17" name="组合 16"/>
          <p:cNvGrpSpPr/>
          <p:nvPr/>
        </p:nvGrpSpPr>
        <p:grpSpPr>
          <a:xfrm>
            <a:off x="6940830" y="2360793"/>
            <a:ext cx="2209774" cy="1628255"/>
            <a:chOff x="5205788" y="2025390"/>
            <a:chExt cx="1657762" cy="1221509"/>
          </a:xfrm>
        </p:grpSpPr>
        <p:sp>
          <p:nvSpPr>
            <p:cNvPr id="18" name="五边形 17"/>
            <p:cNvSpPr/>
            <p:nvPr/>
          </p:nvSpPr>
          <p:spPr>
            <a:xfrm rot="5400000">
              <a:off x="5423914" y="1807264"/>
              <a:ext cx="1221509" cy="16577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9" name="矩形 18"/>
            <p:cNvSpPr/>
            <p:nvPr/>
          </p:nvSpPr>
          <p:spPr>
            <a:xfrm>
              <a:off x="5205788" y="2241715"/>
              <a:ext cx="1657762" cy="461665"/>
            </a:xfrm>
            <a:prstGeom prst="rect">
              <a:avLst/>
            </a:prstGeom>
          </p:spPr>
          <p:txBody>
            <a:bodyPr wrap="square">
              <a:noAutofit/>
            </a:bodyPr>
            <a:lstStyle/>
            <a:p>
              <a:pPr algn="ctr">
                <a:defRPr/>
              </a:pPr>
              <a:r>
                <a:rPr lang="zh-CN" altLang="en-US" sz="3200" b="1" dirty="0">
                  <a:solidFill>
                    <a:srgbClr val="FFFFFF"/>
                  </a:solidFill>
                  <a:latin typeface="微软雅黑" panose="020B0503020204020204" pitchFamily="34" charset="-122"/>
                  <a:ea typeface="微软雅黑" panose="020B0503020204020204" pitchFamily="34" charset="-122"/>
                  <a:cs typeface="经典特宋简" pitchFamily="49" charset="-122"/>
                </a:rPr>
                <a:t>工作报告</a:t>
              </a:r>
              <a:endParaRPr lang="zh-CN" altLang="en-US" sz="3200" b="1" dirty="0">
                <a:solidFill>
                  <a:srgbClr val="FFFFFF"/>
                </a:solidFill>
                <a:latin typeface="微软雅黑" panose="020B0503020204020204" pitchFamily="34" charset="-122"/>
                <a:ea typeface="微软雅黑" panose="020B0503020204020204" pitchFamily="34" charset="-122"/>
                <a:cs typeface="经典特宋简" pitchFamily="49" charset="-122"/>
              </a:endParaRPr>
            </a:p>
          </p:txBody>
        </p:sp>
      </p:grpSp>
      <p:cxnSp>
        <p:nvCxnSpPr>
          <p:cNvPr id="20" name="肘形连接符 19"/>
          <p:cNvCxnSpPr>
            <a:stCxn id="15" idx="1"/>
          </p:cNvCxnSpPr>
          <p:nvPr/>
        </p:nvCxnSpPr>
        <p:spPr>
          <a:xfrm rot="16200000" flipV="1">
            <a:off x="4150196" y="1248121"/>
            <a:ext cx="741780" cy="1483562"/>
          </a:xfrm>
          <a:prstGeom prst="bentConnector2">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肘形连接符 20"/>
          <p:cNvCxnSpPr/>
          <p:nvPr/>
        </p:nvCxnSpPr>
        <p:spPr>
          <a:xfrm rot="5400000" flipH="1" flipV="1">
            <a:off x="8323195" y="1443602"/>
            <a:ext cx="741780" cy="1112671"/>
          </a:xfrm>
          <a:prstGeom prst="bentConnector2">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肘形连接符 21"/>
          <p:cNvCxnSpPr>
            <a:stCxn id="9" idx="1"/>
          </p:cNvCxnSpPr>
          <p:nvPr/>
        </p:nvCxnSpPr>
        <p:spPr>
          <a:xfrm rot="5400000">
            <a:off x="3291853" y="4769005"/>
            <a:ext cx="649058" cy="1066310"/>
          </a:xfrm>
          <a:prstGeom prst="bentConnector2">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肘形连接符 22"/>
          <p:cNvCxnSpPr/>
          <p:nvPr/>
        </p:nvCxnSpPr>
        <p:spPr>
          <a:xfrm rot="16200000" flipH="1">
            <a:off x="6937481" y="4787138"/>
            <a:ext cx="638971" cy="1019948"/>
          </a:xfrm>
          <a:prstGeom prst="bentConnector2">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文本框 81"/>
          <p:cNvSpPr txBox="1">
            <a:spLocks noChangeArrowheads="1"/>
          </p:cNvSpPr>
          <p:nvPr/>
        </p:nvSpPr>
        <p:spPr bwMode="auto">
          <a:xfrm>
            <a:off x="667951" y="1445874"/>
            <a:ext cx="3111355" cy="129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Aft>
                <a:spcPts val="80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输入您的标题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此处输入您的文本请在此处输入您的文本输入您的文本</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文本框 81"/>
          <p:cNvSpPr txBox="1">
            <a:spLocks noChangeArrowheads="1"/>
          </p:cNvSpPr>
          <p:nvPr/>
        </p:nvSpPr>
        <p:spPr bwMode="auto">
          <a:xfrm>
            <a:off x="240875" y="4962675"/>
            <a:ext cx="2831263" cy="111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Aft>
                <a:spcPts val="80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输入您的标题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输入您的文本请在输入您的文本输入您的文本</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文本框 81"/>
          <p:cNvSpPr txBox="1">
            <a:spLocks noChangeArrowheads="1"/>
          </p:cNvSpPr>
          <p:nvPr/>
        </p:nvSpPr>
        <p:spPr bwMode="auto">
          <a:xfrm>
            <a:off x="9215848" y="1443626"/>
            <a:ext cx="2831263" cy="120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Aft>
                <a:spcPts val="80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输入您的标题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输入您的文本请在输入您的文本输入您的文本</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文本框 81"/>
          <p:cNvSpPr txBox="1">
            <a:spLocks noChangeArrowheads="1"/>
          </p:cNvSpPr>
          <p:nvPr/>
        </p:nvSpPr>
        <p:spPr bwMode="auto">
          <a:xfrm>
            <a:off x="7993848" y="5012564"/>
            <a:ext cx="3111355" cy="129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Aft>
                <a:spcPts val="80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输入您的标题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此处输入您的文本请在此处输入您的文本输入您的文本</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标题 27"/>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7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right)">
                                      <p:cBhvr>
                                        <p:cTn id="24" dur="500"/>
                                        <p:tgtEl>
                                          <p:spTgt spid="22"/>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right)">
                                      <p:cBhvr>
                                        <p:cTn id="32" dur="500"/>
                                        <p:tgtEl>
                                          <p:spTgt spid="20"/>
                                        </p:tgtEl>
                                      </p:cBhvr>
                                    </p:animEffect>
                                  </p:childTnLst>
                                </p:cTn>
                              </p:par>
                            </p:childTnLst>
                          </p:cTn>
                        </p:par>
                        <p:par>
                          <p:cTn id="33" fill="hold">
                            <p:stCondLst>
                              <p:cond delay="2000"/>
                            </p:stCondLst>
                            <p:childTnLst>
                              <p:par>
                                <p:cTn id="34" presetID="22" presetClass="entr" presetSubtype="2"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right)">
                                      <p:cBhvr>
                                        <p:cTn id="36" dur="500"/>
                                        <p:tgtEl>
                                          <p:spTgt spid="24"/>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表 7"/>
          <p:cNvGraphicFramePr/>
          <p:nvPr/>
        </p:nvGraphicFramePr>
        <p:xfrm>
          <a:off x="4848186" y="2618860"/>
          <a:ext cx="6239068" cy="4169639"/>
        </p:xfrm>
        <a:graphic>
          <a:graphicData uri="http://schemas.openxmlformats.org/drawingml/2006/chart">
            <c:chart xmlns:c="http://schemas.openxmlformats.org/drawingml/2006/chart" xmlns:r="http://schemas.openxmlformats.org/officeDocument/2006/relationships" r:id="rId1"/>
          </a:graphicData>
        </a:graphic>
      </p:graphicFrame>
      <p:sp>
        <p:nvSpPr>
          <p:cNvPr id="9" name="文本框 7"/>
          <p:cNvSpPr txBox="1">
            <a:spLocks noChangeArrowheads="1"/>
          </p:cNvSpPr>
          <p:nvPr/>
        </p:nvSpPr>
        <p:spPr bwMode="auto">
          <a:xfrm>
            <a:off x="4944175" y="1516129"/>
            <a:ext cx="1919712" cy="107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2135" dirty="0">
                <a:solidFill>
                  <a:schemeClr val="tx1">
                    <a:lumMod val="50000"/>
                    <a:lumOff val="50000"/>
                  </a:schemeClr>
                </a:solidFill>
                <a:latin typeface="微软雅黑" panose="020B0503020204020204" pitchFamily="34" charset="-122"/>
              </a:rPr>
              <a:t>系列一</a:t>
            </a:r>
            <a:endParaRPr lang="en-US" altLang="zh-CN" sz="2135" dirty="0">
              <a:solidFill>
                <a:schemeClr val="tx1">
                  <a:lumMod val="50000"/>
                  <a:lumOff val="50000"/>
                </a:schemeClr>
              </a:solidFill>
              <a:latin typeface="微软雅黑" panose="020B0503020204020204" pitchFamily="34" charset="-122"/>
            </a:endParaRPr>
          </a:p>
          <a:p>
            <a:pPr algn="ctr">
              <a:lnSpc>
                <a:spcPct val="120000"/>
              </a:lnSpc>
              <a:spcBef>
                <a:spcPts val="400"/>
              </a:spcBef>
            </a:pPr>
            <a:r>
              <a:rPr lang="zh-CN" altLang="en-US" sz="1600" dirty="0">
                <a:solidFill>
                  <a:schemeClr val="tx1">
                    <a:lumMod val="50000"/>
                    <a:lumOff val="50000"/>
                  </a:schemeClr>
                </a:solidFill>
                <a:latin typeface="微软雅黑" panose="020B0503020204020204" pitchFamily="34" charset="-122"/>
              </a:rPr>
              <a:t>单击添加说明文字单击添加说明文字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0" name="文本框 7"/>
          <p:cNvSpPr txBox="1">
            <a:spLocks noChangeArrowheads="1"/>
          </p:cNvSpPr>
          <p:nvPr/>
        </p:nvSpPr>
        <p:spPr bwMode="auto">
          <a:xfrm>
            <a:off x="7151844" y="1516129"/>
            <a:ext cx="1919712" cy="107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r>
              <a:rPr lang="zh-CN" altLang="en-US" sz="2135" dirty="0">
                <a:solidFill>
                  <a:schemeClr val="tx1">
                    <a:lumMod val="50000"/>
                    <a:lumOff val="50000"/>
                  </a:schemeClr>
                </a:solidFill>
                <a:latin typeface="微软雅黑" panose="020B0503020204020204" pitchFamily="34" charset="-122"/>
              </a:rPr>
              <a:t>系列二</a:t>
            </a:r>
            <a:endParaRPr lang="en-US" altLang="zh-CN" sz="2135" dirty="0">
              <a:solidFill>
                <a:schemeClr val="tx1">
                  <a:lumMod val="50000"/>
                  <a:lumOff val="50000"/>
                </a:schemeClr>
              </a:solidFill>
              <a:latin typeface="微软雅黑" panose="020B0503020204020204" pitchFamily="34" charset="-122"/>
            </a:endParaRPr>
          </a:p>
          <a:p>
            <a:pPr algn="ctr">
              <a:lnSpc>
                <a:spcPct val="120000"/>
              </a:lnSpc>
              <a:spcBef>
                <a:spcPts val="400"/>
              </a:spcBef>
            </a:pPr>
            <a:r>
              <a:rPr lang="zh-CN" altLang="en-US" sz="1600" dirty="0">
                <a:solidFill>
                  <a:schemeClr val="tx1">
                    <a:lumMod val="50000"/>
                    <a:lumOff val="50000"/>
                  </a:schemeClr>
                </a:solidFill>
                <a:latin typeface="微软雅黑" panose="020B0503020204020204" pitchFamily="34" charset="-122"/>
              </a:rPr>
              <a:t>单击添加说明文字单击添加说明文字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1" name="文本框 7"/>
          <p:cNvSpPr txBox="1">
            <a:spLocks noChangeArrowheads="1"/>
          </p:cNvSpPr>
          <p:nvPr/>
        </p:nvSpPr>
        <p:spPr bwMode="auto">
          <a:xfrm>
            <a:off x="9359515" y="1516129"/>
            <a:ext cx="1919712" cy="107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r>
              <a:rPr lang="zh-CN" altLang="en-US" sz="2135" dirty="0">
                <a:solidFill>
                  <a:schemeClr val="tx1">
                    <a:lumMod val="50000"/>
                    <a:lumOff val="50000"/>
                  </a:schemeClr>
                </a:solidFill>
                <a:latin typeface="微软雅黑" panose="020B0503020204020204" pitchFamily="34" charset="-122"/>
              </a:rPr>
              <a:t>系列三</a:t>
            </a:r>
            <a:endParaRPr lang="en-US" altLang="zh-CN" sz="2135" dirty="0">
              <a:solidFill>
                <a:schemeClr val="tx1">
                  <a:lumMod val="50000"/>
                  <a:lumOff val="50000"/>
                </a:schemeClr>
              </a:solidFill>
              <a:latin typeface="微软雅黑" panose="020B0503020204020204" pitchFamily="34" charset="-122"/>
            </a:endParaRPr>
          </a:p>
          <a:p>
            <a:pPr algn="ctr">
              <a:lnSpc>
                <a:spcPct val="120000"/>
              </a:lnSpc>
              <a:spcBef>
                <a:spcPts val="400"/>
              </a:spcBef>
            </a:pPr>
            <a:r>
              <a:rPr lang="zh-CN" altLang="en-US" sz="1600" dirty="0">
                <a:solidFill>
                  <a:schemeClr val="tx1">
                    <a:lumMod val="50000"/>
                    <a:lumOff val="50000"/>
                  </a:schemeClr>
                </a:solidFill>
                <a:latin typeface="微软雅黑" panose="020B0503020204020204" pitchFamily="34" charset="-122"/>
              </a:rPr>
              <a:t>单击添加说明文字单击添加说明文字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2" name="文本框 7"/>
          <p:cNvSpPr txBox="1">
            <a:spLocks noChangeArrowheads="1"/>
          </p:cNvSpPr>
          <p:nvPr/>
        </p:nvSpPr>
        <p:spPr bwMode="auto">
          <a:xfrm>
            <a:off x="732586" y="1989216"/>
            <a:ext cx="1817836" cy="50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p:txBody>
      </p:sp>
      <p:cxnSp>
        <p:nvCxnSpPr>
          <p:cNvPr id="13" name="直接连接符 12"/>
          <p:cNvCxnSpPr/>
          <p:nvPr/>
        </p:nvCxnSpPr>
        <p:spPr>
          <a:xfrm>
            <a:off x="816789" y="2453343"/>
            <a:ext cx="335949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文本框 7"/>
          <p:cNvSpPr txBox="1">
            <a:spLocks noChangeArrowheads="1"/>
          </p:cNvSpPr>
          <p:nvPr/>
        </p:nvSpPr>
        <p:spPr bwMode="auto">
          <a:xfrm>
            <a:off x="732586" y="2535297"/>
            <a:ext cx="3635672" cy="356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nSpc>
                <a:spcPct val="150000"/>
              </a:lnSpc>
              <a:spcBef>
                <a:spcPts val="400"/>
              </a:spcBef>
            </a:pPr>
            <a:r>
              <a:rPr lang="zh-CN" altLang="en-US" sz="1465" dirty="0">
                <a:solidFill>
                  <a:schemeClr val="tx1">
                    <a:lumMod val="50000"/>
                    <a:lumOff val="50000"/>
                  </a:schemeClr>
                </a:solidFill>
                <a:latin typeface="微软雅黑" panose="020B0503020204020204" pitchFamily="34" charset="-122"/>
              </a:rPr>
              <a:t>此处添加说明文字添加说明文字添加说明文字此处添加说明文字此处添加说明文字此处添加说明文字此处添加说明文字此处添加说明文字添加说明文字添加说明文字此处添加说明文字此处添加说明文字此处添加说明文字此处添加说明文字此处添加说明文字添加说明文字添加说明文字此处添加说明文字此处添加说明文字此处添加说明文字此处添加说明文字</a:t>
            </a:r>
            <a:endParaRPr lang="zh-CN" altLang="en-US" sz="1465" dirty="0">
              <a:solidFill>
                <a:schemeClr val="tx1">
                  <a:lumMod val="50000"/>
                  <a:lumOff val="50000"/>
                </a:schemeClr>
              </a:solidFill>
              <a:latin typeface="微软雅黑" panose="020B0503020204020204" pitchFamily="34" charset="-122"/>
            </a:endParaRPr>
          </a:p>
          <a:p>
            <a:pPr>
              <a:lnSpc>
                <a:spcPct val="150000"/>
              </a:lnSpc>
              <a:spcBef>
                <a:spcPts val="400"/>
              </a:spcBef>
            </a:pPr>
            <a:endParaRPr lang="zh-CN" altLang="en-US" sz="1465" dirty="0">
              <a:solidFill>
                <a:schemeClr val="tx1">
                  <a:lumMod val="50000"/>
                  <a:lumOff val="50000"/>
                </a:schemeClr>
              </a:solidFill>
              <a:latin typeface="微软雅黑" panose="020B0503020204020204" pitchFamily="34" charset="-122"/>
            </a:endParaRPr>
          </a:p>
          <a:p>
            <a:pPr>
              <a:lnSpc>
                <a:spcPct val="150000"/>
              </a:lnSpc>
              <a:spcBef>
                <a:spcPts val="400"/>
              </a:spcBef>
            </a:pPr>
            <a:endParaRPr lang="en-US" altLang="zh-CN" sz="1465" dirty="0">
              <a:solidFill>
                <a:schemeClr val="tx1">
                  <a:lumMod val="50000"/>
                  <a:lumOff val="50000"/>
                </a:schemeClr>
              </a:solidFill>
              <a:latin typeface="微软雅黑" panose="020B0503020204020204" pitchFamily="34" charset="-122"/>
            </a:endParaRPr>
          </a:p>
          <a:p>
            <a:pPr>
              <a:lnSpc>
                <a:spcPct val="150000"/>
              </a:lnSpc>
              <a:spcBef>
                <a:spcPts val="400"/>
              </a:spcBef>
            </a:pPr>
            <a:endParaRPr lang="zh-CN" altLang="en-US" sz="1465" dirty="0">
              <a:solidFill>
                <a:schemeClr val="tx1">
                  <a:lumMod val="50000"/>
                  <a:lumOff val="50000"/>
                </a:schemeClr>
              </a:solidFill>
              <a:latin typeface="微软雅黑" panose="020B0503020204020204" pitchFamily="34" charset="-122"/>
            </a:endParaRPr>
          </a:p>
        </p:txBody>
      </p:sp>
      <p:sp>
        <p:nvSpPr>
          <p:cNvPr id="15" name="标题 14"/>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P spid="10" grpId="0"/>
      <p:bldP spid="11" grpId="0"/>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2868141" y="3980770"/>
            <a:ext cx="48688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400" dirty="0">
                <a:solidFill>
                  <a:srgbClr val="02438C"/>
                </a:solidFill>
                <a:latin typeface="微软雅黑" panose="020B0503020204020204" pitchFamily="34" charset="-122"/>
                <a:ea typeface="微软雅黑" panose="020B0503020204020204" pitchFamily="34" charset="-122"/>
                <a:cs typeface="Arial" panose="020B0604020202020204" pitchFamily="34" charset="0"/>
              </a:rPr>
              <a:t>保留文字的格式和动画效果不变，请不要删除文本框，直接把文本框中的文字替换即可</a:t>
            </a:r>
            <a:endParaRPr lang="zh-CN" altLang="en-US" sz="1400" dirty="0">
              <a:solidFill>
                <a:srgbClr val="02438C"/>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文本框 10"/>
          <p:cNvSpPr txBox="1">
            <a:spLocks noChangeArrowheads="1"/>
          </p:cNvSpPr>
          <p:nvPr/>
        </p:nvSpPr>
        <p:spPr bwMode="auto">
          <a:xfrm>
            <a:off x="2717328" y="3173986"/>
            <a:ext cx="50736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400" b="1" dirty="0">
                <a:solidFill>
                  <a:srgbClr val="02438C"/>
                </a:solidFill>
                <a:latin typeface="微软雅黑" panose="020B0503020204020204" pitchFamily="34" charset="-122"/>
                <a:ea typeface="微软雅黑" panose="020B0503020204020204" pitchFamily="34" charset="-122"/>
              </a:rPr>
              <a:t>点击此处添加</a:t>
            </a:r>
            <a:r>
              <a:rPr lang="zh-CN" altLang="en-US" sz="4400" b="1" dirty="0" smtClean="0">
                <a:solidFill>
                  <a:srgbClr val="02438C"/>
                </a:solidFill>
                <a:latin typeface="微软雅黑" panose="020B0503020204020204" pitchFamily="34" charset="-122"/>
                <a:ea typeface="微软雅黑" panose="020B0503020204020204" pitchFamily="34" charset="-122"/>
              </a:rPr>
              <a:t>目录</a:t>
            </a:r>
            <a:endParaRPr lang="zh-CN" altLang="en-US" sz="4400" b="1" dirty="0">
              <a:solidFill>
                <a:srgbClr val="02438C"/>
              </a:solidFill>
              <a:latin typeface="微软雅黑" panose="020B0503020204020204" pitchFamily="34" charset="-122"/>
              <a:ea typeface="微软雅黑" panose="020B0503020204020204" pitchFamily="34" charset="-122"/>
            </a:endParaRPr>
          </a:p>
        </p:txBody>
      </p:sp>
      <p:sp>
        <p:nvSpPr>
          <p:cNvPr id="4" name="文本框 1"/>
          <p:cNvSpPr txBox="1">
            <a:spLocks noChangeArrowheads="1"/>
          </p:cNvSpPr>
          <p:nvPr/>
        </p:nvSpPr>
        <p:spPr bwMode="auto">
          <a:xfrm>
            <a:off x="2796704" y="2373559"/>
            <a:ext cx="21732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400" dirty="0">
                <a:solidFill>
                  <a:srgbClr val="9B73B1"/>
                </a:solidFill>
                <a:latin typeface="Impact" panose="020B0806030902050204" pitchFamily="34" charset="0"/>
              </a:rPr>
              <a:t>Part </a:t>
            </a:r>
            <a:r>
              <a:rPr lang="en-US" altLang="zh-CN" sz="5400" dirty="0" smtClean="0">
                <a:solidFill>
                  <a:srgbClr val="9B73B1"/>
                </a:solidFill>
                <a:latin typeface="Impact" panose="020B0806030902050204" pitchFamily="34" charset="0"/>
              </a:rPr>
              <a:t>5</a:t>
            </a:r>
            <a:endParaRPr lang="zh-CN" altLang="en-US" sz="5400" dirty="0">
              <a:solidFill>
                <a:srgbClr val="9B73B1"/>
              </a:solidFill>
              <a:latin typeface="Impact" panose="020B0806030902050204" pitchFamily="34" charset="0"/>
            </a:endParaRPr>
          </a:p>
        </p:txBody>
      </p:sp>
      <p:grpSp>
        <p:nvGrpSpPr>
          <p:cNvPr id="5" name="01 45"/>
          <p:cNvGrpSpPr/>
          <p:nvPr/>
        </p:nvGrpSpPr>
        <p:grpSpPr>
          <a:xfrm>
            <a:off x="1512146" y="4743854"/>
            <a:ext cx="1284558" cy="1284558"/>
            <a:chOff x="2132930" y="1035327"/>
            <a:chExt cx="1307248" cy="1307248"/>
          </a:xfrm>
        </p:grpSpPr>
        <p:grpSp>
          <p:nvGrpSpPr>
            <p:cNvPr id="6" name="01 46"/>
            <p:cNvGrpSpPr/>
            <p:nvPr/>
          </p:nvGrpSpPr>
          <p:grpSpPr>
            <a:xfrm rot="20755360">
              <a:off x="2132930" y="1035327"/>
              <a:ext cx="1307248" cy="1307248"/>
              <a:chOff x="5153025" y="4019551"/>
              <a:chExt cx="1866899" cy="1866899"/>
            </a:xfrm>
          </p:grpSpPr>
          <p:sp>
            <p:nvSpPr>
              <p:cNvPr id="8" name="01 48"/>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grpSp>
            <p:nvGrpSpPr>
              <p:cNvPr id="9" name="01 49"/>
              <p:cNvGrpSpPr/>
              <p:nvPr/>
            </p:nvGrpSpPr>
            <p:grpSpPr>
              <a:xfrm>
                <a:off x="6050915" y="4019551"/>
                <a:ext cx="71120" cy="1866899"/>
                <a:chOff x="6072187" y="3914775"/>
                <a:chExt cx="0" cy="2143125"/>
              </a:xfrm>
            </p:grpSpPr>
            <p:cxnSp>
              <p:nvCxnSpPr>
                <p:cNvPr id="19" name="直接连接符 18"/>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01 50"/>
              <p:cNvGrpSpPr/>
              <p:nvPr/>
            </p:nvGrpSpPr>
            <p:grpSpPr>
              <a:xfrm rot="16200000">
                <a:off x="6050915" y="4019551"/>
                <a:ext cx="71120" cy="1866899"/>
                <a:chOff x="6072187" y="3914775"/>
                <a:chExt cx="0" cy="2143125"/>
              </a:xfrm>
            </p:grpSpPr>
            <p:cxnSp>
              <p:nvCxnSpPr>
                <p:cNvPr id="17" name="直接连接符 16"/>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01 51"/>
              <p:cNvGrpSpPr/>
              <p:nvPr/>
            </p:nvGrpSpPr>
            <p:grpSpPr>
              <a:xfrm rot="2700000">
                <a:off x="6050915" y="4019551"/>
                <a:ext cx="71120" cy="1866899"/>
                <a:chOff x="6072187" y="3914775"/>
                <a:chExt cx="0" cy="2143125"/>
              </a:xfrm>
            </p:grpSpPr>
            <p:cxnSp>
              <p:nvCxnSpPr>
                <p:cNvPr id="15" name="直接连接符 14"/>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2" name="01 52"/>
              <p:cNvGrpSpPr/>
              <p:nvPr/>
            </p:nvGrpSpPr>
            <p:grpSpPr>
              <a:xfrm rot="18900000" flipH="1">
                <a:off x="6050915" y="4019551"/>
                <a:ext cx="71120" cy="1866899"/>
                <a:chOff x="6072187" y="3914775"/>
                <a:chExt cx="0" cy="2143125"/>
              </a:xfrm>
            </p:grpSpPr>
            <p:cxnSp>
              <p:nvCxnSpPr>
                <p:cNvPr id="13" name="直接连接符 12"/>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7" name="弧形 6"/>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2438C"/>
                </a:solidFill>
              </a:endParaRPr>
            </a:p>
          </p:txBody>
        </p:sp>
      </p:grpSp>
      <p:grpSp>
        <p:nvGrpSpPr>
          <p:cNvPr id="21" name="01 40"/>
          <p:cNvGrpSpPr/>
          <p:nvPr/>
        </p:nvGrpSpPr>
        <p:grpSpPr>
          <a:xfrm>
            <a:off x="789243" y="5196833"/>
            <a:ext cx="1862063" cy="1142683"/>
            <a:chOff x="8726219" y="-661205"/>
            <a:chExt cx="2154936" cy="1322409"/>
          </a:xfrm>
        </p:grpSpPr>
        <p:sp>
          <p:nvSpPr>
            <p:cNvPr id="22" name="01 41"/>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sp>
          <p:nvSpPr>
            <p:cNvPr id="23" name="01 43"/>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438C"/>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500" autoRev="1" fill="hold">
                                          <p:stCondLst>
                                            <p:cond delay="0"/>
                                          </p:stCondLst>
                                        </p:cTn>
                                        <p:tgtEl>
                                          <p:spTgt spid="3"/>
                                        </p:tgtEl>
                                        <p:attrNameLst>
                                          <p:attrName>ppt_w</p:attrName>
                                        </p:attrNameLst>
                                      </p:cBhvr>
                                    </p:anim>
                                    <p:anim by="(#ppt_w*0.50)" calcmode="lin" valueType="num">
                                      <p:cBhvr>
                                        <p:cTn id="14" dur="500" decel="50000" autoRev="1" fill="hold">
                                          <p:stCondLst>
                                            <p:cond delay="0"/>
                                          </p:stCondLst>
                                        </p:cTn>
                                        <p:tgtEl>
                                          <p:spTgt spid="3"/>
                                        </p:tgtEl>
                                        <p:attrNameLst>
                                          <p:attrName>ppt_x</p:attrName>
                                        </p:attrNameLst>
                                      </p:cBhvr>
                                    </p:anim>
                                    <p:anim from="(-#ppt_h/2)" to="(#ppt_y)" calcmode="lin" valueType="num">
                                      <p:cBhvr>
                                        <p:cTn id="15" dur="1000" fill="hold">
                                          <p:stCondLst>
                                            <p:cond delay="0"/>
                                          </p:stCondLst>
                                        </p:cTn>
                                        <p:tgtEl>
                                          <p:spTgt spid="3"/>
                                        </p:tgtEl>
                                        <p:attrNameLst>
                                          <p:attrName>ppt_y</p:attrName>
                                        </p:attrNameLst>
                                      </p:cBhvr>
                                    </p:anim>
                                    <p:animRot by="21600000">
                                      <p:cBhvr>
                                        <p:cTn id="16" dur="1000" fill="hold">
                                          <p:stCondLst>
                                            <p:cond delay="0"/>
                                          </p:stCondLst>
                                        </p:cTn>
                                        <p:tgtEl>
                                          <p:spTgt spid="3"/>
                                        </p:tgtEl>
                                        <p:attrNameLst>
                                          <p:attrName>r</p:attrName>
                                        </p:attrNameLst>
                                      </p:cBhvr>
                                    </p:animRot>
                                  </p:childTnLst>
                                </p:cTn>
                              </p:par>
                            </p:childTnLst>
                          </p:cTn>
                        </p:par>
                        <p:par>
                          <p:cTn id="17" fill="hold">
                            <p:stCondLst>
                              <p:cond delay="2200"/>
                            </p:stCondLst>
                            <p:childTnLst>
                              <p:par>
                                <p:cTn id="18" presetID="2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childTnLst>
                          </p:cTn>
                        </p:par>
                        <p:par>
                          <p:cTn id="21" fill="hold">
                            <p:stCondLst>
                              <p:cond delay="3200"/>
                            </p:stCondLst>
                            <p:childTnLst>
                              <p:par>
                                <p:cTn id="22" presetID="42"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42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42" presetClass="path" presetSubtype="0" accel="50000" decel="50000" fill="hold" nodeType="withEffect">
                                  <p:stCondLst>
                                    <p:cond delay="0"/>
                                  </p:stCondLst>
                                  <p:childTnLst>
                                    <p:animMotion origin="layout" path="M -0.03789 0.06041 L -2.70833E-6 4.81481E-6 " pathEditMode="relative" rAng="0" ptsTypes="AA">
                                      <p:cBhvr>
                                        <p:cTn id="32" dur="1500" fill="hold"/>
                                        <p:tgtEl>
                                          <p:spTgt spid="5"/>
                                        </p:tgtEl>
                                        <p:attrNameLst>
                                          <p:attrName>ppt_x</p:attrName>
                                          <p:attrName>ppt_y</p:attrName>
                                        </p:attrNameLst>
                                      </p:cBhvr>
                                      <p:rCtr x="1888" y="-3032"/>
                                    </p:animMotion>
                                  </p:childTnLst>
                                </p:cTn>
                              </p:par>
                              <p:par>
                                <p:cTn id="33" presetID="8" presetClass="emph" presetSubtype="0" fill="hold" nodeType="withEffect">
                                  <p:stCondLst>
                                    <p:cond delay="600"/>
                                  </p:stCondLst>
                                  <p:childTnLst>
                                    <p:animRot by="10800000">
                                      <p:cBhvr>
                                        <p:cTn id="34"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911799" y="2609667"/>
            <a:ext cx="2416371" cy="2423555"/>
            <a:chOff x="2933422" y="1885386"/>
            <a:chExt cx="1812750" cy="1818140"/>
          </a:xfrm>
        </p:grpSpPr>
        <p:sp>
          <p:nvSpPr>
            <p:cNvPr id="21" name="Freeform 71"/>
            <p:cNvSpPr/>
            <p:nvPr/>
          </p:nvSpPr>
          <p:spPr bwMode="auto">
            <a:xfrm>
              <a:off x="2933422" y="1885386"/>
              <a:ext cx="1812750" cy="1818140"/>
            </a:xfrm>
            <a:custGeom>
              <a:avLst/>
              <a:gdLst>
                <a:gd name="T0" fmla="*/ 0 w 328"/>
                <a:gd name="T1" fmla="*/ 164 h 329"/>
                <a:gd name="T2" fmla="*/ 0 w 328"/>
                <a:gd name="T3" fmla="*/ 164 h 329"/>
                <a:gd name="T4" fmla="*/ 164 w 328"/>
                <a:gd name="T5" fmla="*/ 0 h 329"/>
                <a:gd name="T6" fmla="*/ 328 w 328"/>
                <a:gd name="T7" fmla="*/ 0 h 329"/>
                <a:gd name="T8" fmla="*/ 328 w 328"/>
                <a:gd name="T9" fmla="*/ 164 h 329"/>
                <a:gd name="T10" fmla="*/ 164 w 328"/>
                <a:gd name="T11" fmla="*/ 329 h 329"/>
                <a:gd name="T12" fmla="*/ 164 w 328"/>
                <a:gd name="T13" fmla="*/ 329 h 329"/>
                <a:gd name="T14" fmla="*/ 0 w 328"/>
                <a:gd name="T15" fmla="*/ 164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329">
                  <a:moveTo>
                    <a:pt x="0" y="164"/>
                  </a:moveTo>
                  <a:cubicBezTo>
                    <a:pt x="0" y="164"/>
                    <a:pt x="0" y="164"/>
                    <a:pt x="0" y="164"/>
                  </a:cubicBezTo>
                  <a:cubicBezTo>
                    <a:pt x="0" y="74"/>
                    <a:pt x="74" y="0"/>
                    <a:pt x="164" y="0"/>
                  </a:cubicBezTo>
                  <a:cubicBezTo>
                    <a:pt x="328" y="0"/>
                    <a:pt x="328" y="0"/>
                    <a:pt x="328" y="0"/>
                  </a:cubicBezTo>
                  <a:cubicBezTo>
                    <a:pt x="328" y="164"/>
                    <a:pt x="328" y="164"/>
                    <a:pt x="328" y="164"/>
                  </a:cubicBezTo>
                  <a:cubicBezTo>
                    <a:pt x="328" y="255"/>
                    <a:pt x="254" y="329"/>
                    <a:pt x="164" y="329"/>
                  </a:cubicBezTo>
                  <a:cubicBezTo>
                    <a:pt x="164" y="329"/>
                    <a:pt x="164" y="329"/>
                    <a:pt x="164" y="329"/>
                  </a:cubicBezTo>
                  <a:cubicBezTo>
                    <a:pt x="74" y="329"/>
                    <a:pt x="0" y="255"/>
                    <a:pt x="0" y="164"/>
                  </a:cubicBezTo>
                  <a:close/>
                </a:path>
              </a:pathLst>
            </a:custGeom>
            <a:solidFill>
              <a:schemeClr val="bg1"/>
            </a:solidFill>
            <a:ln>
              <a:noFill/>
            </a:ln>
            <a:effectLst>
              <a:outerShdw blurRad="63500" sx="102000" sy="102000" algn="ctr" rotWithShape="0">
                <a:prstClr val="black">
                  <a:alpha val="40000"/>
                </a:prstClr>
              </a:outerShdw>
            </a:effectLst>
          </p:spPr>
          <p:txBody>
            <a:bodyPr vert="horz" wrap="square" lIns="121888" tIns="60944" rIns="121888" bIns="60944" numCol="1" anchor="t" anchorCtr="0" compatLnSpc="1"/>
            <a:lstStyle/>
            <a:p>
              <a:endParaRPr lang="zh-CN" altLang="en-US" sz="3200"/>
            </a:p>
          </p:txBody>
        </p:sp>
        <p:sp>
          <p:nvSpPr>
            <p:cNvPr id="22" name="Freeform 71"/>
            <p:cNvSpPr/>
            <p:nvPr/>
          </p:nvSpPr>
          <p:spPr bwMode="auto">
            <a:xfrm>
              <a:off x="3056718" y="2009049"/>
              <a:ext cx="1566157" cy="1570813"/>
            </a:xfrm>
            <a:custGeom>
              <a:avLst/>
              <a:gdLst>
                <a:gd name="T0" fmla="*/ 0 w 328"/>
                <a:gd name="T1" fmla="*/ 164 h 329"/>
                <a:gd name="T2" fmla="*/ 0 w 328"/>
                <a:gd name="T3" fmla="*/ 164 h 329"/>
                <a:gd name="T4" fmla="*/ 164 w 328"/>
                <a:gd name="T5" fmla="*/ 0 h 329"/>
                <a:gd name="T6" fmla="*/ 328 w 328"/>
                <a:gd name="T7" fmla="*/ 0 h 329"/>
                <a:gd name="T8" fmla="*/ 328 w 328"/>
                <a:gd name="T9" fmla="*/ 164 h 329"/>
                <a:gd name="T10" fmla="*/ 164 w 328"/>
                <a:gd name="T11" fmla="*/ 329 h 329"/>
                <a:gd name="T12" fmla="*/ 164 w 328"/>
                <a:gd name="T13" fmla="*/ 329 h 329"/>
                <a:gd name="T14" fmla="*/ 0 w 328"/>
                <a:gd name="T15" fmla="*/ 164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329">
                  <a:moveTo>
                    <a:pt x="0" y="164"/>
                  </a:moveTo>
                  <a:cubicBezTo>
                    <a:pt x="0" y="164"/>
                    <a:pt x="0" y="164"/>
                    <a:pt x="0" y="164"/>
                  </a:cubicBezTo>
                  <a:cubicBezTo>
                    <a:pt x="0" y="74"/>
                    <a:pt x="74" y="0"/>
                    <a:pt x="164" y="0"/>
                  </a:cubicBezTo>
                  <a:cubicBezTo>
                    <a:pt x="328" y="0"/>
                    <a:pt x="328" y="0"/>
                    <a:pt x="328" y="0"/>
                  </a:cubicBezTo>
                  <a:cubicBezTo>
                    <a:pt x="328" y="164"/>
                    <a:pt x="328" y="164"/>
                    <a:pt x="328" y="164"/>
                  </a:cubicBezTo>
                  <a:cubicBezTo>
                    <a:pt x="328" y="255"/>
                    <a:pt x="254" y="329"/>
                    <a:pt x="164" y="329"/>
                  </a:cubicBezTo>
                  <a:cubicBezTo>
                    <a:pt x="164" y="329"/>
                    <a:pt x="164" y="329"/>
                    <a:pt x="164" y="329"/>
                  </a:cubicBezTo>
                  <a:cubicBezTo>
                    <a:pt x="74" y="329"/>
                    <a:pt x="0" y="255"/>
                    <a:pt x="0" y="164"/>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p:spPr>
          <p:txBody>
            <a:bodyPr vert="horz" wrap="square" lIns="121888" tIns="60944" rIns="121888" bIns="60944" numCol="1" anchor="t" anchorCtr="0" compatLnSpc="1"/>
            <a:lstStyle/>
            <a:p>
              <a:endParaRPr lang="zh-CN" altLang="en-US" sz="3200"/>
            </a:p>
          </p:txBody>
        </p:sp>
      </p:grpSp>
      <p:grpSp>
        <p:nvGrpSpPr>
          <p:cNvPr id="23" name="组合 22"/>
          <p:cNvGrpSpPr/>
          <p:nvPr/>
        </p:nvGrpSpPr>
        <p:grpSpPr>
          <a:xfrm>
            <a:off x="2119541" y="2609667"/>
            <a:ext cx="2425949" cy="2423555"/>
            <a:chOff x="1733092" y="1885386"/>
            <a:chExt cx="1819936" cy="1818140"/>
          </a:xfrm>
        </p:grpSpPr>
        <p:sp>
          <p:nvSpPr>
            <p:cNvPr id="24" name="Freeform 72"/>
            <p:cNvSpPr/>
            <p:nvPr/>
          </p:nvSpPr>
          <p:spPr bwMode="auto">
            <a:xfrm>
              <a:off x="1733092" y="1885386"/>
              <a:ext cx="1819936" cy="1818140"/>
            </a:xfrm>
            <a:custGeom>
              <a:avLst/>
              <a:gdLst>
                <a:gd name="T0" fmla="*/ 0 w 329"/>
                <a:gd name="T1" fmla="*/ 164 h 329"/>
                <a:gd name="T2" fmla="*/ 0 w 329"/>
                <a:gd name="T3" fmla="*/ 164 h 329"/>
                <a:gd name="T4" fmla="*/ 164 w 329"/>
                <a:gd name="T5" fmla="*/ 0 h 329"/>
                <a:gd name="T6" fmla="*/ 329 w 329"/>
                <a:gd name="T7" fmla="*/ 0 h 329"/>
                <a:gd name="T8" fmla="*/ 329 w 329"/>
                <a:gd name="T9" fmla="*/ 164 h 329"/>
                <a:gd name="T10" fmla="*/ 164 w 329"/>
                <a:gd name="T11" fmla="*/ 329 h 329"/>
                <a:gd name="T12" fmla="*/ 164 w 329"/>
                <a:gd name="T13" fmla="*/ 329 h 329"/>
                <a:gd name="T14" fmla="*/ 0 w 329"/>
                <a:gd name="T15" fmla="*/ 164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29">
                  <a:moveTo>
                    <a:pt x="0" y="164"/>
                  </a:moveTo>
                  <a:cubicBezTo>
                    <a:pt x="0" y="164"/>
                    <a:pt x="0" y="164"/>
                    <a:pt x="0" y="164"/>
                  </a:cubicBezTo>
                  <a:cubicBezTo>
                    <a:pt x="0" y="74"/>
                    <a:pt x="74" y="0"/>
                    <a:pt x="164" y="0"/>
                  </a:cubicBezTo>
                  <a:cubicBezTo>
                    <a:pt x="329" y="0"/>
                    <a:pt x="329" y="0"/>
                    <a:pt x="329" y="0"/>
                  </a:cubicBezTo>
                  <a:cubicBezTo>
                    <a:pt x="329" y="164"/>
                    <a:pt x="329" y="164"/>
                    <a:pt x="329" y="164"/>
                  </a:cubicBezTo>
                  <a:cubicBezTo>
                    <a:pt x="329" y="255"/>
                    <a:pt x="255" y="329"/>
                    <a:pt x="164" y="329"/>
                  </a:cubicBezTo>
                  <a:cubicBezTo>
                    <a:pt x="164" y="329"/>
                    <a:pt x="164" y="329"/>
                    <a:pt x="164" y="329"/>
                  </a:cubicBezTo>
                  <a:cubicBezTo>
                    <a:pt x="74" y="329"/>
                    <a:pt x="0" y="255"/>
                    <a:pt x="0" y="164"/>
                  </a:cubicBezTo>
                  <a:close/>
                </a:path>
              </a:pathLst>
            </a:custGeom>
            <a:solidFill>
              <a:schemeClr val="bg1"/>
            </a:solidFill>
            <a:ln>
              <a:noFill/>
            </a:ln>
            <a:effectLst>
              <a:outerShdw blurRad="63500" sx="102000" sy="102000" algn="ctr" rotWithShape="0">
                <a:prstClr val="black">
                  <a:alpha val="40000"/>
                </a:prstClr>
              </a:outerShdw>
            </a:effectLst>
          </p:spPr>
          <p:txBody>
            <a:bodyPr vert="horz" wrap="square" lIns="121888" tIns="60944" rIns="121888" bIns="60944" numCol="1" anchor="t" anchorCtr="0" compatLnSpc="1"/>
            <a:lstStyle/>
            <a:p>
              <a:endParaRPr lang="zh-CN" altLang="en-US" sz="3200"/>
            </a:p>
          </p:txBody>
        </p:sp>
        <p:sp>
          <p:nvSpPr>
            <p:cNvPr id="25" name="Freeform 72"/>
            <p:cNvSpPr/>
            <p:nvPr/>
          </p:nvSpPr>
          <p:spPr bwMode="auto">
            <a:xfrm>
              <a:off x="1856877" y="2009049"/>
              <a:ext cx="1572366" cy="1570813"/>
            </a:xfrm>
            <a:custGeom>
              <a:avLst/>
              <a:gdLst>
                <a:gd name="T0" fmla="*/ 0 w 329"/>
                <a:gd name="T1" fmla="*/ 164 h 329"/>
                <a:gd name="T2" fmla="*/ 0 w 329"/>
                <a:gd name="T3" fmla="*/ 164 h 329"/>
                <a:gd name="T4" fmla="*/ 164 w 329"/>
                <a:gd name="T5" fmla="*/ 0 h 329"/>
                <a:gd name="T6" fmla="*/ 329 w 329"/>
                <a:gd name="T7" fmla="*/ 0 h 329"/>
                <a:gd name="T8" fmla="*/ 329 w 329"/>
                <a:gd name="T9" fmla="*/ 164 h 329"/>
                <a:gd name="T10" fmla="*/ 164 w 329"/>
                <a:gd name="T11" fmla="*/ 329 h 329"/>
                <a:gd name="T12" fmla="*/ 164 w 329"/>
                <a:gd name="T13" fmla="*/ 329 h 329"/>
                <a:gd name="T14" fmla="*/ 0 w 329"/>
                <a:gd name="T15" fmla="*/ 164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29">
                  <a:moveTo>
                    <a:pt x="0" y="164"/>
                  </a:moveTo>
                  <a:cubicBezTo>
                    <a:pt x="0" y="164"/>
                    <a:pt x="0" y="164"/>
                    <a:pt x="0" y="164"/>
                  </a:cubicBezTo>
                  <a:cubicBezTo>
                    <a:pt x="0" y="74"/>
                    <a:pt x="74" y="0"/>
                    <a:pt x="164" y="0"/>
                  </a:cubicBezTo>
                  <a:cubicBezTo>
                    <a:pt x="329" y="0"/>
                    <a:pt x="329" y="0"/>
                    <a:pt x="329" y="0"/>
                  </a:cubicBezTo>
                  <a:cubicBezTo>
                    <a:pt x="329" y="164"/>
                    <a:pt x="329" y="164"/>
                    <a:pt x="329" y="164"/>
                  </a:cubicBezTo>
                  <a:cubicBezTo>
                    <a:pt x="329" y="255"/>
                    <a:pt x="255" y="329"/>
                    <a:pt x="164" y="329"/>
                  </a:cubicBezTo>
                  <a:cubicBezTo>
                    <a:pt x="164" y="329"/>
                    <a:pt x="164" y="329"/>
                    <a:pt x="164" y="329"/>
                  </a:cubicBezTo>
                  <a:cubicBezTo>
                    <a:pt x="74" y="329"/>
                    <a:pt x="0" y="255"/>
                    <a:pt x="0" y="164"/>
                  </a:cubicBez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vert="horz" wrap="square" lIns="121888" tIns="60944" rIns="121888" bIns="60944" numCol="1" anchor="t" anchorCtr="0" compatLnSpc="1"/>
            <a:lstStyle/>
            <a:p>
              <a:endParaRPr lang="zh-CN" altLang="en-US" sz="3200"/>
            </a:p>
          </p:txBody>
        </p:sp>
      </p:grpSp>
      <p:grpSp>
        <p:nvGrpSpPr>
          <p:cNvPr id="26" name="组合 25"/>
          <p:cNvGrpSpPr/>
          <p:nvPr/>
        </p:nvGrpSpPr>
        <p:grpSpPr>
          <a:xfrm>
            <a:off x="336861" y="2609667"/>
            <a:ext cx="2416371" cy="2423555"/>
            <a:chOff x="468549" y="1885386"/>
            <a:chExt cx="1812750" cy="1818140"/>
          </a:xfrm>
        </p:grpSpPr>
        <p:sp>
          <p:nvSpPr>
            <p:cNvPr id="27" name="Freeform 73"/>
            <p:cNvSpPr/>
            <p:nvPr/>
          </p:nvSpPr>
          <p:spPr bwMode="auto">
            <a:xfrm>
              <a:off x="468549" y="1885386"/>
              <a:ext cx="1812750" cy="1818140"/>
            </a:xfrm>
            <a:custGeom>
              <a:avLst/>
              <a:gdLst>
                <a:gd name="T0" fmla="*/ 0 w 328"/>
                <a:gd name="T1" fmla="*/ 164 h 329"/>
                <a:gd name="T2" fmla="*/ 0 w 328"/>
                <a:gd name="T3" fmla="*/ 164 h 329"/>
                <a:gd name="T4" fmla="*/ 164 w 328"/>
                <a:gd name="T5" fmla="*/ 0 h 329"/>
                <a:gd name="T6" fmla="*/ 328 w 328"/>
                <a:gd name="T7" fmla="*/ 0 h 329"/>
                <a:gd name="T8" fmla="*/ 328 w 328"/>
                <a:gd name="T9" fmla="*/ 164 h 329"/>
                <a:gd name="T10" fmla="*/ 164 w 328"/>
                <a:gd name="T11" fmla="*/ 329 h 329"/>
                <a:gd name="T12" fmla="*/ 164 w 328"/>
                <a:gd name="T13" fmla="*/ 329 h 329"/>
                <a:gd name="T14" fmla="*/ 0 w 328"/>
                <a:gd name="T15" fmla="*/ 164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329">
                  <a:moveTo>
                    <a:pt x="0" y="164"/>
                  </a:moveTo>
                  <a:cubicBezTo>
                    <a:pt x="0" y="164"/>
                    <a:pt x="0" y="164"/>
                    <a:pt x="0" y="164"/>
                  </a:cubicBezTo>
                  <a:cubicBezTo>
                    <a:pt x="0" y="74"/>
                    <a:pt x="74" y="0"/>
                    <a:pt x="164" y="0"/>
                  </a:cubicBezTo>
                  <a:cubicBezTo>
                    <a:pt x="328" y="0"/>
                    <a:pt x="328" y="0"/>
                    <a:pt x="328" y="0"/>
                  </a:cubicBezTo>
                  <a:cubicBezTo>
                    <a:pt x="328" y="164"/>
                    <a:pt x="328" y="164"/>
                    <a:pt x="328" y="164"/>
                  </a:cubicBezTo>
                  <a:cubicBezTo>
                    <a:pt x="328" y="255"/>
                    <a:pt x="254" y="329"/>
                    <a:pt x="164" y="329"/>
                  </a:cubicBezTo>
                  <a:cubicBezTo>
                    <a:pt x="164" y="329"/>
                    <a:pt x="164" y="329"/>
                    <a:pt x="164" y="329"/>
                  </a:cubicBezTo>
                  <a:cubicBezTo>
                    <a:pt x="74" y="329"/>
                    <a:pt x="0" y="255"/>
                    <a:pt x="0" y="164"/>
                  </a:cubicBezTo>
                  <a:close/>
                </a:path>
              </a:pathLst>
            </a:custGeom>
            <a:solidFill>
              <a:schemeClr val="bg1"/>
            </a:solidFill>
            <a:ln>
              <a:noFill/>
            </a:ln>
            <a:effectLst>
              <a:outerShdw blurRad="63500" sx="102000" sy="102000" algn="ctr" rotWithShape="0">
                <a:prstClr val="black">
                  <a:alpha val="40000"/>
                </a:prstClr>
              </a:outerShdw>
            </a:effectLst>
          </p:spPr>
          <p:txBody>
            <a:bodyPr vert="horz" wrap="square" lIns="121888" tIns="60944" rIns="121888" bIns="60944" numCol="1" anchor="t" anchorCtr="0" compatLnSpc="1"/>
            <a:lstStyle/>
            <a:p>
              <a:endParaRPr lang="zh-CN" altLang="en-US" sz="3200"/>
            </a:p>
          </p:txBody>
        </p:sp>
        <p:sp>
          <p:nvSpPr>
            <p:cNvPr id="28" name="Freeform 73"/>
            <p:cNvSpPr/>
            <p:nvPr/>
          </p:nvSpPr>
          <p:spPr bwMode="auto">
            <a:xfrm>
              <a:off x="591845" y="2009049"/>
              <a:ext cx="1566157" cy="1570813"/>
            </a:xfrm>
            <a:custGeom>
              <a:avLst/>
              <a:gdLst>
                <a:gd name="T0" fmla="*/ 0 w 328"/>
                <a:gd name="T1" fmla="*/ 164 h 329"/>
                <a:gd name="T2" fmla="*/ 0 w 328"/>
                <a:gd name="T3" fmla="*/ 164 h 329"/>
                <a:gd name="T4" fmla="*/ 164 w 328"/>
                <a:gd name="T5" fmla="*/ 0 h 329"/>
                <a:gd name="T6" fmla="*/ 328 w 328"/>
                <a:gd name="T7" fmla="*/ 0 h 329"/>
                <a:gd name="T8" fmla="*/ 328 w 328"/>
                <a:gd name="T9" fmla="*/ 164 h 329"/>
                <a:gd name="T10" fmla="*/ 164 w 328"/>
                <a:gd name="T11" fmla="*/ 329 h 329"/>
                <a:gd name="T12" fmla="*/ 164 w 328"/>
                <a:gd name="T13" fmla="*/ 329 h 329"/>
                <a:gd name="T14" fmla="*/ 0 w 328"/>
                <a:gd name="T15" fmla="*/ 164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329">
                  <a:moveTo>
                    <a:pt x="0" y="164"/>
                  </a:moveTo>
                  <a:cubicBezTo>
                    <a:pt x="0" y="164"/>
                    <a:pt x="0" y="164"/>
                    <a:pt x="0" y="164"/>
                  </a:cubicBezTo>
                  <a:cubicBezTo>
                    <a:pt x="0" y="74"/>
                    <a:pt x="74" y="0"/>
                    <a:pt x="164" y="0"/>
                  </a:cubicBezTo>
                  <a:cubicBezTo>
                    <a:pt x="328" y="0"/>
                    <a:pt x="328" y="0"/>
                    <a:pt x="328" y="0"/>
                  </a:cubicBezTo>
                  <a:cubicBezTo>
                    <a:pt x="328" y="164"/>
                    <a:pt x="328" y="164"/>
                    <a:pt x="328" y="164"/>
                  </a:cubicBezTo>
                  <a:cubicBezTo>
                    <a:pt x="328" y="255"/>
                    <a:pt x="254" y="329"/>
                    <a:pt x="164" y="329"/>
                  </a:cubicBezTo>
                  <a:cubicBezTo>
                    <a:pt x="164" y="329"/>
                    <a:pt x="164" y="329"/>
                    <a:pt x="164" y="329"/>
                  </a:cubicBezTo>
                  <a:cubicBezTo>
                    <a:pt x="74" y="329"/>
                    <a:pt x="0" y="255"/>
                    <a:pt x="0" y="164"/>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vert="horz" wrap="square" lIns="121888" tIns="60944" rIns="121888" bIns="60944" numCol="1" anchor="t" anchorCtr="0" compatLnSpc="1"/>
            <a:lstStyle/>
            <a:p>
              <a:endParaRPr lang="zh-CN" altLang="en-US" sz="3200"/>
            </a:p>
          </p:txBody>
        </p:sp>
      </p:grpSp>
      <p:sp>
        <p:nvSpPr>
          <p:cNvPr id="29" name="矩形 83"/>
          <p:cNvSpPr>
            <a:spLocks noChangeArrowheads="1"/>
          </p:cNvSpPr>
          <p:nvPr/>
        </p:nvSpPr>
        <p:spPr bwMode="auto">
          <a:xfrm>
            <a:off x="6705219" y="1609663"/>
            <a:ext cx="4859973" cy="4535655"/>
          </a:xfrm>
          <a:prstGeom prst="rect">
            <a:avLst/>
          </a:prstGeom>
          <a:solidFill>
            <a:srgbClr val="F2F2F2"/>
          </a:solidFill>
          <a:ln w="9525" cmpd="sng">
            <a:solidFill>
              <a:schemeClr val="bg1">
                <a:lumMod val="75000"/>
              </a:schemeClr>
            </a:solidFill>
            <a:miter lim="800000"/>
          </a:ln>
        </p:spPr>
        <p:txBody>
          <a:bodyPr lIns="91392" tIns="45696" rIns="91392" bIns="45696"/>
          <a:lstStyle/>
          <a:p>
            <a:endParaRPr lang="zh-CN" altLang="en-US" sz="3200">
              <a:solidFill>
                <a:schemeClr val="tx1">
                  <a:lumMod val="50000"/>
                  <a:lumOff val="50000"/>
                </a:schemeClr>
              </a:solidFill>
            </a:endParaRPr>
          </a:p>
        </p:txBody>
      </p:sp>
      <p:sp>
        <p:nvSpPr>
          <p:cNvPr id="30" name="TextBox 84"/>
          <p:cNvSpPr txBox="1">
            <a:spLocks noChangeArrowheads="1"/>
          </p:cNvSpPr>
          <p:nvPr/>
        </p:nvSpPr>
        <p:spPr bwMode="auto">
          <a:xfrm>
            <a:off x="7055857" y="1894894"/>
            <a:ext cx="4222900" cy="415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添加适当文字，一页最好不要超过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Freeform 12"/>
          <p:cNvSpPr/>
          <p:nvPr/>
        </p:nvSpPr>
        <p:spPr bwMode="auto">
          <a:xfrm>
            <a:off x="6644288" y="1518229"/>
            <a:ext cx="528294" cy="530087"/>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tx2"/>
          </a:solidFill>
          <a:ln>
            <a:noFill/>
          </a:ln>
        </p:spPr>
        <p:txBody>
          <a:bodyPr lIns="91392" tIns="45696" rIns="91392" bIns="45696"/>
          <a:lstStyle/>
          <a:p>
            <a:endParaRPr lang="zh-CN" altLang="en-US" sz="3200">
              <a:solidFill>
                <a:schemeClr val="tx1">
                  <a:lumMod val="50000"/>
                  <a:lumOff val="50000"/>
                </a:schemeClr>
              </a:solidFill>
            </a:endParaRPr>
          </a:p>
        </p:txBody>
      </p:sp>
      <p:sp>
        <p:nvSpPr>
          <p:cNvPr id="32" name="Freeform 12"/>
          <p:cNvSpPr/>
          <p:nvPr/>
        </p:nvSpPr>
        <p:spPr bwMode="auto">
          <a:xfrm flipH="1" flipV="1">
            <a:off x="11134874" y="5682501"/>
            <a:ext cx="528294" cy="530087"/>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tx2"/>
          </a:solidFill>
          <a:ln>
            <a:noFill/>
          </a:ln>
        </p:spPr>
        <p:txBody>
          <a:bodyPr lIns="91392" tIns="45696" rIns="91392" bIns="45696"/>
          <a:lstStyle/>
          <a:p>
            <a:endParaRPr lang="zh-CN" altLang="en-US" sz="3200">
              <a:solidFill>
                <a:schemeClr val="tx1">
                  <a:lumMod val="50000"/>
                  <a:lumOff val="50000"/>
                </a:schemeClr>
              </a:solidFill>
            </a:endParaRPr>
          </a:p>
        </p:txBody>
      </p:sp>
      <p:sp>
        <p:nvSpPr>
          <p:cNvPr id="33" name="Text Box 7"/>
          <p:cNvSpPr txBox="1">
            <a:spLocks noChangeArrowheads="1"/>
          </p:cNvSpPr>
          <p:nvPr/>
        </p:nvSpPr>
        <p:spPr bwMode="auto">
          <a:xfrm>
            <a:off x="-335039" y="5246922"/>
            <a:ext cx="3624714" cy="389771"/>
          </a:xfrm>
          <a:prstGeom prst="rect">
            <a:avLst/>
          </a:prstGeom>
          <a:noFill/>
          <a:ln w="9525">
            <a:noFill/>
            <a:miter lim="800000"/>
          </a:ln>
        </p:spPr>
        <p:txBody>
          <a:bodyPr wrap="square" lIns="60944" tIns="30472" rIns="60944" bIns="30472">
            <a:spAutoFit/>
          </a:bodyPr>
          <a:lstStyle/>
          <a:p>
            <a:pPr algn="ctr" defTabSz="1450340">
              <a:defRPr/>
            </a:pPr>
            <a:r>
              <a:rPr lang="zh-CN" altLang="en-US" sz="2135" b="1" spc="-200" dirty="0">
                <a:solidFill>
                  <a:schemeClr val="tx2"/>
                </a:solidFill>
                <a:latin typeface="微软雅黑" panose="020B0503020204020204" pitchFamily="34" charset="-122"/>
                <a:ea typeface="微软雅黑" panose="020B0503020204020204" pitchFamily="34" charset="-122"/>
                <a:cs typeface="Open Sans" panose="020B0606030504020204" pitchFamily="34" charset="0"/>
              </a:rPr>
              <a:t>输入文本</a:t>
            </a:r>
            <a:endParaRPr lang="en-CA" sz="2135" b="1" spc="-200" dirty="0">
              <a:solidFill>
                <a:schemeClr val="tx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4" name="Text Box 7"/>
          <p:cNvSpPr txBox="1">
            <a:spLocks noChangeArrowheads="1"/>
          </p:cNvSpPr>
          <p:nvPr/>
        </p:nvSpPr>
        <p:spPr bwMode="auto">
          <a:xfrm>
            <a:off x="2724667" y="5246922"/>
            <a:ext cx="1215697" cy="389771"/>
          </a:xfrm>
          <a:prstGeom prst="rect">
            <a:avLst/>
          </a:prstGeom>
          <a:noFill/>
          <a:ln w="9525">
            <a:noFill/>
            <a:miter lim="800000"/>
          </a:ln>
        </p:spPr>
        <p:txBody>
          <a:bodyPr wrap="square" lIns="60944" tIns="30472" rIns="60944" bIns="30472">
            <a:spAutoFit/>
          </a:bodyPr>
          <a:lstStyle/>
          <a:p>
            <a:pPr algn="ctr" defTabSz="1450340">
              <a:defRPr/>
            </a:pPr>
            <a:r>
              <a:rPr lang="zh-CN" altLang="en-US" sz="2135" b="1" spc="-200" dirty="0">
                <a:solidFill>
                  <a:schemeClr val="accent1"/>
                </a:solidFill>
                <a:latin typeface="微软雅黑" panose="020B0503020204020204" pitchFamily="34" charset="-122"/>
                <a:ea typeface="微软雅黑" panose="020B0503020204020204" pitchFamily="34" charset="-122"/>
                <a:cs typeface="Open Sans" panose="020B0606030504020204" pitchFamily="34" charset="0"/>
              </a:rPr>
              <a:t>输入文本</a:t>
            </a:r>
            <a:endParaRPr lang="en-CA" sz="2135" b="1" spc="-200" dirty="0">
              <a:solidFill>
                <a:schemeClr val="accent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5" name="Text Box 7"/>
          <p:cNvSpPr txBox="1">
            <a:spLocks noChangeArrowheads="1"/>
          </p:cNvSpPr>
          <p:nvPr/>
        </p:nvSpPr>
        <p:spPr bwMode="auto">
          <a:xfrm>
            <a:off x="4545490" y="5246922"/>
            <a:ext cx="1215697" cy="389771"/>
          </a:xfrm>
          <a:prstGeom prst="rect">
            <a:avLst/>
          </a:prstGeom>
          <a:noFill/>
          <a:ln w="9525">
            <a:noFill/>
            <a:miter lim="800000"/>
          </a:ln>
        </p:spPr>
        <p:txBody>
          <a:bodyPr wrap="square" lIns="60944" tIns="30472" rIns="60944" bIns="30472">
            <a:spAutoFit/>
          </a:bodyPr>
          <a:lstStyle/>
          <a:p>
            <a:pPr algn="ctr" defTabSz="1450340">
              <a:defRPr/>
            </a:pPr>
            <a:r>
              <a:rPr lang="zh-CN" altLang="en-US" sz="2135" b="1" spc="-200"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输入文本</a:t>
            </a:r>
            <a:endParaRPr lang="en-CA" sz="2135" b="1" spc="-200"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标题 7"/>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0000">
                                          <p:cBhvr additive="base">
                                            <p:cTn id="7" dur="750" fill="hold"/>
                                            <p:tgtEl>
                                              <p:spTgt spid="26"/>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14:bounceEnd="6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14:bounceEnd="60000">
                                          <p:cBhvr additive="base">
                                            <p:cTn id="15" dur="75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20"/>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250" fill="hold"/>
                                            <p:tgtEl>
                                              <p:spTgt spid="33"/>
                                            </p:tgtEl>
                                            <p:attrNameLst>
                                              <p:attrName>ppt_x</p:attrName>
                                            </p:attrNameLst>
                                          </p:cBhvr>
                                          <p:tavLst>
                                            <p:tav tm="0">
                                              <p:val>
                                                <p:strVal val="#ppt_x"/>
                                              </p:val>
                                            </p:tav>
                                            <p:tav tm="100000">
                                              <p:val>
                                                <p:strVal val="#ppt_x"/>
                                              </p:val>
                                            </p:tav>
                                          </p:tavLst>
                                        </p:anim>
                                        <p:anim calcmode="lin" valueType="num">
                                          <p:cBhvr additive="base">
                                            <p:cTn id="21" dur="250" fill="hold"/>
                                            <p:tgtEl>
                                              <p:spTgt spid="33"/>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50" fill="hold"/>
                                            <p:tgtEl>
                                              <p:spTgt spid="34"/>
                                            </p:tgtEl>
                                            <p:attrNameLst>
                                              <p:attrName>ppt_x</p:attrName>
                                            </p:attrNameLst>
                                          </p:cBhvr>
                                          <p:tavLst>
                                            <p:tav tm="0">
                                              <p:val>
                                                <p:strVal val="#ppt_x"/>
                                              </p:val>
                                            </p:tav>
                                            <p:tav tm="100000">
                                              <p:val>
                                                <p:strVal val="#ppt_x"/>
                                              </p:val>
                                            </p:tav>
                                          </p:tavLst>
                                        </p:anim>
                                        <p:anim calcmode="lin" valueType="num">
                                          <p:cBhvr additive="base">
                                            <p:cTn id="26" dur="250" fill="hold"/>
                                            <p:tgtEl>
                                              <p:spTgt spid="3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250" fill="hold"/>
                                            <p:tgtEl>
                                              <p:spTgt spid="35"/>
                                            </p:tgtEl>
                                            <p:attrNameLst>
                                              <p:attrName>ppt_x</p:attrName>
                                            </p:attrNameLst>
                                          </p:cBhvr>
                                          <p:tavLst>
                                            <p:tav tm="0">
                                              <p:val>
                                                <p:strVal val="#ppt_x"/>
                                              </p:val>
                                            </p:tav>
                                            <p:tav tm="100000">
                                              <p:val>
                                                <p:strVal val="#ppt_x"/>
                                              </p:val>
                                            </p:tav>
                                          </p:tavLst>
                                        </p:anim>
                                        <p:anim calcmode="lin" valueType="num">
                                          <p:cBhvr additive="base">
                                            <p:cTn id="31" dur="250" fill="hold"/>
                                            <p:tgtEl>
                                              <p:spTgt spid="35"/>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35" presetClass="path" presetSubtype="0" accel="50000" decel="50000" fill="hold" grpId="1" nodeType="withEffect">
                                      <p:stCondLst>
                                        <p:cond delay="0"/>
                                      </p:stCondLst>
                                      <p:childTnLst>
                                        <p:animMotion origin="layout" path="M 2.17538E-6 -2.95097E-6 L 0.16536 0.28539 " pathEditMode="relative" rAng="0" ptsTypes="AA">
                                          <p:cBhvr>
                                            <p:cTn id="36" dur="500" spd="-99900" fill="hold"/>
                                            <p:tgtEl>
                                              <p:spTgt spid="31"/>
                                            </p:tgtEl>
                                            <p:attrNameLst>
                                              <p:attrName>ppt_x</p:attrName>
                                              <p:attrName>ppt_y</p:attrName>
                                            </p:attrNameLst>
                                          </p:cBhvr>
                                          <p:rCtr x="8262" y="14269"/>
                                        </p:animMotion>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35" presetClass="path" presetSubtype="0" accel="50000" decel="50000" fill="hold" grpId="1" nodeType="withEffect">
                                      <p:stCondLst>
                                        <p:cond delay="0"/>
                                      </p:stCondLst>
                                      <p:childTnLst>
                                        <p:animMotion origin="layout" path="M 3.64299E-7 3.02498E-6 L -0.15392 -0.26827 " pathEditMode="relative" rAng="0" ptsTypes="AA">
                                          <p:cBhvr>
                                            <p:cTn id="40" dur="500" spd="-99900" fill="hold"/>
                                            <p:tgtEl>
                                              <p:spTgt spid="32"/>
                                            </p:tgtEl>
                                            <p:attrNameLst>
                                              <p:attrName>ppt_x</p:attrName>
                                              <p:attrName>ppt_y</p:attrName>
                                            </p:attrNameLst>
                                          </p:cBhvr>
                                          <p:rCtr x="-7702" y="-13414"/>
                                        </p:animMotion>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childTnLst>
                              </p:cTn>
                            </p:par>
                            <p:par>
                              <p:cTn id="46" fill="hold">
                                <p:stCondLst>
                                  <p:cond delay="2500"/>
                                </p:stCondLst>
                                <p:childTnLst>
                                  <p:par>
                                    <p:cTn id="47" presetID="22" presetClass="entr" presetSubtype="1" fill="hold" nodeType="afterEffect">
                                      <p:stCondLst>
                                        <p:cond delay="0"/>
                                      </p:stCondLst>
                                      <p:childTnLst>
                                        <p:set>
                                          <p:cBhvr>
                                            <p:cTn id="48" dur="1" fill="hold">
                                              <p:stCondLst>
                                                <p:cond delay="0"/>
                                              </p:stCondLst>
                                            </p:cTn>
                                            <p:tgtEl>
                                              <p:spTgt spid="30">
                                                <p:txEl>
                                                  <p:pRg st="0" end="0"/>
                                                </p:txEl>
                                              </p:spTgt>
                                            </p:tgtEl>
                                            <p:attrNameLst>
                                              <p:attrName>style.visibility</p:attrName>
                                            </p:attrNameLst>
                                          </p:cBhvr>
                                          <p:to>
                                            <p:strVal val="visible"/>
                                          </p:to>
                                        </p:set>
                                        <p:animEffect transition="in" filter="wipe(up)">
                                          <p:cBhvr>
                                            <p:cTn id="49"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autoUpdateAnimBg="0"/>
          <p:bldP spid="31" grpId="0" animBg="1"/>
          <p:bldP spid="31" grpId="1" animBg="1"/>
          <p:bldP spid="32" grpId="0" animBg="1"/>
          <p:bldP spid="32" grpId="1" animBg="1"/>
          <p:bldP spid="33" grpId="0"/>
          <p:bldP spid="34" grpId="0"/>
          <p:bldP spid="3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ppt_x"/>
                                              </p:val>
                                            </p:tav>
                                            <p:tav tm="100000">
                                              <p:val>
                                                <p:strVal val="#ppt_x"/>
                                              </p:val>
                                            </p:tav>
                                          </p:tavLst>
                                        </p:anim>
                                        <p:anim calcmode="lin" valueType="num">
                                          <p:cBhvr additive="base">
                                            <p:cTn id="8" dur="75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750" fill="hold"/>
                                            <p:tgtEl>
                                              <p:spTgt spid="20"/>
                                            </p:tgtEl>
                                            <p:attrNameLst>
                                              <p:attrName>ppt_x</p:attrName>
                                            </p:attrNameLst>
                                          </p:cBhvr>
                                          <p:tavLst>
                                            <p:tav tm="0">
                                              <p:val>
                                                <p:strVal val="#ppt_x"/>
                                              </p:val>
                                            </p:tav>
                                            <p:tav tm="100000">
                                              <p:val>
                                                <p:strVal val="#ppt_x"/>
                                              </p:val>
                                            </p:tav>
                                          </p:tavLst>
                                        </p:anim>
                                        <p:anim calcmode="lin" valueType="num">
                                          <p:cBhvr additive="base">
                                            <p:cTn id="16" dur="750" fill="hold"/>
                                            <p:tgtEl>
                                              <p:spTgt spid="20"/>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250" fill="hold"/>
                                            <p:tgtEl>
                                              <p:spTgt spid="33"/>
                                            </p:tgtEl>
                                            <p:attrNameLst>
                                              <p:attrName>ppt_x</p:attrName>
                                            </p:attrNameLst>
                                          </p:cBhvr>
                                          <p:tavLst>
                                            <p:tav tm="0">
                                              <p:val>
                                                <p:strVal val="#ppt_x"/>
                                              </p:val>
                                            </p:tav>
                                            <p:tav tm="100000">
                                              <p:val>
                                                <p:strVal val="#ppt_x"/>
                                              </p:val>
                                            </p:tav>
                                          </p:tavLst>
                                        </p:anim>
                                        <p:anim calcmode="lin" valueType="num">
                                          <p:cBhvr additive="base">
                                            <p:cTn id="21" dur="250" fill="hold"/>
                                            <p:tgtEl>
                                              <p:spTgt spid="33"/>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50" fill="hold"/>
                                            <p:tgtEl>
                                              <p:spTgt spid="34"/>
                                            </p:tgtEl>
                                            <p:attrNameLst>
                                              <p:attrName>ppt_x</p:attrName>
                                            </p:attrNameLst>
                                          </p:cBhvr>
                                          <p:tavLst>
                                            <p:tav tm="0">
                                              <p:val>
                                                <p:strVal val="#ppt_x"/>
                                              </p:val>
                                            </p:tav>
                                            <p:tav tm="100000">
                                              <p:val>
                                                <p:strVal val="#ppt_x"/>
                                              </p:val>
                                            </p:tav>
                                          </p:tavLst>
                                        </p:anim>
                                        <p:anim calcmode="lin" valueType="num">
                                          <p:cBhvr additive="base">
                                            <p:cTn id="26" dur="250" fill="hold"/>
                                            <p:tgtEl>
                                              <p:spTgt spid="3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250" fill="hold"/>
                                            <p:tgtEl>
                                              <p:spTgt spid="35"/>
                                            </p:tgtEl>
                                            <p:attrNameLst>
                                              <p:attrName>ppt_x</p:attrName>
                                            </p:attrNameLst>
                                          </p:cBhvr>
                                          <p:tavLst>
                                            <p:tav tm="0">
                                              <p:val>
                                                <p:strVal val="#ppt_x"/>
                                              </p:val>
                                            </p:tav>
                                            <p:tav tm="100000">
                                              <p:val>
                                                <p:strVal val="#ppt_x"/>
                                              </p:val>
                                            </p:tav>
                                          </p:tavLst>
                                        </p:anim>
                                        <p:anim calcmode="lin" valueType="num">
                                          <p:cBhvr additive="base">
                                            <p:cTn id="31" dur="250" fill="hold"/>
                                            <p:tgtEl>
                                              <p:spTgt spid="35"/>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35" presetClass="path" presetSubtype="0" accel="50000" decel="50000" fill="hold" grpId="1" nodeType="withEffect">
                                      <p:stCondLst>
                                        <p:cond delay="0"/>
                                      </p:stCondLst>
                                      <p:childTnLst>
                                        <p:animMotion origin="layout" path="M 2.17538E-6 -2.95097E-6 L 0.16536 0.28539 " pathEditMode="relative" rAng="0" ptsTypes="AA">
                                          <p:cBhvr>
                                            <p:cTn id="36" dur="500" spd="-99900" fill="hold"/>
                                            <p:tgtEl>
                                              <p:spTgt spid="31"/>
                                            </p:tgtEl>
                                            <p:attrNameLst>
                                              <p:attrName>ppt_x</p:attrName>
                                              <p:attrName>ppt_y</p:attrName>
                                            </p:attrNameLst>
                                          </p:cBhvr>
                                          <p:rCtr x="8262" y="14269"/>
                                        </p:animMotion>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35" presetClass="path" presetSubtype="0" accel="50000" decel="50000" fill="hold" grpId="1" nodeType="withEffect">
                                      <p:stCondLst>
                                        <p:cond delay="0"/>
                                      </p:stCondLst>
                                      <p:childTnLst>
                                        <p:animMotion origin="layout" path="M 3.64299E-7 3.02498E-6 L -0.15392 -0.26827 " pathEditMode="relative" rAng="0" ptsTypes="AA">
                                          <p:cBhvr>
                                            <p:cTn id="40" dur="500" spd="-99900" fill="hold"/>
                                            <p:tgtEl>
                                              <p:spTgt spid="32"/>
                                            </p:tgtEl>
                                            <p:attrNameLst>
                                              <p:attrName>ppt_x</p:attrName>
                                              <p:attrName>ppt_y</p:attrName>
                                            </p:attrNameLst>
                                          </p:cBhvr>
                                          <p:rCtr x="-7702" y="-13414"/>
                                        </p:animMotion>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childTnLst>
                              </p:cTn>
                            </p:par>
                            <p:par>
                              <p:cTn id="46" fill="hold">
                                <p:stCondLst>
                                  <p:cond delay="2500"/>
                                </p:stCondLst>
                                <p:childTnLst>
                                  <p:par>
                                    <p:cTn id="47" presetID="22" presetClass="entr" presetSubtype="1" fill="hold" nodeType="afterEffect">
                                      <p:stCondLst>
                                        <p:cond delay="0"/>
                                      </p:stCondLst>
                                      <p:childTnLst>
                                        <p:set>
                                          <p:cBhvr>
                                            <p:cTn id="48" dur="1" fill="hold">
                                              <p:stCondLst>
                                                <p:cond delay="0"/>
                                              </p:stCondLst>
                                            </p:cTn>
                                            <p:tgtEl>
                                              <p:spTgt spid="30">
                                                <p:txEl>
                                                  <p:pRg st="0" end="0"/>
                                                </p:txEl>
                                              </p:spTgt>
                                            </p:tgtEl>
                                            <p:attrNameLst>
                                              <p:attrName>style.visibility</p:attrName>
                                            </p:attrNameLst>
                                          </p:cBhvr>
                                          <p:to>
                                            <p:strVal val="visible"/>
                                          </p:to>
                                        </p:set>
                                        <p:animEffect transition="in" filter="wipe(up)">
                                          <p:cBhvr>
                                            <p:cTn id="49"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autoUpdateAnimBg="0"/>
          <p:bldP spid="31" grpId="0" animBg="1"/>
          <p:bldP spid="31" grpId="1" animBg="1"/>
          <p:bldP spid="32" grpId="0" animBg="1"/>
          <p:bldP spid="32" grpId="1" animBg="1"/>
          <p:bldP spid="33" grpId="0"/>
          <p:bldP spid="34" grpId="0"/>
          <p:bldP spid="35"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六边形 7"/>
          <p:cNvSpPr/>
          <p:nvPr/>
        </p:nvSpPr>
        <p:spPr>
          <a:xfrm rot="16200000">
            <a:off x="5313397" y="3181729"/>
            <a:ext cx="1606438" cy="1384861"/>
          </a:xfrm>
          <a:prstGeom prst="hexagon">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 name="文本框 7"/>
          <p:cNvSpPr txBox="1">
            <a:spLocks noChangeArrowheads="1"/>
          </p:cNvSpPr>
          <p:nvPr/>
        </p:nvSpPr>
        <p:spPr bwMode="auto">
          <a:xfrm>
            <a:off x="1513032" y="4833443"/>
            <a:ext cx="285390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r">
              <a:lnSpc>
                <a:spcPct val="150000"/>
              </a:lnSpc>
              <a:spcBef>
                <a:spcPts val="400"/>
              </a:spcBef>
            </a:pPr>
            <a:r>
              <a:rPr lang="zh-CN" altLang="en-US" sz="1465" dirty="0">
                <a:solidFill>
                  <a:schemeClr val="tx1">
                    <a:lumMod val="50000"/>
                    <a:lumOff val="50000"/>
                  </a:schemeClr>
                </a:solidFill>
                <a:latin typeface="微软雅黑" panose="020B0503020204020204" pitchFamily="34" charset="-122"/>
              </a:rPr>
              <a:t>此处添加说明文字添加说明文字添加说明文字此处添加说明文字</a:t>
            </a:r>
            <a:endParaRPr lang="zh-CN" altLang="en-US" sz="1465" dirty="0">
              <a:solidFill>
                <a:schemeClr val="tx1">
                  <a:lumMod val="50000"/>
                  <a:lumOff val="50000"/>
                </a:schemeClr>
              </a:solidFill>
              <a:latin typeface="微软雅黑" panose="020B0503020204020204" pitchFamily="34" charset="-122"/>
            </a:endParaRPr>
          </a:p>
        </p:txBody>
      </p:sp>
      <p:sp>
        <p:nvSpPr>
          <p:cNvPr id="10" name="文本框 7"/>
          <p:cNvSpPr txBox="1">
            <a:spLocks noChangeArrowheads="1"/>
          </p:cNvSpPr>
          <p:nvPr/>
        </p:nvSpPr>
        <p:spPr bwMode="auto">
          <a:xfrm>
            <a:off x="745944" y="3282099"/>
            <a:ext cx="285423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r">
              <a:lnSpc>
                <a:spcPct val="150000"/>
              </a:lnSpc>
              <a:spcBef>
                <a:spcPts val="400"/>
              </a:spcBef>
            </a:pPr>
            <a:r>
              <a:rPr lang="zh-CN" altLang="en-US" sz="1465" dirty="0">
                <a:solidFill>
                  <a:schemeClr val="tx1">
                    <a:lumMod val="50000"/>
                    <a:lumOff val="50000"/>
                  </a:schemeClr>
                </a:solidFill>
                <a:latin typeface="微软雅黑" panose="020B0503020204020204" pitchFamily="34" charset="-122"/>
              </a:rPr>
              <a:t>此处添加说明文字添加说明文字添加说明文字此处添加说明文字</a:t>
            </a:r>
            <a:endParaRPr lang="zh-CN" altLang="en-US" sz="1465" dirty="0">
              <a:solidFill>
                <a:schemeClr val="tx1">
                  <a:lumMod val="50000"/>
                  <a:lumOff val="50000"/>
                </a:schemeClr>
              </a:solidFill>
              <a:latin typeface="微软雅黑" panose="020B0503020204020204" pitchFamily="34" charset="-122"/>
            </a:endParaRPr>
          </a:p>
        </p:txBody>
      </p:sp>
      <p:sp>
        <p:nvSpPr>
          <p:cNvPr id="11" name="文本框 7"/>
          <p:cNvSpPr txBox="1">
            <a:spLocks noChangeArrowheads="1"/>
          </p:cNvSpPr>
          <p:nvPr/>
        </p:nvSpPr>
        <p:spPr bwMode="auto">
          <a:xfrm>
            <a:off x="1512702" y="1703382"/>
            <a:ext cx="285423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r">
              <a:lnSpc>
                <a:spcPct val="150000"/>
              </a:lnSpc>
              <a:spcBef>
                <a:spcPts val="400"/>
              </a:spcBef>
            </a:pPr>
            <a:r>
              <a:rPr lang="zh-CN" altLang="en-US" sz="1465" dirty="0">
                <a:solidFill>
                  <a:schemeClr val="tx1">
                    <a:lumMod val="50000"/>
                    <a:lumOff val="50000"/>
                  </a:schemeClr>
                </a:solidFill>
                <a:latin typeface="微软雅黑" panose="020B0503020204020204" pitchFamily="34" charset="-122"/>
              </a:rPr>
              <a:t>此处添加说明文字添加说明文字添加说明文字此处添加说明文字</a:t>
            </a:r>
            <a:endParaRPr lang="zh-CN" altLang="en-US" sz="1465" dirty="0">
              <a:solidFill>
                <a:schemeClr val="tx1">
                  <a:lumMod val="50000"/>
                  <a:lumOff val="50000"/>
                </a:schemeClr>
              </a:solidFill>
              <a:latin typeface="微软雅黑" panose="020B0503020204020204" pitchFamily="34" charset="-122"/>
            </a:endParaRPr>
          </a:p>
        </p:txBody>
      </p:sp>
      <p:sp>
        <p:nvSpPr>
          <p:cNvPr id="12" name="文本框 7"/>
          <p:cNvSpPr txBox="1">
            <a:spLocks noChangeArrowheads="1"/>
          </p:cNvSpPr>
          <p:nvPr/>
        </p:nvSpPr>
        <p:spPr bwMode="auto">
          <a:xfrm>
            <a:off x="7859540" y="4833443"/>
            <a:ext cx="285390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nSpc>
                <a:spcPct val="150000"/>
              </a:lnSpc>
              <a:spcBef>
                <a:spcPts val="400"/>
              </a:spcBef>
            </a:pPr>
            <a:r>
              <a:rPr lang="zh-CN" altLang="en-US" sz="1465" dirty="0">
                <a:solidFill>
                  <a:schemeClr val="tx1">
                    <a:lumMod val="50000"/>
                    <a:lumOff val="50000"/>
                  </a:schemeClr>
                </a:solidFill>
                <a:latin typeface="微软雅黑" panose="020B0503020204020204" pitchFamily="34" charset="-122"/>
              </a:rPr>
              <a:t>此处添加说明文字添加说明文字添加说明文字此处添加说明文字</a:t>
            </a:r>
            <a:endParaRPr lang="zh-CN" altLang="en-US" sz="1465" dirty="0">
              <a:solidFill>
                <a:schemeClr val="tx1">
                  <a:lumMod val="50000"/>
                  <a:lumOff val="50000"/>
                </a:schemeClr>
              </a:solidFill>
              <a:latin typeface="微软雅黑" panose="020B0503020204020204" pitchFamily="34" charset="-122"/>
            </a:endParaRPr>
          </a:p>
        </p:txBody>
      </p:sp>
      <p:sp>
        <p:nvSpPr>
          <p:cNvPr id="13" name="文本框 7"/>
          <p:cNvSpPr txBox="1">
            <a:spLocks noChangeArrowheads="1"/>
          </p:cNvSpPr>
          <p:nvPr/>
        </p:nvSpPr>
        <p:spPr bwMode="auto">
          <a:xfrm>
            <a:off x="8591823" y="3282099"/>
            <a:ext cx="285423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nSpc>
                <a:spcPct val="150000"/>
              </a:lnSpc>
              <a:spcBef>
                <a:spcPts val="400"/>
              </a:spcBef>
            </a:pPr>
            <a:r>
              <a:rPr lang="zh-CN" altLang="en-US" sz="1465" dirty="0">
                <a:solidFill>
                  <a:schemeClr val="tx1">
                    <a:lumMod val="50000"/>
                    <a:lumOff val="50000"/>
                  </a:schemeClr>
                </a:solidFill>
                <a:latin typeface="微软雅黑" panose="020B0503020204020204" pitchFamily="34" charset="-122"/>
              </a:rPr>
              <a:t>此处添加说明文字添加说明文字添加说明文字此处添加说明文字</a:t>
            </a:r>
            <a:endParaRPr lang="zh-CN" altLang="en-US" sz="1465" dirty="0">
              <a:solidFill>
                <a:schemeClr val="tx1">
                  <a:lumMod val="50000"/>
                  <a:lumOff val="50000"/>
                </a:schemeClr>
              </a:solidFill>
              <a:latin typeface="微软雅黑" panose="020B0503020204020204" pitchFamily="34" charset="-122"/>
            </a:endParaRPr>
          </a:p>
        </p:txBody>
      </p:sp>
      <p:sp>
        <p:nvSpPr>
          <p:cNvPr id="14" name="文本框 7"/>
          <p:cNvSpPr txBox="1">
            <a:spLocks noChangeArrowheads="1"/>
          </p:cNvSpPr>
          <p:nvPr/>
        </p:nvSpPr>
        <p:spPr bwMode="auto">
          <a:xfrm>
            <a:off x="7859210" y="1703382"/>
            <a:ext cx="285423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nSpc>
                <a:spcPct val="150000"/>
              </a:lnSpc>
              <a:spcBef>
                <a:spcPts val="400"/>
              </a:spcBef>
            </a:pPr>
            <a:r>
              <a:rPr lang="zh-CN" altLang="en-US" sz="1465" dirty="0">
                <a:solidFill>
                  <a:schemeClr val="tx1">
                    <a:lumMod val="50000"/>
                    <a:lumOff val="50000"/>
                  </a:schemeClr>
                </a:solidFill>
                <a:latin typeface="微软雅黑" panose="020B0503020204020204" pitchFamily="34" charset="-122"/>
              </a:rPr>
              <a:t>此处添加说明文字添加说明文字添加说明文字此处添加说明文字</a:t>
            </a:r>
            <a:endParaRPr lang="zh-CN" altLang="en-US" sz="1465" dirty="0">
              <a:solidFill>
                <a:schemeClr val="tx1">
                  <a:lumMod val="50000"/>
                  <a:lumOff val="50000"/>
                </a:schemeClr>
              </a:solidFill>
              <a:latin typeface="微软雅黑" panose="020B0503020204020204" pitchFamily="34" charset="-122"/>
            </a:endParaRPr>
          </a:p>
        </p:txBody>
      </p:sp>
      <p:grpSp>
        <p:nvGrpSpPr>
          <p:cNvPr id="15" name="组合 14"/>
          <p:cNvGrpSpPr/>
          <p:nvPr/>
        </p:nvGrpSpPr>
        <p:grpSpPr>
          <a:xfrm>
            <a:off x="4458007" y="4413132"/>
            <a:ext cx="1655237" cy="1920076"/>
            <a:chOff x="3343182" y="2976764"/>
            <a:chExt cx="1241751" cy="1440432"/>
          </a:xfrm>
        </p:grpSpPr>
        <p:sp>
          <p:nvSpPr>
            <p:cNvPr id="16" name="六边形 15"/>
            <p:cNvSpPr/>
            <p:nvPr/>
          </p:nvSpPr>
          <p:spPr>
            <a:xfrm rot="16200000">
              <a:off x="3243842" y="3076104"/>
              <a:ext cx="1440432" cy="1241751"/>
            </a:xfrm>
            <a:prstGeom prst="hexagon">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矩形 58"/>
            <p:cNvSpPr>
              <a:spLocks noChangeArrowheads="1"/>
            </p:cNvSpPr>
            <p:nvPr/>
          </p:nvSpPr>
          <p:spPr bwMode="auto">
            <a:xfrm>
              <a:off x="3465908" y="3488225"/>
              <a:ext cx="1052657" cy="561742"/>
            </a:xfrm>
            <a:prstGeom prst="rect">
              <a:avLst/>
            </a:prstGeom>
            <a:noFill/>
            <a:ln w="9525">
              <a:noFill/>
              <a:miter lim="800000"/>
            </a:ln>
          </p:spPr>
          <p:txBody>
            <a:bodyPr wrap="square">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添加文本五</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6113244" y="4413132"/>
            <a:ext cx="1655237" cy="1920076"/>
            <a:chOff x="4584933" y="2976764"/>
            <a:chExt cx="1241751" cy="1440432"/>
          </a:xfrm>
        </p:grpSpPr>
        <p:sp>
          <p:nvSpPr>
            <p:cNvPr id="19" name="六边形 18"/>
            <p:cNvSpPr/>
            <p:nvPr/>
          </p:nvSpPr>
          <p:spPr>
            <a:xfrm rot="16200000">
              <a:off x="4485593" y="3076104"/>
              <a:ext cx="1440432" cy="1241751"/>
            </a:xfrm>
            <a:prstGeom prst="hexago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0" name="矩形 58"/>
            <p:cNvSpPr>
              <a:spLocks noChangeArrowheads="1"/>
            </p:cNvSpPr>
            <p:nvPr/>
          </p:nvSpPr>
          <p:spPr bwMode="auto">
            <a:xfrm>
              <a:off x="4679479" y="3452843"/>
              <a:ext cx="1052657" cy="561742"/>
            </a:xfrm>
            <a:prstGeom prst="rect">
              <a:avLst/>
            </a:prstGeom>
            <a:noFill/>
            <a:ln w="9525">
              <a:noFill/>
              <a:miter lim="800000"/>
            </a:ln>
          </p:spPr>
          <p:txBody>
            <a:bodyPr wrap="square">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添加文本四</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940862" y="2914121"/>
            <a:ext cx="1655237" cy="1920076"/>
            <a:chOff x="5205808" y="1852213"/>
            <a:chExt cx="1241751" cy="1440432"/>
          </a:xfrm>
        </p:grpSpPr>
        <p:sp>
          <p:nvSpPr>
            <p:cNvPr id="22" name="六边形 21"/>
            <p:cNvSpPr/>
            <p:nvPr/>
          </p:nvSpPr>
          <p:spPr>
            <a:xfrm rot="16200000">
              <a:off x="5106468" y="1951553"/>
              <a:ext cx="1440432" cy="1241751"/>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3" name="矩形 58"/>
            <p:cNvSpPr>
              <a:spLocks noChangeArrowheads="1"/>
            </p:cNvSpPr>
            <p:nvPr/>
          </p:nvSpPr>
          <p:spPr bwMode="auto">
            <a:xfrm>
              <a:off x="5300355" y="2328293"/>
              <a:ext cx="1052657" cy="561742"/>
            </a:xfrm>
            <a:prstGeom prst="rect">
              <a:avLst/>
            </a:prstGeom>
            <a:noFill/>
            <a:ln w="9525">
              <a:noFill/>
              <a:miter lim="800000"/>
            </a:ln>
          </p:spPr>
          <p:txBody>
            <a:bodyPr wrap="square">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添加文本三</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6113244" y="1413301"/>
            <a:ext cx="1655237" cy="1920076"/>
            <a:chOff x="4584933" y="726305"/>
            <a:chExt cx="1241751" cy="1440432"/>
          </a:xfrm>
        </p:grpSpPr>
        <p:sp>
          <p:nvSpPr>
            <p:cNvPr id="25" name="六边形 24"/>
            <p:cNvSpPr/>
            <p:nvPr/>
          </p:nvSpPr>
          <p:spPr>
            <a:xfrm rot="16200000">
              <a:off x="4485593" y="825645"/>
              <a:ext cx="1440432" cy="1241751"/>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 name="矩形 58"/>
            <p:cNvSpPr>
              <a:spLocks noChangeArrowheads="1"/>
            </p:cNvSpPr>
            <p:nvPr/>
          </p:nvSpPr>
          <p:spPr bwMode="auto">
            <a:xfrm>
              <a:off x="4679480" y="1202385"/>
              <a:ext cx="1052657" cy="561742"/>
            </a:xfrm>
            <a:prstGeom prst="rect">
              <a:avLst/>
            </a:prstGeom>
            <a:noFill/>
            <a:ln w="9525">
              <a:noFill/>
              <a:miter lim="800000"/>
            </a:ln>
          </p:spPr>
          <p:txBody>
            <a:bodyPr wrap="square">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添加文本二</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4458007" y="1413301"/>
            <a:ext cx="1655237" cy="1920076"/>
            <a:chOff x="3343182" y="726305"/>
            <a:chExt cx="1241751" cy="1440432"/>
          </a:xfrm>
        </p:grpSpPr>
        <p:sp>
          <p:nvSpPr>
            <p:cNvPr id="28" name="六边形 27"/>
            <p:cNvSpPr/>
            <p:nvPr/>
          </p:nvSpPr>
          <p:spPr>
            <a:xfrm rot="16200000">
              <a:off x="3243842" y="825645"/>
              <a:ext cx="1440432" cy="1241751"/>
            </a:xfrm>
            <a:prstGeom prst="hexagon">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 name="矩形 58"/>
            <p:cNvSpPr>
              <a:spLocks noChangeArrowheads="1"/>
            </p:cNvSpPr>
            <p:nvPr/>
          </p:nvSpPr>
          <p:spPr bwMode="auto">
            <a:xfrm>
              <a:off x="3437727" y="1202384"/>
              <a:ext cx="1052657" cy="561742"/>
            </a:xfrm>
            <a:prstGeom prst="rect">
              <a:avLst/>
            </a:prstGeom>
            <a:noFill/>
            <a:ln w="9525">
              <a:noFill/>
              <a:miter lim="800000"/>
            </a:ln>
          </p:spPr>
          <p:txBody>
            <a:bodyPr wrap="square">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添加文本一</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3630387" y="2914121"/>
            <a:ext cx="1655237" cy="1920076"/>
            <a:chOff x="2722305" y="1852213"/>
            <a:chExt cx="1241751" cy="1440432"/>
          </a:xfrm>
        </p:grpSpPr>
        <p:sp>
          <p:nvSpPr>
            <p:cNvPr id="31" name="六边形 30"/>
            <p:cNvSpPr/>
            <p:nvPr/>
          </p:nvSpPr>
          <p:spPr>
            <a:xfrm rot="16200000">
              <a:off x="2622965" y="1951553"/>
              <a:ext cx="1440432" cy="1241751"/>
            </a:xfrm>
            <a:prstGeom prst="hexagon">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 name="矩形 58"/>
            <p:cNvSpPr>
              <a:spLocks noChangeArrowheads="1"/>
            </p:cNvSpPr>
            <p:nvPr/>
          </p:nvSpPr>
          <p:spPr bwMode="auto">
            <a:xfrm>
              <a:off x="2816851" y="2328292"/>
              <a:ext cx="1052657" cy="561742"/>
            </a:xfrm>
            <a:prstGeom prst="rect">
              <a:avLst/>
            </a:prstGeom>
            <a:noFill/>
            <a:ln w="9525">
              <a:noFill/>
              <a:miter lim="800000"/>
            </a:ln>
          </p:spPr>
          <p:txBody>
            <a:bodyPr wrap="square">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添加文本六</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sp>
        <p:nvSpPr>
          <p:cNvPr id="33" name="矩形 32"/>
          <p:cNvSpPr/>
          <p:nvPr/>
        </p:nvSpPr>
        <p:spPr>
          <a:xfrm>
            <a:off x="5561318" y="3559753"/>
            <a:ext cx="1110596" cy="666593"/>
          </a:xfrm>
          <a:prstGeom prst="rect">
            <a:avLst/>
          </a:prstGeom>
        </p:spPr>
        <p:txBody>
          <a:bodyPr wrap="square">
            <a:spAutoFit/>
          </a:bodyPr>
          <a:lstStyle/>
          <a:p>
            <a:pPr lvl="0"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添加文本说明</a:t>
            </a:r>
            <a:endParaRPr lang="en-US" altLang="zh-CN"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标题 33"/>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childTnLst>
                          </p:cTn>
                        </p:par>
                        <p:par>
                          <p:cTn id="14" fill="hold">
                            <p:stCondLst>
                              <p:cond delay="1000"/>
                            </p:stCondLst>
                            <p:childTnLst>
                              <p:par>
                                <p:cTn id="15" presetID="52"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Scale>
                                      <p:cBhvr>
                                        <p:cTn id="1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750" decel="50000" fill="hold">
                                          <p:stCondLst>
                                            <p:cond delay="0"/>
                                          </p:stCondLst>
                                        </p:cTn>
                                        <p:tgtEl>
                                          <p:spTgt spid="27"/>
                                        </p:tgtEl>
                                        <p:attrNameLst>
                                          <p:attrName>ppt_x</p:attrName>
                                          <p:attrName>ppt_y</p:attrName>
                                        </p:attrNameLst>
                                      </p:cBhvr>
                                    </p:animMotion>
                                    <p:animEffect transition="in" filter="fade">
                                      <p:cBhvr>
                                        <p:cTn id="19" dur="750"/>
                                        <p:tgtEl>
                                          <p:spTgt spid="27"/>
                                        </p:tgtEl>
                                      </p:cBhvr>
                                    </p:animEffect>
                                  </p:childTnLst>
                                </p:cTn>
                              </p:par>
                              <p:par>
                                <p:cTn id="20" presetID="52" presetClass="entr" presetSubtype="0" fill="hold" nodeType="withEffect">
                                  <p:stCondLst>
                                    <p:cond delay="250"/>
                                  </p:stCondLst>
                                  <p:childTnLst>
                                    <p:set>
                                      <p:cBhvr>
                                        <p:cTn id="21" dur="1" fill="hold">
                                          <p:stCondLst>
                                            <p:cond delay="0"/>
                                          </p:stCondLst>
                                        </p:cTn>
                                        <p:tgtEl>
                                          <p:spTgt spid="24"/>
                                        </p:tgtEl>
                                        <p:attrNameLst>
                                          <p:attrName>style.visibility</p:attrName>
                                        </p:attrNameLst>
                                      </p:cBhvr>
                                      <p:to>
                                        <p:strVal val="visible"/>
                                      </p:to>
                                    </p:set>
                                    <p:animScale>
                                      <p:cBhvr>
                                        <p:cTn id="22" dur="75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750" decel="50000" fill="hold">
                                          <p:stCondLst>
                                            <p:cond delay="0"/>
                                          </p:stCondLst>
                                        </p:cTn>
                                        <p:tgtEl>
                                          <p:spTgt spid="24"/>
                                        </p:tgtEl>
                                        <p:attrNameLst>
                                          <p:attrName>ppt_x</p:attrName>
                                          <p:attrName>ppt_y</p:attrName>
                                        </p:attrNameLst>
                                      </p:cBhvr>
                                    </p:animMotion>
                                    <p:animEffect transition="in" filter="fade">
                                      <p:cBhvr>
                                        <p:cTn id="24" dur="750"/>
                                        <p:tgtEl>
                                          <p:spTgt spid="24"/>
                                        </p:tgtEl>
                                      </p:cBhvr>
                                    </p:animEffect>
                                  </p:childTnLst>
                                </p:cTn>
                              </p:par>
                              <p:par>
                                <p:cTn id="25" presetID="52" presetClass="entr" presetSubtype="0" fill="hold" nodeType="withEffect">
                                  <p:stCondLst>
                                    <p:cond delay="500"/>
                                  </p:stCondLst>
                                  <p:childTnLst>
                                    <p:set>
                                      <p:cBhvr>
                                        <p:cTn id="26" dur="1" fill="hold">
                                          <p:stCondLst>
                                            <p:cond delay="0"/>
                                          </p:stCondLst>
                                        </p:cTn>
                                        <p:tgtEl>
                                          <p:spTgt spid="21"/>
                                        </p:tgtEl>
                                        <p:attrNameLst>
                                          <p:attrName>style.visibility</p:attrName>
                                        </p:attrNameLst>
                                      </p:cBhvr>
                                      <p:to>
                                        <p:strVal val="visible"/>
                                      </p:to>
                                    </p:set>
                                    <p:animScale>
                                      <p:cBhvr>
                                        <p:cTn id="27" dur="75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750" decel="50000" fill="hold">
                                          <p:stCondLst>
                                            <p:cond delay="0"/>
                                          </p:stCondLst>
                                        </p:cTn>
                                        <p:tgtEl>
                                          <p:spTgt spid="21"/>
                                        </p:tgtEl>
                                        <p:attrNameLst>
                                          <p:attrName>ppt_x</p:attrName>
                                          <p:attrName>ppt_y</p:attrName>
                                        </p:attrNameLst>
                                      </p:cBhvr>
                                    </p:animMotion>
                                    <p:animEffect transition="in" filter="fade">
                                      <p:cBhvr>
                                        <p:cTn id="29" dur="750"/>
                                        <p:tgtEl>
                                          <p:spTgt spid="21"/>
                                        </p:tgtEl>
                                      </p:cBhvr>
                                    </p:animEffect>
                                  </p:childTnLst>
                                </p:cTn>
                              </p:par>
                              <p:par>
                                <p:cTn id="30" presetID="52" presetClass="entr" presetSubtype="0" fill="hold" nodeType="withEffect">
                                  <p:stCondLst>
                                    <p:cond delay="750"/>
                                  </p:stCondLst>
                                  <p:childTnLst>
                                    <p:set>
                                      <p:cBhvr>
                                        <p:cTn id="31" dur="1" fill="hold">
                                          <p:stCondLst>
                                            <p:cond delay="0"/>
                                          </p:stCondLst>
                                        </p:cTn>
                                        <p:tgtEl>
                                          <p:spTgt spid="18"/>
                                        </p:tgtEl>
                                        <p:attrNameLst>
                                          <p:attrName>style.visibility</p:attrName>
                                        </p:attrNameLst>
                                      </p:cBhvr>
                                      <p:to>
                                        <p:strVal val="visible"/>
                                      </p:to>
                                    </p:set>
                                    <p:animScale>
                                      <p:cBhvr>
                                        <p:cTn id="32" dur="75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750" decel="50000" fill="hold">
                                          <p:stCondLst>
                                            <p:cond delay="0"/>
                                          </p:stCondLst>
                                        </p:cTn>
                                        <p:tgtEl>
                                          <p:spTgt spid="18"/>
                                        </p:tgtEl>
                                        <p:attrNameLst>
                                          <p:attrName>ppt_x</p:attrName>
                                          <p:attrName>ppt_y</p:attrName>
                                        </p:attrNameLst>
                                      </p:cBhvr>
                                    </p:animMotion>
                                    <p:animEffect transition="in" filter="fade">
                                      <p:cBhvr>
                                        <p:cTn id="34" dur="750"/>
                                        <p:tgtEl>
                                          <p:spTgt spid="18"/>
                                        </p:tgtEl>
                                      </p:cBhvr>
                                    </p:animEffect>
                                  </p:childTnLst>
                                </p:cTn>
                              </p:par>
                              <p:par>
                                <p:cTn id="35" presetID="52" presetClass="entr" presetSubtype="0" fill="hold" nodeType="withEffect">
                                  <p:stCondLst>
                                    <p:cond delay="1000"/>
                                  </p:stCondLst>
                                  <p:childTnLst>
                                    <p:set>
                                      <p:cBhvr>
                                        <p:cTn id="36" dur="1" fill="hold">
                                          <p:stCondLst>
                                            <p:cond delay="0"/>
                                          </p:stCondLst>
                                        </p:cTn>
                                        <p:tgtEl>
                                          <p:spTgt spid="15"/>
                                        </p:tgtEl>
                                        <p:attrNameLst>
                                          <p:attrName>style.visibility</p:attrName>
                                        </p:attrNameLst>
                                      </p:cBhvr>
                                      <p:to>
                                        <p:strVal val="visible"/>
                                      </p:to>
                                    </p:set>
                                    <p:animScale>
                                      <p:cBhvr>
                                        <p:cTn id="37" dur="75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750" decel="50000" fill="hold">
                                          <p:stCondLst>
                                            <p:cond delay="0"/>
                                          </p:stCondLst>
                                        </p:cTn>
                                        <p:tgtEl>
                                          <p:spTgt spid="15"/>
                                        </p:tgtEl>
                                        <p:attrNameLst>
                                          <p:attrName>ppt_x</p:attrName>
                                          <p:attrName>ppt_y</p:attrName>
                                        </p:attrNameLst>
                                      </p:cBhvr>
                                    </p:animMotion>
                                    <p:animEffect transition="in" filter="fade">
                                      <p:cBhvr>
                                        <p:cTn id="39" dur="750"/>
                                        <p:tgtEl>
                                          <p:spTgt spid="15"/>
                                        </p:tgtEl>
                                      </p:cBhvr>
                                    </p:animEffect>
                                  </p:childTnLst>
                                </p:cTn>
                              </p:par>
                              <p:par>
                                <p:cTn id="40" presetID="52" presetClass="entr" presetSubtype="0" fill="hold" nodeType="withEffect">
                                  <p:stCondLst>
                                    <p:cond delay="1250"/>
                                  </p:stCondLst>
                                  <p:childTnLst>
                                    <p:set>
                                      <p:cBhvr>
                                        <p:cTn id="41" dur="1" fill="hold">
                                          <p:stCondLst>
                                            <p:cond delay="0"/>
                                          </p:stCondLst>
                                        </p:cTn>
                                        <p:tgtEl>
                                          <p:spTgt spid="30"/>
                                        </p:tgtEl>
                                        <p:attrNameLst>
                                          <p:attrName>style.visibility</p:attrName>
                                        </p:attrNameLst>
                                      </p:cBhvr>
                                      <p:to>
                                        <p:strVal val="visible"/>
                                      </p:to>
                                    </p:set>
                                    <p:animScale>
                                      <p:cBhvr>
                                        <p:cTn id="42" dur="75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750" decel="50000" fill="hold">
                                          <p:stCondLst>
                                            <p:cond delay="0"/>
                                          </p:stCondLst>
                                        </p:cTn>
                                        <p:tgtEl>
                                          <p:spTgt spid="30"/>
                                        </p:tgtEl>
                                        <p:attrNameLst>
                                          <p:attrName>ppt_x</p:attrName>
                                          <p:attrName>ppt_y</p:attrName>
                                        </p:attrNameLst>
                                      </p:cBhvr>
                                    </p:animMotion>
                                    <p:animEffect transition="in" filter="fade">
                                      <p:cBhvr>
                                        <p:cTn id="44" dur="750"/>
                                        <p:tgtEl>
                                          <p:spTgt spid="30"/>
                                        </p:tgtEl>
                                      </p:cBhvr>
                                    </p:animEffect>
                                  </p:childTnLst>
                                </p:cTn>
                              </p:par>
                            </p:childTnLst>
                          </p:cTn>
                        </p:par>
                        <p:par>
                          <p:cTn id="45" fill="hold">
                            <p:stCondLst>
                              <p:cond delay="2000"/>
                            </p:stCondLst>
                            <p:childTnLst>
                              <p:par>
                                <p:cTn id="46" presetID="22" presetClass="entr" presetSubtype="2"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par>
                          <p:cTn id="49" fill="hold">
                            <p:stCondLst>
                              <p:cond delay="2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par>
                          <p:cTn id="53" fill="hold">
                            <p:stCondLst>
                              <p:cond delay="3000"/>
                            </p:stCondLst>
                            <p:childTnLst>
                              <p:par>
                                <p:cTn id="54" presetID="22" presetClass="entr" presetSubtype="2"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right)">
                                      <p:cBhvr>
                                        <p:cTn id="56" dur="500"/>
                                        <p:tgtEl>
                                          <p:spTgt spid="10"/>
                                        </p:tgtEl>
                                      </p:cBhvr>
                                    </p:animEffect>
                                  </p:childTnLst>
                                </p:cTn>
                              </p:par>
                            </p:childTnLst>
                          </p:cTn>
                        </p:par>
                        <p:par>
                          <p:cTn id="57" fill="hold">
                            <p:stCondLst>
                              <p:cond delay="3500"/>
                            </p:stCondLst>
                            <p:childTnLst>
                              <p:par>
                                <p:cTn id="58" presetID="2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par>
                          <p:cTn id="61" fill="hold">
                            <p:stCondLst>
                              <p:cond delay="4000"/>
                            </p:stCondLst>
                            <p:childTnLst>
                              <p:par>
                                <p:cTn id="62" presetID="22" presetClass="entr" presetSubtype="2"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right)">
                                      <p:cBhvr>
                                        <p:cTn id="64" dur="500"/>
                                        <p:tgtEl>
                                          <p:spTgt spid="9"/>
                                        </p:tgtEl>
                                      </p:cBhvr>
                                    </p:animEffect>
                                  </p:childTnLst>
                                </p:cTn>
                              </p:par>
                            </p:childTnLst>
                          </p:cTn>
                        </p:par>
                        <p:par>
                          <p:cTn id="65" fill="hold">
                            <p:stCondLst>
                              <p:cond delay="4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p:bldP spid="14"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SubTitle_4"/>
          <p:cNvSpPr/>
          <p:nvPr>
            <p:custDataLst>
              <p:tags r:id="rId1"/>
            </p:custDataLst>
          </p:nvPr>
        </p:nvSpPr>
        <p:spPr>
          <a:xfrm>
            <a:off x="5808043" y="4943080"/>
            <a:ext cx="3503088" cy="1066522"/>
          </a:xfrm>
          <a:prstGeom prst="rect">
            <a:avLst/>
          </a:prstGeom>
        </p:spPr>
        <p:txBody>
          <a:bodyPr anchor="ctr"/>
          <a:lstStyle/>
          <a:p>
            <a:pPr lvl="0">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9" name="MH_SubTitle_4"/>
          <p:cNvSpPr/>
          <p:nvPr>
            <p:custDataLst>
              <p:tags r:id="rId2"/>
            </p:custDataLst>
          </p:nvPr>
        </p:nvSpPr>
        <p:spPr>
          <a:xfrm>
            <a:off x="144889" y="4382356"/>
            <a:ext cx="3503088" cy="1066522"/>
          </a:xfrm>
          <a:prstGeom prst="rect">
            <a:avLst/>
          </a:prstGeom>
        </p:spPr>
        <p:txBody>
          <a:bodyPr anchor="ctr"/>
          <a:lstStyle/>
          <a:p>
            <a:pPr lvl="0" algn="r">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10" name="MH_SubTitle_4"/>
          <p:cNvSpPr/>
          <p:nvPr>
            <p:custDataLst>
              <p:tags r:id="rId3"/>
            </p:custDataLst>
          </p:nvPr>
        </p:nvSpPr>
        <p:spPr>
          <a:xfrm>
            <a:off x="2592912" y="1880798"/>
            <a:ext cx="3503088" cy="1066522"/>
          </a:xfrm>
          <a:prstGeom prst="rect">
            <a:avLst/>
          </a:prstGeom>
        </p:spPr>
        <p:txBody>
          <a:bodyPr anchor="ctr"/>
          <a:lstStyle/>
          <a:p>
            <a:pPr lvl="0" algn="r">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11" name="MH_Other_1"/>
          <p:cNvSpPr/>
          <p:nvPr>
            <p:custDataLst>
              <p:tags r:id="rId4"/>
            </p:custDataLst>
          </p:nvPr>
        </p:nvSpPr>
        <p:spPr bwMode="auto">
          <a:xfrm>
            <a:off x="7202732" y="2243452"/>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accent3"/>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accent3"/>
              </a:solidFill>
              <a:latin typeface="+mn-lt"/>
              <a:ea typeface="+mn-ea"/>
            </a:endParaRPr>
          </a:p>
        </p:txBody>
      </p:sp>
      <p:pic>
        <p:nvPicPr>
          <p:cNvPr id="12" name="MH_Other_2"/>
          <p:cNvPicPr/>
          <p:nvPr>
            <p:custDataLst>
              <p:tags r:id="rId5"/>
            </p:custDataLst>
          </p:nvPr>
        </p:nvPicPr>
        <p:blipFill>
          <a:blip r:embed="rId6" cstate="print">
            <a:extLst>
              <a:ext uri="{28A0092B-C50C-407E-A947-70E740481C1C}">
                <a14:useLocalDpi xmlns:a14="http://schemas.microsoft.com/office/drawing/2010/main" val="0"/>
              </a:ext>
            </a:extLst>
          </a:blip>
          <a:srcRect l="50887"/>
          <a:stretch>
            <a:fillRect/>
          </a:stretch>
        </p:blipFill>
        <p:spPr bwMode="auto">
          <a:xfrm>
            <a:off x="7202735" y="1964120"/>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H_Other_3"/>
          <p:cNvSpPr/>
          <p:nvPr>
            <p:custDataLst>
              <p:tags r:id="rId7"/>
            </p:custDataLst>
          </p:nvPr>
        </p:nvSpPr>
        <p:spPr bwMode="auto">
          <a:xfrm>
            <a:off x="6106585" y="2849719"/>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accent2"/>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accent2"/>
              </a:solidFill>
              <a:latin typeface="+mn-lt"/>
              <a:ea typeface="+mn-ea"/>
            </a:endParaRPr>
          </a:p>
        </p:txBody>
      </p:sp>
      <p:pic>
        <p:nvPicPr>
          <p:cNvPr id="14" name="MH_Other_4"/>
          <p:cNvPicPr/>
          <p:nvPr>
            <p:custDataLst>
              <p:tags r:id="rId8"/>
            </p:custDataLst>
          </p:nvPr>
        </p:nvPicPr>
        <p:blipFill>
          <a:blip r:embed="rId9" cstate="print">
            <a:extLst>
              <a:ext uri="{28A0092B-C50C-407E-A947-70E740481C1C}">
                <a14:useLocalDpi xmlns:a14="http://schemas.microsoft.com/office/drawing/2010/main" val="0"/>
              </a:ext>
            </a:extLst>
          </a:blip>
          <a:srcRect l="50887"/>
          <a:stretch>
            <a:fillRect/>
          </a:stretch>
        </p:blipFill>
        <p:spPr bwMode="auto">
          <a:xfrm>
            <a:off x="6106587" y="2570386"/>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MH_Other_5"/>
          <p:cNvSpPr/>
          <p:nvPr>
            <p:custDataLst>
              <p:tags r:id="rId10"/>
            </p:custDataLst>
          </p:nvPr>
        </p:nvSpPr>
        <p:spPr bwMode="auto">
          <a:xfrm>
            <a:off x="5010437" y="3455985"/>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accent1"/>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accent1"/>
              </a:solidFill>
              <a:latin typeface="+mn-lt"/>
              <a:ea typeface="+mn-ea"/>
            </a:endParaRPr>
          </a:p>
        </p:txBody>
      </p:sp>
      <p:pic>
        <p:nvPicPr>
          <p:cNvPr id="16" name="MH_Other_6"/>
          <p:cNvPicPr/>
          <p:nvPr>
            <p:custDataLst>
              <p:tags r:id="rId11"/>
            </p:custDataLst>
          </p:nvPr>
        </p:nvPicPr>
        <p:blipFill>
          <a:blip r:embed="rId9" cstate="print">
            <a:extLst>
              <a:ext uri="{28A0092B-C50C-407E-A947-70E740481C1C}">
                <a14:useLocalDpi xmlns:a14="http://schemas.microsoft.com/office/drawing/2010/main" val="0"/>
              </a:ext>
            </a:extLst>
          </a:blip>
          <a:srcRect l="50887"/>
          <a:stretch>
            <a:fillRect/>
          </a:stretch>
        </p:blipFill>
        <p:spPr bwMode="auto">
          <a:xfrm>
            <a:off x="5010439" y="3176654"/>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MH_Other_7"/>
          <p:cNvSpPr/>
          <p:nvPr>
            <p:custDataLst>
              <p:tags r:id="rId12"/>
            </p:custDataLst>
          </p:nvPr>
        </p:nvSpPr>
        <p:spPr bwMode="auto">
          <a:xfrm>
            <a:off x="3916407" y="4062253"/>
            <a:ext cx="907333"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tx2"/>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tx2"/>
              </a:solidFill>
              <a:latin typeface="+mn-lt"/>
              <a:ea typeface="+mn-ea"/>
            </a:endParaRPr>
          </a:p>
        </p:txBody>
      </p:sp>
      <p:pic>
        <p:nvPicPr>
          <p:cNvPr id="18" name="MH_Other_8"/>
          <p:cNvPicPr/>
          <p:nvPr>
            <p:custDataLst>
              <p:tags r:id="rId13"/>
            </p:custDataLst>
          </p:nvPr>
        </p:nvPicPr>
        <p:blipFill>
          <a:blip r:embed="rId6" cstate="print">
            <a:extLst>
              <a:ext uri="{28A0092B-C50C-407E-A947-70E740481C1C}">
                <a14:useLocalDpi xmlns:a14="http://schemas.microsoft.com/office/drawing/2010/main" val="0"/>
              </a:ext>
            </a:extLst>
          </a:blip>
          <a:srcRect l="50887"/>
          <a:stretch>
            <a:fillRect/>
          </a:stretch>
        </p:blipFill>
        <p:spPr bwMode="auto">
          <a:xfrm>
            <a:off x="3916405" y="3782921"/>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MH_SubTitle_4"/>
          <p:cNvSpPr/>
          <p:nvPr>
            <p:custDataLst>
              <p:tags r:id="rId14"/>
            </p:custDataLst>
          </p:nvPr>
        </p:nvSpPr>
        <p:spPr>
          <a:xfrm>
            <a:off x="8389869" y="2560070"/>
            <a:ext cx="3503088" cy="1066522"/>
          </a:xfrm>
          <a:prstGeom prst="rect">
            <a:avLst/>
          </a:prstGeom>
        </p:spPr>
        <p:txBody>
          <a:bodyPr anchor="ctr"/>
          <a:lstStyle/>
          <a:p>
            <a:pPr lvl="0">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20" name="矩形 19"/>
          <p:cNvSpPr/>
          <p:nvPr/>
        </p:nvSpPr>
        <p:spPr>
          <a:xfrm>
            <a:off x="6005479" y="3335337"/>
            <a:ext cx="628698" cy="830868"/>
          </a:xfrm>
          <a:prstGeom prst="rect">
            <a:avLst/>
          </a:prstGeom>
        </p:spPr>
        <p:txBody>
          <a:bodyPr wrap="none">
            <a:spAutoFit/>
          </a:bodyPr>
          <a:lstStyle/>
          <a:p>
            <a:pPr lvl="0" algn="just">
              <a:defRPr/>
            </a:pPr>
            <a:r>
              <a:rPr lang="en-US" altLang="zh-CN" sz="4800" b="1" dirty="0">
                <a:solidFill>
                  <a:schemeClr val="accent2"/>
                </a:solidFill>
              </a:rPr>
              <a:t>C</a:t>
            </a:r>
            <a:endParaRPr lang="zh-CN" altLang="en-US" sz="4800" b="1" dirty="0">
              <a:solidFill>
                <a:schemeClr val="accent2"/>
              </a:solidFill>
            </a:endParaRPr>
          </a:p>
        </p:txBody>
      </p:sp>
      <p:sp>
        <p:nvSpPr>
          <p:cNvPr id="21" name="矩形 20"/>
          <p:cNvSpPr/>
          <p:nvPr/>
        </p:nvSpPr>
        <p:spPr>
          <a:xfrm>
            <a:off x="7095884" y="2739745"/>
            <a:ext cx="628698" cy="830868"/>
          </a:xfrm>
          <a:prstGeom prst="rect">
            <a:avLst/>
          </a:prstGeom>
        </p:spPr>
        <p:txBody>
          <a:bodyPr wrap="none">
            <a:spAutoFit/>
          </a:bodyPr>
          <a:lstStyle/>
          <a:p>
            <a:pPr lvl="0" algn="just">
              <a:defRPr/>
            </a:pPr>
            <a:r>
              <a:rPr lang="en-US" altLang="zh-CN" sz="4800" b="1" dirty="0">
                <a:solidFill>
                  <a:schemeClr val="accent3"/>
                </a:solidFill>
              </a:rPr>
              <a:t>D</a:t>
            </a:r>
            <a:endParaRPr lang="zh-CN" altLang="en-US" sz="4800" b="1" dirty="0">
              <a:solidFill>
                <a:schemeClr val="accent3"/>
              </a:solidFill>
            </a:endParaRPr>
          </a:p>
        </p:txBody>
      </p:sp>
      <p:sp>
        <p:nvSpPr>
          <p:cNvPr id="22" name="矩形 21"/>
          <p:cNvSpPr/>
          <p:nvPr/>
        </p:nvSpPr>
        <p:spPr>
          <a:xfrm>
            <a:off x="4889459" y="3911251"/>
            <a:ext cx="628698" cy="830868"/>
          </a:xfrm>
          <a:prstGeom prst="rect">
            <a:avLst/>
          </a:prstGeom>
        </p:spPr>
        <p:txBody>
          <a:bodyPr wrap="none">
            <a:spAutoFit/>
          </a:bodyPr>
          <a:lstStyle/>
          <a:p>
            <a:pPr lvl="0" algn="just">
              <a:defRPr/>
            </a:pPr>
            <a:r>
              <a:rPr lang="en-US" altLang="zh-CN" sz="4800" b="1" dirty="0">
                <a:solidFill>
                  <a:schemeClr val="accent1"/>
                </a:solidFill>
              </a:rPr>
              <a:t>B</a:t>
            </a:r>
            <a:endParaRPr lang="zh-CN" altLang="en-US" sz="4800" b="1" dirty="0">
              <a:solidFill>
                <a:schemeClr val="accent1"/>
              </a:solidFill>
            </a:endParaRPr>
          </a:p>
        </p:txBody>
      </p:sp>
      <p:sp>
        <p:nvSpPr>
          <p:cNvPr id="23" name="矩形 22"/>
          <p:cNvSpPr/>
          <p:nvPr/>
        </p:nvSpPr>
        <p:spPr>
          <a:xfrm>
            <a:off x="3738988" y="4484845"/>
            <a:ext cx="628698" cy="830868"/>
          </a:xfrm>
          <a:prstGeom prst="rect">
            <a:avLst/>
          </a:prstGeom>
        </p:spPr>
        <p:txBody>
          <a:bodyPr wrap="none">
            <a:spAutoFit/>
          </a:bodyPr>
          <a:lstStyle/>
          <a:p>
            <a:pPr lvl="0" algn="just">
              <a:defRPr/>
            </a:pPr>
            <a:r>
              <a:rPr lang="en-US" altLang="zh-CN" sz="4800" b="1" dirty="0">
                <a:solidFill>
                  <a:schemeClr val="tx2"/>
                </a:solidFill>
              </a:rPr>
              <a:t>A</a:t>
            </a:r>
            <a:endParaRPr lang="zh-CN" altLang="en-US" sz="4800" b="1" dirty="0">
              <a:solidFill>
                <a:schemeClr val="tx2"/>
              </a:solidFill>
            </a:endParaRPr>
          </a:p>
        </p:txBody>
      </p:sp>
      <p:sp>
        <p:nvSpPr>
          <p:cNvPr id="24" name="标题 23"/>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up)">
                                      <p:cBhvr>
                                        <p:cTn id="50" dur="500"/>
                                        <p:tgtEl>
                                          <p:spTgt spid="13"/>
                                        </p:tgtEl>
                                      </p:cBhvr>
                                    </p:animEffect>
                                  </p:childTnLst>
                                </p:cTn>
                              </p:par>
                            </p:childTnLst>
                          </p:cTn>
                        </p:par>
                        <p:par>
                          <p:cTn id="51" fill="hold">
                            <p:stCondLst>
                              <p:cond delay="5000"/>
                            </p:stCondLst>
                            <p:childTnLst>
                              <p:par>
                                <p:cTn id="52" presetID="53" presetClass="entr" presetSubtype="16"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par>
                          <p:cTn id="57" fill="hold">
                            <p:stCondLst>
                              <p:cond delay="5500"/>
                            </p:stCondLst>
                            <p:childTnLst>
                              <p:par>
                                <p:cTn id="58" presetID="22" presetClass="entr" presetSubtype="2"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right)">
                                      <p:cBhvr>
                                        <p:cTn id="60" dur="500"/>
                                        <p:tgtEl>
                                          <p:spTgt spid="10"/>
                                        </p:tgtEl>
                                      </p:cBhvr>
                                    </p:animEffect>
                                  </p:childTnLst>
                                </p:cTn>
                              </p:par>
                            </p:childTnLst>
                          </p:cTn>
                        </p:par>
                        <p:par>
                          <p:cTn id="61" fill="hold">
                            <p:stCondLst>
                              <p:cond delay="6000"/>
                            </p:stCondLst>
                            <p:childTnLst>
                              <p:par>
                                <p:cTn id="62" presetID="2" presetClass="entr" presetSubtype="4"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par>
                          <p:cTn id="66" fill="hold">
                            <p:stCondLst>
                              <p:cond delay="6500"/>
                            </p:stCondLst>
                            <p:childTnLst>
                              <p:par>
                                <p:cTn id="67" presetID="22" presetClass="entr" presetSubtype="1"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up)">
                                      <p:cBhvr>
                                        <p:cTn id="69" dur="500"/>
                                        <p:tgtEl>
                                          <p:spTgt spid="11"/>
                                        </p:tgtEl>
                                      </p:cBhvr>
                                    </p:animEffec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7500"/>
                            </p:stCondLst>
                            <p:childTnLst>
                              <p:par>
                                <p:cTn id="77" presetID="22" presetClass="entr" presetSubtype="8"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left)">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3" grpId="0" animBg="1"/>
      <p:bldP spid="15" grpId="0" animBg="1"/>
      <p:bldP spid="17" grpId="0" animBg="1"/>
      <p:bldP spid="19"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Other_1"/>
          <p:cNvSpPr/>
          <p:nvPr>
            <p:custDataLst>
              <p:tags r:id="rId1"/>
            </p:custDataLst>
          </p:nvPr>
        </p:nvSpPr>
        <p:spPr>
          <a:xfrm>
            <a:off x="1561169" y="2383771"/>
            <a:ext cx="2027239" cy="998806"/>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265" b="1" dirty="0">
                <a:solidFill>
                  <a:srgbClr val="FFFFFF"/>
                </a:solidFill>
              </a:rPr>
              <a:t>01</a:t>
            </a:r>
            <a:endParaRPr lang="zh-CN" altLang="en-US" sz="4265" b="1" dirty="0">
              <a:solidFill>
                <a:srgbClr val="FFFFFF"/>
              </a:solidFill>
            </a:endParaRPr>
          </a:p>
        </p:txBody>
      </p:sp>
      <p:pic>
        <p:nvPicPr>
          <p:cNvPr id="9" name="MH_Other_2"/>
          <p:cNvPicPr/>
          <p:nvPr>
            <p:custDataLst>
              <p:tags r:id="rId2"/>
            </p:custDataLst>
          </p:nvPr>
        </p:nvPicPr>
        <p:blipFill>
          <a:blip r:embed="rId3" cstate="print">
            <a:extLst>
              <a:ext uri="{28A0092B-C50C-407E-A947-70E740481C1C}">
                <a14:useLocalDpi xmlns:a14="http://schemas.microsoft.com/office/drawing/2010/main" val="0"/>
              </a:ext>
            </a:extLst>
          </a:blip>
          <a:srcRect t="50887"/>
          <a:stretch>
            <a:fillRect/>
          </a:stretch>
        </p:blipFill>
        <p:spPr bwMode="auto">
          <a:xfrm>
            <a:off x="894589" y="2383771"/>
            <a:ext cx="3360391" cy="14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H_Other_4"/>
          <p:cNvSpPr/>
          <p:nvPr>
            <p:custDataLst>
              <p:tags r:id="rId4"/>
            </p:custDataLst>
          </p:nvPr>
        </p:nvSpPr>
        <p:spPr>
          <a:xfrm>
            <a:off x="5082385" y="2383771"/>
            <a:ext cx="2027239" cy="998806"/>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265" b="1" dirty="0">
                <a:solidFill>
                  <a:srgbClr val="FFFFFF"/>
                </a:solidFill>
              </a:rPr>
              <a:t>02</a:t>
            </a:r>
            <a:endParaRPr lang="zh-CN" altLang="en-US" sz="4265" b="1" dirty="0">
              <a:solidFill>
                <a:srgbClr val="FFFFFF"/>
              </a:solidFill>
            </a:endParaRPr>
          </a:p>
        </p:txBody>
      </p:sp>
      <p:pic>
        <p:nvPicPr>
          <p:cNvPr id="11" name="MH_Other_5"/>
          <p:cNvPicPr/>
          <p:nvPr>
            <p:custDataLst>
              <p:tags r:id="rId5"/>
            </p:custDataLst>
          </p:nvPr>
        </p:nvPicPr>
        <p:blipFill>
          <a:blip r:embed="rId3" cstate="print">
            <a:extLst>
              <a:ext uri="{28A0092B-C50C-407E-A947-70E740481C1C}">
                <a14:useLocalDpi xmlns:a14="http://schemas.microsoft.com/office/drawing/2010/main" val="0"/>
              </a:ext>
            </a:extLst>
          </a:blip>
          <a:srcRect t="50887"/>
          <a:stretch>
            <a:fillRect/>
          </a:stretch>
        </p:blipFill>
        <p:spPr bwMode="auto">
          <a:xfrm>
            <a:off x="4415806" y="2383771"/>
            <a:ext cx="3360391" cy="14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H_Other_7"/>
          <p:cNvSpPr/>
          <p:nvPr>
            <p:custDataLst>
              <p:tags r:id="rId6"/>
            </p:custDataLst>
          </p:nvPr>
        </p:nvSpPr>
        <p:spPr>
          <a:xfrm>
            <a:off x="8603602" y="2383771"/>
            <a:ext cx="2027239" cy="998806"/>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265" b="1" dirty="0">
                <a:solidFill>
                  <a:srgbClr val="FFFFFF"/>
                </a:solidFill>
              </a:rPr>
              <a:t>03</a:t>
            </a:r>
            <a:endParaRPr lang="zh-CN" altLang="en-US" sz="4265" b="1" dirty="0">
              <a:solidFill>
                <a:srgbClr val="FFFFFF"/>
              </a:solidFill>
            </a:endParaRPr>
          </a:p>
        </p:txBody>
      </p:sp>
      <p:pic>
        <p:nvPicPr>
          <p:cNvPr id="13" name="MH_Other_8"/>
          <p:cNvPicPr/>
          <p:nvPr>
            <p:custDataLst>
              <p:tags r:id="rId7"/>
            </p:custDataLst>
          </p:nvPr>
        </p:nvPicPr>
        <p:blipFill>
          <a:blip r:embed="rId3" cstate="print">
            <a:extLst>
              <a:ext uri="{28A0092B-C50C-407E-A947-70E740481C1C}">
                <a14:useLocalDpi xmlns:a14="http://schemas.microsoft.com/office/drawing/2010/main" val="0"/>
              </a:ext>
            </a:extLst>
          </a:blip>
          <a:srcRect t="50887"/>
          <a:stretch>
            <a:fillRect/>
          </a:stretch>
        </p:blipFill>
        <p:spPr bwMode="auto">
          <a:xfrm>
            <a:off x="7937022" y="2383771"/>
            <a:ext cx="3360391" cy="14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MH_SubTitle_4"/>
          <p:cNvSpPr/>
          <p:nvPr>
            <p:custDataLst>
              <p:tags r:id="rId8"/>
            </p:custDataLst>
          </p:nvPr>
        </p:nvSpPr>
        <p:spPr>
          <a:xfrm>
            <a:off x="1051909" y="3716957"/>
            <a:ext cx="3028392" cy="1727742"/>
          </a:xfrm>
          <a:prstGeom prst="rect">
            <a:avLst/>
          </a:prstGeom>
        </p:spPr>
        <p:txBody>
          <a:bodyPr anchor="ctr"/>
          <a:lstStyle/>
          <a:p>
            <a:pPr lvl="0" algn="ctr">
              <a:lnSpc>
                <a:spcPct val="150000"/>
              </a:lnSpc>
              <a:spcBef>
                <a:spcPct val="0"/>
              </a:spcBef>
            </a:pPr>
            <a:r>
              <a:rPr lang="zh-CN" altLang="en-US" sz="1865" b="1" dirty="0">
                <a:solidFill>
                  <a:schemeClr val="tx2"/>
                </a:solidFill>
                <a:latin typeface="微软雅黑" panose="020B0503020204020204" pitchFamily="34" charset="-122"/>
                <a:ea typeface="微软雅黑" panose="020B0503020204020204" pitchFamily="34" charset="-122"/>
              </a:rPr>
              <a:t>添加文本</a:t>
            </a:r>
            <a:endParaRPr lang="en-US" altLang="zh-CN" sz="1865" b="1" dirty="0">
              <a:solidFill>
                <a:schemeClr val="tx2"/>
              </a:solidFill>
              <a:latin typeface="微软雅黑" panose="020B0503020204020204" pitchFamily="34" charset="-122"/>
              <a:ea typeface="微软雅黑" panose="020B0503020204020204" pitchFamily="34" charset="-122"/>
            </a:endParaRPr>
          </a:p>
          <a:p>
            <a:pPr lvl="0" algn="ctr">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MH_SubTitle_4"/>
          <p:cNvSpPr/>
          <p:nvPr>
            <p:custDataLst>
              <p:tags r:id="rId9"/>
            </p:custDataLst>
          </p:nvPr>
        </p:nvSpPr>
        <p:spPr>
          <a:xfrm>
            <a:off x="4581804" y="3716957"/>
            <a:ext cx="3028392" cy="1727742"/>
          </a:xfrm>
          <a:prstGeom prst="rect">
            <a:avLst/>
          </a:prstGeom>
        </p:spPr>
        <p:txBody>
          <a:bodyPr anchor="ctr"/>
          <a:lstStyle/>
          <a:p>
            <a:pPr lvl="0" algn="ctr">
              <a:lnSpc>
                <a:spcPct val="150000"/>
              </a:lnSpc>
              <a:spcBef>
                <a:spcPct val="0"/>
              </a:spcBef>
            </a:pPr>
            <a:r>
              <a:rPr lang="zh-CN" altLang="en-US" sz="1865" b="1" dirty="0">
                <a:solidFill>
                  <a:schemeClr val="accent1"/>
                </a:solidFill>
                <a:latin typeface="微软雅黑" panose="020B0503020204020204" pitchFamily="34" charset="-122"/>
                <a:ea typeface="微软雅黑" panose="020B0503020204020204" pitchFamily="34" charset="-122"/>
              </a:rPr>
              <a:t>添加文本</a:t>
            </a:r>
            <a:endParaRPr lang="en-US" altLang="zh-CN" sz="1865" b="1" dirty="0">
              <a:solidFill>
                <a:schemeClr val="accent1"/>
              </a:solidFill>
              <a:latin typeface="微软雅黑" panose="020B0503020204020204" pitchFamily="34" charset="-122"/>
              <a:ea typeface="微软雅黑" panose="020B0503020204020204" pitchFamily="34" charset="-122"/>
            </a:endParaRPr>
          </a:p>
          <a:p>
            <a:pPr lvl="0" algn="ctr">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MH_SubTitle_4"/>
          <p:cNvSpPr/>
          <p:nvPr>
            <p:custDataLst>
              <p:tags r:id="rId10"/>
            </p:custDataLst>
          </p:nvPr>
        </p:nvSpPr>
        <p:spPr>
          <a:xfrm>
            <a:off x="8103020" y="3716957"/>
            <a:ext cx="3028392" cy="1727742"/>
          </a:xfrm>
          <a:prstGeom prst="rect">
            <a:avLst/>
          </a:prstGeom>
        </p:spPr>
        <p:txBody>
          <a:bodyPr anchor="ctr"/>
          <a:lstStyle/>
          <a:p>
            <a:pPr lvl="0" algn="ctr">
              <a:lnSpc>
                <a:spcPct val="150000"/>
              </a:lnSpc>
              <a:spcBef>
                <a:spcPct val="0"/>
              </a:spcBef>
            </a:pPr>
            <a:r>
              <a:rPr lang="zh-CN" altLang="en-US" sz="1865" b="1" dirty="0">
                <a:solidFill>
                  <a:schemeClr val="accent2"/>
                </a:solidFill>
                <a:latin typeface="微软雅黑" panose="020B0503020204020204" pitchFamily="34" charset="-122"/>
                <a:ea typeface="微软雅黑" panose="020B0503020204020204" pitchFamily="34" charset="-122"/>
              </a:rPr>
              <a:t>添加文本</a:t>
            </a:r>
            <a:endParaRPr lang="en-US" altLang="zh-CN" sz="1865" b="1" dirty="0">
              <a:solidFill>
                <a:schemeClr val="accent2"/>
              </a:solidFill>
              <a:latin typeface="微软雅黑" panose="020B0503020204020204" pitchFamily="34" charset="-122"/>
              <a:ea typeface="微软雅黑" panose="020B0503020204020204" pitchFamily="34" charset="-122"/>
            </a:endParaRPr>
          </a:p>
          <a:p>
            <a:pPr lvl="0" algn="ctr">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标题 16"/>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par>
                          <p:cTn id="43" fill="hold">
                            <p:stCondLst>
                              <p:cond delay="4000"/>
                            </p:stCondLst>
                            <p:childTnLst>
                              <p:par>
                                <p:cTn id="44" presetID="53" presetClass="entr" presetSubtype="16"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燕尾形 7"/>
          <p:cNvSpPr/>
          <p:nvPr/>
        </p:nvSpPr>
        <p:spPr>
          <a:xfrm rot="5400000">
            <a:off x="7225417" y="3788908"/>
            <a:ext cx="334922" cy="38394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9" name="燕尾形 8"/>
          <p:cNvSpPr/>
          <p:nvPr/>
        </p:nvSpPr>
        <p:spPr>
          <a:xfrm>
            <a:off x="5904032" y="2421151"/>
            <a:ext cx="334922" cy="383943"/>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10" name="燕尾形 9"/>
          <p:cNvSpPr/>
          <p:nvPr/>
        </p:nvSpPr>
        <p:spPr>
          <a:xfrm rot="16200000">
            <a:off x="4631629" y="3860384"/>
            <a:ext cx="334922" cy="383943"/>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11" name="燕尾形 10"/>
          <p:cNvSpPr/>
          <p:nvPr/>
        </p:nvSpPr>
        <p:spPr>
          <a:xfrm rot="10800000">
            <a:off x="5953053" y="5156704"/>
            <a:ext cx="334922" cy="38394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nvGrpSpPr>
          <p:cNvPr id="12" name="组合 11"/>
          <p:cNvGrpSpPr/>
          <p:nvPr/>
        </p:nvGrpSpPr>
        <p:grpSpPr>
          <a:xfrm>
            <a:off x="4079194" y="1893230"/>
            <a:ext cx="1439785" cy="1439785"/>
            <a:chOff x="3059001" y="1005605"/>
            <a:chExt cx="1080120" cy="1080120"/>
          </a:xfrm>
        </p:grpSpPr>
        <p:sp>
          <p:nvSpPr>
            <p:cNvPr id="13" name="矩形 12"/>
            <p:cNvSpPr/>
            <p:nvPr/>
          </p:nvSpPr>
          <p:spPr>
            <a:xfrm>
              <a:off x="3059001" y="1005605"/>
              <a:ext cx="1080120" cy="1080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矩形 13"/>
            <p:cNvSpPr/>
            <p:nvPr/>
          </p:nvSpPr>
          <p:spPr>
            <a:xfrm>
              <a:off x="3059001" y="1253277"/>
              <a:ext cx="1044116" cy="561743"/>
            </a:xfrm>
            <a:prstGeom prst="rect">
              <a:avLst/>
            </a:prstGeom>
          </p:spPr>
          <p:txBody>
            <a:bodyPr wrap="square">
              <a:spAutoFit/>
            </a:bodyPr>
            <a:lstStyle/>
            <a:p>
              <a:pPr lvl="0" algn="ctr"/>
              <a:r>
                <a:rPr lang="zh-CN" altLang="en-US" sz="2135" dirty="0">
                  <a:solidFill>
                    <a:schemeClr val="bg1"/>
                  </a:solidFill>
                  <a:latin typeface="微软雅黑" panose="020B0503020204020204" pitchFamily="34" charset="-122"/>
                  <a:ea typeface="微软雅黑" panose="020B0503020204020204" pitchFamily="34" charset="-122"/>
                </a:rPr>
                <a:t>添加文本标题</a:t>
              </a:r>
              <a:endParaRPr lang="zh-CN" altLang="en-US" sz="2135"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6672983" y="1893230"/>
            <a:ext cx="1439785" cy="1439785"/>
            <a:chOff x="5004849" y="1005605"/>
            <a:chExt cx="1080120" cy="1080120"/>
          </a:xfrm>
        </p:grpSpPr>
        <p:sp>
          <p:nvSpPr>
            <p:cNvPr id="16" name="矩形 15"/>
            <p:cNvSpPr/>
            <p:nvPr/>
          </p:nvSpPr>
          <p:spPr>
            <a:xfrm>
              <a:off x="5004849" y="1005605"/>
              <a:ext cx="1080120" cy="1080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矩形 16"/>
            <p:cNvSpPr/>
            <p:nvPr/>
          </p:nvSpPr>
          <p:spPr>
            <a:xfrm>
              <a:off x="5022851" y="1261954"/>
              <a:ext cx="1044116" cy="561743"/>
            </a:xfrm>
            <a:prstGeom prst="rect">
              <a:avLst/>
            </a:prstGeom>
          </p:spPr>
          <p:txBody>
            <a:bodyPr wrap="square">
              <a:spAutoFit/>
            </a:bodyPr>
            <a:lstStyle/>
            <a:p>
              <a:pPr lvl="0" algn="ctr"/>
              <a:r>
                <a:rPr lang="zh-CN" altLang="en-US" sz="2135" dirty="0">
                  <a:solidFill>
                    <a:schemeClr val="bg1"/>
                  </a:solidFill>
                  <a:latin typeface="微软雅黑" panose="020B0503020204020204" pitchFamily="34" charset="-122"/>
                  <a:ea typeface="微软雅黑" panose="020B0503020204020204" pitchFamily="34" charset="-122"/>
                </a:rPr>
                <a:t>添加文本标题</a:t>
              </a:r>
              <a:endParaRPr lang="zh-CN" altLang="en-US" sz="2135"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4079194" y="4628783"/>
            <a:ext cx="1439785" cy="1439785"/>
            <a:chOff x="3059001" y="3057804"/>
            <a:chExt cx="1080120" cy="1080120"/>
          </a:xfrm>
        </p:grpSpPr>
        <p:sp>
          <p:nvSpPr>
            <p:cNvPr id="19" name="矩形 18"/>
            <p:cNvSpPr/>
            <p:nvPr/>
          </p:nvSpPr>
          <p:spPr>
            <a:xfrm>
              <a:off x="3059001" y="3057804"/>
              <a:ext cx="1080120" cy="1080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0" name="矩形 19"/>
            <p:cNvSpPr/>
            <p:nvPr/>
          </p:nvSpPr>
          <p:spPr>
            <a:xfrm>
              <a:off x="3059001" y="3305476"/>
              <a:ext cx="1044116" cy="561743"/>
            </a:xfrm>
            <a:prstGeom prst="rect">
              <a:avLst/>
            </a:prstGeom>
          </p:spPr>
          <p:txBody>
            <a:bodyPr wrap="square">
              <a:spAutoFit/>
            </a:bodyPr>
            <a:lstStyle/>
            <a:p>
              <a:pPr lvl="0" algn="ctr"/>
              <a:r>
                <a:rPr lang="zh-CN" altLang="en-US" sz="2135" dirty="0">
                  <a:solidFill>
                    <a:schemeClr val="bg1"/>
                  </a:solidFill>
                  <a:latin typeface="微软雅黑" panose="020B0503020204020204" pitchFamily="34" charset="-122"/>
                  <a:ea typeface="微软雅黑" panose="020B0503020204020204" pitchFamily="34" charset="-122"/>
                </a:rPr>
                <a:t>添加文本标题</a:t>
              </a:r>
              <a:endParaRPr lang="zh-CN" altLang="en-US" sz="2135"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672983" y="4628783"/>
            <a:ext cx="1439785" cy="1439785"/>
            <a:chOff x="5004849" y="3057804"/>
            <a:chExt cx="1080120" cy="1080120"/>
          </a:xfrm>
        </p:grpSpPr>
        <p:sp>
          <p:nvSpPr>
            <p:cNvPr id="22" name="矩形 21"/>
            <p:cNvSpPr/>
            <p:nvPr/>
          </p:nvSpPr>
          <p:spPr>
            <a:xfrm>
              <a:off x="5004849" y="3057804"/>
              <a:ext cx="1080120" cy="10801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3" name="矩形 22"/>
            <p:cNvSpPr/>
            <p:nvPr/>
          </p:nvSpPr>
          <p:spPr>
            <a:xfrm>
              <a:off x="5022851" y="3314153"/>
              <a:ext cx="1044116" cy="561743"/>
            </a:xfrm>
            <a:prstGeom prst="rect">
              <a:avLst/>
            </a:prstGeom>
          </p:spPr>
          <p:txBody>
            <a:bodyPr wrap="square">
              <a:spAutoFit/>
            </a:bodyPr>
            <a:lstStyle/>
            <a:p>
              <a:pPr lvl="0" algn="ctr"/>
              <a:r>
                <a:rPr lang="zh-CN" altLang="en-US" sz="2135" dirty="0">
                  <a:solidFill>
                    <a:schemeClr val="bg1"/>
                  </a:solidFill>
                  <a:latin typeface="微软雅黑" panose="020B0503020204020204" pitchFamily="34" charset="-122"/>
                  <a:ea typeface="微软雅黑" panose="020B0503020204020204" pitchFamily="34" charset="-122"/>
                </a:rPr>
                <a:t>添加文本标题</a:t>
              </a:r>
              <a:endParaRPr lang="zh-CN" altLang="en-US" sz="2135" dirty="0">
                <a:solidFill>
                  <a:schemeClr val="bg1"/>
                </a:solidFill>
                <a:latin typeface="微软雅黑" panose="020B0503020204020204" pitchFamily="34" charset="-122"/>
                <a:ea typeface="微软雅黑" panose="020B0503020204020204" pitchFamily="34" charset="-122"/>
              </a:endParaRPr>
            </a:p>
          </p:txBody>
        </p:sp>
      </p:grpSp>
      <p:sp>
        <p:nvSpPr>
          <p:cNvPr id="24" name="文本框 7"/>
          <p:cNvSpPr txBox="1">
            <a:spLocks noChangeArrowheads="1"/>
          </p:cNvSpPr>
          <p:nvPr/>
        </p:nvSpPr>
        <p:spPr bwMode="auto">
          <a:xfrm>
            <a:off x="8134325" y="2076543"/>
            <a:ext cx="3647455" cy="109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此处添加说明文字添加说明文字添加说明文字此处添加说明文字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25" name="文本框 7"/>
          <p:cNvSpPr txBox="1">
            <a:spLocks noChangeArrowheads="1"/>
          </p:cNvSpPr>
          <p:nvPr/>
        </p:nvSpPr>
        <p:spPr bwMode="auto">
          <a:xfrm>
            <a:off x="336861" y="2105941"/>
            <a:ext cx="3647455" cy="106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此处添加说明文字添加说明文字添加说明文字此处添加说明文字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26" name="文本框 7"/>
          <p:cNvSpPr txBox="1">
            <a:spLocks noChangeArrowheads="1"/>
          </p:cNvSpPr>
          <p:nvPr/>
        </p:nvSpPr>
        <p:spPr bwMode="auto">
          <a:xfrm>
            <a:off x="8134325" y="4812095"/>
            <a:ext cx="3647455" cy="109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此处添加说明文字添加说明文字添加说明文字此处添加说明文字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27" name="文本框 7"/>
          <p:cNvSpPr txBox="1">
            <a:spLocks noChangeArrowheads="1"/>
          </p:cNvSpPr>
          <p:nvPr/>
        </p:nvSpPr>
        <p:spPr bwMode="auto">
          <a:xfrm>
            <a:off x="336861" y="4826795"/>
            <a:ext cx="3647455" cy="106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此处添加说明文字添加说明文字添加说明文字此处添加说明文字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28" name="标题 27"/>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right)">
                                      <p:cBhvr>
                                        <p:cTn id="10" dur="500"/>
                                        <p:tgtEl>
                                          <p:spTgt spid="25"/>
                                        </p:tgtEl>
                                      </p:cBhvr>
                                    </p:animEffect>
                                  </p:childTnLst>
                                </p:cTn>
                              </p:par>
                            </p:childTnLst>
                          </p:cTn>
                        </p:par>
                        <p:par>
                          <p:cTn id="11" fill="hold">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2500"/>
                            </p:stCondLst>
                            <p:childTnLst>
                              <p:par>
                                <p:cTn id="36" presetID="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right)">
                                      <p:cBhvr>
                                        <p:cTn id="43" dur="500"/>
                                        <p:tgtEl>
                                          <p:spTgt spid="18"/>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right)">
                                      <p:cBhvr>
                                        <p:cTn id="46" dur="500"/>
                                        <p:tgtEl>
                                          <p:spTgt spid="27"/>
                                        </p:tgtEl>
                                      </p:cBhvr>
                                    </p:animEffect>
                                  </p:childTnLst>
                                </p:cTn>
                              </p:par>
                            </p:childTnLst>
                          </p:cTn>
                        </p:par>
                        <p:par>
                          <p:cTn id="47" fill="hold">
                            <p:stCondLst>
                              <p:cond delay="3500"/>
                            </p:stCondLst>
                            <p:childTnLst>
                              <p:par>
                                <p:cTn id="48" presetID="2" presetClass="entr" presetSubtype="4"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72813" y="1797244"/>
            <a:ext cx="2575664" cy="383942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672813" y="4403565"/>
            <a:ext cx="2575664" cy="961684"/>
            <a:chOff x="503548" y="3302863"/>
            <a:chExt cx="1932251" cy="721451"/>
          </a:xfrm>
        </p:grpSpPr>
        <p:sp>
          <p:nvSpPr>
            <p:cNvPr id="10" name="矩形 9"/>
            <p:cNvSpPr/>
            <p:nvPr/>
          </p:nvSpPr>
          <p:spPr>
            <a:xfrm>
              <a:off x="503548" y="3554929"/>
              <a:ext cx="1932251" cy="469385"/>
            </a:xfrm>
            <a:prstGeom prst="rect">
              <a:avLst/>
            </a:prstGeom>
            <a:noFill/>
          </p:spPr>
          <p:txBody>
            <a:bodyPr wrap="square">
              <a:spAutoFit/>
            </a:bodyPr>
            <a:lstStyle/>
            <a:p>
              <a:pPr lvl="0" algn="ctr">
                <a:lnSpc>
                  <a:spcPct val="130000"/>
                </a:lnSpc>
                <a:defRPr/>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根据自己的需要添加适当的文字，文字最好不要超过</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TextBox 30"/>
            <p:cNvSpPr txBox="1"/>
            <p:nvPr/>
          </p:nvSpPr>
          <p:spPr>
            <a:xfrm>
              <a:off x="503548" y="3302863"/>
              <a:ext cx="1932251" cy="253982"/>
            </a:xfrm>
            <a:prstGeom prst="rect">
              <a:avLst/>
            </a:prstGeom>
            <a:noFill/>
            <a:effectLst/>
          </p:spPr>
          <p:txBody>
            <a:bodyPr wrap="square" rtlCol="0">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点击此处添加文本信息</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2" name="矩形 11"/>
          <p:cNvSpPr/>
          <p:nvPr/>
        </p:nvSpPr>
        <p:spPr>
          <a:xfrm>
            <a:off x="3413721" y="1797244"/>
            <a:ext cx="2575664" cy="383942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3412486" y="1941225"/>
            <a:ext cx="2575664" cy="1009626"/>
            <a:chOff x="2558838" y="1455626"/>
            <a:chExt cx="1932251" cy="757417"/>
          </a:xfrm>
        </p:grpSpPr>
        <p:sp>
          <p:nvSpPr>
            <p:cNvPr id="14" name="矩形 13"/>
            <p:cNvSpPr/>
            <p:nvPr/>
          </p:nvSpPr>
          <p:spPr>
            <a:xfrm>
              <a:off x="2558838" y="1743658"/>
              <a:ext cx="1932251" cy="469385"/>
            </a:xfrm>
            <a:prstGeom prst="rect">
              <a:avLst/>
            </a:prstGeom>
            <a:noFill/>
          </p:spPr>
          <p:txBody>
            <a:bodyPr wrap="square">
              <a:spAutoFit/>
            </a:bodyPr>
            <a:lstStyle/>
            <a:p>
              <a:pPr lvl="0" algn="ctr">
                <a:lnSpc>
                  <a:spcPct val="130000"/>
                </a:lnSpc>
                <a:defRPr/>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根据自己的需要添加适当的文字，文字最好不要超过</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TextBox 32"/>
            <p:cNvSpPr txBox="1"/>
            <p:nvPr/>
          </p:nvSpPr>
          <p:spPr>
            <a:xfrm>
              <a:off x="2558838" y="1455626"/>
              <a:ext cx="1932251" cy="253982"/>
            </a:xfrm>
            <a:prstGeom prst="rect">
              <a:avLst/>
            </a:prstGeom>
            <a:noFill/>
            <a:effectLst/>
          </p:spPr>
          <p:txBody>
            <a:bodyPr wrap="square" rtlCol="0">
              <a:spAutoFit/>
            </a:bodyPr>
            <a:lstStyle/>
            <a:p>
              <a:pPr lvl="0"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点击此处添加文本信息</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6" name="矩形 15"/>
          <p:cNvSpPr/>
          <p:nvPr/>
        </p:nvSpPr>
        <p:spPr>
          <a:xfrm>
            <a:off x="6154629" y="1797244"/>
            <a:ext cx="2575664" cy="383942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6163000" y="4388858"/>
            <a:ext cx="2575664" cy="1009626"/>
            <a:chOff x="4622261" y="3291830"/>
            <a:chExt cx="1932251" cy="757417"/>
          </a:xfrm>
        </p:grpSpPr>
        <p:sp>
          <p:nvSpPr>
            <p:cNvPr id="18" name="矩形 17"/>
            <p:cNvSpPr/>
            <p:nvPr/>
          </p:nvSpPr>
          <p:spPr>
            <a:xfrm>
              <a:off x="4622261" y="3579862"/>
              <a:ext cx="1932251" cy="469385"/>
            </a:xfrm>
            <a:prstGeom prst="rect">
              <a:avLst/>
            </a:prstGeom>
            <a:noFill/>
          </p:spPr>
          <p:txBody>
            <a:bodyPr wrap="square">
              <a:spAutoFit/>
            </a:bodyPr>
            <a:lstStyle/>
            <a:p>
              <a:pPr lvl="0" algn="ctr">
                <a:lnSpc>
                  <a:spcPct val="130000"/>
                </a:lnSpc>
                <a:defRPr/>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根据自己的需要添加适当的文字，文字最好不要超过</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TextBox 34"/>
            <p:cNvSpPr txBox="1"/>
            <p:nvPr/>
          </p:nvSpPr>
          <p:spPr>
            <a:xfrm>
              <a:off x="4622261" y="3291830"/>
              <a:ext cx="1932251" cy="253982"/>
            </a:xfrm>
            <a:prstGeom prst="rect">
              <a:avLst/>
            </a:prstGeom>
            <a:noFill/>
            <a:effectLst/>
          </p:spPr>
          <p:txBody>
            <a:bodyPr wrap="square" rtlCol="0">
              <a:spAutoFit/>
            </a:bodyPr>
            <a:lstStyle/>
            <a:p>
              <a:pPr lvl="0"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点击此处添加文本信息</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0" name="矩形 19"/>
          <p:cNvSpPr/>
          <p:nvPr/>
        </p:nvSpPr>
        <p:spPr>
          <a:xfrm>
            <a:off x="8895537" y="1797244"/>
            <a:ext cx="2575664" cy="383942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8895534" y="1941224"/>
            <a:ext cx="2575664" cy="1009626"/>
            <a:chOff x="6672195" y="1455625"/>
            <a:chExt cx="1932251" cy="757417"/>
          </a:xfrm>
        </p:grpSpPr>
        <p:sp>
          <p:nvSpPr>
            <p:cNvPr id="22" name="矩形 21"/>
            <p:cNvSpPr/>
            <p:nvPr/>
          </p:nvSpPr>
          <p:spPr>
            <a:xfrm>
              <a:off x="6672195" y="1743657"/>
              <a:ext cx="1932251" cy="469385"/>
            </a:xfrm>
            <a:prstGeom prst="rect">
              <a:avLst/>
            </a:prstGeom>
            <a:noFill/>
          </p:spPr>
          <p:txBody>
            <a:bodyPr wrap="square">
              <a:spAutoFit/>
            </a:bodyPr>
            <a:lstStyle/>
            <a:p>
              <a:pPr lvl="0" algn="ctr">
                <a:lnSpc>
                  <a:spcPct val="130000"/>
                </a:lnSpc>
                <a:defRPr/>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根据自己的需要添加适当的文字，文字最好不要超过</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TextBox 36"/>
            <p:cNvSpPr txBox="1"/>
            <p:nvPr/>
          </p:nvSpPr>
          <p:spPr>
            <a:xfrm>
              <a:off x="6672195" y="1455625"/>
              <a:ext cx="1932251" cy="253982"/>
            </a:xfrm>
            <a:prstGeom prst="rect">
              <a:avLst/>
            </a:prstGeom>
            <a:noFill/>
            <a:effectLst/>
          </p:spPr>
          <p:txBody>
            <a:bodyPr wrap="square" rtlCol="0">
              <a:spAutoFit/>
            </a:bodyPr>
            <a:lstStyle/>
            <a:p>
              <a:pPr lvl="0"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点击此处添加文本信息</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4" name="矩形 23"/>
          <p:cNvSpPr/>
          <p:nvPr/>
        </p:nvSpPr>
        <p:spPr>
          <a:xfrm>
            <a:off x="760823" y="1893229"/>
            <a:ext cx="2399643" cy="2399642"/>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3501731" y="3121237"/>
            <a:ext cx="2399643" cy="239964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6242639" y="1880490"/>
            <a:ext cx="2399643" cy="239964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8983547" y="3141043"/>
            <a:ext cx="2399643" cy="239964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标题 27"/>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par>
                          <p:cTn id="26" fill="hold">
                            <p:stCondLst>
                              <p:cond delay="2500"/>
                            </p:stCondLst>
                            <p:childTnLst>
                              <p:par>
                                <p:cTn id="27" presetID="22" presetClass="entr" presetSubtype="4"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par>
                          <p:cTn id="39" fill="hold">
                            <p:stCondLst>
                              <p:cond delay="4000"/>
                            </p:stCondLst>
                            <p:childTnLst>
                              <p:par>
                                <p:cTn id="40" presetID="22" presetClass="entr" presetSubtype="1"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par>
                          <p:cTn id="43" fill="hold">
                            <p:stCondLst>
                              <p:cond delay="4500"/>
                            </p:stCondLst>
                            <p:childTnLst>
                              <p:par>
                                <p:cTn id="44" presetID="2" presetClass="entr" presetSubtype="4"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ID="22" presetClass="entr" presetSubtype="1"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par>
                          <p:cTn id="52" fill="hold">
                            <p:stCondLst>
                              <p:cond delay="5500"/>
                            </p:stCondLst>
                            <p:childTnLst>
                              <p:par>
                                <p:cTn id="53" presetID="22" presetClass="entr" presetSubtype="4"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20" grpId="0" animBg="1"/>
      <p:bldP spid="24" grpId="0" animBg="1"/>
      <p:bldP spid="25" grpId="0" animBg="1"/>
      <p:bldP spid="26"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2536899" y="3161078"/>
            <a:ext cx="7068639" cy="1034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7200" b="1" dirty="0" smtClean="0">
                <a:solidFill>
                  <a:srgbClr val="02438C"/>
                </a:solidFill>
                <a:latin typeface="+mn-ea"/>
                <a:ea typeface="+mn-ea"/>
              </a:rPr>
              <a:t>感谢您的观看</a:t>
            </a:r>
            <a:endParaRPr lang="zh-CN" altLang="en-US" sz="7200" b="1" dirty="0">
              <a:solidFill>
                <a:srgbClr val="02438C"/>
              </a:solidFill>
              <a:latin typeface="+mn-ea"/>
              <a:ea typeface="+mn-ea"/>
            </a:endParaRPr>
          </a:p>
        </p:txBody>
      </p:sp>
      <p:sp>
        <p:nvSpPr>
          <p:cNvPr id="8" name="Rectangle 4"/>
          <p:cNvSpPr txBox="1">
            <a:spLocks noChangeArrowheads="1"/>
          </p:cNvSpPr>
          <p:nvPr/>
        </p:nvSpPr>
        <p:spPr bwMode="auto">
          <a:xfrm>
            <a:off x="2390368" y="4184622"/>
            <a:ext cx="7361701" cy="548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2400" b="0" dirty="0">
                <a:solidFill>
                  <a:srgbClr val="02438C"/>
                </a:solidFill>
                <a:latin typeface="+mn-ea"/>
                <a:ea typeface="+mn-ea"/>
              </a:rPr>
              <a:t>这里输入您的副标题或者是课程的具体名称</a:t>
            </a:r>
            <a:endParaRPr lang="zh-CN" altLang="zh-CN" sz="2400" b="0" dirty="0">
              <a:solidFill>
                <a:srgbClr val="02438C"/>
              </a:solidFill>
              <a:latin typeface="+mn-ea"/>
              <a:ea typeface="+mn-ea"/>
            </a:endParaRPr>
          </a:p>
        </p:txBody>
      </p:sp>
      <p:sp>
        <p:nvSpPr>
          <p:cNvPr id="9" name="Rectangle 4"/>
          <p:cNvSpPr txBox="1">
            <a:spLocks noChangeArrowheads="1"/>
          </p:cNvSpPr>
          <p:nvPr/>
        </p:nvSpPr>
        <p:spPr bwMode="auto">
          <a:xfrm>
            <a:off x="2037614" y="2652916"/>
            <a:ext cx="8067209" cy="488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b="0" dirty="0">
                <a:solidFill>
                  <a:srgbClr val="02438C"/>
                </a:solidFill>
                <a:latin typeface="+mn-ea"/>
                <a:ea typeface="+mn-ea"/>
              </a:rPr>
              <a:t>信息化教学、教学培训课件适用，内容完整，连贯性强</a:t>
            </a:r>
            <a:endParaRPr lang="zh-CN" altLang="zh-CN" b="0" dirty="0">
              <a:solidFill>
                <a:srgbClr val="02438C"/>
              </a:solidFill>
              <a:latin typeface="+mn-ea"/>
              <a:ea typeface="+mn-ea"/>
            </a:endParaRPr>
          </a:p>
        </p:txBody>
      </p:sp>
      <p:sp>
        <p:nvSpPr>
          <p:cNvPr id="11" name="01 42"/>
          <p:cNvSpPr txBox="1"/>
          <p:nvPr/>
        </p:nvSpPr>
        <p:spPr>
          <a:xfrm>
            <a:off x="4257722" y="4980645"/>
            <a:ext cx="1516561" cy="369332"/>
          </a:xfrm>
          <a:prstGeom prst="rect">
            <a:avLst/>
          </a:prstGeom>
          <a:solidFill>
            <a:srgbClr val="9B73B1"/>
          </a:solidFill>
        </p:spPr>
        <p:txBody>
          <a:bodyPr wrap="square" rtlCol="0">
            <a:spAutoFit/>
          </a:bodyPr>
          <a:lstStyle/>
          <a:p>
            <a:pPr algn="ctr"/>
            <a:r>
              <a:rPr lang="zh-CN" altLang="en-US" dirty="0">
                <a:solidFill>
                  <a:srgbClr val="FFFFFF"/>
                </a:solidFill>
                <a:latin typeface="微软雅黑" panose="020B0503020204020204" pitchFamily="34" charset="-122"/>
                <a:ea typeface="微软雅黑" panose="020B0503020204020204" pitchFamily="34" charset="-122"/>
              </a:rPr>
              <a:t>主讲老师</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2" name="01 43"/>
          <p:cNvSpPr txBox="1"/>
          <p:nvPr/>
        </p:nvSpPr>
        <p:spPr>
          <a:xfrm>
            <a:off x="6188250" y="4980645"/>
            <a:ext cx="1559438" cy="384810"/>
          </a:xfrm>
          <a:prstGeom prst="rect">
            <a:avLst/>
          </a:prstGeom>
          <a:solidFill>
            <a:srgbClr val="9B73B1"/>
          </a:solidFill>
        </p:spPr>
        <p:txBody>
          <a:bodyPr wrap="square" rtlCol="0">
            <a:spAutoFit/>
          </a:bodyPr>
          <a:lstStyle/>
          <a:p>
            <a:pPr algn="ctr"/>
            <a:r>
              <a:rPr lang="zh-CN" altLang="en-US" dirty="0">
                <a:solidFill>
                  <a:srgbClr val="FFFFFF"/>
                </a:solidFill>
                <a:latin typeface="微软雅黑" panose="020B0503020204020204" pitchFamily="34" charset="-122"/>
                <a:ea typeface="微软雅黑" panose="020B0503020204020204" pitchFamily="34" charset="-122"/>
              </a:rPr>
              <a:t>情缘素材</a:t>
            </a:r>
            <a:endParaRPr lang="zh-CN" altLang="en-US"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2000"/>
                            </p:stCondLst>
                            <p:childTnLst>
                              <p:par>
                                <p:cTn id="16" presetID="3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90"/>
                                          </p:val>
                                        </p:tav>
                                        <p:tav tm="100000">
                                          <p:val>
                                            <p:fltVal val="0"/>
                                          </p:val>
                                        </p:tav>
                                      </p:tavLst>
                                    </p:anim>
                                    <p:animEffect transition="in" filter="fade">
                                      <p:cBhvr>
                                        <p:cTn id="21" dur="500"/>
                                        <p:tgtEl>
                                          <p:spTgt spid="9"/>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5"/>
          <p:cNvGraphicFramePr/>
          <p:nvPr/>
        </p:nvGraphicFramePr>
        <p:xfrm>
          <a:off x="686505" y="1855259"/>
          <a:ext cx="7275730" cy="4347029"/>
        </p:xfrm>
        <a:graphic>
          <a:graphicData uri="http://schemas.openxmlformats.org/drawingml/2006/chart">
            <c:chart xmlns:c="http://schemas.openxmlformats.org/drawingml/2006/chart" xmlns:r="http://schemas.openxmlformats.org/officeDocument/2006/relationships" r:id="rId1"/>
          </a:graphicData>
        </a:graphic>
      </p:graphicFrame>
      <p:grpSp>
        <p:nvGrpSpPr>
          <p:cNvPr id="7" name="组合 6"/>
          <p:cNvGrpSpPr/>
          <p:nvPr/>
        </p:nvGrpSpPr>
        <p:grpSpPr>
          <a:xfrm>
            <a:off x="8074532" y="1893670"/>
            <a:ext cx="3554086" cy="1828641"/>
            <a:chOff x="8154946" y="1486991"/>
            <a:chExt cx="3554549" cy="1828641"/>
          </a:xfrm>
        </p:grpSpPr>
        <p:sp>
          <p:nvSpPr>
            <p:cNvPr id="8" name="平行四边形 7"/>
            <p:cNvSpPr/>
            <p:nvPr/>
          </p:nvSpPr>
          <p:spPr>
            <a:xfrm>
              <a:off x="8154946" y="1486991"/>
              <a:ext cx="3554549" cy="1828641"/>
            </a:xfrm>
            <a:prstGeom prst="parallelogram">
              <a:avLst>
                <a:gd name="adj" fmla="val 1527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endParaRPr>
            </a:p>
          </p:txBody>
        </p:sp>
        <p:sp>
          <p:nvSpPr>
            <p:cNvPr id="9" name="矩形 8"/>
            <p:cNvSpPr/>
            <p:nvPr/>
          </p:nvSpPr>
          <p:spPr>
            <a:xfrm>
              <a:off x="8666823" y="1735823"/>
              <a:ext cx="1210588"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输入标题</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8666823" y="2110301"/>
              <a:ext cx="2924512"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点击在此输入简要文字介绍文字内容尽量概括精炼，不用多余的修饰文字，言简意赅说明</a:t>
              </a:r>
              <a:endParaRPr lang="zh-CN" altLang="en-US" sz="1600" dirty="0">
                <a:solidFill>
                  <a:schemeClr val="tx1">
                    <a:lumMod val="50000"/>
                    <a:lumOff val="50000"/>
                  </a:schemeClr>
                </a:solidFill>
              </a:endParaRPr>
            </a:p>
          </p:txBody>
        </p:sp>
      </p:grpSp>
      <p:grpSp>
        <p:nvGrpSpPr>
          <p:cNvPr id="11" name="组合 10"/>
          <p:cNvGrpSpPr/>
          <p:nvPr/>
        </p:nvGrpSpPr>
        <p:grpSpPr>
          <a:xfrm>
            <a:off x="8019729" y="4051593"/>
            <a:ext cx="3554086" cy="1828641"/>
            <a:chOff x="8154946" y="1486991"/>
            <a:chExt cx="3554549" cy="1828641"/>
          </a:xfrm>
        </p:grpSpPr>
        <p:sp>
          <p:nvSpPr>
            <p:cNvPr id="12" name="平行四边形 11"/>
            <p:cNvSpPr/>
            <p:nvPr/>
          </p:nvSpPr>
          <p:spPr>
            <a:xfrm>
              <a:off x="8154946" y="1486991"/>
              <a:ext cx="3554549" cy="1828641"/>
            </a:xfrm>
            <a:prstGeom prst="parallelogram">
              <a:avLst>
                <a:gd name="adj" fmla="val 1527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endParaRPr>
            </a:p>
          </p:txBody>
        </p:sp>
        <p:sp>
          <p:nvSpPr>
            <p:cNvPr id="13" name="矩形 12"/>
            <p:cNvSpPr/>
            <p:nvPr/>
          </p:nvSpPr>
          <p:spPr>
            <a:xfrm>
              <a:off x="8666823" y="1735823"/>
              <a:ext cx="1210588"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输入标题</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8666823" y="2110301"/>
              <a:ext cx="2924512"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点击在此输入简要文字介绍文字内容尽量概括精炼，不用多余的修饰文字，言简意赅说明</a:t>
              </a:r>
              <a:endParaRPr lang="zh-CN" altLang="en-US" sz="1600" dirty="0">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1" dur="500"/>
                                        <p:tgtEl>
                                          <p:spTgt spid="6">
                                            <p:graphicEl>
                                              <a:chart seriesIdx="0" categoryIdx="-4" bldStep="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5" dur="500"/>
                                        <p:tgtEl>
                                          <p:spTgt spid="6">
                                            <p:graphicEl>
                                              <a:chart seriesIdx="1" categoryIdx="-4" bldStep="series"/>
                                            </p:graphicEl>
                                          </p:spTgt>
                                        </p:tgtEl>
                                      </p:cBhvr>
                                    </p:animEffect>
                                  </p:childTnLst>
                                </p:cTn>
                              </p:par>
                              <p:par>
                                <p:cTn id="16" presetID="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833928" y="4335484"/>
            <a:ext cx="1142851" cy="1143000"/>
            <a:chOff x="1724480" y="2208674"/>
            <a:chExt cx="1143000" cy="1143000"/>
          </a:xfrm>
        </p:grpSpPr>
        <p:sp>
          <p:nvSpPr>
            <p:cNvPr id="38" name="椭圆 37"/>
            <p:cNvSpPr/>
            <p:nvPr/>
          </p:nvSpPr>
          <p:spPr>
            <a:xfrm>
              <a:off x="1724480" y="2208674"/>
              <a:ext cx="1143000" cy="1143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39" name="组合 38"/>
            <p:cNvGrpSpPr/>
            <p:nvPr/>
          </p:nvGrpSpPr>
          <p:grpSpPr>
            <a:xfrm>
              <a:off x="1941908" y="2503227"/>
              <a:ext cx="709852" cy="547083"/>
              <a:chOff x="2624138" y="539750"/>
              <a:chExt cx="996950" cy="768350"/>
            </a:xfrm>
            <a:solidFill>
              <a:schemeClr val="bg1"/>
            </a:solidFill>
          </p:grpSpPr>
          <p:sp>
            <p:nvSpPr>
              <p:cNvPr id="40" name="Freeform 23"/>
              <p:cNvSpPr>
                <a:spLocks noEditPoints="1"/>
              </p:cNvSpPr>
              <p:nvPr/>
            </p:nvSpPr>
            <p:spPr bwMode="auto">
              <a:xfrm>
                <a:off x="2624138" y="625475"/>
                <a:ext cx="860425" cy="682625"/>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1" name="Freeform 24"/>
              <p:cNvSpPr>
                <a:spLocks noEditPoints="1"/>
              </p:cNvSpPr>
              <p:nvPr/>
            </p:nvSpPr>
            <p:spPr bwMode="auto">
              <a:xfrm>
                <a:off x="2817813" y="927100"/>
                <a:ext cx="336550" cy="3016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2" name="Freeform 25"/>
              <p:cNvSpPr/>
              <p:nvPr/>
            </p:nvSpPr>
            <p:spPr bwMode="auto">
              <a:xfrm>
                <a:off x="3268663" y="654050"/>
                <a:ext cx="179387" cy="1936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3" name="Freeform 26"/>
              <p:cNvSpPr/>
              <p:nvPr/>
            </p:nvSpPr>
            <p:spPr bwMode="auto">
              <a:xfrm>
                <a:off x="3233738" y="539750"/>
                <a:ext cx="387350" cy="3587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grpSp>
        <p:nvGrpSpPr>
          <p:cNvPr id="44" name="组合 43"/>
          <p:cNvGrpSpPr/>
          <p:nvPr/>
        </p:nvGrpSpPr>
        <p:grpSpPr>
          <a:xfrm>
            <a:off x="862923" y="2240659"/>
            <a:ext cx="1142851" cy="1143000"/>
            <a:chOff x="1633495" y="4267379"/>
            <a:chExt cx="1143000" cy="1143000"/>
          </a:xfrm>
        </p:grpSpPr>
        <p:sp>
          <p:nvSpPr>
            <p:cNvPr id="45" name="椭圆 44"/>
            <p:cNvSpPr/>
            <p:nvPr/>
          </p:nvSpPr>
          <p:spPr>
            <a:xfrm>
              <a:off x="1633495" y="4267379"/>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46" name="组合 45"/>
            <p:cNvGrpSpPr/>
            <p:nvPr/>
          </p:nvGrpSpPr>
          <p:grpSpPr>
            <a:xfrm>
              <a:off x="1894410" y="4550559"/>
              <a:ext cx="707637" cy="576639"/>
              <a:chOff x="7342981" y="642937"/>
              <a:chExt cx="917575" cy="747713"/>
            </a:xfrm>
            <a:solidFill>
              <a:schemeClr val="bg1"/>
            </a:solidFill>
          </p:grpSpPr>
          <p:sp>
            <p:nvSpPr>
              <p:cNvPr id="47" name="Freeform 21"/>
              <p:cNvSpPr>
                <a:spLocks noEditPoints="1"/>
              </p:cNvSpPr>
              <p:nvPr/>
            </p:nvSpPr>
            <p:spPr bwMode="auto">
              <a:xfrm>
                <a:off x="7342981" y="642937"/>
                <a:ext cx="652462" cy="59690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8" name="Freeform 22"/>
              <p:cNvSpPr>
                <a:spLocks noEditPoints="1"/>
              </p:cNvSpPr>
              <p:nvPr/>
            </p:nvSpPr>
            <p:spPr bwMode="auto">
              <a:xfrm>
                <a:off x="7708106" y="887412"/>
                <a:ext cx="552450" cy="503238"/>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grpSp>
        <p:nvGrpSpPr>
          <p:cNvPr id="49" name="组合 48"/>
          <p:cNvGrpSpPr/>
          <p:nvPr/>
        </p:nvGrpSpPr>
        <p:grpSpPr>
          <a:xfrm>
            <a:off x="6316749" y="4428413"/>
            <a:ext cx="1142851" cy="1143000"/>
            <a:chOff x="3120588" y="4631241"/>
            <a:chExt cx="1143000" cy="1143000"/>
          </a:xfrm>
        </p:grpSpPr>
        <p:sp>
          <p:nvSpPr>
            <p:cNvPr id="50" name="椭圆 49"/>
            <p:cNvSpPr/>
            <p:nvPr/>
          </p:nvSpPr>
          <p:spPr>
            <a:xfrm>
              <a:off x="3120588" y="4631241"/>
              <a:ext cx="1143000" cy="1143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1" name="Freeform 39"/>
            <p:cNvSpPr>
              <a:spLocks noEditPoints="1"/>
            </p:cNvSpPr>
            <p:nvPr/>
          </p:nvSpPr>
          <p:spPr bwMode="auto">
            <a:xfrm>
              <a:off x="3341682" y="4900613"/>
              <a:ext cx="683882" cy="608774"/>
            </a:xfrm>
            <a:custGeom>
              <a:avLst/>
              <a:gdLst>
                <a:gd name="T0" fmla="*/ 115 w 115"/>
                <a:gd name="T1" fmla="*/ 37 h 102"/>
                <a:gd name="T2" fmla="*/ 114 w 115"/>
                <a:gd name="T3" fmla="*/ 36 h 102"/>
                <a:gd name="T4" fmla="*/ 101 w 115"/>
                <a:gd name="T5" fmla="*/ 36 h 102"/>
                <a:gd name="T6" fmla="*/ 79 w 115"/>
                <a:gd name="T7" fmla="*/ 36 h 102"/>
                <a:gd name="T8" fmla="*/ 74 w 115"/>
                <a:gd name="T9" fmla="*/ 27 h 102"/>
                <a:gd name="T10" fmla="*/ 60 w 115"/>
                <a:gd name="T11" fmla="*/ 0 h 102"/>
                <a:gd name="T12" fmla="*/ 58 w 115"/>
                <a:gd name="T13" fmla="*/ 0 h 102"/>
                <a:gd name="T14" fmla="*/ 45 w 115"/>
                <a:gd name="T15" fmla="*/ 27 h 102"/>
                <a:gd name="T16" fmla="*/ 40 w 115"/>
                <a:gd name="T17" fmla="*/ 36 h 102"/>
                <a:gd name="T18" fmla="*/ 18 w 115"/>
                <a:gd name="T19" fmla="*/ 36 h 102"/>
                <a:gd name="T20" fmla="*/ 0 w 115"/>
                <a:gd name="T21" fmla="*/ 36 h 102"/>
                <a:gd name="T22" fmla="*/ 0 w 115"/>
                <a:gd name="T23" fmla="*/ 37 h 102"/>
                <a:gd name="T24" fmla="*/ 7 w 115"/>
                <a:gd name="T25" fmla="*/ 42 h 102"/>
                <a:gd name="T26" fmla="*/ 27 w 115"/>
                <a:gd name="T27" fmla="*/ 60 h 102"/>
                <a:gd name="T28" fmla="*/ 23 w 115"/>
                <a:gd name="T29" fmla="*/ 100 h 102"/>
                <a:gd name="T30" fmla="*/ 26 w 115"/>
                <a:gd name="T31" fmla="*/ 102 h 102"/>
                <a:gd name="T32" fmla="*/ 59 w 115"/>
                <a:gd name="T33" fmla="*/ 81 h 102"/>
                <a:gd name="T34" fmla="*/ 92 w 115"/>
                <a:gd name="T35" fmla="*/ 102 h 102"/>
                <a:gd name="T36" fmla="*/ 95 w 115"/>
                <a:gd name="T37" fmla="*/ 100 h 102"/>
                <a:gd name="T38" fmla="*/ 88 w 115"/>
                <a:gd name="T39" fmla="*/ 60 h 102"/>
                <a:gd name="T40" fmla="*/ 107 w 115"/>
                <a:gd name="T41" fmla="*/ 43 h 102"/>
                <a:gd name="T42" fmla="*/ 115 w 115"/>
                <a:gd name="T43" fmla="*/ 37 h 102"/>
                <a:gd name="T44" fmla="*/ 31 w 115"/>
                <a:gd name="T45" fmla="*/ 76 h 102"/>
                <a:gd name="T46" fmla="*/ 68 w 115"/>
                <a:gd name="T47" fmla="*/ 46 h 102"/>
                <a:gd name="T48" fmla="*/ 33 w 115"/>
                <a:gd name="T49" fmla="*/ 40 h 102"/>
                <a:gd name="T50" fmla="*/ 86 w 115"/>
                <a:gd name="T51" fmla="*/ 40 h 102"/>
                <a:gd name="T52" fmla="*/ 54 w 115"/>
                <a:gd name="T53" fmla="*/ 69 h 102"/>
                <a:gd name="T54" fmla="*/ 87 w 115"/>
                <a:gd name="T55" fmla="*/ 76 h 102"/>
                <a:gd name="T56" fmla="*/ 31 w 115"/>
                <a:gd name="T57"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2">
                  <a:moveTo>
                    <a:pt x="115" y="37"/>
                  </a:moveTo>
                  <a:cubicBezTo>
                    <a:pt x="115" y="36"/>
                    <a:pt x="115" y="36"/>
                    <a:pt x="114" y="36"/>
                  </a:cubicBezTo>
                  <a:cubicBezTo>
                    <a:pt x="101" y="36"/>
                    <a:pt x="101" y="36"/>
                    <a:pt x="101" y="36"/>
                  </a:cubicBezTo>
                  <a:cubicBezTo>
                    <a:pt x="79" y="36"/>
                    <a:pt x="79" y="36"/>
                    <a:pt x="79" y="36"/>
                  </a:cubicBezTo>
                  <a:cubicBezTo>
                    <a:pt x="74" y="27"/>
                    <a:pt x="74" y="27"/>
                    <a:pt x="74" y="27"/>
                  </a:cubicBezTo>
                  <a:cubicBezTo>
                    <a:pt x="60" y="0"/>
                    <a:pt x="60" y="0"/>
                    <a:pt x="60" y="0"/>
                  </a:cubicBezTo>
                  <a:cubicBezTo>
                    <a:pt x="59" y="0"/>
                    <a:pt x="59" y="0"/>
                    <a:pt x="58" y="0"/>
                  </a:cubicBezTo>
                  <a:cubicBezTo>
                    <a:pt x="45" y="27"/>
                    <a:pt x="45" y="27"/>
                    <a:pt x="45" y="27"/>
                  </a:cubicBezTo>
                  <a:cubicBezTo>
                    <a:pt x="40" y="36"/>
                    <a:pt x="40" y="36"/>
                    <a:pt x="40" y="36"/>
                  </a:cubicBezTo>
                  <a:cubicBezTo>
                    <a:pt x="18" y="36"/>
                    <a:pt x="18" y="36"/>
                    <a:pt x="18" y="36"/>
                  </a:cubicBezTo>
                  <a:cubicBezTo>
                    <a:pt x="0" y="36"/>
                    <a:pt x="0" y="36"/>
                    <a:pt x="0" y="36"/>
                  </a:cubicBezTo>
                  <a:cubicBezTo>
                    <a:pt x="0" y="37"/>
                    <a:pt x="0" y="37"/>
                    <a:pt x="0" y="37"/>
                  </a:cubicBezTo>
                  <a:cubicBezTo>
                    <a:pt x="7" y="42"/>
                    <a:pt x="7" y="42"/>
                    <a:pt x="7" y="42"/>
                  </a:cubicBezTo>
                  <a:cubicBezTo>
                    <a:pt x="27" y="60"/>
                    <a:pt x="27" y="60"/>
                    <a:pt x="27" y="60"/>
                  </a:cubicBezTo>
                  <a:cubicBezTo>
                    <a:pt x="23" y="100"/>
                    <a:pt x="23" y="100"/>
                    <a:pt x="23" y="100"/>
                  </a:cubicBezTo>
                  <a:cubicBezTo>
                    <a:pt x="23" y="102"/>
                    <a:pt x="23" y="102"/>
                    <a:pt x="26" y="102"/>
                  </a:cubicBezTo>
                  <a:cubicBezTo>
                    <a:pt x="59" y="81"/>
                    <a:pt x="59" y="81"/>
                    <a:pt x="59" y="81"/>
                  </a:cubicBezTo>
                  <a:cubicBezTo>
                    <a:pt x="92" y="102"/>
                    <a:pt x="92" y="102"/>
                    <a:pt x="92" y="102"/>
                  </a:cubicBezTo>
                  <a:cubicBezTo>
                    <a:pt x="93" y="102"/>
                    <a:pt x="93" y="102"/>
                    <a:pt x="95" y="100"/>
                  </a:cubicBezTo>
                  <a:cubicBezTo>
                    <a:pt x="88" y="60"/>
                    <a:pt x="88" y="60"/>
                    <a:pt x="88" y="60"/>
                  </a:cubicBezTo>
                  <a:cubicBezTo>
                    <a:pt x="107" y="43"/>
                    <a:pt x="107" y="43"/>
                    <a:pt x="107" y="43"/>
                  </a:cubicBezTo>
                  <a:lnTo>
                    <a:pt x="115" y="37"/>
                  </a:lnTo>
                  <a:close/>
                  <a:moveTo>
                    <a:pt x="31" y="76"/>
                  </a:moveTo>
                  <a:cubicBezTo>
                    <a:pt x="68" y="46"/>
                    <a:pt x="68" y="46"/>
                    <a:pt x="68" y="46"/>
                  </a:cubicBezTo>
                  <a:cubicBezTo>
                    <a:pt x="33" y="40"/>
                    <a:pt x="33" y="40"/>
                    <a:pt x="33" y="40"/>
                  </a:cubicBezTo>
                  <a:cubicBezTo>
                    <a:pt x="86" y="40"/>
                    <a:pt x="86" y="40"/>
                    <a:pt x="86" y="40"/>
                  </a:cubicBezTo>
                  <a:cubicBezTo>
                    <a:pt x="54" y="69"/>
                    <a:pt x="54" y="69"/>
                    <a:pt x="54" y="69"/>
                  </a:cubicBezTo>
                  <a:cubicBezTo>
                    <a:pt x="87" y="76"/>
                    <a:pt x="87" y="76"/>
                    <a:pt x="87" y="76"/>
                  </a:cubicBezTo>
                  <a:lnTo>
                    <a:pt x="31" y="7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52" name="矩形 51"/>
          <p:cNvSpPr/>
          <p:nvPr/>
        </p:nvSpPr>
        <p:spPr>
          <a:xfrm>
            <a:off x="7830449" y="4428413"/>
            <a:ext cx="1117469" cy="400110"/>
          </a:xfrm>
          <a:prstGeom prst="rect">
            <a:avLst/>
          </a:prstGeom>
        </p:spPr>
        <p:txBody>
          <a:bodyPr wrap="none">
            <a:spAutoFit/>
          </a:bodyPr>
          <a:lstStyle/>
          <a:p>
            <a:r>
              <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rPr>
              <a:t>QQ</a:t>
            </a: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空间</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2359169" y="2240659"/>
            <a:ext cx="1210430"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微信营销</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2359169" y="4428413"/>
            <a:ext cx="1210430"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微博营销</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矩形 54"/>
          <p:cNvSpPr/>
          <p:nvPr/>
        </p:nvSpPr>
        <p:spPr>
          <a:xfrm>
            <a:off x="7823022" y="2281934"/>
            <a:ext cx="1466877"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朋友圈推广</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6316749" y="2235297"/>
            <a:ext cx="1142851" cy="1143000"/>
            <a:chOff x="3171979" y="2601186"/>
            <a:chExt cx="1143000" cy="1143000"/>
          </a:xfrm>
        </p:grpSpPr>
        <p:sp>
          <p:nvSpPr>
            <p:cNvPr id="57" name="椭圆 56"/>
            <p:cNvSpPr/>
            <p:nvPr/>
          </p:nvSpPr>
          <p:spPr>
            <a:xfrm>
              <a:off x="3171979" y="2601186"/>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58" name="组合 57"/>
            <p:cNvGrpSpPr/>
            <p:nvPr/>
          </p:nvGrpSpPr>
          <p:grpSpPr>
            <a:xfrm>
              <a:off x="3415646" y="2854325"/>
              <a:ext cx="655362" cy="629408"/>
              <a:chOff x="654050" y="2686050"/>
              <a:chExt cx="801688" cy="769938"/>
            </a:xfrm>
            <a:solidFill>
              <a:schemeClr val="bg1"/>
            </a:solidFill>
          </p:grpSpPr>
          <p:sp>
            <p:nvSpPr>
              <p:cNvPr id="59" name="Freeform 43"/>
              <p:cNvSpPr/>
              <p:nvPr/>
            </p:nvSpPr>
            <p:spPr bwMode="auto">
              <a:xfrm>
                <a:off x="654050" y="2716213"/>
                <a:ext cx="430212" cy="344488"/>
              </a:xfrm>
              <a:custGeom>
                <a:avLst/>
                <a:gdLst>
                  <a:gd name="T0" fmla="*/ 27 w 60"/>
                  <a:gd name="T1" fmla="*/ 47 h 48"/>
                  <a:gd name="T2" fmla="*/ 33 w 60"/>
                  <a:gd name="T3" fmla="*/ 46 h 48"/>
                  <a:gd name="T4" fmla="*/ 56 w 60"/>
                  <a:gd name="T5" fmla="*/ 44 h 48"/>
                  <a:gd name="T6" fmla="*/ 60 w 60"/>
                  <a:gd name="T7" fmla="*/ 45 h 48"/>
                  <a:gd name="T8" fmla="*/ 60 w 60"/>
                  <a:gd name="T9" fmla="*/ 44 h 48"/>
                  <a:gd name="T10" fmla="*/ 55 w 60"/>
                  <a:gd name="T11" fmla="*/ 20 h 48"/>
                  <a:gd name="T12" fmla="*/ 50 w 60"/>
                  <a:gd name="T13" fmla="*/ 7 h 48"/>
                  <a:gd name="T14" fmla="*/ 42 w 60"/>
                  <a:gd name="T15" fmla="*/ 2 h 48"/>
                  <a:gd name="T16" fmla="*/ 25 w 60"/>
                  <a:gd name="T17" fmla="*/ 6 h 48"/>
                  <a:gd name="T18" fmla="*/ 19 w 60"/>
                  <a:gd name="T19" fmla="*/ 23 h 48"/>
                  <a:gd name="T20" fmla="*/ 17 w 60"/>
                  <a:gd name="T21" fmla="*/ 23 h 48"/>
                  <a:gd name="T22" fmla="*/ 5 w 60"/>
                  <a:gd name="T23" fmla="*/ 39 h 48"/>
                  <a:gd name="T24" fmla="*/ 14 w 60"/>
                  <a:gd name="T25" fmla="*/ 47 h 48"/>
                  <a:gd name="T26" fmla="*/ 27 w 60"/>
                  <a:gd name="T27"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48">
                    <a:moveTo>
                      <a:pt x="27" y="47"/>
                    </a:moveTo>
                    <a:cubicBezTo>
                      <a:pt x="30" y="46"/>
                      <a:pt x="32" y="46"/>
                      <a:pt x="33" y="46"/>
                    </a:cubicBezTo>
                    <a:cubicBezTo>
                      <a:pt x="43" y="44"/>
                      <a:pt x="52" y="44"/>
                      <a:pt x="56" y="44"/>
                    </a:cubicBezTo>
                    <a:cubicBezTo>
                      <a:pt x="57" y="44"/>
                      <a:pt x="60" y="44"/>
                      <a:pt x="60" y="45"/>
                    </a:cubicBezTo>
                    <a:cubicBezTo>
                      <a:pt x="60" y="44"/>
                      <a:pt x="60" y="44"/>
                      <a:pt x="60" y="44"/>
                    </a:cubicBezTo>
                    <a:cubicBezTo>
                      <a:pt x="60" y="38"/>
                      <a:pt x="57" y="28"/>
                      <a:pt x="55" y="20"/>
                    </a:cubicBezTo>
                    <a:cubicBezTo>
                      <a:pt x="54" y="13"/>
                      <a:pt x="51" y="8"/>
                      <a:pt x="50" y="7"/>
                    </a:cubicBezTo>
                    <a:cubicBezTo>
                      <a:pt x="47" y="3"/>
                      <a:pt x="42" y="2"/>
                      <a:pt x="42" y="2"/>
                    </a:cubicBezTo>
                    <a:cubicBezTo>
                      <a:pt x="33" y="0"/>
                      <a:pt x="25" y="6"/>
                      <a:pt x="25" y="6"/>
                    </a:cubicBezTo>
                    <a:cubicBezTo>
                      <a:pt x="15" y="12"/>
                      <a:pt x="19" y="23"/>
                      <a:pt x="19" y="23"/>
                    </a:cubicBezTo>
                    <a:cubicBezTo>
                      <a:pt x="19" y="23"/>
                      <a:pt x="18" y="23"/>
                      <a:pt x="17" y="23"/>
                    </a:cubicBezTo>
                    <a:cubicBezTo>
                      <a:pt x="0" y="23"/>
                      <a:pt x="5" y="39"/>
                      <a:pt x="5" y="39"/>
                    </a:cubicBezTo>
                    <a:cubicBezTo>
                      <a:pt x="7" y="44"/>
                      <a:pt x="11" y="47"/>
                      <a:pt x="14" y="47"/>
                    </a:cubicBezTo>
                    <a:cubicBezTo>
                      <a:pt x="18" y="48"/>
                      <a:pt x="24" y="47"/>
                      <a:pt x="2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0" name="Freeform 44"/>
              <p:cNvSpPr/>
              <p:nvPr/>
            </p:nvSpPr>
            <p:spPr bwMode="auto">
              <a:xfrm>
                <a:off x="1076325" y="2686050"/>
                <a:ext cx="336550" cy="352425"/>
              </a:xfrm>
              <a:custGeom>
                <a:avLst/>
                <a:gdLst>
                  <a:gd name="T0" fmla="*/ 1 w 47"/>
                  <a:gd name="T1" fmla="*/ 48 h 49"/>
                  <a:gd name="T2" fmla="*/ 1 w 47"/>
                  <a:gd name="T3" fmla="*/ 49 h 49"/>
                  <a:gd name="T4" fmla="*/ 25 w 47"/>
                  <a:gd name="T5" fmla="*/ 44 h 49"/>
                  <a:gd name="T6" fmla="*/ 38 w 47"/>
                  <a:gd name="T7" fmla="*/ 40 h 49"/>
                  <a:gd name="T8" fmla="*/ 43 w 47"/>
                  <a:gd name="T9" fmla="*/ 34 h 49"/>
                  <a:gd name="T10" fmla="*/ 42 w 47"/>
                  <a:gd name="T11" fmla="*/ 17 h 49"/>
                  <a:gd name="T12" fmla="*/ 28 w 47"/>
                  <a:gd name="T13" fmla="*/ 12 h 49"/>
                  <a:gd name="T14" fmla="*/ 25 w 47"/>
                  <a:gd name="T15" fmla="*/ 14 h 49"/>
                  <a:gd name="T16" fmla="*/ 25 w 47"/>
                  <a:gd name="T17" fmla="*/ 9 h 49"/>
                  <a:gd name="T18" fmla="*/ 11 w 47"/>
                  <a:gd name="T19" fmla="*/ 2 h 49"/>
                  <a:gd name="T20" fmla="*/ 2 w 47"/>
                  <a:gd name="T21" fmla="*/ 8 h 49"/>
                  <a:gd name="T22" fmla="*/ 0 w 47"/>
                  <a:gd name="T23" fmla="*/ 18 h 49"/>
                  <a:gd name="T24" fmla="*/ 1 w 47"/>
                  <a:gd name="T25" fmla="*/ 46 h 49"/>
                  <a:gd name="T26" fmla="*/ 1 w 47"/>
                  <a:gd name="T27"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9">
                    <a:moveTo>
                      <a:pt x="1" y="48"/>
                    </a:moveTo>
                    <a:cubicBezTo>
                      <a:pt x="1" y="49"/>
                      <a:pt x="1" y="49"/>
                      <a:pt x="1" y="49"/>
                    </a:cubicBezTo>
                    <a:cubicBezTo>
                      <a:pt x="9" y="46"/>
                      <a:pt x="12" y="45"/>
                      <a:pt x="25" y="44"/>
                    </a:cubicBezTo>
                    <a:cubicBezTo>
                      <a:pt x="32" y="43"/>
                      <a:pt x="37" y="41"/>
                      <a:pt x="38" y="40"/>
                    </a:cubicBezTo>
                    <a:cubicBezTo>
                      <a:pt x="41" y="37"/>
                      <a:pt x="43" y="34"/>
                      <a:pt x="43" y="34"/>
                    </a:cubicBezTo>
                    <a:cubicBezTo>
                      <a:pt x="47" y="25"/>
                      <a:pt x="43" y="18"/>
                      <a:pt x="42" y="17"/>
                    </a:cubicBezTo>
                    <a:cubicBezTo>
                      <a:pt x="36" y="8"/>
                      <a:pt x="28" y="12"/>
                      <a:pt x="28" y="12"/>
                    </a:cubicBezTo>
                    <a:cubicBezTo>
                      <a:pt x="28" y="13"/>
                      <a:pt x="26" y="13"/>
                      <a:pt x="25" y="14"/>
                    </a:cubicBezTo>
                    <a:cubicBezTo>
                      <a:pt x="25" y="13"/>
                      <a:pt x="25" y="10"/>
                      <a:pt x="25" y="9"/>
                    </a:cubicBezTo>
                    <a:cubicBezTo>
                      <a:pt x="23" y="0"/>
                      <a:pt x="13" y="1"/>
                      <a:pt x="11" y="2"/>
                    </a:cubicBezTo>
                    <a:cubicBezTo>
                      <a:pt x="5" y="3"/>
                      <a:pt x="3" y="6"/>
                      <a:pt x="2" y="8"/>
                    </a:cubicBezTo>
                    <a:cubicBezTo>
                      <a:pt x="0" y="12"/>
                      <a:pt x="0" y="14"/>
                      <a:pt x="0" y="18"/>
                    </a:cubicBezTo>
                    <a:cubicBezTo>
                      <a:pt x="0" y="27"/>
                      <a:pt x="0" y="36"/>
                      <a:pt x="1" y="46"/>
                    </a:cubicBezTo>
                    <a:cubicBezTo>
                      <a:pt x="1" y="47"/>
                      <a:pt x="1" y="48"/>
                      <a:pt x="1"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1" name="Freeform 45"/>
              <p:cNvSpPr/>
              <p:nvPr/>
            </p:nvSpPr>
            <p:spPr bwMode="auto">
              <a:xfrm>
                <a:off x="747713" y="3046413"/>
                <a:ext cx="365125" cy="409575"/>
              </a:xfrm>
              <a:custGeom>
                <a:avLst/>
                <a:gdLst>
                  <a:gd name="T0" fmla="*/ 45 w 51"/>
                  <a:gd name="T1" fmla="*/ 0 h 57"/>
                  <a:gd name="T2" fmla="*/ 41 w 51"/>
                  <a:gd name="T3" fmla="*/ 0 h 57"/>
                  <a:gd name="T4" fmla="*/ 14 w 51"/>
                  <a:gd name="T5" fmla="*/ 7 h 57"/>
                  <a:gd name="T6" fmla="*/ 5 w 51"/>
                  <a:gd name="T7" fmla="*/ 14 h 57"/>
                  <a:gd name="T8" fmla="*/ 1 w 51"/>
                  <a:gd name="T9" fmla="*/ 25 h 57"/>
                  <a:gd name="T10" fmla="*/ 14 w 51"/>
                  <a:gd name="T11" fmla="*/ 41 h 57"/>
                  <a:gd name="T12" fmla="*/ 19 w 51"/>
                  <a:gd name="T13" fmla="*/ 41 h 57"/>
                  <a:gd name="T14" fmla="*/ 19 w 51"/>
                  <a:gd name="T15" fmla="*/ 43 h 57"/>
                  <a:gd name="T16" fmla="*/ 27 w 51"/>
                  <a:gd name="T17" fmla="*/ 54 h 57"/>
                  <a:gd name="T18" fmla="*/ 48 w 51"/>
                  <a:gd name="T19" fmla="*/ 48 h 57"/>
                  <a:gd name="T20" fmla="*/ 51 w 51"/>
                  <a:gd name="T21" fmla="*/ 39 h 57"/>
                  <a:gd name="T22" fmla="*/ 50 w 51"/>
                  <a:gd name="T23" fmla="*/ 24 h 57"/>
                  <a:gd name="T24" fmla="*/ 45 w 51"/>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57">
                    <a:moveTo>
                      <a:pt x="45" y="0"/>
                    </a:moveTo>
                    <a:cubicBezTo>
                      <a:pt x="45" y="0"/>
                      <a:pt x="42" y="0"/>
                      <a:pt x="41" y="0"/>
                    </a:cubicBezTo>
                    <a:cubicBezTo>
                      <a:pt x="30" y="1"/>
                      <a:pt x="21" y="4"/>
                      <a:pt x="14" y="7"/>
                    </a:cubicBezTo>
                    <a:cubicBezTo>
                      <a:pt x="11" y="9"/>
                      <a:pt x="7" y="11"/>
                      <a:pt x="5" y="14"/>
                    </a:cubicBezTo>
                    <a:cubicBezTo>
                      <a:pt x="4" y="16"/>
                      <a:pt x="1" y="19"/>
                      <a:pt x="1" y="25"/>
                    </a:cubicBezTo>
                    <a:cubicBezTo>
                      <a:pt x="1" y="27"/>
                      <a:pt x="0" y="40"/>
                      <a:pt x="14" y="41"/>
                    </a:cubicBezTo>
                    <a:cubicBezTo>
                      <a:pt x="15" y="41"/>
                      <a:pt x="19" y="41"/>
                      <a:pt x="19" y="41"/>
                    </a:cubicBezTo>
                    <a:cubicBezTo>
                      <a:pt x="19" y="41"/>
                      <a:pt x="19" y="42"/>
                      <a:pt x="19" y="43"/>
                    </a:cubicBezTo>
                    <a:cubicBezTo>
                      <a:pt x="19" y="43"/>
                      <a:pt x="20" y="51"/>
                      <a:pt x="27" y="54"/>
                    </a:cubicBezTo>
                    <a:cubicBezTo>
                      <a:pt x="30" y="56"/>
                      <a:pt x="42" y="57"/>
                      <a:pt x="48" y="48"/>
                    </a:cubicBezTo>
                    <a:cubicBezTo>
                      <a:pt x="49" y="48"/>
                      <a:pt x="51" y="43"/>
                      <a:pt x="51" y="39"/>
                    </a:cubicBezTo>
                    <a:cubicBezTo>
                      <a:pt x="51" y="38"/>
                      <a:pt x="51" y="32"/>
                      <a:pt x="50" y="24"/>
                    </a:cubicBezTo>
                    <a:cubicBezTo>
                      <a:pt x="47" y="14"/>
                      <a:pt x="45" y="8"/>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2" name="Freeform 46"/>
              <p:cNvSpPr/>
              <p:nvPr/>
            </p:nvSpPr>
            <p:spPr bwMode="auto">
              <a:xfrm>
                <a:off x="1084263" y="3024188"/>
                <a:ext cx="371475" cy="323850"/>
              </a:xfrm>
              <a:custGeom>
                <a:avLst/>
                <a:gdLst>
                  <a:gd name="T0" fmla="*/ 45 w 52"/>
                  <a:gd name="T1" fmla="*/ 4 h 45"/>
                  <a:gd name="T2" fmla="*/ 38 w 52"/>
                  <a:gd name="T3" fmla="*/ 1 h 45"/>
                  <a:gd name="T4" fmla="*/ 24 w 52"/>
                  <a:gd name="T5" fmla="*/ 0 h 45"/>
                  <a:gd name="T6" fmla="*/ 0 w 52"/>
                  <a:gd name="T7" fmla="*/ 3 h 45"/>
                  <a:gd name="T8" fmla="*/ 1 w 52"/>
                  <a:gd name="T9" fmla="*/ 6 h 45"/>
                  <a:gd name="T10" fmla="*/ 10 w 52"/>
                  <a:gd name="T11" fmla="*/ 33 h 45"/>
                  <a:gd name="T12" fmla="*/ 14 w 52"/>
                  <a:gd name="T13" fmla="*/ 41 h 45"/>
                  <a:gd name="T14" fmla="*/ 24 w 52"/>
                  <a:gd name="T15" fmla="*/ 45 h 45"/>
                  <a:gd name="T16" fmla="*/ 37 w 52"/>
                  <a:gd name="T17" fmla="*/ 34 h 45"/>
                  <a:gd name="T18" fmla="*/ 36 w 52"/>
                  <a:gd name="T19" fmla="*/ 28 h 45"/>
                  <a:gd name="T20" fmla="*/ 36 w 52"/>
                  <a:gd name="T21" fmla="*/ 28 h 45"/>
                  <a:gd name="T22" fmla="*/ 39 w 52"/>
                  <a:gd name="T23" fmla="*/ 28 h 45"/>
                  <a:gd name="T24" fmla="*/ 51 w 52"/>
                  <a:gd name="T25" fmla="*/ 20 h 45"/>
                  <a:gd name="T26" fmla="*/ 45 w 52"/>
                  <a:gd name="T27"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45">
                    <a:moveTo>
                      <a:pt x="45" y="4"/>
                    </a:moveTo>
                    <a:cubicBezTo>
                      <a:pt x="45" y="4"/>
                      <a:pt x="43" y="3"/>
                      <a:pt x="38" y="1"/>
                    </a:cubicBezTo>
                    <a:cubicBezTo>
                      <a:pt x="37" y="1"/>
                      <a:pt x="32" y="0"/>
                      <a:pt x="24" y="0"/>
                    </a:cubicBezTo>
                    <a:cubicBezTo>
                      <a:pt x="13" y="1"/>
                      <a:pt x="8" y="3"/>
                      <a:pt x="0" y="3"/>
                    </a:cubicBezTo>
                    <a:cubicBezTo>
                      <a:pt x="1" y="4"/>
                      <a:pt x="1" y="5"/>
                      <a:pt x="1" y="6"/>
                    </a:cubicBezTo>
                    <a:cubicBezTo>
                      <a:pt x="3" y="15"/>
                      <a:pt x="7" y="25"/>
                      <a:pt x="10" y="33"/>
                    </a:cubicBezTo>
                    <a:cubicBezTo>
                      <a:pt x="11" y="36"/>
                      <a:pt x="12" y="38"/>
                      <a:pt x="14" y="41"/>
                    </a:cubicBezTo>
                    <a:cubicBezTo>
                      <a:pt x="16" y="43"/>
                      <a:pt x="19" y="45"/>
                      <a:pt x="24" y="45"/>
                    </a:cubicBezTo>
                    <a:cubicBezTo>
                      <a:pt x="27" y="45"/>
                      <a:pt x="38" y="43"/>
                      <a:pt x="37" y="34"/>
                    </a:cubicBezTo>
                    <a:cubicBezTo>
                      <a:pt x="37" y="33"/>
                      <a:pt x="36" y="28"/>
                      <a:pt x="36" y="28"/>
                    </a:cubicBezTo>
                    <a:cubicBezTo>
                      <a:pt x="36" y="28"/>
                      <a:pt x="36" y="28"/>
                      <a:pt x="36" y="28"/>
                    </a:cubicBezTo>
                    <a:cubicBezTo>
                      <a:pt x="36" y="28"/>
                      <a:pt x="39" y="28"/>
                      <a:pt x="39" y="28"/>
                    </a:cubicBezTo>
                    <a:cubicBezTo>
                      <a:pt x="40" y="28"/>
                      <a:pt x="48" y="29"/>
                      <a:pt x="51" y="20"/>
                    </a:cubicBezTo>
                    <a:cubicBezTo>
                      <a:pt x="52" y="18"/>
                      <a:pt x="52" y="8"/>
                      <a:pt x="4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sp>
        <p:nvSpPr>
          <p:cNvPr id="63" name="矩形 62"/>
          <p:cNvSpPr/>
          <p:nvPr/>
        </p:nvSpPr>
        <p:spPr>
          <a:xfrm>
            <a:off x="2366122" y="2605172"/>
            <a:ext cx="3663594"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64" name="矩形 63"/>
          <p:cNvSpPr/>
          <p:nvPr/>
        </p:nvSpPr>
        <p:spPr>
          <a:xfrm>
            <a:off x="2352726" y="4780371"/>
            <a:ext cx="3647994"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65" name="矩形 64"/>
          <p:cNvSpPr/>
          <p:nvPr/>
        </p:nvSpPr>
        <p:spPr>
          <a:xfrm>
            <a:off x="7813253" y="2583354"/>
            <a:ext cx="3693075"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66" name="矩形 65"/>
          <p:cNvSpPr/>
          <p:nvPr/>
        </p:nvSpPr>
        <p:spPr>
          <a:xfrm>
            <a:off x="7799857" y="4758553"/>
            <a:ext cx="3706470"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5"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30" dur="1000" fill="hold"/>
                                        <p:tgtEl>
                                          <p:spTgt spid="5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3"/>
                                        </p:tgtEl>
                                      </p:cBhvr>
                                    </p:animEffect>
                                  </p:childTnLst>
                                </p:cTn>
                              </p:par>
                            </p:childTnLst>
                          </p:cTn>
                        </p:par>
                        <p:par>
                          <p:cTn id="35" fill="hold">
                            <p:stCondLst>
                              <p:cond delay="3000"/>
                            </p:stCondLst>
                            <p:childTnLst>
                              <p:par>
                                <p:cTn id="36" presetID="25" presetClass="entr" presetSubtype="0" fill="hold" grpId="0" nodeType="afterEffect">
                                  <p:stCondLst>
                                    <p:cond delay="0"/>
                                  </p:stCondLst>
                                  <p:iterate type="wd">
                                    <p:tmPct val="10000"/>
                                  </p:iterate>
                                  <p:childTnLst>
                                    <p:set>
                                      <p:cBhvr>
                                        <p:cTn id="37" dur="1" fill="hold">
                                          <p:stCondLst>
                                            <p:cond delay="0"/>
                                          </p:stCondLst>
                                        </p:cTn>
                                        <p:tgtEl>
                                          <p:spTgt spid="63"/>
                                        </p:tgtEl>
                                        <p:attrNameLst>
                                          <p:attrName>style.visibility</p:attrName>
                                        </p:attrNameLst>
                                      </p:cBhvr>
                                      <p:to>
                                        <p:strVal val="visible"/>
                                      </p:to>
                                    </p:set>
                                    <p:anim calcmode="lin" valueType="num">
                                      <p:cBhvr>
                                        <p:cTn id="38" dur="500" decel="50000" fill="hold">
                                          <p:stCondLst>
                                            <p:cond delay="0"/>
                                          </p:stCondLst>
                                        </p:cTn>
                                        <p:tgtEl>
                                          <p:spTgt spid="63"/>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63"/>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63"/>
                                        </p:tgtEl>
                                        <p:attrNameLst>
                                          <p:attrName>ppt_w</p:attrName>
                                        </p:attrNameLst>
                                      </p:cBhvr>
                                      <p:tavLst>
                                        <p:tav tm="0">
                                          <p:val>
                                            <p:strVal val="#ppt_w*.05"/>
                                          </p:val>
                                        </p:tav>
                                        <p:tav tm="100000">
                                          <p:val>
                                            <p:strVal val="#ppt_w"/>
                                          </p:val>
                                        </p:tav>
                                      </p:tavLst>
                                    </p:anim>
                                    <p:anim calcmode="lin" valueType="num">
                                      <p:cBhvr>
                                        <p:cTn id="41" dur="1000" fill="hold"/>
                                        <p:tgtEl>
                                          <p:spTgt spid="63"/>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63"/>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63"/>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63"/>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63"/>
                                        </p:tgtEl>
                                      </p:cBhvr>
                                    </p:animEffect>
                                  </p:childTnLst>
                                </p:cTn>
                              </p:par>
                            </p:childTnLst>
                          </p:cTn>
                        </p:par>
                        <p:par>
                          <p:cTn id="46" fill="hold">
                            <p:stCondLst>
                              <p:cond delay="7900"/>
                            </p:stCondLst>
                            <p:childTnLst>
                              <p:par>
                                <p:cTn id="47" presetID="25"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2" dur="1000" fill="hold"/>
                                        <p:tgtEl>
                                          <p:spTgt spid="55"/>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55"/>
                                        </p:tgtEl>
                                      </p:cBhvr>
                                    </p:animEffect>
                                  </p:childTnLst>
                                </p:cTn>
                              </p:par>
                            </p:childTnLst>
                          </p:cTn>
                        </p:par>
                        <p:par>
                          <p:cTn id="57" fill="hold">
                            <p:stCondLst>
                              <p:cond delay="8900"/>
                            </p:stCondLst>
                            <p:childTnLst>
                              <p:par>
                                <p:cTn id="58" presetID="25" presetClass="entr" presetSubtype="0" fill="hold" grpId="0" nodeType="afterEffect">
                                  <p:stCondLst>
                                    <p:cond delay="0"/>
                                  </p:stCondLst>
                                  <p:iterate type="wd">
                                    <p:tmPct val="10000"/>
                                  </p:iterate>
                                  <p:childTnLst>
                                    <p:set>
                                      <p:cBhvr>
                                        <p:cTn id="59" dur="1" fill="hold">
                                          <p:stCondLst>
                                            <p:cond delay="0"/>
                                          </p:stCondLst>
                                        </p:cTn>
                                        <p:tgtEl>
                                          <p:spTgt spid="65"/>
                                        </p:tgtEl>
                                        <p:attrNameLst>
                                          <p:attrName>style.visibility</p:attrName>
                                        </p:attrNameLst>
                                      </p:cBhvr>
                                      <p:to>
                                        <p:strVal val="visible"/>
                                      </p:to>
                                    </p:set>
                                    <p:anim calcmode="lin" valueType="num">
                                      <p:cBhvr>
                                        <p:cTn id="60"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63" dur="1000" fill="hold"/>
                                        <p:tgtEl>
                                          <p:spTgt spid="65"/>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65"/>
                                        </p:tgtEl>
                                      </p:cBhvr>
                                    </p:animEffect>
                                  </p:childTnLst>
                                </p:cTn>
                              </p:par>
                            </p:childTnLst>
                          </p:cTn>
                        </p:par>
                        <p:par>
                          <p:cTn id="68" fill="hold">
                            <p:stCondLst>
                              <p:cond delay="13800"/>
                            </p:stCondLst>
                            <p:childTnLst>
                              <p:par>
                                <p:cTn id="69" presetID="25" presetClass="entr" presetSubtype="0"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p:cTn id="71"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74" dur="1000" fill="hold"/>
                                        <p:tgtEl>
                                          <p:spTgt spid="5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54"/>
                                        </p:tgtEl>
                                      </p:cBhvr>
                                    </p:animEffect>
                                  </p:childTnLst>
                                </p:cTn>
                              </p:par>
                            </p:childTnLst>
                          </p:cTn>
                        </p:par>
                        <p:par>
                          <p:cTn id="79" fill="hold">
                            <p:stCondLst>
                              <p:cond delay="14800"/>
                            </p:stCondLst>
                            <p:childTnLst>
                              <p:par>
                                <p:cTn id="80" presetID="25" presetClass="entr" presetSubtype="0" fill="hold" grpId="0" nodeType="afterEffect">
                                  <p:stCondLst>
                                    <p:cond delay="0"/>
                                  </p:stCondLst>
                                  <p:iterate type="wd">
                                    <p:tmPct val="10000"/>
                                  </p:iterate>
                                  <p:childTnLst>
                                    <p:set>
                                      <p:cBhvr>
                                        <p:cTn id="81" dur="1" fill="hold">
                                          <p:stCondLst>
                                            <p:cond delay="0"/>
                                          </p:stCondLst>
                                        </p:cTn>
                                        <p:tgtEl>
                                          <p:spTgt spid="64"/>
                                        </p:tgtEl>
                                        <p:attrNameLst>
                                          <p:attrName>style.visibility</p:attrName>
                                        </p:attrNameLst>
                                      </p:cBhvr>
                                      <p:to>
                                        <p:strVal val="visible"/>
                                      </p:to>
                                    </p:set>
                                    <p:anim calcmode="lin" valueType="num">
                                      <p:cBhvr>
                                        <p:cTn id="82"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85" dur="1000" fill="hold"/>
                                        <p:tgtEl>
                                          <p:spTgt spid="6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64"/>
                                        </p:tgtEl>
                                      </p:cBhvr>
                                    </p:animEffect>
                                  </p:childTnLst>
                                </p:cTn>
                              </p:par>
                            </p:childTnLst>
                          </p:cTn>
                        </p:par>
                        <p:par>
                          <p:cTn id="90" fill="hold">
                            <p:stCondLst>
                              <p:cond delay="19700"/>
                            </p:stCondLst>
                            <p:childTnLst>
                              <p:par>
                                <p:cTn id="91" presetID="25" presetClass="entr" presetSubtype="0" fill="hold" grpId="0" nodeType="afterEffect">
                                  <p:stCondLst>
                                    <p:cond delay="0"/>
                                  </p:stCondLst>
                                  <p:childTnLst>
                                    <p:set>
                                      <p:cBhvr>
                                        <p:cTn id="92" dur="1" fill="hold">
                                          <p:stCondLst>
                                            <p:cond delay="0"/>
                                          </p:stCondLst>
                                        </p:cTn>
                                        <p:tgtEl>
                                          <p:spTgt spid="52"/>
                                        </p:tgtEl>
                                        <p:attrNameLst>
                                          <p:attrName>style.visibility</p:attrName>
                                        </p:attrNameLst>
                                      </p:cBhvr>
                                      <p:to>
                                        <p:strVal val="visible"/>
                                      </p:to>
                                    </p:set>
                                    <p:anim calcmode="lin" valueType="num">
                                      <p:cBhvr>
                                        <p:cTn id="93"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96" dur="1000" fill="hold"/>
                                        <p:tgtEl>
                                          <p:spTgt spid="52"/>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52"/>
                                        </p:tgtEl>
                                      </p:cBhvr>
                                    </p:animEffect>
                                  </p:childTnLst>
                                </p:cTn>
                              </p:par>
                            </p:childTnLst>
                          </p:cTn>
                        </p:par>
                        <p:par>
                          <p:cTn id="101" fill="hold">
                            <p:stCondLst>
                              <p:cond delay="20700"/>
                            </p:stCondLst>
                            <p:childTnLst>
                              <p:par>
                                <p:cTn id="102" presetID="25" presetClass="entr" presetSubtype="0" fill="hold" grpId="0" nodeType="afterEffect">
                                  <p:stCondLst>
                                    <p:cond delay="0"/>
                                  </p:stCondLst>
                                  <p:iterate type="wd">
                                    <p:tmPct val="10000"/>
                                  </p:iterate>
                                  <p:childTnLst>
                                    <p:set>
                                      <p:cBhvr>
                                        <p:cTn id="103" dur="1" fill="hold">
                                          <p:stCondLst>
                                            <p:cond delay="0"/>
                                          </p:stCondLst>
                                        </p:cTn>
                                        <p:tgtEl>
                                          <p:spTgt spid="66"/>
                                        </p:tgtEl>
                                        <p:attrNameLst>
                                          <p:attrName>style.visibility</p:attrName>
                                        </p:attrNameLst>
                                      </p:cBhvr>
                                      <p:to>
                                        <p:strVal val="visible"/>
                                      </p:to>
                                    </p:set>
                                    <p:anim calcmode="lin" valueType="num">
                                      <p:cBhvr>
                                        <p:cTn id="104" dur="500" decel="50000" fill="hold">
                                          <p:stCondLst>
                                            <p:cond delay="0"/>
                                          </p:stCondLst>
                                        </p:cTn>
                                        <p:tgtEl>
                                          <p:spTgt spid="66"/>
                                        </p:tgtEl>
                                        <p:attrNameLst>
                                          <p:attrName>style.rotation</p:attrName>
                                        </p:attrNameLst>
                                      </p:cBhvr>
                                      <p:tavLst>
                                        <p:tav tm="0">
                                          <p:val>
                                            <p:fltVal val="-90"/>
                                          </p:val>
                                        </p:tav>
                                        <p:tav tm="100000">
                                          <p:val>
                                            <p:fltVal val="0"/>
                                          </p:val>
                                        </p:tav>
                                      </p:tavLst>
                                    </p:anim>
                                    <p:anim calcmode="lin" valueType="num">
                                      <p:cBhvr>
                                        <p:cTn id="105" dur="500" decel="50000" fill="hold">
                                          <p:stCondLst>
                                            <p:cond delay="0"/>
                                          </p:stCondLst>
                                        </p:cTn>
                                        <p:tgtEl>
                                          <p:spTgt spid="66"/>
                                        </p:tgtEl>
                                        <p:attrNameLst>
                                          <p:attrName>ppt_w</p:attrName>
                                        </p:attrNameLst>
                                      </p:cBhvr>
                                      <p:tavLst>
                                        <p:tav tm="0">
                                          <p:val>
                                            <p:strVal val="#ppt_w"/>
                                          </p:val>
                                        </p:tav>
                                        <p:tav tm="100000">
                                          <p:val>
                                            <p:strVal val="#ppt_w*.05"/>
                                          </p:val>
                                        </p:tav>
                                      </p:tavLst>
                                    </p:anim>
                                    <p:anim calcmode="lin" valueType="num">
                                      <p:cBhvr>
                                        <p:cTn id="106" dur="500" accel="50000" fill="hold">
                                          <p:stCondLst>
                                            <p:cond delay="500"/>
                                          </p:stCondLst>
                                        </p:cTn>
                                        <p:tgtEl>
                                          <p:spTgt spid="66"/>
                                        </p:tgtEl>
                                        <p:attrNameLst>
                                          <p:attrName>ppt_w</p:attrName>
                                        </p:attrNameLst>
                                      </p:cBhvr>
                                      <p:tavLst>
                                        <p:tav tm="0">
                                          <p:val>
                                            <p:strVal val="#ppt_w*.05"/>
                                          </p:val>
                                        </p:tav>
                                        <p:tav tm="100000">
                                          <p:val>
                                            <p:strVal val="#ppt_w"/>
                                          </p:val>
                                        </p:tav>
                                      </p:tavLst>
                                    </p:anim>
                                    <p:anim calcmode="lin" valueType="num">
                                      <p:cBhvr>
                                        <p:cTn id="107" dur="1000" fill="hold"/>
                                        <p:tgtEl>
                                          <p:spTgt spid="66"/>
                                        </p:tgtEl>
                                        <p:attrNameLst>
                                          <p:attrName>ppt_h</p:attrName>
                                        </p:attrNameLst>
                                      </p:cBhvr>
                                      <p:tavLst>
                                        <p:tav tm="0">
                                          <p:val>
                                            <p:strVal val="#ppt_h"/>
                                          </p:val>
                                        </p:tav>
                                        <p:tav tm="100000">
                                          <p:val>
                                            <p:strVal val="#ppt_h"/>
                                          </p:val>
                                        </p:tav>
                                      </p:tavLst>
                                    </p:anim>
                                    <p:anim calcmode="lin" valueType="num">
                                      <p:cBhvr>
                                        <p:cTn id="108" dur="500" decel="50000" fill="hold">
                                          <p:stCondLst>
                                            <p:cond delay="0"/>
                                          </p:stCondLst>
                                        </p:cTn>
                                        <p:tgtEl>
                                          <p:spTgt spid="66"/>
                                        </p:tgtEl>
                                        <p:attrNameLst>
                                          <p:attrName>ppt_x</p:attrName>
                                        </p:attrNameLst>
                                      </p:cBhvr>
                                      <p:tavLst>
                                        <p:tav tm="0">
                                          <p:val>
                                            <p:strVal val="#ppt_x+.4"/>
                                          </p:val>
                                        </p:tav>
                                        <p:tav tm="100000">
                                          <p:val>
                                            <p:strVal val="#ppt_x"/>
                                          </p:val>
                                        </p:tav>
                                      </p:tavLst>
                                    </p:anim>
                                    <p:anim calcmode="lin" valueType="num">
                                      <p:cBhvr>
                                        <p:cTn id="109" dur="500" decel="50000" fill="hold">
                                          <p:stCondLst>
                                            <p:cond delay="0"/>
                                          </p:stCondLst>
                                        </p:cTn>
                                        <p:tgtEl>
                                          <p:spTgt spid="66"/>
                                        </p:tgtEl>
                                        <p:attrNameLst>
                                          <p:attrName>ppt_y</p:attrName>
                                        </p:attrNameLst>
                                      </p:cBhvr>
                                      <p:tavLst>
                                        <p:tav tm="0">
                                          <p:val>
                                            <p:strVal val="#ppt_y-.2"/>
                                          </p:val>
                                        </p:tav>
                                        <p:tav tm="100000">
                                          <p:val>
                                            <p:strVal val="#ppt_y+.1"/>
                                          </p:val>
                                        </p:tav>
                                      </p:tavLst>
                                    </p:anim>
                                    <p:anim calcmode="lin" valueType="num">
                                      <p:cBhvr>
                                        <p:cTn id="110" dur="500" accel="50000" fill="hold">
                                          <p:stCondLst>
                                            <p:cond delay="500"/>
                                          </p:stCondLst>
                                        </p:cTn>
                                        <p:tgtEl>
                                          <p:spTgt spid="66"/>
                                        </p:tgtEl>
                                        <p:attrNameLst>
                                          <p:attrName>ppt_y</p:attrName>
                                        </p:attrNameLst>
                                      </p:cBhvr>
                                      <p:tavLst>
                                        <p:tav tm="0">
                                          <p:val>
                                            <p:strVal val="#ppt_y+.1"/>
                                          </p:val>
                                        </p:tav>
                                        <p:tav tm="100000">
                                          <p:val>
                                            <p:strVal val="#ppt_y"/>
                                          </p:val>
                                        </p:tav>
                                      </p:tavLst>
                                    </p:anim>
                                    <p:animEffect transition="in" filter="fade">
                                      <p:cBhvr>
                                        <p:cTn id="111" dur="1000" decel="50000">
                                          <p:stCondLst>
                                            <p:cond delay="0"/>
                                          </p:stCondLst>
                                        </p:cTn>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63" grpId="0"/>
      <p:bldP spid="64" grpId="0"/>
      <p:bldP spid="65"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08824" y="2181186"/>
            <a:ext cx="2783520" cy="18237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 name="矩形 8"/>
          <p:cNvSpPr/>
          <p:nvPr/>
        </p:nvSpPr>
        <p:spPr>
          <a:xfrm>
            <a:off x="912186" y="2047030"/>
            <a:ext cx="2783520" cy="1823728"/>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p:nvSpPr>
        <p:spPr>
          <a:xfrm>
            <a:off x="4752201" y="2181186"/>
            <a:ext cx="2783520" cy="18237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1" name="矩形 10"/>
          <p:cNvSpPr/>
          <p:nvPr/>
        </p:nvSpPr>
        <p:spPr>
          <a:xfrm>
            <a:off x="4608285" y="2047030"/>
            <a:ext cx="2783520" cy="182372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矩形 11"/>
          <p:cNvSpPr/>
          <p:nvPr/>
        </p:nvSpPr>
        <p:spPr>
          <a:xfrm>
            <a:off x="8399656" y="2181186"/>
            <a:ext cx="2783520" cy="18237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矩形 12"/>
          <p:cNvSpPr/>
          <p:nvPr/>
        </p:nvSpPr>
        <p:spPr>
          <a:xfrm>
            <a:off x="8304385" y="2047030"/>
            <a:ext cx="2783520" cy="182372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文本框 7"/>
          <p:cNvSpPr txBox="1">
            <a:spLocks noChangeArrowheads="1"/>
          </p:cNvSpPr>
          <p:nvPr/>
        </p:nvSpPr>
        <p:spPr bwMode="auto">
          <a:xfrm>
            <a:off x="911507" y="4388856"/>
            <a:ext cx="2976794" cy="121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nSpc>
                <a:spcPct val="120000"/>
              </a:lnSpc>
            </a:pPr>
            <a:r>
              <a:rPr lang="zh-CN" altLang="en-US" sz="1600" dirty="0">
                <a:solidFill>
                  <a:schemeClr val="tx1">
                    <a:lumMod val="50000"/>
                    <a:lumOff val="50000"/>
                  </a:schemeClr>
                </a:solidFill>
                <a:latin typeface="微软雅黑" panose="020B0503020204020204" pitchFamily="34" charset="-122"/>
              </a:rPr>
              <a:t>添加说明文字添加说明文字添加说明文字添加说明文字添加说明文字添加说明文字。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5" name="文本框 7"/>
          <p:cNvSpPr txBox="1">
            <a:spLocks noChangeArrowheads="1"/>
          </p:cNvSpPr>
          <p:nvPr/>
        </p:nvSpPr>
        <p:spPr bwMode="auto">
          <a:xfrm>
            <a:off x="4607606" y="4388856"/>
            <a:ext cx="2976794" cy="121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nSpc>
                <a:spcPct val="120000"/>
              </a:lnSpc>
            </a:pPr>
            <a:r>
              <a:rPr lang="zh-CN" altLang="en-US" sz="1600" dirty="0">
                <a:solidFill>
                  <a:schemeClr val="tx1">
                    <a:lumMod val="50000"/>
                    <a:lumOff val="50000"/>
                  </a:schemeClr>
                </a:solidFill>
                <a:latin typeface="微软雅黑" panose="020B0503020204020204" pitchFamily="34" charset="-122"/>
              </a:rPr>
              <a:t>添加说明文字添加说明文字添加说明文字添加说明文字添加说明文字添加说明文字。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6" name="文本框 7"/>
          <p:cNvSpPr txBox="1">
            <a:spLocks noChangeArrowheads="1"/>
          </p:cNvSpPr>
          <p:nvPr/>
        </p:nvSpPr>
        <p:spPr bwMode="auto">
          <a:xfrm>
            <a:off x="8303706" y="4388856"/>
            <a:ext cx="2976794" cy="121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nSpc>
                <a:spcPct val="120000"/>
              </a:lnSpc>
            </a:pPr>
            <a:r>
              <a:rPr lang="zh-CN" altLang="en-US" sz="1600" dirty="0">
                <a:solidFill>
                  <a:schemeClr val="tx1">
                    <a:lumMod val="50000"/>
                    <a:lumOff val="50000"/>
                  </a:schemeClr>
                </a:solidFill>
                <a:latin typeface="微软雅黑" panose="020B0503020204020204" pitchFamily="34" charset="-122"/>
              </a:rPr>
              <a:t>添加说明文字添加说明文字添加说明文字添加说明文字添加说明文字添加说明文字。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7" name="标题 16"/>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accel="50000" decel="50000" fill="hold" grpId="1" nodeType="withEffect">
                                  <p:stCondLst>
                                    <p:cond delay="0"/>
                                  </p:stCondLst>
                                  <p:childTnLst>
                                    <p:animMotion origin="layout" path="M 1.11111E-6 -2.33117E-6 L -0.10625 -0.12735 " pathEditMode="relative" rAng="0" ptsTypes="AA">
                                      <p:cBhvr>
                                        <p:cTn id="9" dur="1000" spd="-100000" fill="hold"/>
                                        <p:tgtEl>
                                          <p:spTgt spid="9"/>
                                        </p:tgtEl>
                                        <p:attrNameLst>
                                          <p:attrName>ppt_x</p:attrName>
                                          <p:attrName>ppt_y</p:attrName>
                                        </p:attrNameLst>
                                      </p:cBhvr>
                                      <p:rCtr x="-5313" y="-6383"/>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accel="50000" decel="50000" fill="hold" grpId="1" nodeType="withEffect">
                                  <p:stCondLst>
                                    <p:cond delay="0"/>
                                  </p:stCondLst>
                                  <p:childTnLst>
                                    <p:animMotion origin="layout" path="M -1.38889E-6 1.21184E-6 L 0.10643 0.11902 " pathEditMode="relative" rAng="0" ptsTypes="AA">
                                      <p:cBhvr>
                                        <p:cTn id="14" dur="1000" spd="-100000" fill="hold"/>
                                        <p:tgtEl>
                                          <p:spTgt spid="8"/>
                                        </p:tgtEl>
                                        <p:attrNameLst>
                                          <p:attrName>ppt_x</p:attrName>
                                          <p:attrName>ppt_y</p:attrName>
                                        </p:attrNameLst>
                                      </p:cBhvr>
                                      <p:rCtr x="5313" y="5951"/>
                                    </p:animMotion>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accel="50000" decel="50000" fill="hold" grpId="1" nodeType="withEffect">
                                  <p:stCondLst>
                                    <p:cond delay="0"/>
                                  </p:stCondLst>
                                  <p:childTnLst>
                                    <p:animMotion origin="layout" path="M 1.11111E-6 -2.33117E-6 L -0.10625 -0.12735 " pathEditMode="relative" rAng="0" ptsTypes="AA">
                                      <p:cBhvr>
                                        <p:cTn id="24" dur="1000" spd="-100000" fill="hold"/>
                                        <p:tgtEl>
                                          <p:spTgt spid="11"/>
                                        </p:tgtEl>
                                        <p:attrNameLst>
                                          <p:attrName>ppt_x</p:attrName>
                                          <p:attrName>ppt_y</p:attrName>
                                        </p:attrNameLst>
                                      </p:cBhvr>
                                      <p:rCtr x="-5313" y="-6383"/>
                                    </p:animMotion>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accel="50000" decel="50000" fill="hold" grpId="1" nodeType="withEffect">
                                  <p:stCondLst>
                                    <p:cond delay="0"/>
                                  </p:stCondLst>
                                  <p:childTnLst>
                                    <p:animMotion origin="layout" path="M -1.38889E-6 1.21184E-6 L 0.10643 0.11902 " pathEditMode="relative" rAng="0" ptsTypes="AA">
                                      <p:cBhvr>
                                        <p:cTn id="29" dur="1000" spd="-100000" fill="hold"/>
                                        <p:tgtEl>
                                          <p:spTgt spid="10"/>
                                        </p:tgtEl>
                                        <p:attrNameLst>
                                          <p:attrName>ppt_x</p:attrName>
                                          <p:attrName>ppt_y</p:attrName>
                                        </p:attrNameLst>
                                      </p:cBhvr>
                                      <p:rCtr x="5313" y="5951"/>
                                    </p:animMotion>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42" presetClass="path" presetSubtype="0" accel="50000" decel="50000" fill="hold" grpId="1" nodeType="withEffect">
                                  <p:stCondLst>
                                    <p:cond delay="0"/>
                                  </p:stCondLst>
                                  <p:childTnLst>
                                    <p:animMotion origin="layout" path="M 1.11111E-6 -2.33117E-6 L -0.10625 -0.12735 " pathEditMode="relative" rAng="0" ptsTypes="AA">
                                      <p:cBhvr>
                                        <p:cTn id="39" dur="1000" spd="-100000" fill="hold"/>
                                        <p:tgtEl>
                                          <p:spTgt spid="13"/>
                                        </p:tgtEl>
                                        <p:attrNameLst>
                                          <p:attrName>ppt_x</p:attrName>
                                          <p:attrName>ppt_y</p:attrName>
                                        </p:attrNameLst>
                                      </p:cBhvr>
                                      <p:rCtr x="-5313" y="-6383"/>
                                    </p:animMotion>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42" presetClass="path" presetSubtype="0" accel="50000" decel="50000" fill="hold" grpId="1" nodeType="withEffect">
                                  <p:stCondLst>
                                    <p:cond delay="0"/>
                                  </p:stCondLst>
                                  <p:childTnLst>
                                    <p:animMotion origin="layout" path="M -1.38889E-6 1.21184E-6 L 0.10643 0.11902 " pathEditMode="relative" rAng="0" ptsTypes="AA">
                                      <p:cBhvr>
                                        <p:cTn id="44" dur="1000" spd="-100000" fill="hold"/>
                                        <p:tgtEl>
                                          <p:spTgt spid="12"/>
                                        </p:tgtEl>
                                        <p:attrNameLst>
                                          <p:attrName>ppt_x</p:attrName>
                                          <p:attrName>ppt_y</p:attrName>
                                        </p:attrNameLst>
                                      </p:cBhvr>
                                      <p:rCtr x="5313" y="5951"/>
                                    </p:animMotion>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899837" y="4717315"/>
            <a:ext cx="1259030" cy="400110"/>
          </a:xfrm>
          <a:prstGeom prst="rect">
            <a:avLst/>
          </a:prstGeom>
        </p:spPr>
        <p:txBody>
          <a:bodyPr wrap="squar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1288466" y="5117425"/>
            <a:ext cx="2564938" cy="1052596"/>
          </a:xfrm>
          <a:prstGeom prst="rect">
            <a:avLst/>
          </a:prstGeom>
        </p:spPr>
        <p:txBody>
          <a:bodyPr wrap="square">
            <a:spAutoFit/>
          </a:bodyPr>
          <a:lstStyle/>
          <a:p>
            <a:pPr algn="ct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点击输入简要文本内容，文字内容需概况精炼的说明该分项内容</a:t>
            </a:r>
            <a:endParaRPr lang="zh-CN" altLang="en-US" sz="1600" dirty="0">
              <a:solidFill>
                <a:schemeClr val="tx1">
                  <a:lumMod val="50000"/>
                  <a:lumOff val="50000"/>
                </a:schemeClr>
              </a:solidFill>
            </a:endParaRPr>
          </a:p>
        </p:txBody>
      </p:sp>
      <p:sp>
        <p:nvSpPr>
          <p:cNvPr id="8" name="矩形 7"/>
          <p:cNvSpPr/>
          <p:nvPr/>
        </p:nvSpPr>
        <p:spPr>
          <a:xfrm>
            <a:off x="5521763" y="4717315"/>
            <a:ext cx="1259030" cy="400110"/>
          </a:xfrm>
          <a:prstGeom prst="rect">
            <a:avLst/>
          </a:prstGeom>
        </p:spPr>
        <p:txBody>
          <a:bodyPr wrap="squar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4910393" y="5117425"/>
            <a:ext cx="2564938" cy="1052596"/>
          </a:xfrm>
          <a:prstGeom prst="rect">
            <a:avLst/>
          </a:prstGeom>
        </p:spPr>
        <p:txBody>
          <a:bodyPr wrap="square">
            <a:spAutoFit/>
          </a:bodyPr>
          <a:lstStyle/>
          <a:p>
            <a:pPr algn="ct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点击输入简要文本内容，文字内容需概况精炼的说明该分项内容</a:t>
            </a:r>
            <a:endParaRPr lang="zh-CN" altLang="en-US" sz="1600" dirty="0">
              <a:solidFill>
                <a:schemeClr val="tx1">
                  <a:lumMod val="50000"/>
                  <a:lumOff val="50000"/>
                </a:schemeClr>
              </a:solidFill>
            </a:endParaRPr>
          </a:p>
        </p:txBody>
      </p:sp>
      <p:sp>
        <p:nvSpPr>
          <p:cNvPr id="10" name="矩形 9"/>
          <p:cNvSpPr/>
          <p:nvPr/>
        </p:nvSpPr>
        <p:spPr>
          <a:xfrm>
            <a:off x="9097638" y="4717315"/>
            <a:ext cx="1259030" cy="400110"/>
          </a:xfrm>
          <a:prstGeom prst="rect">
            <a:avLst/>
          </a:prstGeom>
        </p:spPr>
        <p:txBody>
          <a:bodyPr wrap="squar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8486267" y="5117425"/>
            <a:ext cx="2564938" cy="1052596"/>
          </a:xfrm>
          <a:prstGeom prst="rect">
            <a:avLst/>
          </a:prstGeom>
        </p:spPr>
        <p:txBody>
          <a:bodyPr wrap="square">
            <a:spAutoFit/>
          </a:bodyPr>
          <a:lstStyle/>
          <a:p>
            <a:pPr algn="ct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点击输入简要文本内容，文字内容需概况精炼的说明该分项内容</a:t>
            </a:r>
            <a:endParaRPr lang="zh-CN" altLang="en-US" sz="1600" dirty="0">
              <a:solidFill>
                <a:schemeClr val="tx1">
                  <a:lumMod val="50000"/>
                  <a:lumOff val="50000"/>
                </a:schemeClr>
              </a:solidFill>
            </a:endParaRPr>
          </a:p>
        </p:txBody>
      </p:sp>
      <p:grpSp>
        <p:nvGrpSpPr>
          <p:cNvPr id="12" name="组合 11"/>
          <p:cNvGrpSpPr/>
          <p:nvPr/>
        </p:nvGrpSpPr>
        <p:grpSpPr>
          <a:xfrm>
            <a:off x="5026960" y="2367584"/>
            <a:ext cx="2138082" cy="2138356"/>
            <a:chOff x="4773713" y="1389973"/>
            <a:chExt cx="2610148" cy="2610142"/>
          </a:xfrm>
        </p:grpSpPr>
        <p:grpSp>
          <p:nvGrpSpPr>
            <p:cNvPr id="13" name="组合 12"/>
            <p:cNvGrpSpPr/>
            <p:nvPr/>
          </p:nvGrpSpPr>
          <p:grpSpPr>
            <a:xfrm>
              <a:off x="4773713" y="1389973"/>
              <a:ext cx="2610148" cy="2610142"/>
              <a:chOff x="3514427" y="1575021"/>
              <a:chExt cx="2610148" cy="2610142"/>
            </a:xfrm>
            <a:solidFill>
              <a:srgbClr val="0070C0"/>
            </a:solidFill>
          </p:grpSpPr>
          <p:sp>
            <p:nvSpPr>
              <p:cNvPr id="18" name="五角星 17"/>
              <p:cNvSpPr/>
              <p:nvPr/>
            </p:nvSpPr>
            <p:spPr>
              <a:xfrm>
                <a:off x="3638252" y="1698846"/>
                <a:ext cx="2362498" cy="2362492"/>
              </a:xfrm>
              <a:prstGeom prst="star5">
                <a:avLst>
                  <a:gd name="adj" fmla="val 36401"/>
                  <a:gd name="hf" fmla="val 105146"/>
                  <a:gd name="vf" fmla="val 110557"/>
                </a:avLst>
              </a:prstGeom>
              <a:grp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7E6E6">
                      <a:lumMod val="50000"/>
                    </a:srgbClr>
                  </a:solidFill>
                </a:endParaRPr>
              </a:p>
            </p:txBody>
          </p:sp>
          <p:sp>
            <p:nvSpPr>
              <p:cNvPr id="19" name="五角星 18"/>
              <p:cNvSpPr/>
              <p:nvPr/>
            </p:nvSpPr>
            <p:spPr>
              <a:xfrm>
                <a:off x="3514427" y="1575021"/>
                <a:ext cx="2610148" cy="2610142"/>
              </a:xfrm>
              <a:prstGeom prst="star5">
                <a:avLst>
                  <a:gd name="adj" fmla="val 36401"/>
                  <a:gd name="hf" fmla="val 105146"/>
                  <a:gd name="vf" fmla="val 110557"/>
                </a:avLst>
              </a:prstGeom>
              <a:solidFill>
                <a:schemeClr val="accent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7E6E6">
                      <a:lumMod val="50000"/>
                    </a:srgbClr>
                  </a:solidFill>
                </a:endParaRPr>
              </a:p>
            </p:txBody>
          </p:sp>
        </p:grpSp>
        <p:pic>
          <p:nvPicPr>
            <p:cNvPr id="14" name="图片 13"/>
            <p:cNvPicPr>
              <a:picLocks noChangeAspect="1"/>
            </p:cNvPicPr>
            <p:nvPr/>
          </p:nvPicPr>
          <p:blipFill>
            <a:blip r:embed="rId1">
              <a:biLevel thresh="50000"/>
              <a:extLst>
                <a:ext uri="{28A0092B-C50C-407E-A947-70E740481C1C}">
                  <a14:useLocalDpi xmlns:a14="http://schemas.microsoft.com/office/drawing/2010/main" val="0"/>
                </a:ext>
              </a:extLst>
            </a:blip>
            <a:stretch>
              <a:fillRect/>
            </a:stretch>
          </p:blipFill>
          <p:spPr>
            <a:xfrm>
              <a:off x="5353220" y="2128791"/>
              <a:ext cx="1471613" cy="1471613"/>
            </a:xfrm>
            <a:prstGeom prst="rect">
              <a:avLst/>
            </a:prstGeom>
          </p:spPr>
        </p:pic>
      </p:grpSp>
      <p:grpSp>
        <p:nvGrpSpPr>
          <p:cNvPr id="20" name="组合 19"/>
          <p:cNvGrpSpPr/>
          <p:nvPr/>
        </p:nvGrpSpPr>
        <p:grpSpPr>
          <a:xfrm>
            <a:off x="8602834" y="2367584"/>
            <a:ext cx="2138082" cy="2138356"/>
            <a:chOff x="8350053" y="1389973"/>
            <a:chExt cx="2610148" cy="2610142"/>
          </a:xfrm>
        </p:grpSpPr>
        <p:grpSp>
          <p:nvGrpSpPr>
            <p:cNvPr id="21" name="组合 20"/>
            <p:cNvGrpSpPr/>
            <p:nvPr/>
          </p:nvGrpSpPr>
          <p:grpSpPr>
            <a:xfrm>
              <a:off x="8350053" y="1389973"/>
              <a:ext cx="2610148" cy="2610142"/>
              <a:chOff x="3514427" y="1575021"/>
              <a:chExt cx="2610148" cy="2610142"/>
            </a:xfrm>
            <a:solidFill>
              <a:srgbClr val="0070C0"/>
            </a:solidFill>
          </p:grpSpPr>
          <p:sp>
            <p:nvSpPr>
              <p:cNvPr id="23" name="五角星 22"/>
              <p:cNvSpPr/>
              <p:nvPr/>
            </p:nvSpPr>
            <p:spPr>
              <a:xfrm>
                <a:off x="3638252" y="1698846"/>
                <a:ext cx="2362498" cy="2362492"/>
              </a:xfrm>
              <a:prstGeom prst="star5">
                <a:avLst>
                  <a:gd name="adj" fmla="val 36401"/>
                  <a:gd name="hf" fmla="val 105146"/>
                  <a:gd name="vf" fmla="val 110557"/>
                </a:avLst>
              </a:prstGeom>
              <a:grp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7E6E6">
                      <a:lumMod val="50000"/>
                    </a:srgbClr>
                  </a:solidFill>
                </a:endParaRPr>
              </a:p>
            </p:txBody>
          </p:sp>
          <p:sp>
            <p:nvSpPr>
              <p:cNvPr id="24" name="五角星 23"/>
              <p:cNvSpPr/>
              <p:nvPr/>
            </p:nvSpPr>
            <p:spPr>
              <a:xfrm>
                <a:off x="3514427" y="1575021"/>
                <a:ext cx="2610148" cy="2610142"/>
              </a:xfrm>
              <a:prstGeom prst="star5">
                <a:avLst>
                  <a:gd name="adj" fmla="val 36401"/>
                  <a:gd name="hf" fmla="val 105146"/>
                  <a:gd name="vf" fmla="val 110557"/>
                </a:avLst>
              </a:prstGeom>
              <a:solidFill>
                <a:schemeClr val="accent2"/>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7E6E6">
                      <a:lumMod val="50000"/>
                    </a:srgbClr>
                  </a:solidFill>
                </a:endParaRPr>
              </a:p>
            </p:txBody>
          </p:sp>
        </p:grpSp>
        <p:pic>
          <p:nvPicPr>
            <p:cNvPr id="22" name="图片 21"/>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9105325" y="2233228"/>
              <a:ext cx="1219200" cy="1219200"/>
            </a:xfrm>
            <a:prstGeom prst="rect">
              <a:avLst/>
            </a:prstGeom>
          </p:spPr>
        </p:pic>
      </p:grpSp>
      <p:grpSp>
        <p:nvGrpSpPr>
          <p:cNvPr id="25" name="组合 24"/>
          <p:cNvGrpSpPr/>
          <p:nvPr/>
        </p:nvGrpSpPr>
        <p:grpSpPr>
          <a:xfrm>
            <a:off x="1490321" y="2367584"/>
            <a:ext cx="2138082" cy="2138356"/>
            <a:chOff x="1236614" y="1389973"/>
            <a:chExt cx="2610148" cy="2610142"/>
          </a:xfrm>
        </p:grpSpPr>
        <p:grpSp>
          <p:nvGrpSpPr>
            <p:cNvPr id="26" name="组合 25"/>
            <p:cNvGrpSpPr/>
            <p:nvPr/>
          </p:nvGrpSpPr>
          <p:grpSpPr>
            <a:xfrm>
              <a:off x="1236614" y="1389973"/>
              <a:ext cx="2610148" cy="2610142"/>
              <a:chOff x="3514427" y="1575021"/>
              <a:chExt cx="2610148" cy="2610142"/>
            </a:xfrm>
            <a:solidFill>
              <a:srgbClr val="0070C0"/>
            </a:solidFill>
          </p:grpSpPr>
          <p:sp>
            <p:nvSpPr>
              <p:cNvPr id="28" name="五角星 27"/>
              <p:cNvSpPr/>
              <p:nvPr/>
            </p:nvSpPr>
            <p:spPr>
              <a:xfrm>
                <a:off x="3638252" y="1698846"/>
                <a:ext cx="2362498" cy="2362492"/>
              </a:xfrm>
              <a:prstGeom prst="star5">
                <a:avLst>
                  <a:gd name="adj" fmla="val 36401"/>
                  <a:gd name="hf" fmla="val 105146"/>
                  <a:gd name="vf" fmla="val 110557"/>
                </a:avLst>
              </a:prstGeom>
              <a:grp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7E6E6">
                      <a:lumMod val="50000"/>
                    </a:srgbClr>
                  </a:solidFill>
                </a:endParaRPr>
              </a:p>
            </p:txBody>
          </p:sp>
          <p:sp>
            <p:nvSpPr>
              <p:cNvPr id="29" name="五角星 28"/>
              <p:cNvSpPr/>
              <p:nvPr/>
            </p:nvSpPr>
            <p:spPr>
              <a:xfrm>
                <a:off x="3514427" y="1575021"/>
                <a:ext cx="2610148" cy="2610142"/>
              </a:xfrm>
              <a:prstGeom prst="star5">
                <a:avLst>
                  <a:gd name="adj" fmla="val 36401"/>
                  <a:gd name="hf" fmla="val 105146"/>
                  <a:gd name="vf" fmla="val 110557"/>
                </a:avLst>
              </a:prstGeom>
              <a:solidFill>
                <a:schemeClr val="accent4"/>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7E6E6">
                      <a:lumMod val="50000"/>
                    </a:srgbClr>
                  </a:solidFill>
                </a:endParaRPr>
              </a:p>
            </p:txBody>
          </p:sp>
        </p:grpSp>
        <p:pic>
          <p:nvPicPr>
            <p:cNvPr id="27" name="图片 26"/>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1948176" y="2254997"/>
              <a:ext cx="1219200" cy="1219200"/>
            </a:xfrm>
            <a:prstGeom prst="rect">
              <a:avLst/>
            </a:prstGeom>
          </p:spPr>
        </p:pic>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750" fill="hold"/>
                                        <p:tgtEl>
                                          <p:spTgt spid="20"/>
                                        </p:tgtEl>
                                        <p:attrNameLst>
                                          <p:attrName>ppt_x</p:attrName>
                                        </p:attrNameLst>
                                      </p:cBhvr>
                                      <p:tavLst>
                                        <p:tav tm="0">
                                          <p:val>
                                            <p:strVal val="0-#ppt_w/2"/>
                                          </p:val>
                                        </p:tav>
                                        <p:tav tm="100000">
                                          <p:val>
                                            <p:strVal val="#ppt_x"/>
                                          </p:val>
                                        </p:tav>
                                      </p:tavLst>
                                    </p:anim>
                                    <p:anim calcmode="lin" valueType="num">
                                      <p:cBhvr additive="base">
                                        <p:cTn id="16" dur="750" fill="hold"/>
                                        <p:tgtEl>
                                          <p:spTgt spid="20"/>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250"/>
                                        <p:tgtEl>
                                          <p:spTgt spid="6"/>
                                        </p:tgtEl>
                                      </p:cBhvr>
                                    </p:animEffect>
                                    <p:anim calcmode="lin" valueType="num">
                                      <p:cBhvr>
                                        <p:cTn id="20" dur="1250" fill="hold"/>
                                        <p:tgtEl>
                                          <p:spTgt spid="6"/>
                                        </p:tgtEl>
                                        <p:attrNameLst>
                                          <p:attrName>ppt_x</p:attrName>
                                        </p:attrNameLst>
                                      </p:cBhvr>
                                      <p:tavLst>
                                        <p:tav tm="0">
                                          <p:val>
                                            <p:strVal val="#ppt_x"/>
                                          </p:val>
                                        </p:tav>
                                        <p:tav tm="100000">
                                          <p:val>
                                            <p:strVal val="#ppt_x"/>
                                          </p:val>
                                        </p:tav>
                                      </p:tavLst>
                                    </p:anim>
                                    <p:anim calcmode="lin" valueType="num">
                                      <p:cBhvr>
                                        <p:cTn id="21" dur="125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250"/>
                                        <p:tgtEl>
                                          <p:spTgt spid="7"/>
                                        </p:tgtEl>
                                      </p:cBhvr>
                                    </p:animEffect>
                                    <p:anim calcmode="lin" valueType="num">
                                      <p:cBhvr>
                                        <p:cTn id="25" dur="1250" fill="hold"/>
                                        <p:tgtEl>
                                          <p:spTgt spid="7"/>
                                        </p:tgtEl>
                                        <p:attrNameLst>
                                          <p:attrName>ppt_x</p:attrName>
                                        </p:attrNameLst>
                                      </p:cBhvr>
                                      <p:tavLst>
                                        <p:tav tm="0">
                                          <p:val>
                                            <p:strVal val="#ppt_x"/>
                                          </p:val>
                                        </p:tav>
                                        <p:tav tm="100000">
                                          <p:val>
                                            <p:strVal val="#ppt_x"/>
                                          </p:val>
                                        </p:tav>
                                      </p:tavLst>
                                    </p:anim>
                                    <p:anim calcmode="lin" valueType="num">
                                      <p:cBhvr>
                                        <p:cTn id="26" dur="125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250"/>
                                        <p:tgtEl>
                                          <p:spTgt spid="8"/>
                                        </p:tgtEl>
                                      </p:cBhvr>
                                    </p:animEffect>
                                    <p:anim calcmode="lin" valueType="num">
                                      <p:cBhvr>
                                        <p:cTn id="30" dur="1250" fill="hold"/>
                                        <p:tgtEl>
                                          <p:spTgt spid="8"/>
                                        </p:tgtEl>
                                        <p:attrNameLst>
                                          <p:attrName>ppt_x</p:attrName>
                                        </p:attrNameLst>
                                      </p:cBhvr>
                                      <p:tavLst>
                                        <p:tav tm="0">
                                          <p:val>
                                            <p:strVal val="#ppt_x"/>
                                          </p:val>
                                        </p:tav>
                                        <p:tav tm="100000">
                                          <p:val>
                                            <p:strVal val="#ppt_x"/>
                                          </p:val>
                                        </p:tav>
                                      </p:tavLst>
                                    </p:anim>
                                    <p:anim calcmode="lin" valueType="num">
                                      <p:cBhvr>
                                        <p:cTn id="31" dur="125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250"/>
                                        <p:tgtEl>
                                          <p:spTgt spid="9"/>
                                        </p:tgtEl>
                                      </p:cBhvr>
                                    </p:animEffect>
                                    <p:anim calcmode="lin" valueType="num">
                                      <p:cBhvr>
                                        <p:cTn id="35" dur="1250" fill="hold"/>
                                        <p:tgtEl>
                                          <p:spTgt spid="9"/>
                                        </p:tgtEl>
                                        <p:attrNameLst>
                                          <p:attrName>ppt_x</p:attrName>
                                        </p:attrNameLst>
                                      </p:cBhvr>
                                      <p:tavLst>
                                        <p:tav tm="0">
                                          <p:val>
                                            <p:strVal val="#ppt_x"/>
                                          </p:val>
                                        </p:tav>
                                        <p:tav tm="100000">
                                          <p:val>
                                            <p:strVal val="#ppt_x"/>
                                          </p:val>
                                        </p:tav>
                                      </p:tavLst>
                                    </p:anim>
                                    <p:anim calcmode="lin" valueType="num">
                                      <p:cBhvr>
                                        <p:cTn id="36" dur="125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250"/>
                                        <p:tgtEl>
                                          <p:spTgt spid="10"/>
                                        </p:tgtEl>
                                      </p:cBhvr>
                                    </p:animEffect>
                                    <p:anim calcmode="lin" valueType="num">
                                      <p:cBhvr>
                                        <p:cTn id="40" dur="1250" fill="hold"/>
                                        <p:tgtEl>
                                          <p:spTgt spid="10"/>
                                        </p:tgtEl>
                                        <p:attrNameLst>
                                          <p:attrName>ppt_x</p:attrName>
                                        </p:attrNameLst>
                                      </p:cBhvr>
                                      <p:tavLst>
                                        <p:tav tm="0">
                                          <p:val>
                                            <p:strVal val="#ppt_x"/>
                                          </p:val>
                                        </p:tav>
                                        <p:tav tm="100000">
                                          <p:val>
                                            <p:strVal val="#ppt_x"/>
                                          </p:val>
                                        </p:tav>
                                      </p:tavLst>
                                    </p:anim>
                                    <p:anim calcmode="lin" valueType="num">
                                      <p:cBhvr>
                                        <p:cTn id="41" dur="125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250"/>
                                        <p:tgtEl>
                                          <p:spTgt spid="11"/>
                                        </p:tgtEl>
                                      </p:cBhvr>
                                    </p:animEffect>
                                    <p:anim calcmode="lin" valueType="num">
                                      <p:cBhvr>
                                        <p:cTn id="45" dur="1250" fill="hold"/>
                                        <p:tgtEl>
                                          <p:spTgt spid="11"/>
                                        </p:tgtEl>
                                        <p:attrNameLst>
                                          <p:attrName>ppt_x</p:attrName>
                                        </p:attrNameLst>
                                      </p:cBhvr>
                                      <p:tavLst>
                                        <p:tav tm="0">
                                          <p:val>
                                            <p:strVal val="#ppt_x"/>
                                          </p:val>
                                        </p:tav>
                                        <p:tav tm="100000">
                                          <p:val>
                                            <p:strVal val="#ppt_x"/>
                                          </p:val>
                                        </p:tav>
                                      </p:tavLst>
                                    </p:anim>
                                    <p:anim calcmode="lin" valueType="num">
                                      <p:cBhvr>
                                        <p:cTn id="46"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0"/>
          <p:cNvSpPr txBox="1"/>
          <p:nvPr/>
        </p:nvSpPr>
        <p:spPr>
          <a:xfrm>
            <a:off x="1415480" y="4397833"/>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21"/>
          <p:cNvSpPr txBox="1"/>
          <p:nvPr/>
        </p:nvSpPr>
        <p:spPr>
          <a:xfrm>
            <a:off x="1462989" y="4853015"/>
            <a:ext cx="2288501" cy="757120"/>
          </a:xfrm>
          <a:prstGeom prst="rect">
            <a:avLst/>
          </a:prstGeom>
          <a:noFill/>
        </p:spPr>
        <p:txBody>
          <a:bodyPr wrap="square" lIns="91431" tIns="45715" rIns="91431" bIns="45715" rtlCol="0">
            <a:spAutoFit/>
          </a:bodyPr>
          <a:lstStyle/>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点击此处添加文字内容点击此处</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文本框 22"/>
          <p:cNvSpPr txBox="1"/>
          <p:nvPr/>
        </p:nvSpPr>
        <p:spPr>
          <a:xfrm>
            <a:off x="3752247" y="4382764"/>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文本框 24"/>
          <p:cNvSpPr txBox="1"/>
          <p:nvPr/>
        </p:nvSpPr>
        <p:spPr>
          <a:xfrm>
            <a:off x="6019975" y="4373747"/>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文本框 26"/>
          <p:cNvSpPr txBox="1"/>
          <p:nvPr/>
        </p:nvSpPr>
        <p:spPr>
          <a:xfrm>
            <a:off x="8319218" y="4382764"/>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2049925" y="1814952"/>
            <a:ext cx="1571922" cy="2368064"/>
            <a:chOff x="1537048" y="1217198"/>
            <a:chExt cx="1179095" cy="1776048"/>
          </a:xfrm>
          <a:solidFill>
            <a:srgbClr val="489FB9"/>
          </a:solidFill>
        </p:grpSpPr>
        <p:grpSp>
          <p:nvGrpSpPr>
            <p:cNvPr id="2" name="组合 1"/>
            <p:cNvGrpSpPr/>
            <p:nvPr/>
          </p:nvGrpSpPr>
          <p:grpSpPr>
            <a:xfrm>
              <a:off x="1537048" y="1217198"/>
              <a:ext cx="1179095" cy="1776048"/>
              <a:chOff x="1992063" y="2258145"/>
              <a:chExt cx="1572127" cy="2368064"/>
            </a:xfrm>
            <a:grpFill/>
          </p:grpSpPr>
          <p:sp>
            <p:nvSpPr>
              <p:cNvPr id="3" name="矩形 2"/>
              <p:cNvSpPr/>
              <p:nvPr/>
            </p:nvSpPr>
            <p:spPr>
              <a:xfrm>
                <a:off x="1992063" y="2733241"/>
                <a:ext cx="1572127" cy="1892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2314326" y="2258145"/>
                <a:ext cx="927600" cy="914360"/>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6"/>
              <p:cNvSpPr txBox="1"/>
              <p:nvPr/>
            </p:nvSpPr>
            <p:spPr>
              <a:xfrm>
                <a:off x="2419516" y="2533494"/>
                <a:ext cx="856499" cy="461665"/>
              </a:xfrm>
              <a:prstGeom prst="rect">
                <a:avLst/>
              </a:prstGeom>
              <a:noFill/>
            </p:spPr>
            <p:txBody>
              <a:bodyPr wrap="squar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7</a:t>
                </a:r>
                <a:r>
                  <a:rPr lang="en-US" altLang="zh-CN" sz="2400" dirty="0">
                    <a:solidFill>
                      <a:schemeClr val="bg1"/>
                    </a:solidFill>
                    <a:latin typeface="微软雅黑" panose="020B0503020204020204" pitchFamily="34" charset="-122"/>
                    <a:ea typeface="微软雅黑" panose="020B0503020204020204" pitchFamily="34" charset="-122"/>
                  </a:rPr>
                  <a:t>8</a:t>
                </a:r>
                <a:r>
                  <a:rPr lang="en-US" altLang="zh-CN" sz="2000" dirty="0">
                    <a:solidFill>
                      <a:schemeClr val="bg1"/>
                    </a:solidFill>
                    <a:latin typeface="微软雅黑" panose="020B0503020204020204" pitchFamily="34" charset="-122"/>
                    <a:ea typeface="微软雅黑" panose="020B0503020204020204" pitchFamily="34" charset="-122"/>
                  </a:rPr>
                  <a:t>%</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26" name="文本框 51"/>
            <p:cNvSpPr txBox="1"/>
            <p:nvPr/>
          </p:nvSpPr>
          <p:spPr>
            <a:xfrm>
              <a:off x="1551194" y="2001785"/>
              <a:ext cx="1131831" cy="931024"/>
            </a:xfrm>
            <a:prstGeom prst="rect">
              <a:avLst/>
            </a:prstGeom>
            <a:noFill/>
          </p:spPr>
          <p:txBody>
            <a:bodyPr wrap="square" lIns="68580" tIns="34290" rIns="68580" bIns="34290" rtlCol="0">
              <a:spAutoFit/>
            </a:bodyPr>
            <a:lstStyle/>
            <a:p>
              <a:pPr algn="ctr"/>
              <a:r>
                <a:rPr lang="zh-CN" altLang="en-US" sz="1900" dirty="0">
                  <a:solidFill>
                    <a:srgbClr val="FFFFFF"/>
                  </a:solidFill>
                  <a:latin typeface="微软雅黑" panose="020B0503020204020204" pitchFamily="34" charset="-122"/>
                  <a:ea typeface="微软雅黑" panose="020B0503020204020204" pitchFamily="34" charset="-122"/>
                </a:rPr>
                <a:t>点击此处添加文字内容点击此处添加文字内容</a:t>
              </a:r>
              <a:endParaRPr lang="en-US" altLang="zh-CN" sz="2000" dirty="0">
                <a:solidFill>
                  <a:srgbClr val="FFFFFF"/>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4281661" y="1796820"/>
            <a:ext cx="1571923" cy="2386197"/>
            <a:chOff x="3211067" y="1203598"/>
            <a:chExt cx="1179096" cy="1789648"/>
          </a:xfrm>
          <a:solidFill>
            <a:srgbClr val="489FB9"/>
          </a:solidFill>
        </p:grpSpPr>
        <p:grpSp>
          <p:nvGrpSpPr>
            <p:cNvPr id="6" name="组合 5"/>
            <p:cNvGrpSpPr/>
            <p:nvPr/>
          </p:nvGrpSpPr>
          <p:grpSpPr>
            <a:xfrm>
              <a:off x="3211067" y="1203598"/>
              <a:ext cx="1179095" cy="1789648"/>
              <a:chOff x="4225288" y="2240012"/>
              <a:chExt cx="1572127" cy="2386197"/>
            </a:xfrm>
            <a:grpFill/>
          </p:grpSpPr>
          <p:sp>
            <p:nvSpPr>
              <p:cNvPr id="7" name="矩形 6"/>
              <p:cNvSpPr/>
              <p:nvPr/>
            </p:nvSpPr>
            <p:spPr>
              <a:xfrm>
                <a:off x="4225288" y="2733241"/>
                <a:ext cx="1572127" cy="1892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520214" y="2240012"/>
                <a:ext cx="927600" cy="914360"/>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7"/>
              <p:cNvSpPr txBox="1"/>
              <p:nvPr/>
            </p:nvSpPr>
            <p:spPr>
              <a:xfrm>
                <a:off x="4703327" y="2484492"/>
                <a:ext cx="856499"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8</a:t>
                </a:r>
                <a:r>
                  <a:rPr lang="en-US" altLang="zh-CN" sz="2000" dirty="0">
                    <a:solidFill>
                      <a:schemeClr val="bg1"/>
                    </a:solidFill>
                    <a:latin typeface="微软雅黑" panose="020B0503020204020204" pitchFamily="34" charset="-122"/>
                    <a:ea typeface="微软雅黑" panose="020B0503020204020204" pitchFamily="34" charset="-122"/>
                  </a:rPr>
                  <a:t>1%</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27" name="文本框 52"/>
            <p:cNvSpPr txBox="1"/>
            <p:nvPr/>
          </p:nvSpPr>
          <p:spPr>
            <a:xfrm>
              <a:off x="3217745" y="2052778"/>
              <a:ext cx="1172418" cy="931024"/>
            </a:xfrm>
            <a:prstGeom prst="rect">
              <a:avLst/>
            </a:prstGeom>
            <a:noFill/>
          </p:spPr>
          <p:txBody>
            <a:bodyPr wrap="square" lIns="68580" tIns="34290" rIns="68580" bIns="34290" rtlCol="0">
              <a:spAutoFit/>
            </a:bodyPr>
            <a:lstStyle/>
            <a:p>
              <a:pPr algn="ctr"/>
              <a:r>
                <a:rPr lang="zh-CN" altLang="en-US" sz="1900" dirty="0">
                  <a:solidFill>
                    <a:srgbClr val="FFFFFF"/>
                  </a:solidFill>
                  <a:latin typeface="微软雅黑" panose="020B0503020204020204" pitchFamily="34" charset="-122"/>
                  <a:ea typeface="微软雅黑" panose="020B0503020204020204" pitchFamily="34" charset="-122"/>
                </a:rPr>
                <a:t>点击此处添加文字内容点击此处添加文字内容</a:t>
              </a:r>
              <a:endParaRPr lang="en-US" altLang="zh-CN" sz="1900" dirty="0">
                <a:solidFill>
                  <a:srgbClr val="FFFFFF"/>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522297" y="1827876"/>
            <a:ext cx="1571923" cy="2399833"/>
            <a:chOff x="4891763" y="1226890"/>
            <a:chExt cx="1179096" cy="1799875"/>
          </a:xfrm>
          <a:solidFill>
            <a:srgbClr val="489FB9"/>
          </a:solidFill>
        </p:grpSpPr>
        <p:grpSp>
          <p:nvGrpSpPr>
            <p:cNvPr id="10" name="组合 9"/>
            <p:cNvGrpSpPr/>
            <p:nvPr/>
          </p:nvGrpSpPr>
          <p:grpSpPr>
            <a:xfrm>
              <a:off x="4891763" y="1226890"/>
              <a:ext cx="1179095" cy="1783334"/>
              <a:chOff x="6458513" y="2248431"/>
              <a:chExt cx="1572127" cy="2377778"/>
            </a:xfrm>
            <a:grpFill/>
          </p:grpSpPr>
          <p:sp>
            <p:nvSpPr>
              <p:cNvPr id="11" name="矩形 10"/>
              <p:cNvSpPr/>
              <p:nvPr/>
            </p:nvSpPr>
            <p:spPr>
              <a:xfrm>
                <a:off x="6458513" y="2733241"/>
                <a:ext cx="1572127" cy="1892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6780776" y="2248431"/>
                <a:ext cx="927600" cy="914360"/>
              </a:xfrm>
              <a:prstGeom prst="ellipse">
                <a:avLst/>
              </a:prstGeom>
              <a:solidFill>
                <a:schemeClr val="accent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8"/>
              <p:cNvSpPr txBox="1"/>
              <p:nvPr/>
            </p:nvSpPr>
            <p:spPr>
              <a:xfrm>
                <a:off x="6892788" y="2507686"/>
                <a:ext cx="856499"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6</a:t>
                </a:r>
                <a:r>
                  <a:rPr lang="en-US" altLang="zh-CN" sz="2000" dirty="0">
                    <a:solidFill>
                      <a:schemeClr val="bg1"/>
                    </a:solidFill>
                    <a:latin typeface="微软雅黑" panose="020B0503020204020204" pitchFamily="34" charset="-122"/>
                    <a:ea typeface="微软雅黑" panose="020B0503020204020204" pitchFamily="34" charset="-122"/>
                  </a:rPr>
                  <a:t>5%</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28" name="文本框 53"/>
            <p:cNvSpPr txBox="1"/>
            <p:nvPr/>
          </p:nvSpPr>
          <p:spPr>
            <a:xfrm>
              <a:off x="4903841" y="2095741"/>
              <a:ext cx="1167018" cy="931024"/>
            </a:xfrm>
            <a:prstGeom prst="rect">
              <a:avLst/>
            </a:prstGeom>
            <a:noFill/>
          </p:spPr>
          <p:txBody>
            <a:bodyPr wrap="square" lIns="68580" tIns="34290" rIns="68580" bIns="34290" rtlCol="0">
              <a:spAutoFit/>
            </a:bodyPr>
            <a:lstStyle/>
            <a:p>
              <a:pPr algn="ctr"/>
              <a:r>
                <a:rPr lang="zh-CN" altLang="en-US" sz="1900" dirty="0">
                  <a:solidFill>
                    <a:srgbClr val="FFFFFF"/>
                  </a:solidFill>
                  <a:latin typeface="微软雅黑" panose="020B0503020204020204" pitchFamily="34" charset="-122"/>
                  <a:ea typeface="微软雅黑" panose="020B0503020204020204" pitchFamily="34" charset="-122"/>
                </a:rPr>
                <a:t>点击此处添加文字内容点击此处添加文字内容</a:t>
              </a:r>
              <a:endParaRPr lang="en-US" altLang="zh-CN" sz="1900" dirty="0">
                <a:solidFill>
                  <a:srgbClr val="FFFFFF"/>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8754031" y="1850513"/>
            <a:ext cx="1585494" cy="2364773"/>
            <a:chOff x="6565782" y="1243868"/>
            <a:chExt cx="1189275" cy="1773580"/>
          </a:xfrm>
          <a:solidFill>
            <a:srgbClr val="489FB9"/>
          </a:solidFill>
        </p:grpSpPr>
        <p:grpSp>
          <p:nvGrpSpPr>
            <p:cNvPr id="14" name="组合 13"/>
            <p:cNvGrpSpPr/>
            <p:nvPr/>
          </p:nvGrpSpPr>
          <p:grpSpPr>
            <a:xfrm>
              <a:off x="6575962" y="1243868"/>
              <a:ext cx="1179095" cy="1766356"/>
              <a:chOff x="8690603" y="2271068"/>
              <a:chExt cx="1572127" cy="2355141"/>
            </a:xfrm>
            <a:grpFill/>
          </p:grpSpPr>
          <p:sp>
            <p:nvSpPr>
              <p:cNvPr id="15" name="矩形 14"/>
              <p:cNvSpPr/>
              <p:nvPr/>
            </p:nvSpPr>
            <p:spPr>
              <a:xfrm>
                <a:off x="8690603" y="2733241"/>
                <a:ext cx="1572127" cy="1892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9041338" y="2271068"/>
                <a:ext cx="927600" cy="914360"/>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9"/>
              <p:cNvSpPr txBox="1"/>
              <p:nvPr/>
            </p:nvSpPr>
            <p:spPr>
              <a:xfrm>
                <a:off x="9180616" y="2497415"/>
                <a:ext cx="856499"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7</a:t>
                </a:r>
                <a:r>
                  <a:rPr lang="en-US" altLang="zh-CN" sz="2000" dirty="0">
                    <a:solidFill>
                      <a:schemeClr val="bg1"/>
                    </a:solidFill>
                    <a:latin typeface="微软雅黑" panose="020B0503020204020204" pitchFamily="34" charset="-122"/>
                    <a:ea typeface="微软雅黑" panose="020B0503020204020204" pitchFamily="34" charset="-122"/>
                  </a:rPr>
                  <a:t>2%</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29" name="文本框 54"/>
            <p:cNvSpPr txBox="1"/>
            <p:nvPr/>
          </p:nvSpPr>
          <p:spPr>
            <a:xfrm>
              <a:off x="6565782" y="2086424"/>
              <a:ext cx="1189275" cy="931024"/>
            </a:xfrm>
            <a:prstGeom prst="rect">
              <a:avLst/>
            </a:prstGeom>
            <a:noFill/>
          </p:spPr>
          <p:txBody>
            <a:bodyPr wrap="square" lIns="68580" tIns="34290" rIns="68580" bIns="34290" rtlCol="0">
              <a:spAutoFit/>
            </a:bodyPr>
            <a:lstStyle/>
            <a:p>
              <a:pPr algn="ctr"/>
              <a:r>
                <a:rPr lang="zh-CN" altLang="en-US" sz="1900" dirty="0">
                  <a:solidFill>
                    <a:srgbClr val="FFFFFF"/>
                  </a:solidFill>
                  <a:latin typeface="微软雅黑" panose="020B0503020204020204" pitchFamily="34" charset="-122"/>
                  <a:ea typeface="微软雅黑" panose="020B0503020204020204" pitchFamily="34" charset="-122"/>
                </a:rPr>
                <a:t>点击此处添加文字内容点击此处添加文字内容</a:t>
              </a:r>
              <a:endParaRPr lang="en-US" altLang="zh-CN" sz="1900" dirty="0">
                <a:solidFill>
                  <a:srgbClr val="FFFFFF"/>
                </a:solidFill>
                <a:latin typeface="微软雅黑" panose="020B0503020204020204" pitchFamily="34" charset="-122"/>
                <a:ea typeface="微软雅黑" panose="020B0503020204020204" pitchFamily="34" charset="-122"/>
              </a:endParaRPr>
            </a:p>
          </p:txBody>
        </p:sp>
      </p:grpSp>
      <p:sp>
        <p:nvSpPr>
          <p:cNvPr id="30" name="文本框 21"/>
          <p:cNvSpPr txBox="1"/>
          <p:nvPr/>
        </p:nvSpPr>
        <p:spPr>
          <a:xfrm>
            <a:off x="3799756" y="4853015"/>
            <a:ext cx="2288501" cy="757120"/>
          </a:xfrm>
          <a:prstGeom prst="rect">
            <a:avLst/>
          </a:prstGeom>
          <a:noFill/>
        </p:spPr>
        <p:txBody>
          <a:bodyPr wrap="square" lIns="91431" tIns="45715" rIns="91431" bIns="45715" rtlCol="0">
            <a:spAutoFit/>
          </a:bodyPr>
          <a:lstStyle/>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点击此处添加文字内容点击此处</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文本框 21"/>
          <p:cNvSpPr txBox="1"/>
          <p:nvPr/>
        </p:nvSpPr>
        <p:spPr>
          <a:xfrm>
            <a:off x="6067484" y="4853015"/>
            <a:ext cx="2288501" cy="757120"/>
          </a:xfrm>
          <a:prstGeom prst="rect">
            <a:avLst/>
          </a:prstGeom>
          <a:noFill/>
        </p:spPr>
        <p:txBody>
          <a:bodyPr wrap="square" lIns="91431" tIns="45715" rIns="91431" bIns="45715" rtlCol="0">
            <a:spAutoFit/>
          </a:bodyPr>
          <a:lstStyle/>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点击此处添加文字内容点击此处</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文本框 21"/>
          <p:cNvSpPr txBox="1"/>
          <p:nvPr/>
        </p:nvSpPr>
        <p:spPr>
          <a:xfrm>
            <a:off x="8366727" y="4853015"/>
            <a:ext cx="2288501" cy="757120"/>
          </a:xfrm>
          <a:prstGeom prst="rect">
            <a:avLst/>
          </a:prstGeom>
          <a:noFill/>
        </p:spPr>
        <p:txBody>
          <a:bodyPr wrap="square" lIns="91431" tIns="45715" rIns="91431" bIns="45715" rtlCol="0">
            <a:spAutoFit/>
          </a:bodyPr>
          <a:lstStyle/>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点击此处添加文字内容点击此处</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标题 33"/>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anim calcmode="lin" valueType="num">
                                      <p:cBhvr>
                                        <p:cTn id="10" dur="500" fill="hold"/>
                                        <p:tgtEl>
                                          <p:spTgt spid="23"/>
                                        </p:tgtEl>
                                        <p:attrNameLst>
                                          <p:attrName>ppt_x</p:attrName>
                                        </p:attrNameLst>
                                      </p:cBhvr>
                                      <p:tavLst>
                                        <p:tav tm="0">
                                          <p:val>
                                            <p:fltVal val="0.5"/>
                                          </p:val>
                                        </p:tav>
                                        <p:tav tm="100000">
                                          <p:val>
                                            <p:strVal val="#ppt_x"/>
                                          </p:val>
                                        </p:tav>
                                      </p:tavLst>
                                    </p:anim>
                                    <p:anim calcmode="lin" valueType="num">
                                      <p:cBhvr>
                                        <p:cTn id="11" dur="500" fill="hold"/>
                                        <p:tgtEl>
                                          <p:spTgt spid="23"/>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anim calcmode="lin" valueType="num">
                                      <p:cBhvr>
                                        <p:cTn id="17" dur="500" fill="hold"/>
                                        <p:tgtEl>
                                          <p:spTgt spid="24"/>
                                        </p:tgtEl>
                                        <p:attrNameLst>
                                          <p:attrName>ppt_x</p:attrName>
                                        </p:attrNameLst>
                                      </p:cBhvr>
                                      <p:tavLst>
                                        <p:tav tm="0">
                                          <p:val>
                                            <p:fltVal val="0.5"/>
                                          </p:val>
                                        </p:tav>
                                        <p:tav tm="100000">
                                          <p:val>
                                            <p:strVal val="#ppt_x"/>
                                          </p:val>
                                        </p:tav>
                                      </p:tavLst>
                                    </p:anim>
                                    <p:anim calcmode="lin" valueType="num">
                                      <p:cBhvr>
                                        <p:cTn id="18" dur="500" fill="hold"/>
                                        <p:tgtEl>
                                          <p:spTgt spid="2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fltVal val="0.5"/>
                                          </p:val>
                                        </p:tav>
                                        <p:tav tm="100000">
                                          <p:val>
                                            <p:strVal val="#ppt_x"/>
                                          </p:val>
                                        </p:tav>
                                      </p:tavLst>
                                    </p:anim>
                                    <p:anim calcmode="lin" valueType="num">
                                      <p:cBhvr>
                                        <p:cTn id="25" dur="500" fill="hold"/>
                                        <p:tgtEl>
                                          <p:spTgt spid="25"/>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25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anim calcmode="lin" valueType="num">
                                      <p:cBhvr>
                                        <p:cTn id="31" dur="500" fill="hold"/>
                                        <p:tgtEl>
                                          <p:spTgt spid="33"/>
                                        </p:tgtEl>
                                        <p:attrNameLst>
                                          <p:attrName>ppt_x</p:attrName>
                                        </p:attrNameLst>
                                      </p:cBhvr>
                                      <p:tavLst>
                                        <p:tav tm="0">
                                          <p:val>
                                            <p:fltVal val="0.5"/>
                                          </p:val>
                                        </p:tav>
                                        <p:tav tm="100000">
                                          <p:val>
                                            <p:strVal val="#ppt_x"/>
                                          </p:val>
                                        </p:tav>
                                      </p:tavLst>
                                    </p:anim>
                                    <p:anim calcmode="lin" valueType="num">
                                      <p:cBhvr>
                                        <p:cTn id="32" dur="500" fill="hold"/>
                                        <p:tgtEl>
                                          <p:spTgt spid="33"/>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750"/>
                                        <p:tgtEl>
                                          <p:spTgt spid="19"/>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up)">
                                      <p:cBhvr>
                                        <p:cTn id="51" dur="750"/>
                                        <p:tgtEl>
                                          <p:spTgt spid="30"/>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750"/>
                                        <p:tgtEl>
                                          <p:spTgt spid="3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up)">
                                      <p:cBhvr>
                                        <p:cTn id="57"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30" grpId="0"/>
      <p:bldP spid="31" grpId="0"/>
      <p:bldP spid="32" grpId="0"/>
    </p:bldLst>
  </p:timing>
</p:sld>
</file>

<file path=ppt/tags/tag1.xml><?xml version="1.0" encoding="utf-8"?>
<p:tagLst xmlns:p="http://schemas.openxmlformats.org/presentationml/2006/main">
  <p:tag name="MH" val="20151121191650"/>
  <p:tag name="MH_LIBRARY" val="GRAPHIC"/>
  <p:tag name="MH_TYPE" val="SubTitle"/>
  <p:tag name="MH_ORDER" val="4"/>
</p:tagLst>
</file>

<file path=ppt/tags/tag10.xml><?xml version="1.0" encoding="utf-8"?>
<p:tagLst xmlns:p="http://schemas.openxmlformats.org/presentationml/2006/main">
  <p:tag name="MH" val="20151121191650"/>
  <p:tag name="MH_LIBRARY" val="GRAPHIC"/>
  <p:tag name="MH_TYPE" val="Other"/>
  <p:tag name="MH_ORDER" val="7"/>
</p:tagLst>
</file>

<file path=ppt/tags/tag11.xml><?xml version="1.0" encoding="utf-8"?>
<p:tagLst xmlns:p="http://schemas.openxmlformats.org/presentationml/2006/main">
  <p:tag name="MH" val="20151121191650"/>
  <p:tag name="MH_LIBRARY" val="GRAPHIC"/>
  <p:tag name="MH_TYPE" val="Other"/>
  <p:tag name="MH_ORDER" val="8"/>
</p:tagLst>
</file>

<file path=ppt/tags/tag12.xml><?xml version="1.0" encoding="utf-8"?>
<p:tagLst xmlns:p="http://schemas.openxmlformats.org/presentationml/2006/main">
  <p:tag name="MH" val="20151121191650"/>
  <p:tag name="MH_LIBRARY" val="GRAPHIC"/>
  <p:tag name="MH_TYPE" val="SubTitle"/>
  <p:tag name="MH_ORDER" val="4"/>
</p:tagLst>
</file>

<file path=ppt/tags/tag13.xml><?xml version="1.0" encoding="utf-8"?>
<p:tagLst xmlns:p="http://schemas.openxmlformats.org/presentationml/2006/main">
  <p:tag name="MH" val="20151121192522"/>
  <p:tag name="MH_LIBRARY" val="GRAPHIC"/>
  <p:tag name="MH_TYPE" val="Other"/>
  <p:tag name="MH_ORDER" val="1"/>
</p:tagLst>
</file>

<file path=ppt/tags/tag14.xml><?xml version="1.0" encoding="utf-8"?>
<p:tagLst xmlns:p="http://schemas.openxmlformats.org/presentationml/2006/main">
  <p:tag name="MH" val="20151121192522"/>
  <p:tag name="MH_LIBRARY" val="GRAPHIC"/>
  <p:tag name="MH_TYPE" val="Other"/>
  <p:tag name="MH_ORDER" val="2"/>
</p:tagLst>
</file>

<file path=ppt/tags/tag15.xml><?xml version="1.0" encoding="utf-8"?>
<p:tagLst xmlns:p="http://schemas.openxmlformats.org/presentationml/2006/main">
  <p:tag name="MH" val="20151121192522"/>
  <p:tag name="MH_LIBRARY" val="GRAPHIC"/>
  <p:tag name="MH_TYPE" val="Other"/>
  <p:tag name="MH_ORDER" val="4"/>
</p:tagLst>
</file>

<file path=ppt/tags/tag16.xml><?xml version="1.0" encoding="utf-8"?>
<p:tagLst xmlns:p="http://schemas.openxmlformats.org/presentationml/2006/main">
  <p:tag name="MH" val="20151121192522"/>
  <p:tag name="MH_LIBRARY" val="GRAPHIC"/>
  <p:tag name="MH_TYPE" val="Other"/>
  <p:tag name="MH_ORDER" val="5"/>
</p:tagLst>
</file>

<file path=ppt/tags/tag17.xml><?xml version="1.0" encoding="utf-8"?>
<p:tagLst xmlns:p="http://schemas.openxmlformats.org/presentationml/2006/main">
  <p:tag name="MH" val="20151121192522"/>
  <p:tag name="MH_LIBRARY" val="GRAPHIC"/>
  <p:tag name="MH_TYPE" val="Other"/>
  <p:tag name="MH_ORDER" val="7"/>
</p:tagLst>
</file>

<file path=ppt/tags/tag18.xml><?xml version="1.0" encoding="utf-8"?>
<p:tagLst xmlns:p="http://schemas.openxmlformats.org/presentationml/2006/main">
  <p:tag name="MH" val="20151121192522"/>
  <p:tag name="MH_LIBRARY" val="GRAPHIC"/>
  <p:tag name="MH_TYPE" val="Other"/>
  <p:tag name="MH_ORDER" val="8"/>
</p:tagLst>
</file>

<file path=ppt/tags/tag19.xml><?xml version="1.0" encoding="utf-8"?>
<p:tagLst xmlns:p="http://schemas.openxmlformats.org/presentationml/2006/main">
  <p:tag name="MH" val="20151121191650"/>
  <p:tag name="MH_LIBRARY" val="GRAPHIC"/>
  <p:tag name="MH_TYPE" val="SubTitle"/>
  <p:tag name="MH_ORDER" val="4"/>
</p:tagLst>
</file>

<file path=ppt/tags/tag2.xml><?xml version="1.0" encoding="utf-8"?>
<p:tagLst xmlns:p="http://schemas.openxmlformats.org/presentationml/2006/main">
  <p:tag name="MH" val="20151121191650"/>
  <p:tag name="MH_LIBRARY" val="GRAPHIC"/>
  <p:tag name="MH_TYPE" val="SubTitle"/>
  <p:tag name="MH_ORDER" val="4"/>
</p:tagLst>
</file>

<file path=ppt/tags/tag20.xml><?xml version="1.0" encoding="utf-8"?>
<p:tagLst xmlns:p="http://schemas.openxmlformats.org/presentationml/2006/main">
  <p:tag name="MH" val="20151121191650"/>
  <p:tag name="MH_LIBRARY" val="GRAPHIC"/>
  <p:tag name="MH_TYPE" val="SubTitle"/>
  <p:tag name="MH_ORDER" val="4"/>
</p:tagLst>
</file>

<file path=ppt/tags/tag21.xml><?xml version="1.0" encoding="utf-8"?>
<p:tagLst xmlns:p="http://schemas.openxmlformats.org/presentationml/2006/main">
  <p:tag name="MH" val="20151121191650"/>
  <p:tag name="MH_LIBRARY" val="GRAPHIC"/>
  <p:tag name="MH_TYPE" val="SubTitle"/>
  <p:tag name="MH_ORDER" val="4"/>
</p:tagLst>
</file>

<file path=ppt/tags/tag3.xml><?xml version="1.0" encoding="utf-8"?>
<p:tagLst xmlns:p="http://schemas.openxmlformats.org/presentationml/2006/main">
  <p:tag name="MH" val="20151121191650"/>
  <p:tag name="MH_LIBRARY" val="GRAPHIC"/>
  <p:tag name="MH_TYPE" val="SubTitle"/>
  <p:tag name="MH_ORDER" val="4"/>
</p:tagLst>
</file>

<file path=ppt/tags/tag4.xml><?xml version="1.0" encoding="utf-8"?>
<p:tagLst xmlns:p="http://schemas.openxmlformats.org/presentationml/2006/main">
  <p:tag name="MH" val="20151121191650"/>
  <p:tag name="MH_LIBRARY" val="GRAPHIC"/>
  <p:tag name="MH_TYPE" val="Other"/>
  <p:tag name="MH_ORDER" val="1"/>
</p:tagLst>
</file>

<file path=ppt/tags/tag5.xml><?xml version="1.0" encoding="utf-8"?>
<p:tagLst xmlns:p="http://schemas.openxmlformats.org/presentationml/2006/main">
  <p:tag name="MH" val="20151121191650"/>
  <p:tag name="MH_LIBRARY" val="GRAPHIC"/>
  <p:tag name="MH_TYPE" val="Other"/>
  <p:tag name="MH_ORDER" val="2"/>
</p:tagLst>
</file>

<file path=ppt/tags/tag6.xml><?xml version="1.0" encoding="utf-8"?>
<p:tagLst xmlns:p="http://schemas.openxmlformats.org/presentationml/2006/main">
  <p:tag name="MH" val="20151121191650"/>
  <p:tag name="MH_LIBRARY" val="GRAPHIC"/>
  <p:tag name="MH_TYPE" val="Other"/>
  <p:tag name="MH_ORDER" val="3"/>
</p:tagLst>
</file>

<file path=ppt/tags/tag7.xml><?xml version="1.0" encoding="utf-8"?>
<p:tagLst xmlns:p="http://schemas.openxmlformats.org/presentationml/2006/main">
  <p:tag name="MH" val="20151121191650"/>
  <p:tag name="MH_LIBRARY" val="GRAPHIC"/>
  <p:tag name="MH_TYPE" val="Other"/>
  <p:tag name="MH_ORDER" val="4"/>
</p:tagLst>
</file>

<file path=ppt/tags/tag8.xml><?xml version="1.0" encoding="utf-8"?>
<p:tagLst xmlns:p="http://schemas.openxmlformats.org/presentationml/2006/main">
  <p:tag name="MH" val="20151121191650"/>
  <p:tag name="MH_LIBRARY" val="GRAPHIC"/>
  <p:tag name="MH_TYPE" val="Other"/>
  <p:tag name="MH_ORDER" val="5"/>
</p:tagLst>
</file>

<file path=ppt/tags/tag9.xml><?xml version="1.0" encoding="utf-8"?>
<p:tagLst xmlns:p="http://schemas.openxmlformats.org/presentationml/2006/main">
  <p:tag name="MH" val="20151121191650"/>
  <p:tag name="MH_LIBRARY" val="GRAPHIC"/>
  <p:tag name="MH_TYPE" val="Other"/>
  <p:tag name="MH_ORDER" val="6"/>
</p:tagLst>
</file>

<file path=ppt/theme/theme1.xml><?xml version="1.0" encoding="utf-8"?>
<a:theme xmlns:a="http://schemas.openxmlformats.org/drawingml/2006/main" name="Office 主题">
  <a:themeElements>
    <a:clrScheme name="自定义 1168">
      <a:dk1>
        <a:sysClr val="windowText" lastClr="000000"/>
      </a:dk1>
      <a:lt1>
        <a:sysClr val="window" lastClr="FFFFFF"/>
      </a:lt1>
      <a:dk2>
        <a:srgbClr val="9B73B1"/>
      </a:dk2>
      <a:lt2>
        <a:srgbClr val="4F79B0"/>
      </a:lt2>
      <a:accent1>
        <a:srgbClr val="4F79B0"/>
      </a:accent1>
      <a:accent2>
        <a:srgbClr val="9B73B1"/>
      </a:accent2>
      <a:accent3>
        <a:srgbClr val="4F79B0"/>
      </a:accent3>
      <a:accent4>
        <a:srgbClr val="9B73B1"/>
      </a:accent4>
      <a:accent5>
        <a:srgbClr val="4F79B0"/>
      </a:accent5>
      <a:accent6>
        <a:srgbClr val="9B73B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5879</Words>
  <Application>WPS 演示</Application>
  <PresentationFormat>宽屏</PresentationFormat>
  <Paragraphs>755</Paragraphs>
  <Slides>40</Slides>
  <Notes>25</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40</vt:i4>
      </vt:variant>
    </vt:vector>
  </HeadingPairs>
  <TitlesOfParts>
    <vt:vector size="65" baseType="lpstr">
      <vt:lpstr>Arial</vt:lpstr>
      <vt:lpstr>宋体</vt:lpstr>
      <vt:lpstr>Wingdings</vt:lpstr>
      <vt:lpstr>微软雅黑</vt:lpstr>
      <vt:lpstr>仿宋_GB2312</vt:lpstr>
      <vt:lpstr>Calibri</vt:lpstr>
      <vt:lpstr>Impact</vt:lpstr>
      <vt:lpstr>Arial Narrow</vt:lpstr>
      <vt:lpstr>Arial Black</vt:lpstr>
      <vt:lpstr>Agency FB</vt:lpstr>
      <vt:lpstr>Arial Unicode MS</vt:lpstr>
      <vt:lpstr>Impact MT Std</vt:lpstr>
      <vt:lpstr>Segoe UI</vt:lpstr>
      <vt:lpstr>Calibri</vt:lpstr>
      <vt:lpstr>方正正纤黑简体</vt:lpstr>
      <vt:lpstr>LiHei Pro</vt:lpstr>
      <vt:lpstr>华文黑体</vt:lpstr>
      <vt:lpstr>黑体</vt:lpstr>
      <vt:lpstr>方正兰亭黑简体</vt:lpstr>
      <vt:lpstr>方正兰亭细黑_GBK</vt:lpstr>
      <vt:lpstr>经典特宋简</vt:lpstr>
      <vt:lpstr>Open Sans</vt:lpstr>
      <vt:lpstr>等线</vt:lpstr>
      <vt:lpstr>仿宋</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14</cp:revision>
  <dcterms:created xsi:type="dcterms:W3CDTF">2015-05-05T08:02:00Z</dcterms:created>
  <dcterms:modified xsi:type="dcterms:W3CDTF">2017-05-04T07:21:28Z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