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3" r:id="rId7"/>
    <p:sldId id="262" r:id="rId8"/>
    <p:sldId id="260" r:id="rId9"/>
    <p:sldId id="264" r:id="rId10"/>
    <p:sldId id="272" r:id="rId11"/>
    <p:sldId id="265" r:id="rId12"/>
    <p:sldId id="268" r:id="rId13"/>
    <p:sldId id="273" r:id="rId14"/>
    <p:sldId id="270" r:id="rId15"/>
    <p:sldId id="275" r:id="rId16"/>
    <p:sldId id="271" r:id="rId17"/>
    <p:sldId id="274" r:id="rId18"/>
    <p:sldId id="276" r:id="rId19"/>
    <p:sldId id="280" r:id="rId20"/>
    <p:sldId id="278" r:id="rId21"/>
    <p:sldId id="281" r:id="rId22"/>
    <p:sldId id="279" r:id="rId23"/>
    <p:sldId id="286" r:id="rId24"/>
    <p:sldId id="283" r:id="rId25"/>
    <p:sldId id="290" r:id="rId26"/>
    <p:sldId id="288" r:id="rId27"/>
    <p:sldId id="29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100" d="100"/>
          <a:sy n="100" d="100"/>
        </p:scale>
        <p:origin x="486" y="3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explosion val="0"/>
          <c:dPt>
            <c:idx val="0"/>
            <c:bubble3D val="0"/>
            <c:spPr>
              <a:solidFill>
                <a:srgbClr val="00B050"/>
              </a:solidFill>
              <a:effectLst>
                <a:outerShdw blurRad="50800" dist="38100" dir="8100000" algn="tr" rotWithShape="0">
                  <a:prstClr val="black">
                    <a:alpha val="40000"/>
                  </a:prstClr>
                </a:outerShdw>
              </a:effectLst>
            </c:spPr>
          </c:dPt>
          <c:dPt>
            <c:idx val="1"/>
            <c:bubble3D val="0"/>
            <c:spPr>
              <a:solidFill>
                <a:srgbClr val="00B050"/>
              </a:solidFill>
              <a:effectLst>
                <a:outerShdw blurRad="50800" dist="38100" dir="8100000" algn="tr" rotWithShape="0">
                  <a:prstClr val="black">
                    <a:alpha val="40000"/>
                  </a:prstClr>
                </a:outerShdw>
              </a:effectLst>
            </c:spPr>
          </c:dPt>
          <c:dLbls>
            <c:delete val="1"/>
          </c:dLbls>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06"/>
            <a:ext cx="9144000" cy="3697701"/>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22" name="Freeform 26"/>
          <p:cNvSpPr/>
          <p:nvPr userDrawn="1"/>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目录页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CONTENTS</a:t>
            </a:r>
            <a:endParaRPr lang="en-US" altLang="zh-CN" sz="1200" dirty="0">
              <a:solidFill>
                <a:prstClr val="white"/>
              </a:solidFill>
              <a:ea typeface="微软雅黑" panose="020B0503020204020204" pitchFamily="34" charset="-122"/>
              <a:cs typeface="Arial Unicode MS" panose="020B0604020202020204" pitchFamily="34" charset="-122"/>
            </a:endParaRPr>
          </a:p>
          <a:p>
            <a:pPr algn="ctr"/>
            <a:r>
              <a:rPr lang="en-US" altLang="zh-CN" sz="1200" dirty="0">
                <a:solidFill>
                  <a:prstClr val="white"/>
                </a:solidFill>
                <a:ea typeface="微软雅黑" panose="020B0503020204020204" pitchFamily="34" charset="-122"/>
                <a:cs typeface="Arial Unicode MS" panose="020B0604020202020204" pitchFamily="34" charset="-122"/>
              </a:rPr>
              <a:t>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过渡页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TRANSITION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第一</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1710427" y="519191"/>
            <a:ext cx="2375645"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矩形 24"/>
          <p:cNvSpPr>
            <a:spLocks noChangeArrowheads="1"/>
          </p:cNvSpPr>
          <p:nvPr userDrawn="1"/>
        </p:nvSpPr>
        <p:spPr bwMode="auto">
          <a:xfrm>
            <a:off x="792565" y="424358"/>
            <a:ext cx="809879" cy="395429"/>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第二章</a:t>
            </a:r>
            <a:endParaRPr lang="en-US" altLang="zh-CN" sz="1015" b="1" dirty="0">
              <a:solidFill>
                <a:prstClr val="white"/>
              </a:solidFill>
              <a:ea typeface="微软雅黑" panose="020B0503020204020204" pitchFamily="34" charset="-122"/>
              <a:cs typeface="Arial Unicode MS" panose="020B0604020202020204" pitchFamily="34" charset="-122"/>
            </a:endParaRPr>
          </a:p>
          <a:p>
            <a:pPr algn="ctr"/>
            <a:r>
              <a:rPr lang="zh-CN" altLang="en-US" sz="1050" dirty="0">
                <a:solidFill>
                  <a:prstClr val="white"/>
                </a:solidFill>
                <a:ea typeface="微软雅黑" panose="020B0503020204020204" pitchFamily="34" charset="-122"/>
                <a:cs typeface="Arial Unicode MS" panose="020B0604020202020204" pitchFamily="34" charset="-122"/>
              </a:rPr>
              <a:t>正文</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第三</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第四</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smtClean="0">
                <a:solidFill>
                  <a:prstClr val="white"/>
                </a:solidFill>
                <a:ea typeface="微软雅黑" panose="020B0503020204020204" pitchFamily="34" charset="-122"/>
                <a:cs typeface="Arial Unicode MS" panose="020B0604020202020204" pitchFamily="34" charset="-122"/>
              </a:rPr>
              <a:t>第五章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919526" y="376666"/>
            <a:ext cx="555954" cy="80987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矩形 19"/>
          <p:cNvSpPr/>
          <p:nvPr userDrawn="1"/>
        </p:nvSpPr>
        <p:spPr>
          <a:xfrm>
            <a:off x="792565" y="0"/>
            <a:ext cx="809879" cy="5036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22" name="直接连接符 21"/>
          <p:cNvCxnSpPr/>
          <p:nvPr userDrawn="1"/>
        </p:nvCxnSpPr>
        <p:spPr>
          <a:xfrm>
            <a:off x="1698605" y="519522"/>
            <a:ext cx="0" cy="2700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4699261"/>
            <a:ext cx="8548114"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矩形 27"/>
          <p:cNvSpPr/>
          <p:nvPr userDrawn="1"/>
        </p:nvSpPr>
        <p:spPr>
          <a:xfrm>
            <a:off x="8638784" y="4699261"/>
            <a:ext cx="505217"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TextBox 15"/>
          <p:cNvSpPr txBox="1"/>
          <p:nvPr userDrawn="1"/>
        </p:nvSpPr>
        <p:spPr>
          <a:xfrm>
            <a:off x="8734577" y="4734304"/>
            <a:ext cx="367408" cy="276999"/>
          </a:xfrm>
          <a:prstGeom prst="rect">
            <a:avLst/>
          </a:prstGeom>
          <a:noFill/>
        </p:spPr>
        <p:txBody>
          <a:bodyPr wrap="none" rtlCol="0">
            <a:spAutoFit/>
          </a:bodyPr>
          <a:lstStyle/>
          <a:p>
            <a:fld id="{2EEF1883-7A0E-4F66-9932-E581691AD397}" type="slidenum">
              <a:rPr lang="zh-CN" altLang="en-US" sz="1200">
                <a:solidFill>
                  <a:prstClr val="white"/>
                </a:solidFill>
              </a:rPr>
            </a:fld>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467544" y="899089"/>
            <a:ext cx="4432624" cy="923330"/>
          </a:xfrm>
          <a:prstGeom prst="rect">
            <a:avLst/>
          </a:prstGeom>
          <a:noFill/>
          <a:ln w="9525">
            <a:noFill/>
            <a:miter lim="800000"/>
          </a:ln>
        </p:spPr>
        <p:txBody>
          <a:bodyPr wrap="none">
            <a:spAutoFit/>
          </a:bodyPr>
          <a:lstStyle/>
          <a:p>
            <a:pPr>
              <a:defRPr/>
            </a:pPr>
            <a:r>
              <a:rPr lang="zh-CN" altLang="en-US" sz="5400" b="1" spc="150" dirty="0">
                <a:solidFill>
                  <a:prstClr val="white"/>
                </a:solidFill>
                <a:latin typeface="微软雅黑" panose="020B0503020204020204" pitchFamily="34" charset="-122"/>
                <a:ea typeface="微软雅黑" panose="020B0503020204020204" pitchFamily="34" charset="-122"/>
              </a:rPr>
              <a:t>教师说课</a:t>
            </a:r>
            <a:r>
              <a:rPr lang="en-US" altLang="zh-CN" sz="5400" b="1" spc="150" dirty="0">
                <a:solidFill>
                  <a:prstClr val="white"/>
                </a:solidFill>
                <a:latin typeface="微软雅黑" panose="020B0503020204020204" pitchFamily="34" charset="-122"/>
                <a:ea typeface="微软雅黑" panose="020B0503020204020204" pitchFamily="34" charset="-122"/>
              </a:rPr>
              <a:t>PPT</a:t>
            </a:r>
            <a:endParaRPr lang="zh-CN" altLang="en-US" sz="5400" b="1" spc="150" dirty="0">
              <a:solidFill>
                <a:prstClr val="white"/>
              </a:solidFill>
              <a:latin typeface="微软雅黑" panose="020B0503020204020204" pitchFamily="34" charset="-122"/>
              <a:ea typeface="微软雅黑" panose="020B0503020204020204" pitchFamily="34" charset="-122"/>
            </a:endParaRPr>
          </a:p>
        </p:txBody>
      </p:sp>
      <p:sp>
        <p:nvSpPr>
          <p:cNvPr id="3" name="TextBox 11"/>
          <p:cNvSpPr txBox="1">
            <a:spLocks noChangeArrowheads="1"/>
          </p:cNvSpPr>
          <p:nvPr/>
        </p:nvSpPr>
        <p:spPr bwMode="auto">
          <a:xfrm>
            <a:off x="521550" y="465516"/>
            <a:ext cx="2226892" cy="248209"/>
          </a:xfrm>
          <a:prstGeom prst="rect">
            <a:avLst/>
          </a:prstGeom>
          <a:noFill/>
          <a:ln w="9525">
            <a:noFill/>
            <a:miter lim="800000"/>
          </a:ln>
        </p:spPr>
        <p:txBody>
          <a:bodyPr wrap="none">
            <a:spAutoFit/>
          </a:bodyPr>
          <a:lstStyle/>
          <a:p>
            <a:pPr>
              <a:defRPr/>
            </a:pPr>
            <a:r>
              <a:rPr lang="zh-CN" altLang="en-US" sz="1015" dirty="0">
                <a:solidFill>
                  <a:prstClr val="white"/>
                </a:solidFill>
                <a:latin typeface="微软雅黑" panose="020B0503020204020204" pitchFamily="34" charset="-122"/>
                <a:ea typeface="微软雅黑" panose="020B0503020204020204" pitchFamily="34" charset="-122"/>
              </a:rPr>
              <a:t>教师演讲</a:t>
            </a:r>
            <a:r>
              <a:rPr lang="en-US" altLang="zh-CN" sz="1015" dirty="0">
                <a:solidFill>
                  <a:prstClr val="white"/>
                </a:solidFill>
                <a:latin typeface="微软雅黑" panose="020B0503020204020204" pitchFamily="34" charset="-122"/>
                <a:ea typeface="微软雅黑" panose="020B0503020204020204" pitchFamily="34" charset="-122"/>
              </a:rPr>
              <a:t>/</a:t>
            </a:r>
            <a:r>
              <a:rPr lang="zh-CN" altLang="en-US" sz="1015" dirty="0">
                <a:solidFill>
                  <a:prstClr val="white"/>
                </a:solidFill>
                <a:latin typeface="微软雅黑" panose="020B0503020204020204" pitchFamily="34" charset="-122"/>
                <a:ea typeface="微软雅黑" panose="020B0503020204020204" pitchFamily="34" charset="-122"/>
              </a:rPr>
              <a:t>竞聘</a:t>
            </a:r>
            <a:r>
              <a:rPr lang="en-US" altLang="zh-CN" sz="1015" dirty="0">
                <a:solidFill>
                  <a:prstClr val="white"/>
                </a:solidFill>
                <a:latin typeface="微软雅黑" panose="020B0503020204020204" pitchFamily="34" charset="-122"/>
                <a:ea typeface="微软雅黑" panose="020B0503020204020204" pitchFamily="34" charset="-122"/>
              </a:rPr>
              <a:t>/</a:t>
            </a:r>
            <a:r>
              <a:rPr lang="zh-CN" altLang="en-US" sz="1015" dirty="0">
                <a:solidFill>
                  <a:prstClr val="white"/>
                </a:solidFill>
                <a:latin typeface="微软雅黑" panose="020B0503020204020204" pitchFamily="34" charset="-122"/>
                <a:ea typeface="微软雅黑" panose="020B0503020204020204" pitchFamily="34" charset="-122"/>
              </a:rPr>
              <a:t>学校汇报</a:t>
            </a:r>
            <a:r>
              <a:rPr lang="en-US" altLang="zh-CN" sz="1015" dirty="0">
                <a:solidFill>
                  <a:prstClr val="white"/>
                </a:solidFill>
                <a:latin typeface="微软雅黑" panose="020B0503020204020204" pitchFamily="34" charset="-122"/>
                <a:ea typeface="微软雅黑" panose="020B0503020204020204" pitchFamily="34" charset="-122"/>
              </a:rPr>
              <a:t>/</a:t>
            </a:r>
            <a:r>
              <a:rPr lang="zh-CN" altLang="en-US" sz="1015" dirty="0">
                <a:solidFill>
                  <a:prstClr val="white"/>
                </a:solidFill>
                <a:latin typeface="微软雅黑" panose="020B0503020204020204" pitchFamily="34" charset="-122"/>
                <a:ea typeface="微软雅黑" panose="020B0503020204020204" pitchFamily="34" charset="-122"/>
              </a:rPr>
              <a:t>职称评比</a:t>
            </a:r>
            <a:r>
              <a:rPr lang="en-US" altLang="zh-CN" sz="1015" dirty="0">
                <a:solidFill>
                  <a:prstClr val="white"/>
                </a:solidFill>
                <a:latin typeface="微软雅黑" panose="020B0503020204020204" pitchFamily="34" charset="-122"/>
                <a:ea typeface="微软雅黑" panose="020B0503020204020204" pitchFamily="34" charset="-122"/>
              </a:rPr>
              <a:t>/</a:t>
            </a:r>
            <a:endParaRPr lang="zh-CN" altLang="en-US" sz="1015"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21550" y="851584"/>
            <a:ext cx="43008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1550" y="1853342"/>
            <a:ext cx="43008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860173" y="1799336"/>
            <a:ext cx="2945673" cy="3194627"/>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14469" y="3668953"/>
            <a:ext cx="1091409" cy="1101335"/>
          </a:xfrm>
          <a:prstGeom prst="rect">
            <a:avLst/>
          </a:prstGeom>
        </p:spPr>
      </p:pic>
      <p:sp>
        <p:nvSpPr>
          <p:cNvPr id="14" name="文本框 13"/>
          <p:cNvSpPr txBox="1"/>
          <p:nvPr/>
        </p:nvSpPr>
        <p:spPr>
          <a:xfrm>
            <a:off x="521550" y="2046679"/>
            <a:ext cx="2186022" cy="652780"/>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演讲者：</a:t>
            </a:r>
            <a:r>
              <a:rPr lang="en-US" altLang="zh-CN" sz="1200" dirty="0">
                <a:solidFill>
                  <a:schemeClr val="bg1"/>
                </a:solidFill>
                <a:latin typeface="微软雅黑" panose="020B0503020204020204" pitchFamily="34" charset="-122"/>
                <a:ea typeface="微软雅黑" panose="020B0503020204020204" pitchFamily="34" charset="-122"/>
              </a:rPr>
              <a:t>情缘素材</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演讲日期：</a:t>
            </a:r>
            <a:r>
              <a:rPr lang="en-US" altLang="zh-CN" sz="1200" dirty="0">
                <a:solidFill>
                  <a:schemeClr val="bg1"/>
                </a:solidFill>
                <a:latin typeface="微软雅黑" panose="020B0503020204020204" pitchFamily="34" charset="-122"/>
                <a:ea typeface="微软雅黑" panose="020B0503020204020204" pitchFamily="34" charset="-122"/>
              </a:rPr>
              <a:t>2017.10.15</a:t>
            </a:r>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久石譲 - 菊次郎的夏天">
            <a:hlinkClick r:id="" action="ppaction://media"/>
          </p:cNvPr>
          <p:cNvPicPr>
            <a:picLocks noChangeAspect="1"/>
          </p:cNvPicPr>
          <p:nvPr>
            <a:audioFile r:link="rId3"/>
            <p:extLst>
              <p:ext uri="{DAA4B4D4-6D71-4841-9C94-3DE7FCFB9230}">
                <p14:media xmlns:p14="http://schemas.microsoft.com/office/powerpoint/2010/main" r:embed="rId4">
                  <p14:trim st="6611.000000"/>
                </p14:media>
              </p:ext>
            </p:extLst>
          </p:nvPr>
        </p:nvPicPr>
        <p:blipFill>
          <a:blip r:embed="rId5"/>
          <a:stretch>
            <a:fillRect/>
          </a:stretch>
        </p:blipFill>
        <p:spPr>
          <a:xfrm>
            <a:off x="-457200" y="899090"/>
            <a:ext cx="457200" cy="45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1+#ppt_w/2"/>
                                          </p:val>
                                        </p:tav>
                                        <p:tav tm="100000">
                                          <p:val>
                                            <p:strVal val="#ppt_x"/>
                                          </p:val>
                                        </p:tav>
                                      </p:tavLst>
                                    </p:anim>
                                    <p:anim calcmode="lin" valueType="num">
                                      <p:cBhvr additive="base">
                                        <p:cTn id="21" dur="25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5" presetClass="entr" presetSubtype="0" fill="hold" grpId="1"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style.rotation</p:attrName>
                                        </p:attrNameLst>
                                      </p:cBhvr>
                                      <p:tavLst>
                                        <p:tav tm="0">
                                          <p:val>
                                            <p:fltVal val="720"/>
                                          </p:val>
                                        </p:tav>
                                        <p:tav tm="100000">
                                          <p:val>
                                            <p:fltVal val="0"/>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 calcmode="lin" valueType="num">
                                      <p:cBhvr>
                                        <p:cTn id="31" dur="500" fill="hold"/>
                                        <p:tgtEl>
                                          <p:spTgt spid="2"/>
                                        </p:tgtEl>
                                        <p:attrNameLst>
                                          <p:attrName>ppt_w</p:attrName>
                                        </p:attrNameLst>
                                      </p:cBhvr>
                                      <p:tavLst>
                                        <p:tav tm="0">
                                          <p:val>
                                            <p:fltVal val="0"/>
                                          </p:val>
                                        </p:tav>
                                        <p:tav tm="100000">
                                          <p:val>
                                            <p:strVal val="#ppt_w"/>
                                          </p:val>
                                        </p:tav>
                                      </p:tavLst>
                                    </p:anim>
                                  </p:childTnLst>
                                </p:cTn>
                              </p:par>
                              <p:par>
                                <p:cTn id="32" presetID="53" presetClass="entr" presetSubtype="16" fill="hold" grpId="2"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17"/>
                </p:tgtEl>
              </p:cMediaNode>
            </p:audio>
          </p:childTnLst>
        </p:cTn>
      </p:par>
    </p:tnLst>
    <p:bldLst>
      <p:bldP spid="2" grpId="0"/>
      <p:bldP spid="2" grpId="1"/>
      <p:bldP spid="2" grpId="2"/>
      <p:bldP spid="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2.2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Group 3"/>
          <p:cNvGrpSpPr/>
          <p:nvPr/>
        </p:nvGrpSpPr>
        <p:grpSpPr bwMode="auto">
          <a:xfrm>
            <a:off x="613464" y="1330449"/>
            <a:ext cx="4381500" cy="2892029"/>
            <a:chOff x="0" y="0"/>
            <a:chExt cx="5166566" cy="3409678"/>
          </a:xfrm>
        </p:grpSpPr>
        <p:sp>
          <p:nvSpPr>
            <p:cNvPr id="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5"/>
            </a:p>
          </p:txBody>
        </p:sp>
        <p:sp>
          <p:nvSpPr>
            <p:cNvPr id="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5"/>
            </a:p>
          </p:txBody>
        </p:sp>
        <p:sp>
          <p:nvSpPr>
            <p:cNvPr id="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5"/>
            </a:p>
          </p:txBody>
        </p:sp>
        <p:sp>
          <p:nvSpPr>
            <p:cNvPr id="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5"/>
            </a:p>
          </p:txBody>
        </p:sp>
      </p:grpSp>
      <p:sp>
        <p:nvSpPr>
          <p:cNvPr id="9" name="KSO_GN4"/>
          <p:cNvSpPr>
            <a:spLocks noChangeArrowheads="1"/>
          </p:cNvSpPr>
          <p:nvPr/>
        </p:nvSpPr>
        <p:spPr bwMode="auto">
          <a:xfrm>
            <a:off x="725383" y="1447131"/>
            <a:ext cx="1665684" cy="1665685"/>
          </a:xfrm>
          <a:prstGeom prst="ellipse">
            <a:avLst/>
          </a:prstGeom>
          <a:solidFill>
            <a:srgbClr val="92D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dirty="0">
                <a:solidFill>
                  <a:schemeClr val="bg1"/>
                </a:solidFill>
                <a:latin typeface="Impact" panose="020B0806030902050204" pitchFamily="34" charset="0"/>
              </a:rPr>
              <a:t>04</a:t>
            </a:r>
            <a:endParaRPr lang="en-US" altLang="zh-CN" sz="5400" dirty="0">
              <a:solidFill>
                <a:schemeClr val="bg1"/>
              </a:solidFill>
              <a:latin typeface="Impact" panose="020B0806030902050204" pitchFamily="34" charset="0"/>
            </a:endParaRPr>
          </a:p>
        </p:txBody>
      </p:sp>
      <p:sp>
        <p:nvSpPr>
          <p:cNvPr id="10" name="KSO_GN3"/>
          <p:cNvSpPr>
            <a:spLocks noChangeArrowheads="1"/>
          </p:cNvSpPr>
          <p:nvPr/>
        </p:nvSpPr>
        <p:spPr bwMode="auto">
          <a:xfrm>
            <a:off x="2258908" y="2667522"/>
            <a:ext cx="1178719" cy="1178719"/>
          </a:xfrm>
          <a:prstGeom prst="ellipse">
            <a:avLst/>
          </a:prstGeom>
          <a:solidFill>
            <a:srgbClr val="00B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050">
                <a:solidFill>
                  <a:schemeClr val="bg1"/>
                </a:solidFill>
                <a:latin typeface="Impact" panose="020B0806030902050204" pitchFamily="34" charset="0"/>
              </a:rPr>
              <a:t>03</a:t>
            </a:r>
            <a:endParaRPr lang="en-US" altLang="zh-CN" sz="4050">
              <a:solidFill>
                <a:schemeClr val="bg1"/>
              </a:solidFill>
              <a:latin typeface="Impact" panose="020B0806030902050204" pitchFamily="34" charset="0"/>
            </a:endParaRPr>
          </a:p>
        </p:txBody>
      </p:sp>
      <p:sp>
        <p:nvSpPr>
          <p:cNvPr id="11" name="KSO_GN2"/>
          <p:cNvSpPr>
            <a:spLocks noChangeArrowheads="1"/>
          </p:cNvSpPr>
          <p:nvPr/>
        </p:nvSpPr>
        <p:spPr bwMode="auto">
          <a:xfrm rot="10800000" flipV="1">
            <a:off x="3481680" y="3318793"/>
            <a:ext cx="840581" cy="840581"/>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dirty="0">
                <a:solidFill>
                  <a:schemeClr val="bg1"/>
                </a:solidFill>
                <a:latin typeface="Impact" panose="020B0806030902050204" pitchFamily="34" charset="0"/>
              </a:rPr>
              <a:t>02</a:t>
            </a:r>
            <a:endParaRPr lang="en-US" altLang="zh-CN" sz="1500" dirty="0">
              <a:solidFill>
                <a:schemeClr val="bg1"/>
              </a:solidFill>
              <a:latin typeface="Impact" panose="020B0806030902050204" pitchFamily="34" charset="0"/>
            </a:endParaRPr>
          </a:p>
        </p:txBody>
      </p:sp>
      <p:sp>
        <p:nvSpPr>
          <p:cNvPr id="12" name="KSO_GN1"/>
          <p:cNvSpPr>
            <a:spLocks noChangeArrowheads="1"/>
          </p:cNvSpPr>
          <p:nvPr/>
        </p:nvSpPr>
        <p:spPr bwMode="auto">
          <a:xfrm>
            <a:off x="4282970" y="3936728"/>
            <a:ext cx="579834" cy="579834"/>
          </a:xfrm>
          <a:prstGeom prst="ellipse">
            <a:avLst/>
          </a:prstGeom>
          <a:solidFill>
            <a:srgbClr val="0070C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endParaRPr lang="en-US" altLang="zh-CN" sz="2700" dirty="0">
              <a:solidFill>
                <a:schemeClr val="bg1"/>
              </a:solidFill>
              <a:latin typeface="Impact" panose="020B0806030902050204" pitchFamily="34" charset="0"/>
            </a:endParaRPr>
          </a:p>
        </p:txBody>
      </p:sp>
      <p:sp>
        <p:nvSpPr>
          <p:cNvPr id="13" name="文本框 11"/>
          <p:cNvSpPr txBox="1">
            <a:spLocks noChangeArrowheads="1"/>
          </p:cNvSpPr>
          <p:nvPr/>
        </p:nvSpPr>
        <p:spPr bwMode="auto">
          <a:xfrm>
            <a:off x="2398477" y="1052407"/>
            <a:ext cx="420180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zh-CN" altLang="en-US" sz="1200" dirty="0">
              <a:solidFill>
                <a:srgbClr val="262626"/>
              </a:solidFill>
            </a:endParaRPr>
          </a:p>
        </p:txBody>
      </p:sp>
      <p:sp>
        <p:nvSpPr>
          <p:cNvPr id="14" name="文本框 12"/>
          <p:cNvSpPr txBox="1">
            <a:spLocks noChangeArrowheads="1"/>
          </p:cNvSpPr>
          <p:nvPr/>
        </p:nvSpPr>
        <p:spPr bwMode="auto">
          <a:xfrm>
            <a:off x="3332244" y="2184983"/>
            <a:ext cx="393704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zh-CN" altLang="en-US" sz="1200" dirty="0">
              <a:solidFill>
                <a:srgbClr val="262626"/>
              </a:solidFill>
            </a:endParaRPr>
          </a:p>
        </p:txBody>
      </p:sp>
      <p:sp>
        <p:nvSpPr>
          <p:cNvPr id="15" name="文本框 13"/>
          <p:cNvSpPr txBox="1">
            <a:spLocks noChangeArrowheads="1"/>
          </p:cNvSpPr>
          <p:nvPr/>
        </p:nvSpPr>
        <p:spPr bwMode="auto">
          <a:xfrm>
            <a:off x="4304351" y="3103085"/>
            <a:ext cx="381873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zh-CN" altLang="en-US" sz="1200" dirty="0">
              <a:solidFill>
                <a:srgbClr val="262626"/>
              </a:solidFill>
            </a:endParaRPr>
          </a:p>
        </p:txBody>
      </p:sp>
      <p:sp>
        <p:nvSpPr>
          <p:cNvPr id="16" name="文本框 14"/>
          <p:cNvSpPr txBox="1">
            <a:spLocks noChangeArrowheads="1"/>
          </p:cNvSpPr>
          <p:nvPr/>
        </p:nvSpPr>
        <p:spPr bwMode="auto">
          <a:xfrm>
            <a:off x="4990765" y="3913175"/>
            <a:ext cx="385009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zh-CN" altLang="en-US" sz="120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5"/>
                                        </p:tgtEl>
                                        <p:attrNameLst>
                                          <p:attrName>ppt_y</p:attrName>
                                        </p:attrNameLst>
                                      </p:cBhvr>
                                      <p:tavLst>
                                        <p:tav tm="0">
                                          <p:val>
                                            <p:strVal val="#ppt_y"/>
                                          </p:val>
                                        </p:tav>
                                        <p:tav tm="100000">
                                          <p:val>
                                            <p:strVal val="#ppt_y"/>
                                          </p:val>
                                        </p:tav>
                                      </p:tavLst>
                                    </p:anim>
                                    <p:anim calcmode="lin" valueType="num">
                                      <p:cBhvr>
                                        <p:cTn id="3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39" name="组合 38"/>
          <p:cNvGrpSpPr/>
          <p:nvPr/>
        </p:nvGrpSpPr>
        <p:grpSpPr>
          <a:xfrm>
            <a:off x="5532006" y="1367381"/>
            <a:ext cx="367202" cy="756084"/>
            <a:chOff x="5234525" y="1635646"/>
            <a:chExt cx="489603" cy="1008112"/>
          </a:xfrm>
        </p:grpSpPr>
        <p:cxnSp>
          <p:nvCxnSpPr>
            <p:cNvPr id="40" name="直接连接符 39"/>
            <p:cNvCxnSpPr/>
            <p:nvPr/>
          </p:nvCxnSpPr>
          <p:spPr>
            <a:xfrm flipV="1">
              <a:off x="5234525" y="2003821"/>
              <a:ext cx="489603" cy="236943"/>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724128" y="1635646"/>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a:off x="2976193" y="1279967"/>
            <a:ext cx="367202" cy="756084"/>
            <a:chOff x="5234525" y="1635646"/>
            <a:chExt cx="489603" cy="1008112"/>
          </a:xfrm>
        </p:grpSpPr>
        <p:cxnSp>
          <p:nvCxnSpPr>
            <p:cNvPr id="43" name="直接连接符 42"/>
            <p:cNvCxnSpPr/>
            <p:nvPr/>
          </p:nvCxnSpPr>
          <p:spPr>
            <a:xfrm flipV="1">
              <a:off x="5234525" y="2003821"/>
              <a:ext cx="489603" cy="236943"/>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724128" y="1635646"/>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29"/>
          <p:cNvSpPr txBox="1"/>
          <p:nvPr/>
        </p:nvSpPr>
        <p:spPr>
          <a:xfrm>
            <a:off x="1336865" y="1305235"/>
            <a:ext cx="1585412" cy="248209"/>
          </a:xfrm>
          <a:prstGeom prst="rect">
            <a:avLst/>
          </a:prstGeom>
          <a:noFill/>
        </p:spPr>
        <p:txBody>
          <a:bodyPr wrap="square" rtlCol="0">
            <a:spAutoFit/>
          </a:bodyPr>
          <a:lstStyle/>
          <a:p>
            <a:pPr algn="r"/>
            <a:r>
              <a:rPr lang="zh-CN" altLang="en-US" sz="1015" b="1" dirty="0">
                <a:latin typeface="微软雅黑" panose="020B0503020204020204" pitchFamily="34" charset="-122"/>
                <a:ea typeface="微软雅黑" panose="020B0503020204020204" pitchFamily="34" charset="-122"/>
                <a:cs typeface="Arial" panose="020B0604020202020204" pitchFamily="34" charset="0"/>
              </a:rPr>
              <a:t>教学内容一</a:t>
            </a:r>
            <a:endParaRPr lang="zh-CN" altLang="en-US" sz="1015"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Rectangle 42"/>
          <p:cNvSpPr/>
          <p:nvPr/>
        </p:nvSpPr>
        <p:spPr>
          <a:xfrm>
            <a:off x="1282710" y="1572770"/>
            <a:ext cx="1657684" cy="379797"/>
          </a:xfrm>
          <a:prstGeom prst="rect">
            <a:avLst/>
          </a:prstGeom>
          <a:noFill/>
          <a:ln w="12700" cap="flat" cmpd="sng" algn="ctr">
            <a:noFill/>
            <a:prstDash val="solid"/>
          </a:ln>
          <a:effectLst/>
        </p:spPr>
        <p:txBody>
          <a:bodyPr lIns="68580" tIns="0" rIns="68580" bIns="0" rtlCol="0" anchor="t"/>
          <a:lstStyle/>
          <a:p>
            <a:pPr algn="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015" kern="0" dirty="0">
              <a:latin typeface="微软雅黑" panose="020B0503020204020204" pitchFamily="34" charset="-122"/>
              <a:ea typeface="微软雅黑" panose="020B0503020204020204" pitchFamily="34" charset="-122"/>
              <a:cs typeface="Arial" panose="020B0604020202020204" pitchFamily="34" charset="0"/>
            </a:endParaRPr>
          </a:p>
          <a:p>
            <a:pPr algn="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sz="1015" kern="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7" name="组合 46"/>
          <p:cNvGrpSpPr/>
          <p:nvPr/>
        </p:nvGrpSpPr>
        <p:grpSpPr>
          <a:xfrm>
            <a:off x="4032840" y="3500997"/>
            <a:ext cx="756084" cy="184042"/>
            <a:chOff x="3956937" y="4598116"/>
            <a:chExt cx="1008112" cy="245389"/>
          </a:xfrm>
        </p:grpSpPr>
        <p:cxnSp>
          <p:nvCxnSpPr>
            <p:cNvPr id="48" name="直接连接符 47"/>
            <p:cNvCxnSpPr/>
            <p:nvPr/>
          </p:nvCxnSpPr>
          <p:spPr>
            <a:xfrm>
              <a:off x="4460993" y="4598116"/>
              <a:ext cx="0" cy="245389"/>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4460993" y="4338272"/>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3358174" y="994601"/>
            <a:ext cx="2086032" cy="2474805"/>
            <a:chOff x="3664521" y="1895736"/>
            <a:chExt cx="1828080" cy="2168778"/>
          </a:xfrm>
        </p:grpSpPr>
        <p:sp>
          <p:nvSpPr>
            <p:cNvPr id="51" name="椭圆 41"/>
            <p:cNvSpPr/>
            <p:nvPr/>
          </p:nvSpPr>
          <p:spPr>
            <a:xfrm rot="7200000">
              <a:off x="3164171" y="2396086"/>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2" name="椭圆 41"/>
            <p:cNvSpPr/>
            <p:nvPr/>
          </p:nvSpPr>
          <p:spPr>
            <a:xfrm rot="14400000">
              <a:off x="4393284" y="2412902"/>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53" name="组合 52"/>
            <p:cNvGrpSpPr/>
            <p:nvPr/>
          </p:nvGrpSpPr>
          <p:grpSpPr>
            <a:xfrm>
              <a:off x="3745250" y="2137898"/>
              <a:ext cx="1650287" cy="1926616"/>
              <a:chOff x="3745250" y="2137898"/>
              <a:chExt cx="1650287" cy="1926616"/>
            </a:xfrm>
          </p:grpSpPr>
          <p:sp>
            <p:nvSpPr>
              <p:cNvPr id="54" name="椭圆 41"/>
              <p:cNvSpPr/>
              <p:nvPr/>
            </p:nvSpPr>
            <p:spPr>
              <a:xfrm>
                <a:off x="3763125" y="3465547"/>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5" name="椭圆 32"/>
              <p:cNvSpPr/>
              <p:nvPr/>
            </p:nvSpPr>
            <p:spPr>
              <a:xfrm rot="18192642" flipV="1">
                <a:off x="4458693" y="3110759"/>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6" name="椭圆 32"/>
              <p:cNvSpPr/>
              <p:nvPr/>
            </p:nvSpPr>
            <p:spPr>
              <a:xfrm rot="14400000">
                <a:off x="3374984" y="3082481"/>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7" name="椭圆 32"/>
              <p:cNvSpPr/>
              <p:nvPr/>
            </p:nvSpPr>
            <p:spPr>
              <a:xfrm flipH="1">
                <a:off x="3926542" y="2137898"/>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8" name="TextBox 35"/>
              <p:cNvSpPr txBox="1"/>
              <p:nvPr/>
            </p:nvSpPr>
            <p:spPr>
              <a:xfrm>
                <a:off x="3889080" y="2959617"/>
                <a:ext cx="1434924" cy="323661"/>
              </a:xfrm>
              <a:prstGeom prst="rect">
                <a:avLst/>
              </a:prstGeom>
              <a:noFill/>
            </p:spPr>
            <p:txBody>
              <a:bodyPr wrap="square" rtlCol="0">
                <a:spAutoFit/>
              </a:bodyPr>
              <a:lstStyle/>
              <a:p>
                <a:pPr algn="ct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教学主要点</a:t>
                </a:r>
                <a:endParaRPr lang="zh-CN" altLang="en-US" sz="1800" b="1" dirty="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59" name="TextBox 36"/>
          <p:cNvSpPr txBox="1"/>
          <p:nvPr/>
        </p:nvSpPr>
        <p:spPr>
          <a:xfrm>
            <a:off x="5980486" y="1392649"/>
            <a:ext cx="1585412" cy="248209"/>
          </a:xfrm>
          <a:prstGeom prst="rect">
            <a:avLst/>
          </a:prstGeom>
          <a:noFill/>
        </p:spPr>
        <p:txBody>
          <a:bodyPr wrap="square" rtlCol="0">
            <a:spAutoFit/>
          </a:bodyPr>
          <a:lstStyle/>
          <a:p>
            <a:r>
              <a:rPr lang="zh-CN" altLang="en-US" sz="1015" b="1" dirty="0">
                <a:latin typeface="微软雅黑" panose="020B0503020204020204" pitchFamily="34" charset="-122"/>
                <a:ea typeface="微软雅黑" panose="020B0503020204020204" pitchFamily="34" charset="-122"/>
                <a:cs typeface="Arial" panose="020B0604020202020204" pitchFamily="34" charset="0"/>
              </a:rPr>
              <a:t>教学目标</a:t>
            </a:r>
            <a:endParaRPr lang="zh-CN" altLang="en-US" sz="1015"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Rectangle 42"/>
          <p:cNvSpPr/>
          <p:nvPr/>
        </p:nvSpPr>
        <p:spPr>
          <a:xfrm>
            <a:off x="5980487" y="1660184"/>
            <a:ext cx="1657684" cy="379797"/>
          </a:xfrm>
          <a:prstGeom prst="rect">
            <a:avLst/>
          </a:prstGeom>
          <a:noFill/>
          <a:ln w="12700" cap="flat" cmpd="sng" algn="ctr">
            <a:noFill/>
            <a:prstDash val="solid"/>
          </a:ln>
          <a:effectLst/>
        </p:spPr>
        <p:txBody>
          <a:bodyPr lIns="68580" tIns="0" rIns="68580" bIns="0" rtlCol="0" anchor="t"/>
          <a:lstStyle/>
          <a:p>
            <a:pP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015" kern="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sz="1015"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TextBox 38"/>
          <p:cNvSpPr txBox="1"/>
          <p:nvPr/>
        </p:nvSpPr>
        <p:spPr>
          <a:xfrm>
            <a:off x="3621292" y="3761238"/>
            <a:ext cx="1585412" cy="248209"/>
          </a:xfrm>
          <a:prstGeom prst="rect">
            <a:avLst/>
          </a:prstGeom>
          <a:noFill/>
        </p:spPr>
        <p:txBody>
          <a:bodyPr wrap="square" rtlCol="0">
            <a:spAutoFit/>
          </a:bodyPr>
          <a:lstStyle/>
          <a:p>
            <a:pPr algn="ctr"/>
            <a:r>
              <a:rPr lang="zh-CN" altLang="en-US" sz="1015" b="1" dirty="0">
                <a:latin typeface="微软雅黑" panose="020B0503020204020204" pitchFamily="34" charset="-122"/>
                <a:ea typeface="微软雅黑" panose="020B0503020204020204" pitchFamily="34" charset="-122"/>
                <a:cs typeface="Arial" panose="020B0604020202020204" pitchFamily="34" charset="0"/>
              </a:rPr>
              <a:t>教学重点和难点</a:t>
            </a:r>
            <a:endParaRPr lang="zh-CN" altLang="en-US" sz="1015"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Rectangle 42"/>
          <p:cNvSpPr/>
          <p:nvPr/>
        </p:nvSpPr>
        <p:spPr>
          <a:xfrm>
            <a:off x="3594215" y="4028773"/>
            <a:ext cx="1657684" cy="379797"/>
          </a:xfrm>
          <a:prstGeom prst="rect">
            <a:avLst/>
          </a:prstGeom>
          <a:noFill/>
          <a:ln w="12700" cap="flat" cmpd="sng" algn="ctr">
            <a:noFill/>
            <a:prstDash val="solid"/>
          </a:ln>
          <a:effectLst/>
        </p:spPr>
        <p:txBody>
          <a:bodyPr lIns="68580" tIns="0" rIns="68580" bIns="0" rtlCol="0" anchor="t"/>
          <a:lstStyle/>
          <a:p>
            <a:pPr algn="ct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015" kern="0" dirty="0">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zh-CN" altLang="en-US" sz="1015" kern="0" dirty="0">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sz="1015" kern="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anim calcmode="lin" valueType="num">
                                      <p:cBhvr>
                                        <p:cTn id="8" dur="750" fill="hold"/>
                                        <p:tgtEl>
                                          <p:spTgt spid="50"/>
                                        </p:tgtEl>
                                        <p:attrNameLst>
                                          <p:attrName>ppt_w</p:attrName>
                                        </p:attrNameLst>
                                      </p:cBhvr>
                                      <p:tavLst>
                                        <p:tav tm="0" fmla="#ppt_w*sin(2.5*pi*$)">
                                          <p:val>
                                            <p:fltVal val="0"/>
                                          </p:val>
                                        </p:tav>
                                        <p:tav tm="100000">
                                          <p:val>
                                            <p:fltVal val="1"/>
                                          </p:val>
                                        </p:tav>
                                      </p:tavLst>
                                    </p:anim>
                                    <p:anim calcmode="lin" valueType="num">
                                      <p:cBhvr>
                                        <p:cTn id="9" dur="750" fill="hold"/>
                                        <p:tgtEl>
                                          <p:spTgt spid="50"/>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500"/>
                                        <p:tgtEl>
                                          <p:spTgt spid="42"/>
                                        </p:tgtEl>
                                      </p:cBhvr>
                                    </p:animEffect>
                                  </p:childTnLst>
                                </p:cTn>
                              </p:par>
                              <p:par>
                                <p:cTn id="14" presetID="2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1"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randombar(horizontal)">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9" grpId="0"/>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2.4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
        <p:nvSpPr>
          <p:cNvPr id="4" name="矩形 2"/>
          <p:cNvSpPr/>
          <p:nvPr/>
        </p:nvSpPr>
        <p:spPr>
          <a:xfrm>
            <a:off x="1812134" y="1393323"/>
            <a:ext cx="795763" cy="68092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2"/>
          <p:cNvSpPr/>
          <p:nvPr/>
        </p:nvSpPr>
        <p:spPr>
          <a:xfrm>
            <a:off x="1342058" y="2466625"/>
            <a:ext cx="1393209" cy="119216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矩形 2"/>
          <p:cNvSpPr/>
          <p:nvPr/>
        </p:nvSpPr>
        <p:spPr>
          <a:xfrm>
            <a:off x="2468349" y="1849748"/>
            <a:ext cx="1356327" cy="116060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 2"/>
          <p:cNvSpPr/>
          <p:nvPr/>
        </p:nvSpPr>
        <p:spPr>
          <a:xfrm>
            <a:off x="1181980" y="3504413"/>
            <a:ext cx="441158" cy="37749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2"/>
          <p:cNvSpPr/>
          <p:nvPr/>
        </p:nvSpPr>
        <p:spPr>
          <a:xfrm>
            <a:off x="1670446" y="2007440"/>
            <a:ext cx="1315994" cy="112608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2"/>
          <p:cNvSpPr/>
          <p:nvPr/>
        </p:nvSpPr>
        <p:spPr>
          <a:xfrm>
            <a:off x="1270276" y="1656725"/>
            <a:ext cx="542446" cy="4641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矩形 2"/>
          <p:cNvSpPr/>
          <p:nvPr/>
        </p:nvSpPr>
        <p:spPr>
          <a:xfrm>
            <a:off x="2686209" y="1210249"/>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solidFill>
              <a:srgbClr val="00B0F0"/>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矩形 2"/>
          <p:cNvSpPr/>
          <p:nvPr/>
        </p:nvSpPr>
        <p:spPr>
          <a:xfrm>
            <a:off x="2637535" y="3337764"/>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矩形 2"/>
          <p:cNvSpPr/>
          <p:nvPr/>
        </p:nvSpPr>
        <p:spPr>
          <a:xfrm>
            <a:off x="2937288" y="3361062"/>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2"/>
          <p:cNvSpPr/>
          <p:nvPr/>
        </p:nvSpPr>
        <p:spPr>
          <a:xfrm>
            <a:off x="3642068" y="1528214"/>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2"/>
          <p:cNvSpPr/>
          <p:nvPr/>
        </p:nvSpPr>
        <p:spPr>
          <a:xfrm>
            <a:off x="3824676" y="4123929"/>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92D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矩形 2"/>
          <p:cNvSpPr/>
          <p:nvPr/>
        </p:nvSpPr>
        <p:spPr>
          <a:xfrm>
            <a:off x="1541498" y="3868085"/>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solidFill>
              <a:srgbClr val="00B0F0"/>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2"/>
          <p:cNvSpPr/>
          <p:nvPr/>
        </p:nvSpPr>
        <p:spPr>
          <a:xfrm>
            <a:off x="670555" y="2430049"/>
            <a:ext cx="430983" cy="36878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5125763" y="1252804"/>
            <a:ext cx="3527420" cy="646331"/>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演讲 演讲  添加演讲内容在此</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演讲 演讲  添加演讲内容在此</a:t>
            </a:r>
            <a:endParaRPr lang="zh-CN" altLang="en-US" sz="1800" dirty="0">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4839073" y="2450589"/>
            <a:ext cx="3514358" cy="1820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lnSpc>
                <a:spcPct val="150000"/>
              </a:lnSpc>
              <a:spcBef>
                <a:spcPct val="0"/>
              </a:spcBef>
            </a:pPr>
            <a:r>
              <a:rPr lang="zh-CN" altLang="en-US" sz="1200" cap="all" dirty="0">
                <a:latin typeface="微软雅黑" panose="020B0503020204020204" pitchFamily="34" charset="-122"/>
                <a:ea typeface="微软雅黑" panose="020B0503020204020204" pitchFamily="34" charset="-122"/>
                <a:cs typeface="+mj-cs"/>
              </a:rPr>
              <a:t>点击输入您想要的文字内容</a:t>
            </a:r>
            <a:r>
              <a:rPr lang="zh-CN" altLang="en-US" sz="1200" cap="all" dirty="0">
                <a:latin typeface="微软雅黑" panose="020B0503020204020204" pitchFamily="34" charset="-122"/>
                <a:ea typeface="微软雅黑" panose="020B0503020204020204" pitchFamily="34" charset="-122"/>
              </a:rPr>
              <a:t>点击输入您想要</a:t>
            </a: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的文字内容点击输入您想要的文字内容点击输入您想要的文字内容点击输入您想要的文字内容点</a:t>
            </a: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击输入您想要的文字内容</a:t>
            </a: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a:t>
            </a: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endParaRPr>
          </a:p>
          <a:p>
            <a:pPr algn="ct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9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9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29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3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par>
                          <p:cTn id="76" fill="hold">
                            <p:stCondLst>
                              <p:cond delay="3900"/>
                            </p:stCondLst>
                            <p:childTnLst>
                              <p:par>
                                <p:cTn id="77" presetID="2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childTnLst>
                                </p:cTn>
                              </p:par>
                            </p:childTnLst>
                          </p:cTn>
                        </p:par>
                        <p:par>
                          <p:cTn id="81" fill="hold">
                            <p:stCondLst>
                              <p:cond delay="4400"/>
                            </p:stCondLst>
                            <p:childTnLst>
                              <p:par>
                                <p:cTn id="82" presetID="22" presetClass="entr" presetSubtype="8" fill="hold" grpId="0" nodeType="afterEffect">
                                  <p:stCondLst>
                                    <p:cond delay="0"/>
                                  </p:stCondLst>
                                  <p:iterate type="lt">
                                    <p:tmPct val="30000"/>
                                  </p:iterate>
                                  <p:childTnLst>
                                    <p:set>
                                      <p:cBhvr>
                                        <p:cTn id="83" dur="1" fill="hold">
                                          <p:stCondLst>
                                            <p:cond delay="0"/>
                                          </p:stCondLst>
                                        </p:cTn>
                                        <p:tgtEl>
                                          <p:spTgt spid="18"/>
                                        </p:tgtEl>
                                        <p:attrNameLst>
                                          <p:attrName>style.visibility</p:attrName>
                                        </p:attrNameLst>
                                      </p:cBhvr>
                                      <p:to>
                                        <p:strVal val="visible"/>
                                      </p:to>
                                    </p:set>
                                    <p:animEffect transition="in" filter="wipe(left)">
                                      <p:cBhvr>
                                        <p:cTn id="84" dur="50"/>
                                        <p:tgtEl>
                                          <p:spTgt spid="18"/>
                                        </p:tgtEl>
                                      </p:cBhvr>
                                    </p:animEffect>
                                  </p:childTnLst>
                                </p:cTn>
                              </p:par>
                              <p:par>
                                <p:cTn id="85" presetID="36" presetClass="emph" presetSubtype="0" fill="hold" grpId="1" nodeType="withEffect">
                                  <p:stCondLst>
                                    <p:cond delay="0"/>
                                  </p:stCondLst>
                                  <p:iterate type="lt">
                                    <p:tmPct val="30000"/>
                                  </p:iterate>
                                  <p:childTnLst>
                                    <p:animScale>
                                      <p:cBhvr>
                                        <p:cTn id="86" dur="25" autoRev="1" fill="hold">
                                          <p:stCondLst>
                                            <p:cond delay="0"/>
                                          </p:stCondLst>
                                        </p:cTn>
                                        <p:tgtEl>
                                          <p:spTgt spid="18"/>
                                        </p:tgtEl>
                                      </p:cBhvr>
                                      <p:to x="80000" y="100000"/>
                                    </p:animScale>
                                    <p:anim by="(#ppt_w*0.10)" calcmode="lin" valueType="num">
                                      <p:cBhvr>
                                        <p:cTn id="87" dur="25" autoRev="1" fill="hold">
                                          <p:stCondLst>
                                            <p:cond delay="0"/>
                                          </p:stCondLst>
                                        </p:cTn>
                                        <p:tgtEl>
                                          <p:spTgt spid="18"/>
                                        </p:tgtEl>
                                        <p:attrNameLst>
                                          <p:attrName>ppt_x</p:attrName>
                                        </p:attrNameLst>
                                      </p:cBhvr>
                                    </p:anim>
                                    <p:anim by="(-#ppt_w*0.10)" calcmode="lin" valueType="num">
                                      <p:cBhvr>
                                        <p:cTn id="88" dur="25" autoRev="1" fill="hold">
                                          <p:stCondLst>
                                            <p:cond delay="0"/>
                                          </p:stCondLst>
                                        </p:cTn>
                                        <p:tgtEl>
                                          <p:spTgt spid="18"/>
                                        </p:tgtEl>
                                        <p:attrNameLst>
                                          <p:attrName>ppt_y</p:attrName>
                                        </p:attrNameLst>
                                      </p:cBhvr>
                                    </p:anim>
                                    <p:animRot by="-480000">
                                      <p:cBhvr>
                                        <p:cTn id="89"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06"/>
            <a:ext cx="9144000" cy="3697701"/>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14" name="Freeform 26"/>
          <p:cNvSpPr/>
          <p:nvPr/>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grpSp>
        <p:nvGrpSpPr>
          <p:cNvPr id="2" name="组合 1"/>
          <p:cNvGrpSpPr/>
          <p:nvPr/>
        </p:nvGrpSpPr>
        <p:grpSpPr>
          <a:xfrm rot="21194759">
            <a:off x="4147512" y="1083411"/>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sp>
        <p:nvSpPr>
          <p:cNvPr id="5" name="TextBox 4"/>
          <p:cNvSpPr txBox="1"/>
          <p:nvPr/>
        </p:nvSpPr>
        <p:spPr>
          <a:xfrm>
            <a:off x="2884667" y="2965591"/>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03.</a:t>
            </a:r>
            <a:r>
              <a:rPr lang="zh-CN" altLang="en-US" sz="2400" b="1" dirty="0">
                <a:latin typeface="微软雅黑" panose="020B0503020204020204" pitchFamily="34" charset="-122"/>
                <a:ea typeface="微软雅黑" panose="020B0503020204020204" pitchFamily="34" charset="-122"/>
              </a:rPr>
              <a:t>说学法</a:t>
            </a: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851396" y="2775725"/>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4619060" y="2588200"/>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851396" y="3061868"/>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
        <p:nvSpPr>
          <p:cNvPr id="9" name="TextBox 5"/>
          <p:cNvSpPr txBox="1"/>
          <p:nvPr/>
        </p:nvSpPr>
        <p:spPr>
          <a:xfrm>
            <a:off x="4871797" y="3379746"/>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2.6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组合 3"/>
          <p:cNvGrpSpPr/>
          <p:nvPr/>
        </p:nvGrpSpPr>
        <p:grpSpPr>
          <a:xfrm>
            <a:off x="4175161" y="862439"/>
            <a:ext cx="1486409" cy="3535064"/>
            <a:chOff x="5165098" y="1146250"/>
            <a:chExt cx="1981879" cy="4713419"/>
          </a:xfrm>
        </p:grpSpPr>
        <p:grpSp>
          <p:nvGrpSpPr>
            <p:cNvPr id="5" name="组合 4"/>
            <p:cNvGrpSpPr/>
            <p:nvPr/>
          </p:nvGrpSpPr>
          <p:grpSpPr>
            <a:xfrm>
              <a:off x="5165100" y="1146250"/>
              <a:ext cx="1981877" cy="4713419"/>
              <a:chOff x="6059488" y="1466844"/>
              <a:chExt cx="1981877" cy="4713419"/>
            </a:xfrm>
          </p:grpSpPr>
          <p:sp>
            <p:nvSpPr>
              <p:cNvPr id="9" name="等腰三角形 8"/>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 name="流程图: 手动操作 9"/>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1" name="任意多边形 10"/>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solidFill>
                <a:schemeClr val="accent6">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2" name="矩形 11"/>
              <p:cNvSpPr/>
              <p:nvPr/>
            </p:nvSpPr>
            <p:spPr>
              <a:xfrm>
                <a:off x="6698660" y="2340259"/>
                <a:ext cx="550242" cy="532263"/>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 name="矩形 12"/>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4" name="矩形 13"/>
              <p:cNvSpPr/>
              <p:nvPr/>
            </p:nvSpPr>
            <p:spPr>
              <a:xfrm>
                <a:off x="7838807" y="1466844"/>
                <a:ext cx="202558" cy="195939"/>
              </a:xfrm>
              <a:prstGeom prst="rect">
                <a:avLst/>
              </a:prstGeom>
              <a:solidFill>
                <a:schemeClr val="accent4">
                  <a:lumMod val="20000"/>
                  <a:lumOff val="8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5" name="矩形 14"/>
              <p:cNvSpPr/>
              <p:nvPr/>
            </p:nvSpPr>
            <p:spPr>
              <a:xfrm>
                <a:off x="7374668" y="1642477"/>
                <a:ext cx="275120" cy="266131"/>
              </a:xfrm>
              <a:prstGeom prst="rect">
                <a:avLst/>
              </a:prstGeom>
              <a:solidFill>
                <a:schemeClr val="accent1">
                  <a:lumMod val="40000"/>
                  <a:lumOff val="60000"/>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矩形 15"/>
              <p:cNvSpPr/>
              <p:nvPr/>
            </p:nvSpPr>
            <p:spPr>
              <a:xfrm>
                <a:off x="7460769" y="2266766"/>
                <a:ext cx="378038" cy="365686"/>
              </a:xfrm>
              <a:prstGeom prst="rect">
                <a:avLst/>
              </a:prstGeom>
              <a:solidFill>
                <a:schemeClr val="accent1">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cxnSp>
            <p:nvCxnSpPr>
              <p:cNvPr id="17" name="直接连接符 16"/>
              <p:cNvCxnSpPr/>
              <p:nvPr/>
            </p:nvCxnSpPr>
            <p:spPr>
              <a:xfrm>
                <a:off x="6857071" y="6180262"/>
                <a:ext cx="1184294" cy="1"/>
              </a:xfrm>
              <a:prstGeom prst="line">
                <a:avLst/>
              </a:prstGeom>
              <a:ln w="57150">
                <a:solidFill>
                  <a:srgbClr val="324554"/>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5165100" y="4292763"/>
              <a:ext cx="1037229" cy="6541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矩形 6"/>
            <p:cNvSpPr/>
            <p:nvPr/>
          </p:nvSpPr>
          <p:spPr>
            <a:xfrm>
              <a:off x="5165099" y="3638632"/>
              <a:ext cx="1037229" cy="654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 name="矩形 7"/>
            <p:cNvSpPr/>
            <p:nvPr/>
          </p:nvSpPr>
          <p:spPr>
            <a:xfrm>
              <a:off x="5165098" y="2986088"/>
              <a:ext cx="1037229" cy="6541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cxnSp>
        <p:nvCxnSpPr>
          <p:cNvPr id="18" name="直接连接符 17"/>
          <p:cNvCxnSpPr/>
          <p:nvPr/>
        </p:nvCxnSpPr>
        <p:spPr>
          <a:xfrm>
            <a:off x="1381193" y="1864958"/>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14405" y="1908479"/>
            <a:ext cx="2764531" cy="497572"/>
          </a:xfrm>
          <a:prstGeom prst="rect">
            <a:avLst/>
          </a:prstGeom>
          <a:noFill/>
        </p:spPr>
        <p:txBody>
          <a:bodyPr wrap="square" rtlCol="0">
            <a:spAutoFit/>
          </a:bodyPr>
          <a:lstStyle/>
          <a:p>
            <a:pPr algn="r">
              <a:lnSpc>
                <a:spcPct val="130000"/>
              </a:lnSpc>
            </a:pPr>
            <a:r>
              <a:rPr lang="zh-CN" altLang="en-US" sz="1015" dirty="0">
                <a:latin typeface="微软雅黑" panose="020B0503020204020204" pitchFamily="34" charset="-122"/>
                <a:ea typeface="微软雅黑" panose="020B0503020204020204" pitchFamily="34" charset="-122"/>
              </a:rPr>
              <a:t>此处插入文本框此处插入文本框</a:t>
            </a:r>
            <a:endParaRPr lang="en-US" altLang="zh-CN" sz="1015" dirty="0">
              <a:latin typeface="微软雅黑" panose="020B0503020204020204" pitchFamily="34" charset="-122"/>
              <a:ea typeface="微软雅黑" panose="020B0503020204020204" pitchFamily="34" charset="-122"/>
            </a:endParaRPr>
          </a:p>
          <a:p>
            <a:pPr algn="r">
              <a:lnSpc>
                <a:spcPct val="130000"/>
              </a:lnSpc>
            </a:pPr>
            <a:r>
              <a:rPr lang="zh-CN" altLang="en-US" sz="1015" dirty="0">
                <a:latin typeface="微软雅黑" panose="020B0503020204020204" pitchFamily="34" charset="-122"/>
                <a:ea typeface="微软雅黑" panose="020B0503020204020204" pitchFamily="34" charset="-122"/>
              </a:rPr>
              <a:t>此处插入文本框</a:t>
            </a:r>
            <a:endParaRPr lang="zh-CN" altLang="en-US" sz="1015"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381193" y="2975191"/>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114405" y="3018711"/>
            <a:ext cx="2764531" cy="497572"/>
          </a:xfrm>
          <a:prstGeom prst="rect">
            <a:avLst/>
          </a:prstGeom>
          <a:noFill/>
        </p:spPr>
        <p:txBody>
          <a:bodyPr wrap="square" rtlCol="0">
            <a:spAutoFit/>
          </a:bodyPr>
          <a:lstStyle/>
          <a:p>
            <a:pPr algn="r">
              <a:lnSpc>
                <a:spcPct val="130000"/>
              </a:lnSpc>
            </a:pPr>
            <a:r>
              <a:rPr lang="zh-CN" altLang="en-US" sz="1015" dirty="0">
                <a:latin typeface="微软雅黑" panose="020B0503020204020204" pitchFamily="34" charset="-122"/>
                <a:ea typeface="微软雅黑" panose="020B0503020204020204" pitchFamily="34" charset="-122"/>
              </a:rPr>
              <a:t>此处插入文本框此处插入文本框</a:t>
            </a:r>
            <a:endParaRPr lang="en-US" altLang="zh-CN" sz="1015" dirty="0">
              <a:latin typeface="微软雅黑" panose="020B0503020204020204" pitchFamily="34" charset="-122"/>
              <a:ea typeface="微软雅黑" panose="020B0503020204020204" pitchFamily="34" charset="-122"/>
            </a:endParaRPr>
          </a:p>
          <a:p>
            <a:pPr algn="r">
              <a:lnSpc>
                <a:spcPct val="130000"/>
              </a:lnSpc>
            </a:pPr>
            <a:r>
              <a:rPr lang="zh-CN" altLang="en-US" sz="1015" dirty="0">
                <a:latin typeface="微软雅黑" panose="020B0503020204020204" pitchFamily="34" charset="-122"/>
                <a:ea typeface="微软雅黑" panose="020B0503020204020204" pitchFamily="34" charset="-122"/>
              </a:rPr>
              <a:t>此处插入文本框</a:t>
            </a:r>
            <a:endParaRPr lang="zh-CN" altLang="en-US" sz="1015"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4751322" y="2463327"/>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flipH="1">
            <a:off x="5237008" y="2514679"/>
            <a:ext cx="2764531" cy="497572"/>
          </a:xfrm>
          <a:prstGeom prst="rect">
            <a:avLst/>
          </a:prstGeom>
          <a:noFill/>
        </p:spPr>
        <p:txBody>
          <a:bodyPr wrap="square" rtlCol="0">
            <a:spAutoFit/>
          </a:bodyPr>
          <a:lstStyle/>
          <a:p>
            <a:pPr>
              <a:lnSpc>
                <a:spcPct val="130000"/>
              </a:lnSpc>
            </a:pPr>
            <a:r>
              <a:rPr lang="zh-CN" altLang="en-US" sz="1015" dirty="0">
                <a:latin typeface="微软雅黑" panose="020B0503020204020204" pitchFamily="34" charset="-122"/>
                <a:ea typeface="微软雅黑" panose="020B0503020204020204" pitchFamily="34" charset="-122"/>
              </a:rPr>
              <a:t>此处插入文本框此处插入文本框</a:t>
            </a:r>
            <a:endParaRPr lang="en-US" altLang="zh-CN" sz="1015" dirty="0">
              <a:latin typeface="微软雅黑" panose="020B0503020204020204" pitchFamily="34" charset="-122"/>
              <a:ea typeface="微软雅黑" panose="020B0503020204020204" pitchFamily="34" charset="-122"/>
            </a:endParaRPr>
          </a:p>
          <a:p>
            <a:pPr>
              <a:lnSpc>
                <a:spcPct val="130000"/>
              </a:lnSpc>
            </a:pPr>
            <a:r>
              <a:rPr lang="zh-CN" altLang="en-US" sz="1015" dirty="0">
                <a:latin typeface="微软雅黑" panose="020B0503020204020204" pitchFamily="34" charset="-122"/>
                <a:ea typeface="微软雅黑" panose="020B0503020204020204" pitchFamily="34" charset="-122"/>
              </a:rPr>
              <a:t>此处插入文本框</a:t>
            </a:r>
            <a:endParaRPr lang="zh-CN" altLang="en-US" sz="1015"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4756767" y="3437600"/>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flipH="1">
            <a:off x="5242453" y="3488951"/>
            <a:ext cx="2764531" cy="497572"/>
          </a:xfrm>
          <a:prstGeom prst="rect">
            <a:avLst/>
          </a:prstGeom>
          <a:noFill/>
        </p:spPr>
        <p:txBody>
          <a:bodyPr wrap="square" rtlCol="0">
            <a:spAutoFit/>
          </a:bodyPr>
          <a:lstStyle/>
          <a:p>
            <a:pPr>
              <a:lnSpc>
                <a:spcPct val="130000"/>
              </a:lnSpc>
            </a:pPr>
            <a:r>
              <a:rPr lang="zh-CN" altLang="en-US" sz="1015" dirty="0">
                <a:latin typeface="微软雅黑" panose="020B0503020204020204" pitchFamily="34" charset="-122"/>
                <a:ea typeface="微软雅黑" panose="020B0503020204020204" pitchFamily="34" charset="-122"/>
              </a:rPr>
              <a:t>此处插入文本框此处插入文本框</a:t>
            </a:r>
            <a:endParaRPr lang="en-US" altLang="zh-CN" sz="1015" dirty="0">
              <a:latin typeface="微软雅黑" panose="020B0503020204020204" pitchFamily="34" charset="-122"/>
              <a:ea typeface="微软雅黑" panose="020B0503020204020204" pitchFamily="34" charset="-122"/>
            </a:endParaRPr>
          </a:p>
          <a:p>
            <a:pPr>
              <a:lnSpc>
                <a:spcPct val="130000"/>
              </a:lnSpc>
            </a:pPr>
            <a:r>
              <a:rPr lang="zh-CN" altLang="en-US" sz="1015" dirty="0">
                <a:latin typeface="微软雅黑" panose="020B0503020204020204" pitchFamily="34" charset="-122"/>
                <a:ea typeface="微软雅黑" panose="020B0503020204020204" pitchFamily="34" charset="-122"/>
              </a:rPr>
              <a:t>此处插入文本框</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2.5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19" name="组合 18"/>
          <p:cNvGrpSpPr/>
          <p:nvPr/>
        </p:nvGrpSpPr>
        <p:grpSpPr>
          <a:xfrm>
            <a:off x="946343" y="1211516"/>
            <a:ext cx="1782198" cy="324036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TextBox 7"/>
            <p:cNvSpPr txBox="1"/>
            <p:nvPr/>
          </p:nvSpPr>
          <p:spPr>
            <a:xfrm>
              <a:off x="2165202" y="2220123"/>
              <a:ext cx="598911" cy="553997"/>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23" name="TextBox 8"/>
            <p:cNvSpPr txBox="1"/>
            <p:nvPr/>
          </p:nvSpPr>
          <p:spPr>
            <a:xfrm>
              <a:off x="2117143" y="3256391"/>
              <a:ext cx="2327736" cy="330945"/>
            </a:xfrm>
            <a:prstGeom prst="rect">
              <a:avLst/>
            </a:prstGeom>
            <a:noFill/>
          </p:spPr>
          <p:txBody>
            <a:bodyPr wrap="square" rtlCol="0">
              <a:spAutoFit/>
            </a:bodyPr>
            <a:lstStyle/>
            <a:p>
              <a:pPr algn="ctr"/>
              <a:r>
                <a:rPr lang="zh-CN" altLang="en-US" sz="1015" b="1" dirty="0">
                  <a:latin typeface="微软雅黑" panose="020B0503020204020204" pitchFamily="34" charset="-122"/>
                  <a:ea typeface="微软雅黑" panose="020B0503020204020204" pitchFamily="34" charset="-122"/>
                </a:rPr>
                <a:t>单击此处添加标题</a:t>
              </a:r>
              <a:endParaRPr lang="zh-CN" altLang="en-US" sz="1015" b="1" dirty="0">
                <a:latin typeface="微软雅黑" panose="020B0503020204020204" pitchFamily="34" charset="-122"/>
                <a:ea typeface="微软雅黑" panose="020B0503020204020204" pitchFamily="34" charset="-122"/>
              </a:endParaRPr>
            </a:p>
          </p:txBody>
        </p:sp>
        <p:sp>
          <p:nvSpPr>
            <p:cNvPr id="24" name="TextBox 9"/>
            <p:cNvSpPr txBox="1"/>
            <p:nvPr/>
          </p:nvSpPr>
          <p:spPr>
            <a:xfrm>
              <a:off x="2136400" y="3621767"/>
              <a:ext cx="2092456" cy="95410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900" dirty="0">
                <a:latin typeface="微软雅黑" panose="020B0503020204020204" pitchFamily="34" charset="-122"/>
                <a:ea typeface="微软雅黑" panose="020B0503020204020204" pitchFamily="34" charset="-122"/>
              </a:endParaRPr>
            </a:p>
          </p:txBody>
        </p:sp>
        <p:graphicFrame>
          <p:nvGraphicFramePr>
            <p:cNvPr id="25" name="图表 24"/>
            <p:cNvGraphicFramePr/>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1"/>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zh-CN" altLang="en-US" sz="1015"/>
            </a:p>
          </p:txBody>
        </p:sp>
      </p:grpSp>
      <p:sp>
        <p:nvSpPr>
          <p:cNvPr id="27" name="圆角矩形 26"/>
          <p:cNvSpPr/>
          <p:nvPr/>
        </p:nvSpPr>
        <p:spPr>
          <a:xfrm>
            <a:off x="3263228" y="1345378"/>
            <a:ext cx="482406" cy="497345"/>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矩形 27"/>
          <p:cNvSpPr/>
          <p:nvPr/>
        </p:nvSpPr>
        <p:spPr>
          <a:xfrm>
            <a:off x="3849222" y="1292957"/>
            <a:ext cx="4572000" cy="646331"/>
          </a:xfrm>
          <a:prstGeom prst="rect">
            <a:avLst/>
          </a:prstGeom>
        </p:spPr>
        <p:txBody>
          <a:bodyPr>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p:txBody>
      </p:sp>
      <p:sp>
        <p:nvSpPr>
          <p:cNvPr id="29" name="圆角矩形 28"/>
          <p:cNvSpPr/>
          <p:nvPr/>
        </p:nvSpPr>
        <p:spPr>
          <a:xfrm>
            <a:off x="3263228" y="2135644"/>
            <a:ext cx="482406" cy="497345"/>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矩形 29"/>
          <p:cNvSpPr/>
          <p:nvPr/>
        </p:nvSpPr>
        <p:spPr>
          <a:xfrm>
            <a:off x="3849222" y="2083224"/>
            <a:ext cx="4572000" cy="646331"/>
          </a:xfrm>
          <a:prstGeom prst="rect">
            <a:avLst/>
          </a:prstGeom>
        </p:spPr>
        <p:txBody>
          <a:bodyPr>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p:txBody>
      </p:sp>
      <p:sp>
        <p:nvSpPr>
          <p:cNvPr id="31" name="圆角矩形 30"/>
          <p:cNvSpPr/>
          <p:nvPr/>
        </p:nvSpPr>
        <p:spPr>
          <a:xfrm>
            <a:off x="3263228" y="2925911"/>
            <a:ext cx="482406" cy="497345"/>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矩形 31"/>
          <p:cNvSpPr/>
          <p:nvPr/>
        </p:nvSpPr>
        <p:spPr>
          <a:xfrm>
            <a:off x="3849222" y="2873491"/>
            <a:ext cx="4572000" cy="646331"/>
          </a:xfrm>
          <a:prstGeom prst="rect">
            <a:avLst/>
          </a:prstGeom>
        </p:spPr>
        <p:txBody>
          <a:bodyPr>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p:txBody>
      </p:sp>
      <p:sp>
        <p:nvSpPr>
          <p:cNvPr id="33" name="圆角矩形 32"/>
          <p:cNvSpPr/>
          <p:nvPr/>
        </p:nvSpPr>
        <p:spPr>
          <a:xfrm>
            <a:off x="3263228" y="3724729"/>
            <a:ext cx="482406" cy="49734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矩形 33"/>
          <p:cNvSpPr/>
          <p:nvPr/>
        </p:nvSpPr>
        <p:spPr>
          <a:xfrm>
            <a:off x="3849222" y="3672308"/>
            <a:ext cx="4572000" cy="646331"/>
          </a:xfrm>
          <a:prstGeom prst="rect">
            <a:avLst/>
          </a:prstGeom>
        </p:spPr>
        <p:txBody>
          <a:bodyPr>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fill="hold"/>
                                        <p:tgtEl>
                                          <p:spTgt spid="27"/>
                                        </p:tgtEl>
                                        <p:attrNameLst>
                                          <p:attrName>ppt_x</p:attrName>
                                        </p:attrNameLst>
                                      </p:cBhvr>
                                      <p:tavLst>
                                        <p:tav tm="0">
                                          <p:val>
                                            <p:strVal val="#ppt_x"/>
                                          </p:val>
                                        </p:tav>
                                        <p:tav tm="100000">
                                          <p:val>
                                            <p:strVal val="#ppt_x"/>
                                          </p:val>
                                        </p:tav>
                                      </p:tavLst>
                                    </p:anim>
                                    <p:anim calcmode="lin" valueType="num">
                                      <p:cBhvr additive="base">
                                        <p:cTn id="12" dur="25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250" fill="hold"/>
                                        <p:tgtEl>
                                          <p:spTgt spid="28"/>
                                        </p:tgtEl>
                                        <p:attrNameLst>
                                          <p:attrName>ppt_w</p:attrName>
                                        </p:attrNameLst>
                                      </p:cBhvr>
                                      <p:tavLst>
                                        <p:tav tm="0">
                                          <p:val>
                                            <p:fltVal val="0"/>
                                          </p:val>
                                        </p:tav>
                                        <p:tav tm="100000">
                                          <p:val>
                                            <p:strVal val="#ppt_w"/>
                                          </p:val>
                                        </p:tav>
                                      </p:tavLst>
                                    </p:anim>
                                    <p:anim calcmode="lin" valueType="num">
                                      <p:cBhvr>
                                        <p:cTn id="17" dur="250" fill="hold"/>
                                        <p:tgtEl>
                                          <p:spTgt spid="28"/>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250" fill="hold"/>
                                        <p:tgtEl>
                                          <p:spTgt spid="30"/>
                                        </p:tgtEl>
                                        <p:attrNameLst>
                                          <p:attrName>ppt_w</p:attrName>
                                        </p:attrNameLst>
                                      </p:cBhvr>
                                      <p:tavLst>
                                        <p:tav tm="0">
                                          <p:val>
                                            <p:fltVal val="0"/>
                                          </p:val>
                                        </p:tav>
                                        <p:tav tm="100000">
                                          <p:val>
                                            <p:strVal val="#ppt_w"/>
                                          </p:val>
                                        </p:tav>
                                      </p:tavLst>
                                    </p:anim>
                                    <p:anim calcmode="lin" valueType="num">
                                      <p:cBhvr>
                                        <p:cTn id="27" dur="250" fill="hold"/>
                                        <p:tgtEl>
                                          <p:spTgt spid="30"/>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50" fill="hold"/>
                                        <p:tgtEl>
                                          <p:spTgt spid="31"/>
                                        </p:tgtEl>
                                        <p:attrNameLst>
                                          <p:attrName>ppt_x</p:attrName>
                                        </p:attrNameLst>
                                      </p:cBhvr>
                                      <p:tavLst>
                                        <p:tav tm="0">
                                          <p:val>
                                            <p:strVal val="#ppt_x"/>
                                          </p:val>
                                        </p:tav>
                                        <p:tav tm="100000">
                                          <p:val>
                                            <p:strVal val="#ppt_x"/>
                                          </p:val>
                                        </p:tav>
                                      </p:tavLst>
                                    </p:anim>
                                    <p:anim calcmode="lin" valueType="num">
                                      <p:cBhvr additive="base">
                                        <p:cTn id="32" dur="2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250" fill="hold"/>
                                        <p:tgtEl>
                                          <p:spTgt spid="32"/>
                                        </p:tgtEl>
                                        <p:attrNameLst>
                                          <p:attrName>ppt_w</p:attrName>
                                        </p:attrNameLst>
                                      </p:cBhvr>
                                      <p:tavLst>
                                        <p:tav tm="0">
                                          <p:val>
                                            <p:fltVal val="0"/>
                                          </p:val>
                                        </p:tav>
                                        <p:tav tm="100000">
                                          <p:val>
                                            <p:strVal val="#ppt_w"/>
                                          </p:val>
                                        </p:tav>
                                      </p:tavLst>
                                    </p:anim>
                                    <p:anim calcmode="lin" valueType="num">
                                      <p:cBhvr>
                                        <p:cTn id="37" dur="250" fill="hold"/>
                                        <p:tgtEl>
                                          <p:spTgt spid="32"/>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250" fill="hold"/>
                                        <p:tgtEl>
                                          <p:spTgt spid="33"/>
                                        </p:tgtEl>
                                        <p:attrNameLst>
                                          <p:attrName>ppt_x</p:attrName>
                                        </p:attrNameLst>
                                      </p:cBhvr>
                                      <p:tavLst>
                                        <p:tav tm="0">
                                          <p:val>
                                            <p:strVal val="#ppt_x"/>
                                          </p:val>
                                        </p:tav>
                                        <p:tav tm="100000">
                                          <p:val>
                                            <p:strVal val="#ppt_x"/>
                                          </p:val>
                                        </p:tav>
                                      </p:tavLst>
                                    </p:anim>
                                    <p:anim calcmode="lin" valueType="num">
                                      <p:cBhvr additive="base">
                                        <p:cTn id="42" dur="250" fill="hold"/>
                                        <p:tgtEl>
                                          <p:spTgt spid="3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17" presetClass="entr" presetSubtype="10"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250" fill="hold"/>
                                        <p:tgtEl>
                                          <p:spTgt spid="34"/>
                                        </p:tgtEl>
                                        <p:attrNameLst>
                                          <p:attrName>ppt_w</p:attrName>
                                        </p:attrNameLst>
                                      </p:cBhvr>
                                      <p:tavLst>
                                        <p:tav tm="0">
                                          <p:val>
                                            <p:fltVal val="0"/>
                                          </p:val>
                                        </p:tav>
                                        <p:tav tm="100000">
                                          <p:val>
                                            <p:strVal val="#ppt_w"/>
                                          </p:val>
                                        </p:tav>
                                      </p:tavLst>
                                    </p:anim>
                                    <p:anim calcmode="lin" valueType="num">
                                      <p:cBhvr>
                                        <p:cTn id="47"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说学法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3.1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cxnSp>
        <p:nvCxnSpPr>
          <p:cNvPr id="4" name="直接连接符 3"/>
          <p:cNvCxnSpPr/>
          <p:nvPr/>
        </p:nvCxnSpPr>
        <p:spPr bwMode="auto">
          <a:xfrm>
            <a:off x="2577013" y="1421486"/>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2626660" y="4212127"/>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48632" y="2367839"/>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33" idx="2"/>
          </p:cNvCxnSpPr>
          <p:nvPr/>
        </p:nvCxnSpPr>
        <p:spPr bwMode="auto">
          <a:xfrm>
            <a:off x="3304149" y="3352834"/>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71468" y="1066134"/>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4942126" y="1298862"/>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lnSpc>
                <a:spcPct val="150000"/>
              </a:lnSpc>
              <a:spcAft>
                <a:spcPct val="0"/>
              </a:spcAft>
              <a:buFont typeface="Arial" panose="020B0604020202020204" pitchFamily="34"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grpSp>
        <p:nvGrpSpPr>
          <p:cNvPr id="10" name="组合 9"/>
          <p:cNvGrpSpPr/>
          <p:nvPr/>
        </p:nvGrpSpPr>
        <p:grpSpPr bwMode="auto">
          <a:xfrm>
            <a:off x="610410" y="1666880"/>
            <a:ext cx="2259643" cy="2259643"/>
            <a:chOff x="1103084" y="2155824"/>
            <a:chExt cx="3176815" cy="3176815"/>
          </a:xfrm>
          <a:blipFill>
            <a:blip r:embed="rId1"/>
            <a:stretch>
              <a:fillRect/>
            </a:stretch>
          </a:blipFill>
        </p:grpSpPr>
        <p:sp>
          <p:nvSpPr>
            <p:cNvPr id="11" name="椭圆 10"/>
            <p:cNvSpPr/>
            <p:nvPr/>
          </p:nvSpPr>
          <p:spPr>
            <a:xfrm>
              <a:off x="1103084" y="2155824"/>
              <a:ext cx="3176815" cy="3176815"/>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8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8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椭圆 12"/>
          <p:cNvSpPr/>
          <p:nvPr/>
        </p:nvSpPr>
        <p:spPr>
          <a:xfrm>
            <a:off x="2349838" y="1205009"/>
            <a:ext cx="373310" cy="373310"/>
          </a:xfrm>
          <a:prstGeom prst="ellipse">
            <a:avLst/>
          </a:prstGeom>
          <a:solidFill>
            <a:srgbClr val="00B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1</a:t>
            </a:r>
            <a:endParaRPr lang="zh-CN" altLang="en-US" sz="1800" dirty="0">
              <a:solidFill>
                <a:prstClr val="white"/>
              </a:solidFill>
            </a:endParaRPr>
          </a:p>
        </p:txBody>
      </p:sp>
      <p:sp>
        <p:nvSpPr>
          <p:cNvPr id="14" name="椭圆 13"/>
          <p:cNvSpPr/>
          <p:nvPr/>
        </p:nvSpPr>
        <p:spPr>
          <a:xfrm>
            <a:off x="3141926" y="2165931"/>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2</a:t>
            </a:r>
            <a:endParaRPr lang="zh-CN" altLang="en-US" sz="1800" dirty="0">
              <a:solidFill>
                <a:prstClr val="white"/>
              </a:solidFill>
            </a:endParaRPr>
          </a:p>
        </p:txBody>
      </p:sp>
      <p:sp>
        <p:nvSpPr>
          <p:cNvPr id="15" name="椭圆 14"/>
          <p:cNvSpPr/>
          <p:nvPr/>
        </p:nvSpPr>
        <p:spPr>
          <a:xfrm>
            <a:off x="3120986" y="3148324"/>
            <a:ext cx="373310" cy="373310"/>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3</a:t>
            </a:r>
            <a:endParaRPr lang="zh-CN" altLang="en-US" sz="1800" dirty="0">
              <a:solidFill>
                <a:prstClr val="white"/>
              </a:solidFill>
            </a:endParaRPr>
          </a:p>
        </p:txBody>
      </p:sp>
      <p:sp>
        <p:nvSpPr>
          <p:cNvPr id="16" name="椭圆 15"/>
          <p:cNvSpPr/>
          <p:nvPr/>
        </p:nvSpPr>
        <p:spPr>
          <a:xfrm>
            <a:off x="2349838" y="3998530"/>
            <a:ext cx="373310" cy="373310"/>
          </a:xfrm>
          <a:prstGeom prst="ellipse">
            <a:avLst/>
          </a:prstGeom>
          <a:solidFill>
            <a:srgbClr val="92D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4</a:t>
            </a:r>
            <a:endParaRPr lang="zh-CN" altLang="en-US" sz="1800" dirty="0">
              <a:solidFill>
                <a:prstClr val="white"/>
              </a:solidFill>
            </a:endParaRPr>
          </a:p>
        </p:txBody>
      </p:sp>
      <p:grpSp>
        <p:nvGrpSpPr>
          <p:cNvPr id="17" name="组合 16"/>
          <p:cNvGrpSpPr/>
          <p:nvPr/>
        </p:nvGrpSpPr>
        <p:grpSpPr>
          <a:xfrm>
            <a:off x="3999716" y="994125"/>
            <a:ext cx="858956" cy="858956"/>
            <a:chOff x="3989630" y="984316"/>
            <a:chExt cx="858956" cy="858956"/>
          </a:xfrm>
        </p:grpSpPr>
        <p:grpSp>
          <p:nvGrpSpPr>
            <p:cNvPr id="18" name="组合 1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B050"/>
              </a:solidFill>
              <a:ln>
                <a:noFill/>
              </a:ln>
            </p:spPr>
            <p:txBody>
              <a:bodyPr lIns="121920" tIns="60960" rIns="121920" bIns="60960"/>
              <a:lstStyle/>
              <a:p>
                <a:pPr defTabSz="913765">
                  <a:defRPr/>
                </a:pPr>
                <a:endParaRPr lang="zh-CN" altLang="en-US" sz="249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B050"/>
              </a:solidFill>
              <a:ln>
                <a:noFill/>
              </a:ln>
            </p:spPr>
            <p:txBody>
              <a:bodyPr lIns="121920" tIns="60960" rIns="121920" bIns="60960"/>
              <a:lstStyle/>
              <a:p>
                <a:pPr defTabSz="913765">
                  <a:defRPr/>
                </a:pPr>
                <a:endParaRPr lang="zh-CN" altLang="en-US" sz="249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4" name="组合 23"/>
          <p:cNvGrpSpPr/>
          <p:nvPr/>
        </p:nvGrpSpPr>
        <p:grpSpPr>
          <a:xfrm>
            <a:off x="4694798" y="1877743"/>
            <a:ext cx="858956" cy="858956"/>
            <a:chOff x="4684712" y="1948340"/>
            <a:chExt cx="858956" cy="858956"/>
          </a:xfrm>
        </p:grpSpPr>
        <p:grpSp>
          <p:nvGrpSpPr>
            <p:cNvPr id="25" name="组合 24"/>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26"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lIns="121920" tIns="60960" rIns="121920" bIns="60960"/>
            <a:lstStyle/>
            <a:p>
              <a:pPr defTabSz="913765">
                <a:defRPr/>
              </a:pPr>
              <a:endParaRPr lang="zh-CN" altLang="en-US" sz="249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4726102" y="2923356"/>
            <a:ext cx="858956" cy="858956"/>
            <a:chOff x="4716016" y="2993953"/>
            <a:chExt cx="858956" cy="858956"/>
          </a:xfrm>
        </p:grpSpPr>
        <p:grpSp>
          <p:nvGrpSpPr>
            <p:cNvPr id="30" name="组合 29"/>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31"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B0F0"/>
            </a:solidFill>
            <a:ln>
              <a:noFill/>
            </a:ln>
          </p:spPr>
          <p:txBody>
            <a:bodyPr lIns="121920" tIns="60960" rIns="121920" bIns="60960"/>
            <a:lstStyle/>
            <a:p>
              <a:pPr defTabSz="913765">
                <a:defRPr/>
              </a:pPr>
              <a:endParaRPr lang="zh-CN" altLang="en-US" sz="249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4006932" y="3794039"/>
            <a:ext cx="858956" cy="858956"/>
            <a:chOff x="3996846" y="3864636"/>
            <a:chExt cx="858956" cy="858956"/>
          </a:xfrm>
        </p:grpSpPr>
        <p:grpSp>
          <p:nvGrpSpPr>
            <p:cNvPr id="35" name="组合 34"/>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36"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92D050"/>
            </a:solidFill>
            <a:ln>
              <a:noFill/>
            </a:ln>
          </p:spPr>
          <p:txBody>
            <a:bodyPr lIns="121920" tIns="60960" rIns="121920" bIns="60960"/>
            <a:lstStyle/>
            <a:p>
              <a:pPr defTabSz="913765">
                <a:defRPr/>
              </a:pPr>
              <a:endParaRPr lang="zh-CN" altLang="en-US" sz="249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5619540" y="1926468"/>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5590198" y="2159196"/>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lnSpc>
                <a:spcPct val="150000"/>
              </a:lnSpc>
              <a:spcAft>
                <a:spcPct val="0"/>
              </a:spcAft>
              <a:buFont typeface="Arial" panose="020B0604020202020204" pitchFamily="34"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
        <p:nvSpPr>
          <p:cNvPr id="41" name="矩形 40"/>
          <p:cNvSpPr/>
          <p:nvPr/>
        </p:nvSpPr>
        <p:spPr>
          <a:xfrm>
            <a:off x="5694098" y="2957443"/>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5664756" y="3190171"/>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lnSpc>
                <a:spcPct val="150000"/>
              </a:lnSpc>
              <a:spcAft>
                <a:spcPct val="0"/>
              </a:spcAft>
              <a:buFont typeface="Arial" panose="020B0604020202020204" pitchFamily="34"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
        <p:nvSpPr>
          <p:cNvPr id="43" name="矩形 42"/>
          <p:cNvSpPr/>
          <p:nvPr/>
        </p:nvSpPr>
        <p:spPr>
          <a:xfrm>
            <a:off x="5019103" y="3901863"/>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4989761" y="4134591"/>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lnSpc>
                <a:spcPct val="150000"/>
              </a:lnSpc>
              <a:spcAft>
                <a:spcPct val="0"/>
              </a:spcAft>
              <a:buFont typeface="Arial" panose="020B0604020202020204" pitchFamily="34"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750"/>
                                </p:stCondLst>
                                <p:childTnLst>
                                  <p:par>
                                    <p:cTn id="21" presetID="2" presetClass="entr" presetSubtype="2" fill="hold" nodeType="after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75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250"/>
                                </p:stCondLst>
                                <p:childTnLst>
                                  <p:par>
                                    <p:cTn id="42" presetID="2" presetClass="entr" presetSubtype="2" fill="hold" nodeType="afterEffect" p14:presetBounceEnd="40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0000">
                                          <p:cBhvr additive="base">
                                            <p:cTn id="4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25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4750"/>
                                </p:stCondLst>
                                <p:childTnLst>
                                  <p:par>
                                    <p:cTn id="63" presetID="2" presetClass="entr" presetSubtype="2" fill="hold" nodeType="afterEffect" p14:presetBounceEnd="40000">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14:bounceEnd="40000">
                                          <p:cBhvr additive="base">
                                            <p:cTn id="65"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par>
                              <p:cTn id="67" fill="hold">
                                <p:stCondLst>
                                  <p:cond delay="5250"/>
                                </p:stCondLst>
                                <p:childTnLst>
                                  <p:par>
                                    <p:cTn id="68" presetID="22" presetClass="entr" presetSubtype="8"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53" presetClass="entr" presetSubtype="16" fill="hold" grpId="0" nodeType="withEffect">
                                      <p:stCondLst>
                                        <p:cond delay="75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childTnLst>
                              </p:cTn>
                            </p:par>
                            <p:par>
                              <p:cTn id="83" fill="hold">
                                <p:stCondLst>
                                  <p:cond delay="6250"/>
                                </p:stCondLst>
                                <p:childTnLst>
                                  <p:par>
                                    <p:cTn id="84" presetID="2" presetClass="entr" presetSubtype="2" fill="hold" nodeType="afterEffect" p14:presetBounceEnd="40000">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14:bounceEnd="40000">
                                          <p:cBhvr additive="base">
                                            <p:cTn id="86"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par>
                              <p:cTn id="88" fill="hold">
                                <p:stCondLst>
                                  <p:cond delay="6750"/>
                                </p:stCondLst>
                                <p:childTnLst>
                                  <p:par>
                                    <p:cTn id="89" presetID="22" presetClass="entr" presetSubtype="8"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750"/>
                                </p:stCondLst>
                                <p:childTnLst>
                                  <p:par>
                                    <p:cTn id="21" presetID="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75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250"/>
                                </p:stCondLst>
                                <p:childTnLst>
                                  <p:par>
                                    <p:cTn id="42" presetID="2" presetClass="entr" presetSubtype="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25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4750"/>
                                </p:stCondLst>
                                <p:childTnLst>
                                  <p:par>
                                    <p:cTn id="63" presetID="2" presetClass="entr" presetSubtype="2"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par>
                              <p:cTn id="67" fill="hold">
                                <p:stCondLst>
                                  <p:cond delay="5250"/>
                                </p:stCondLst>
                                <p:childTnLst>
                                  <p:par>
                                    <p:cTn id="68" presetID="22" presetClass="entr" presetSubtype="8"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53" presetClass="entr" presetSubtype="16" fill="hold" grpId="0" nodeType="withEffect">
                                      <p:stCondLst>
                                        <p:cond delay="75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childTnLst>
                              </p:cTn>
                            </p:par>
                            <p:par>
                              <p:cTn id="83" fill="hold">
                                <p:stCondLst>
                                  <p:cond delay="6250"/>
                                </p:stCondLst>
                                <p:childTnLst>
                                  <p:par>
                                    <p:cTn id="84" presetID="2" presetClass="entr" presetSubtype="2"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1+#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par>
                              <p:cTn id="88" fill="hold">
                                <p:stCondLst>
                                  <p:cond delay="6750"/>
                                </p:stCondLst>
                                <p:childTnLst>
                                  <p:par>
                                    <p:cTn id="89" presetID="22" presetClass="entr" presetSubtype="8"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06"/>
            <a:ext cx="9144000" cy="3697701"/>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14" name="Freeform 26"/>
          <p:cNvSpPr/>
          <p:nvPr/>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grpSp>
        <p:nvGrpSpPr>
          <p:cNvPr id="2" name="组合 1"/>
          <p:cNvGrpSpPr/>
          <p:nvPr/>
        </p:nvGrpSpPr>
        <p:grpSpPr>
          <a:xfrm rot="21194759">
            <a:off x="4147512" y="1083411"/>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sp>
        <p:nvSpPr>
          <p:cNvPr id="5" name="TextBox 4"/>
          <p:cNvSpPr txBox="1"/>
          <p:nvPr/>
        </p:nvSpPr>
        <p:spPr>
          <a:xfrm>
            <a:off x="2238935" y="2965591"/>
            <a:ext cx="2453205" cy="830997"/>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04.</a:t>
            </a:r>
            <a:r>
              <a:rPr lang="zh-CN" altLang="en-US" sz="2400" b="1" dirty="0">
                <a:latin typeface="微软雅黑" panose="020B0503020204020204" pitchFamily="34" charset="-122"/>
                <a:ea typeface="微软雅黑" panose="020B0503020204020204" pitchFamily="34" charset="-122"/>
              </a:rPr>
              <a:t>说教学程序</a:t>
            </a:r>
            <a:endParaRPr lang="zh-CN" altLang="en-US" sz="2400" b="1" dirty="0">
              <a:latin typeface="微软雅黑" panose="020B0503020204020204" pitchFamily="34" charset="-122"/>
              <a:ea typeface="微软雅黑" panose="020B0503020204020204" pitchFamily="34" charset="-122"/>
            </a:endParaRPr>
          </a:p>
          <a:p>
            <a:pPr algn="ct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851396" y="2775725"/>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4619060" y="2588200"/>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851396" y="3061868"/>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
        <p:nvSpPr>
          <p:cNvPr id="9" name="TextBox 5"/>
          <p:cNvSpPr txBox="1"/>
          <p:nvPr/>
        </p:nvSpPr>
        <p:spPr>
          <a:xfrm>
            <a:off x="4871797" y="3379746"/>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说学法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3.3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
        <p:nvSpPr>
          <p:cNvPr id="4" name="矩形 3"/>
          <p:cNvSpPr/>
          <p:nvPr/>
        </p:nvSpPr>
        <p:spPr>
          <a:xfrm>
            <a:off x="5281531" y="2570051"/>
            <a:ext cx="2665054" cy="136191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在此添加文字内容在此添加文字内容在此添加文字内容在此添加文字内容</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在此添加文字内容在此添加文字内容</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在此添加文字内容在此添加文字内容</a:t>
            </a:r>
            <a:endParaRPr lang="zh-CN" altLang="en-US"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a:p>
            <a:endParaRPr lang="zh-CN" altLang="en-US" sz="1050" dirty="0">
              <a:latin typeface="微软雅黑" panose="020B0503020204020204" pitchFamily="34" charset="-122"/>
              <a:ea typeface="微软雅黑" panose="020B0503020204020204" pitchFamily="34" charset="-122"/>
            </a:endParaRPr>
          </a:p>
        </p:txBody>
      </p:sp>
      <p:sp>
        <p:nvSpPr>
          <p:cNvPr id="5" name="矩形 4"/>
          <p:cNvSpPr/>
          <p:nvPr/>
        </p:nvSpPr>
        <p:spPr>
          <a:xfrm>
            <a:off x="5289121" y="3634128"/>
            <a:ext cx="2657464"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在此添加文字内容在此添加文字内容在此添加文字内容在此添加文字内容</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在此添加文字内容在此添加文字内容</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在此添加文字内容在此添加文字内容</a:t>
            </a:r>
            <a:endParaRPr lang="zh-CN" altLang="en-US" sz="1200" dirty="0">
              <a:latin typeface="微软雅黑" panose="020B0503020204020204" pitchFamily="34" charset="-122"/>
              <a:ea typeface="微软雅黑" panose="020B0503020204020204" pitchFamily="34" charset="-122"/>
            </a:endParaRPr>
          </a:p>
        </p:txBody>
      </p:sp>
      <p:sp>
        <p:nvSpPr>
          <p:cNvPr id="6" name="矩形 5"/>
          <p:cNvSpPr/>
          <p:nvPr/>
        </p:nvSpPr>
        <p:spPr>
          <a:xfrm>
            <a:off x="5255368" y="2017982"/>
            <a:ext cx="2396516"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rPr>
              <a:t>添加小标题</a:t>
            </a:r>
            <a:endParaRPr lang="zh-CN" altLang="en-US" sz="1800" b="1"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18994" y="1506148"/>
            <a:ext cx="3512720" cy="2564492"/>
            <a:chOff x="1173163" y="1347788"/>
            <a:chExt cx="3522663" cy="2571750"/>
          </a:xfrm>
          <a:solidFill>
            <a:schemeClr val="bg1"/>
          </a:solidFill>
        </p:grpSpPr>
        <p:grpSp>
          <p:nvGrpSpPr>
            <p:cNvPr id="8" name="组合 7"/>
            <p:cNvGrpSpPr/>
            <p:nvPr/>
          </p:nvGrpSpPr>
          <p:grpSpPr>
            <a:xfrm>
              <a:off x="1173163" y="1347788"/>
              <a:ext cx="1693863" cy="1250950"/>
              <a:chOff x="1173163" y="1347788"/>
              <a:chExt cx="1693863" cy="1250950"/>
            </a:xfrm>
            <a:grpFill/>
          </p:grpSpPr>
          <p:sp>
            <p:nvSpPr>
              <p:cNvPr id="15" name="Freeform 8"/>
              <p:cNvSpPr>
                <a:spLocks noEditPoints="1"/>
              </p:cNvSpPr>
              <p:nvPr/>
            </p:nvSpPr>
            <p:spPr bwMode="auto">
              <a:xfrm>
                <a:off x="1173163" y="1347788"/>
                <a:ext cx="1693863" cy="1250950"/>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0070C0"/>
              </a:solidFill>
              <a:ln>
                <a:noFill/>
              </a:ln>
            </p:spPr>
            <p:txBody>
              <a:bodyPr vert="horz" wrap="square" lIns="68580" tIns="34290" rIns="68580" bIns="34290" numCol="1" anchor="t" anchorCtr="0" compatLnSpc="1"/>
              <a:lstStyle/>
              <a:p>
                <a:endParaRPr lang="zh-CN" altLang="en-US" sz="1015"/>
              </a:p>
            </p:txBody>
          </p:sp>
          <p:grpSp>
            <p:nvGrpSpPr>
              <p:cNvPr id="16" name="组合 15"/>
              <p:cNvGrpSpPr/>
              <p:nvPr/>
            </p:nvGrpSpPr>
            <p:grpSpPr>
              <a:xfrm>
                <a:off x="1454690" y="1642604"/>
                <a:ext cx="777050" cy="785471"/>
                <a:chOff x="2539987" y="959963"/>
                <a:chExt cx="777050" cy="785471"/>
              </a:xfrm>
              <a:grpFill/>
            </p:grpSpPr>
            <p:sp>
              <p:nvSpPr>
                <p:cNvPr id="17" name="TextBox 417"/>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01</a:t>
                  </a:r>
                  <a:endParaRPr lang="zh-CN" altLang="en-US" sz="1200" spc="225" dirty="0">
                    <a:latin typeface="微软雅黑" panose="020B0503020204020204" pitchFamily="34" charset="-122"/>
                    <a:ea typeface="微软雅黑" panose="020B0503020204020204" pitchFamily="34" charset="-122"/>
                  </a:endParaRPr>
                </a:p>
              </p:txBody>
            </p:sp>
            <p:sp>
              <p:nvSpPr>
                <p:cNvPr id="18" name="TextBox 418"/>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 name="组合 8"/>
            <p:cNvGrpSpPr/>
            <p:nvPr/>
          </p:nvGrpSpPr>
          <p:grpSpPr>
            <a:xfrm>
              <a:off x="3001963" y="2667000"/>
              <a:ext cx="1693863" cy="1252538"/>
              <a:chOff x="3001963" y="2667000"/>
              <a:chExt cx="1693863" cy="1252538"/>
            </a:xfrm>
            <a:grpFill/>
          </p:grpSpPr>
          <p:sp>
            <p:nvSpPr>
              <p:cNvPr id="10" name="Freeform 9"/>
              <p:cNvSpPr>
                <a:spLocks noEditPoints="1"/>
              </p:cNvSpPr>
              <p:nvPr/>
            </p:nvSpPr>
            <p:spPr bwMode="auto">
              <a:xfrm>
                <a:off x="3001963" y="2667000"/>
                <a:ext cx="1693863" cy="125253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0070C0"/>
              </a:solidFill>
              <a:ln>
                <a:noFill/>
              </a:ln>
            </p:spPr>
            <p:txBody>
              <a:bodyPr vert="horz" wrap="square" lIns="68580" tIns="34290" rIns="68580" bIns="34290" numCol="1" anchor="t" anchorCtr="0" compatLnSpc="1"/>
              <a:lstStyle/>
              <a:p>
                <a:endParaRPr lang="zh-CN" altLang="en-US" sz="1015"/>
              </a:p>
            </p:txBody>
          </p:sp>
          <p:grpSp>
            <p:nvGrpSpPr>
              <p:cNvPr id="11" name="组合 10"/>
              <p:cNvGrpSpPr/>
              <p:nvPr/>
            </p:nvGrpSpPr>
            <p:grpSpPr>
              <a:xfrm>
                <a:off x="3626895" y="2861242"/>
                <a:ext cx="777050" cy="785471"/>
                <a:chOff x="2539987" y="959963"/>
                <a:chExt cx="777050" cy="785471"/>
              </a:xfrm>
              <a:grpFill/>
            </p:grpSpPr>
            <p:sp>
              <p:nvSpPr>
                <p:cNvPr id="12" name="TextBox 425"/>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04</a:t>
                  </a:r>
                  <a:endParaRPr lang="zh-CN" altLang="en-US" sz="1200" spc="225" dirty="0">
                    <a:latin typeface="微软雅黑" panose="020B0503020204020204" pitchFamily="34" charset="-122"/>
                    <a:ea typeface="微软雅黑" panose="020B0503020204020204" pitchFamily="34" charset="-122"/>
                  </a:endParaRPr>
                </a:p>
              </p:txBody>
            </p:sp>
            <p:sp>
              <p:nvSpPr>
                <p:cNvPr id="13" name="TextBox 426"/>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0" name="组合 19"/>
          <p:cNvGrpSpPr/>
          <p:nvPr/>
        </p:nvGrpSpPr>
        <p:grpSpPr>
          <a:xfrm>
            <a:off x="1067666" y="1492377"/>
            <a:ext cx="3512720" cy="2564492"/>
            <a:chOff x="1173163" y="1347788"/>
            <a:chExt cx="3522663" cy="2571750"/>
          </a:xfrm>
          <a:solidFill>
            <a:srgbClr val="FFC000"/>
          </a:solidFill>
        </p:grpSpPr>
        <p:grpSp>
          <p:nvGrpSpPr>
            <p:cNvPr id="21" name="组合 20"/>
            <p:cNvGrpSpPr/>
            <p:nvPr/>
          </p:nvGrpSpPr>
          <p:grpSpPr>
            <a:xfrm>
              <a:off x="1173163" y="2667000"/>
              <a:ext cx="1693863" cy="1252538"/>
              <a:chOff x="1173163" y="2667000"/>
              <a:chExt cx="1693863" cy="1252538"/>
            </a:xfrm>
            <a:grpFill/>
          </p:grpSpPr>
          <p:sp>
            <p:nvSpPr>
              <p:cNvPr id="28" name="Freeform 10"/>
              <p:cNvSpPr>
                <a:spLocks noEditPoints="1"/>
              </p:cNvSpPr>
              <p:nvPr/>
            </p:nvSpPr>
            <p:spPr bwMode="auto">
              <a:xfrm>
                <a:off x="1173163" y="2667000"/>
                <a:ext cx="1693863" cy="125253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B0F0"/>
              </a:solidFill>
              <a:ln>
                <a:noFill/>
              </a:ln>
            </p:spPr>
            <p:txBody>
              <a:bodyPr vert="horz" wrap="square" lIns="68580" tIns="34290" rIns="68580" bIns="34290" numCol="1" anchor="t" anchorCtr="0" compatLnSpc="1"/>
              <a:lstStyle/>
              <a:p>
                <a:endParaRPr lang="zh-CN" altLang="en-US" sz="1015"/>
              </a:p>
            </p:txBody>
          </p:sp>
          <p:grpSp>
            <p:nvGrpSpPr>
              <p:cNvPr id="29" name="组合 28"/>
              <p:cNvGrpSpPr/>
              <p:nvPr/>
            </p:nvGrpSpPr>
            <p:grpSpPr>
              <a:xfrm>
                <a:off x="1454690" y="2861242"/>
                <a:ext cx="777050" cy="785471"/>
                <a:chOff x="2539987" y="959963"/>
                <a:chExt cx="777050" cy="785471"/>
              </a:xfrm>
              <a:grpFill/>
            </p:grpSpPr>
            <p:sp>
              <p:nvSpPr>
                <p:cNvPr id="30" name="TextBox 421"/>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方正粗倩简体" panose="03000509000000000000" pitchFamily="65" charset="-122"/>
                      <a:ea typeface="方正粗倩简体" panose="03000509000000000000" pitchFamily="65" charset="-122"/>
                    </a:rPr>
                    <a:t>06</a:t>
                  </a:r>
                  <a:endParaRPr lang="zh-CN" altLang="en-US" sz="1200" spc="225" dirty="0">
                    <a:latin typeface="方正粗倩简体" panose="03000509000000000000" pitchFamily="65" charset="-122"/>
                    <a:ea typeface="方正粗倩简体" panose="03000509000000000000" pitchFamily="65" charset="-122"/>
                  </a:endParaRPr>
                </a:p>
              </p:txBody>
            </p:sp>
            <p:sp>
              <p:nvSpPr>
                <p:cNvPr id="31" name="TextBox 422"/>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组合 21"/>
            <p:cNvGrpSpPr/>
            <p:nvPr/>
          </p:nvGrpSpPr>
          <p:grpSpPr>
            <a:xfrm>
              <a:off x="3001963" y="1347788"/>
              <a:ext cx="1693863" cy="1250950"/>
              <a:chOff x="3001963" y="1347788"/>
              <a:chExt cx="1693863" cy="1250950"/>
            </a:xfrm>
            <a:grpFill/>
          </p:grpSpPr>
          <p:sp>
            <p:nvSpPr>
              <p:cNvPr id="23" name="Freeform 11"/>
              <p:cNvSpPr>
                <a:spLocks noEditPoints="1"/>
              </p:cNvSpPr>
              <p:nvPr/>
            </p:nvSpPr>
            <p:spPr bwMode="auto">
              <a:xfrm>
                <a:off x="3001963" y="1347788"/>
                <a:ext cx="1693863" cy="1250950"/>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B0F0"/>
              </a:solidFill>
              <a:ln>
                <a:noFill/>
              </a:ln>
            </p:spPr>
            <p:txBody>
              <a:bodyPr vert="horz" wrap="square" lIns="68580" tIns="34290" rIns="68580" bIns="34290" numCol="1" anchor="t" anchorCtr="0" compatLnSpc="1"/>
              <a:lstStyle/>
              <a:p>
                <a:endParaRPr lang="zh-CN" altLang="en-US" sz="1015"/>
              </a:p>
            </p:txBody>
          </p:sp>
          <p:grpSp>
            <p:nvGrpSpPr>
              <p:cNvPr id="24" name="组合 23"/>
              <p:cNvGrpSpPr/>
              <p:nvPr/>
            </p:nvGrpSpPr>
            <p:grpSpPr>
              <a:xfrm>
                <a:off x="3626895" y="1620246"/>
                <a:ext cx="777050" cy="785471"/>
                <a:chOff x="2539987" y="959963"/>
                <a:chExt cx="777050" cy="785471"/>
              </a:xfrm>
              <a:grpFill/>
            </p:grpSpPr>
            <p:sp>
              <p:nvSpPr>
                <p:cNvPr id="25" name="TextBox 429"/>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03</a:t>
                  </a:r>
                  <a:endParaRPr lang="zh-CN" altLang="en-US" sz="1200" spc="225" dirty="0">
                    <a:latin typeface="微软雅黑" panose="020B0503020204020204" pitchFamily="34" charset="-122"/>
                    <a:ea typeface="微软雅黑" panose="020B0503020204020204" pitchFamily="34" charset="-122"/>
                  </a:endParaRPr>
                </a:p>
              </p:txBody>
            </p:sp>
            <p:sp>
              <p:nvSpPr>
                <p:cNvPr id="26" name="TextBox 430"/>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3" name="组合 32"/>
          <p:cNvGrpSpPr/>
          <p:nvPr/>
        </p:nvGrpSpPr>
        <p:grpSpPr>
          <a:xfrm>
            <a:off x="2223542" y="954231"/>
            <a:ext cx="1147690" cy="3678939"/>
            <a:chOff x="2359026" y="771525"/>
            <a:chExt cx="1150938" cy="3689351"/>
          </a:xfrm>
          <a:solidFill>
            <a:schemeClr val="bg1"/>
          </a:solidFill>
        </p:grpSpPr>
        <p:grpSp>
          <p:nvGrpSpPr>
            <p:cNvPr id="34" name="组合 33"/>
            <p:cNvGrpSpPr/>
            <p:nvPr/>
          </p:nvGrpSpPr>
          <p:grpSpPr>
            <a:xfrm>
              <a:off x="2359026" y="771525"/>
              <a:ext cx="1150938" cy="1760538"/>
              <a:chOff x="2359026" y="771525"/>
              <a:chExt cx="1150938" cy="1760538"/>
            </a:xfrm>
            <a:grpFill/>
          </p:grpSpPr>
          <p:sp>
            <p:nvSpPr>
              <p:cNvPr id="41" name="Freeform 6"/>
              <p:cNvSpPr>
                <a:spLocks noEditPoints="1"/>
              </p:cNvSpPr>
              <p:nvPr/>
            </p:nvSpPr>
            <p:spPr bwMode="auto">
              <a:xfrm>
                <a:off x="2359026" y="771525"/>
                <a:ext cx="1150938" cy="1760538"/>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B050"/>
              </a:solidFill>
              <a:ln>
                <a:noFill/>
              </a:ln>
            </p:spPr>
            <p:txBody>
              <a:bodyPr vert="horz" wrap="square" lIns="68580" tIns="34290" rIns="68580" bIns="34290" numCol="1" anchor="t" anchorCtr="0" compatLnSpc="1"/>
              <a:lstStyle/>
              <a:p>
                <a:endParaRPr lang="zh-CN" altLang="en-US" sz="1015"/>
              </a:p>
            </p:txBody>
          </p:sp>
          <p:grpSp>
            <p:nvGrpSpPr>
              <p:cNvPr id="42" name="组合 41"/>
              <p:cNvGrpSpPr/>
              <p:nvPr/>
            </p:nvGrpSpPr>
            <p:grpSpPr>
              <a:xfrm>
                <a:off x="2539987" y="959963"/>
                <a:ext cx="777050" cy="785471"/>
                <a:chOff x="2539987" y="959963"/>
                <a:chExt cx="777050" cy="785471"/>
              </a:xfrm>
              <a:grpFill/>
            </p:grpSpPr>
            <p:sp>
              <p:nvSpPr>
                <p:cNvPr id="43" name="TextBox 8571"/>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02</a:t>
                  </a:r>
                  <a:endParaRPr lang="zh-CN" altLang="en-US" sz="1200" spc="225" dirty="0">
                    <a:latin typeface="微软雅黑" panose="020B0503020204020204" pitchFamily="34" charset="-122"/>
                    <a:ea typeface="微软雅黑" panose="020B0503020204020204" pitchFamily="34" charset="-122"/>
                  </a:endParaRPr>
                </a:p>
              </p:txBody>
            </p:sp>
            <p:sp>
              <p:nvSpPr>
                <p:cNvPr id="44" name="TextBox 412"/>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5" name="组合 34"/>
            <p:cNvGrpSpPr/>
            <p:nvPr/>
          </p:nvGrpSpPr>
          <p:grpSpPr>
            <a:xfrm>
              <a:off x="2359026" y="2700338"/>
              <a:ext cx="1150938" cy="1760538"/>
              <a:chOff x="2359026" y="2700338"/>
              <a:chExt cx="1150938" cy="1760538"/>
            </a:xfrm>
            <a:grpFill/>
          </p:grpSpPr>
          <p:sp>
            <p:nvSpPr>
              <p:cNvPr id="36" name="Freeform 7"/>
              <p:cNvSpPr>
                <a:spLocks noEditPoints="1"/>
              </p:cNvSpPr>
              <p:nvPr/>
            </p:nvSpPr>
            <p:spPr bwMode="auto">
              <a:xfrm>
                <a:off x="2359026" y="2700338"/>
                <a:ext cx="1150938" cy="1760538"/>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B050"/>
              </a:solidFill>
              <a:ln>
                <a:noFill/>
              </a:ln>
            </p:spPr>
            <p:txBody>
              <a:bodyPr vert="horz" wrap="square" lIns="68580" tIns="34290" rIns="68580" bIns="34290" numCol="1" anchor="t" anchorCtr="0" compatLnSpc="1"/>
              <a:lstStyle/>
              <a:p>
                <a:endParaRPr lang="zh-CN" altLang="en-US" sz="1015"/>
              </a:p>
            </p:txBody>
          </p:sp>
          <p:grpSp>
            <p:nvGrpSpPr>
              <p:cNvPr id="37" name="组合 36"/>
              <p:cNvGrpSpPr/>
              <p:nvPr/>
            </p:nvGrpSpPr>
            <p:grpSpPr>
              <a:xfrm>
                <a:off x="2539987" y="3515601"/>
                <a:ext cx="777050" cy="785471"/>
                <a:chOff x="2539987" y="959963"/>
                <a:chExt cx="777050" cy="785471"/>
              </a:xfrm>
              <a:grpFill/>
            </p:grpSpPr>
            <p:sp>
              <p:nvSpPr>
                <p:cNvPr id="38" name="TextBox 438"/>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05</a:t>
                  </a:r>
                  <a:endParaRPr lang="zh-CN" altLang="en-US" sz="1200" spc="225" dirty="0">
                    <a:latin typeface="微软雅黑" panose="020B0503020204020204" pitchFamily="34" charset="-122"/>
                    <a:ea typeface="微软雅黑" panose="020B0503020204020204" pitchFamily="34" charset="-122"/>
                  </a:endParaRPr>
                </a:p>
              </p:txBody>
            </p:sp>
            <p:sp>
              <p:nvSpPr>
                <p:cNvPr id="39" name="TextBox 439"/>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zh-CN" altLang="en-US" sz="1200" b="1" dirty="0">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14:presetBounceEnd="64000">
                                      <p:stCondLst>
                                        <p:cond delay="750"/>
                                      </p:stCondLst>
                                      <p:childTnLst>
                                        <p:animScale p14:bounceEnd="64000">
                                          <p:cBhvr>
                                            <p:cTn id="10" dur="500" fill="hold"/>
                                            <p:tgtEl>
                                              <p:spTgt spid="7"/>
                                            </p:tgtEl>
                                          </p:cBhvr>
                                          <p:by x="105000" y="105000"/>
                                        </p:animScale>
                                      </p:childTnLst>
                                    </p:cTn>
                                  </p:par>
                                  <p:par>
                                    <p:cTn id="11" presetID="23" presetClass="entr" presetSubtype="16" fill="hold" nodeType="withEffect">
                                      <p:stCondLst>
                                        <p:cond delay="1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750" fill="hold"/>
                                            <p:tgtEl>
                                              <p:spTgt spid="33"/>
                                            </p:tgtEl>
                                            <p:attrNameLst>
                                              <p:attrName>ppt_w</p:attrName>
                                            </p:attrNameLst>
                                          </p:cBhvr>
                                          <p:tavLst>
                                            <p:tav tm="0">
                                              <p:val>
                                                <p:fltVal val="0"/>
                                              </p:val>
                                            </p:tav>
                                            <p:tav tm="100000">
                                              <p:val>
                                                <p:strVal val="#ppt_w"/>
                                              </p:val>
                                            </p:tav>
                                          </p:tavLst>
                                        </p:anim>
                                        <p:anim calcmode="lin" valueType="num">
                                          <p:cBhvr>
                                            <p:cTn id="14" dur="750" fill="hold"/>
                                            <p:tgtEl>
                                              <p:spTgt spid="3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14:presetBounceEnd="62000">
                                      <p:stCondLst>
                                        <p:cond delay="900"/>
                                      </p:stCondLst>
                                      <p:childTnLst>
                                        <p:animScale p14:bounceEnd="62000">
                                          <p:cBhvr>
                                            <p:cTn id="16" dur="500" fill="hold"/>
                                            <p:tgtEl>
                                              <p:spTgt spid="33"/>
                                            </p:tgtEl>
                                          </p:cBhvr>
                                          <p:by x="105000" y="105000"/>
                                        </p:animScale>
                                      </p:childTnLst>
                                    </p:cTn>
                                  </p:par>
                                  <p:par>
                                    <p:cTn id="17" presetID="23" presetClass="entr" presetSubtype="16"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14:presetBounceEnd="62000">
                                      <p:stCondLst>
                                        <p:cond delay="1050"/>
                                      </p:stCondLst>
                                      <p:childTnLst>
                                        <p:animScale p14:bounceEnd="62000">
                                          <p:cBhvr>
                                            <p:cTn id="22" dur="500" fill="hold"/>
                                            <p:tgtEl>
                                              <p:spTgt spid="20"/>
                                            </p:tgtEl>
                                          </p:cBhvr>
                                          <p:by x="105000" y="105000"/>
                                        </p:animScale>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47" presetClass="entr" presetSubtype="0" fill="hold" grpId="0"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750"/>
                                      </p:stCondLst>
                                      <p:childTnLst>
                                        <p:animScale>
                                          <p:cBhvr>
                                            <p:cTn id="10" dur="500" fill="hold"/>
                                            <p:tgtEl>
                                              <p:spTgt spid="7"/>
                                            </p:tgtEl>
                                          </p:cBhvr>
                                          <p:by x="105000" y="105000"/>
                                        </p:animScale>
                                      </p:childTnLst>
                                    </p:cTn>
                                  </p:par>
                                  <p:par>
                                    <p:cTn id="11" presetID="23" presetClass="entr" presetSubtype="16" fill="hold" nodeType="withEffect">
                                      <p:stCondLst>
                                        <p:cond delay="1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750" fill="hold"/>
                                            <p:tgtEl>
                                              <p:spTgt spid="33"/>
                                            </p:tgtEl>
                                            <p:attrNameLst>
                                              <p:attrName>ppt_w</p:attrName>
                                            </p:attrNameLst>
                                          </p:cBhvr>
                                          <p:tavLst>
                                            <p:tav tm="0">
                                              <p:val>
                                                <p:fltVal val="0"/>
                                              </p:val>
                                            </p:tav>
                                            <p:tav tm="100000">
                                              <p:val>
                                                <p:strVal val="#ppt_w"/>
                                              </p:val>
                                            </p:tav>
                                          </p:tavLst>
                                        </p:anim>
                                        <p:anim calcmode="lin" valueType="num">
                                          <p:cBhvr>
                                            <p:cTn id="14" dur="750" fill="hold"/>
                                            <p:tgtEl>
                                              <p:spTgt spid="3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900"/>
                                      </p:stCondLst>
                                      <p:childTnLst>
                                        <p:animScale>
                                          <p:cBhvr>
                                            <p:cTn id="16" dur="500" fill="hold"/>
                                            <p:tgtEl>
                                              <p:spTgt spid="33"/>
                                            </p:tgtEl>
                                          </p:cBhvr>
                                          <p:by x="105000" y="105000"/>
                                        </p:animScale>
                                      </p:childTnLst>
                                    </p:cTn>
                                  </p:par>
                                  <p:par>
                                    <p:cTn id="17" presetID="23" presetClass="entr" presetSubtype="16"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050"/>
                                      </p:stCondLst>
                                      <p:childTnLst>
                                        <p:animScale>
                                          <p:cBhvr>
                                            <p:cTn id="22" dur="500" fill="hold"/>
                                            <p:tgtEl>
                                              <p:spTgt spid="20"/>
                                            </p:tgtEl>
                                          </p:cBhvr>
                                          <p:by x="105000" y="105000"/>
                                        </p:animScale>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47" presetClass="entr" presetSubtype="0" fill="hold" grpId="0"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说教学程序</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4.1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组合 3"/>
          <p:cNvGrpSpPr/>
          <p:nvPr/>
        </p:nvGrpSpPr>
        <p:grpSpPr>
          <a:xfrm>
            <a:off x="4853484" y="2036016"/>
            <a:ext cx="975719" cy="834916"/>
            <a:chOff x="6659570" y="2849159"/>
            <a:chExt cx="1300958" cy="1113221"/>
          </a:xfrm>
        </p:grpSpPr>
        <p:grpSp>
          <p:nvGrpSpPr>
            <p:cNvPr id="5" name="组合 4"/>
            <p:cNvGrpSpPr/>
            <p:nvPr/>
          </p:nvGrpSpPr>
          <p:grpSpPr>
            <a:xfrm>
              <a:off x="6659570" y="2849159"/>
              <a:ext cx="1300958" cy="1113221"/>
              <a:chOff x="3183471" y="2060848"/>
              <a:chExt cx="1300958" cy="1113221"/>
            </a:xfrm>
          </p:grpSpPr>
          <p:sp>
            <p:nvSpPr>
              <p:cNvPr id="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 name="Freeform 67"/>
            <p:cNvSpPr>
              <a:spLocks noEditPoints="1"/>
            </p:cNvSpPr>
            <p:nvPr/>
          </p:nvSpPr>
          <p:spPr bwMode="auto">
            <a:xfrm>
              <a:off x="7104467" y="3200982"/>
              <a:ext cx="411163" cy="409575"/>
            </a:xfrm>
            <a:custGeom>
              <a:avLst/>
              <a:gdLst>
                <a:gd name="T0" fmla="*/ 229 w 259"/>
                <a:gd name="T1" fmla="*/ 171 h 258"/>
                <a:gd name="T2" fmla="*/ 240 w 259"/>
                <a:gd name="T3" fmla="*/ 195 h 258"/>
                <a:gd name="T4" fmla="*/ 199 w 259"/>
                <a:gd name="T5" fmla="*/ 239 h 258"/>
                <a:gd name="T6" fmla="*/ 127 w 259"/>
                <a:gd name="T7" fmla="*/ 258 h 258"/>
                <a:gd name="T8" fmla="*/ 55 w 259"/>
                <a:gd name="T9" fmla="*/ 235 h 258"/>
                <a:gd name="T10" fmla="*/ 94 w 259"/>
                <a:gd name="T11" fmla="*/ 234 h 258"/>
                <a:gd name="T12" fmla="*/ 151 w 259"/>
                <a:gd name="T13" fmla="*/ 216 h 258"/>
                <a:gd name="T14" fmla="*/ 185 w 259"/>
                <a:gd name="T15" fmla="*/ 188 h 258"/>
                <a:gd name="T16" fmla="*/ 203 w 259"/>
                <a:gd name="T17" fmla="*/ 169 h 258"/>
                <a:gd name="T18" fmla="*/ 142 w 259"/>
                <a:gd name="T19" fmla="*/ 81 h 258"/>
                <a:gd name="T20" fmla="*/ 161 w 259"/>
                <a:gd name="T21" fmla="*/ 111 h 258"/>
                <a:gd name="T22" fmla="*/ 163 w 259"/>
                <a:gd name="T23" fmla="*/ 118 h 258"/>
                <a:gd name="T24" fmla="*/ 166 w 259"/>
                <a:gd name="T25" fmla="*/ 125 h 258"/>
                <a:gd name="T26" fmla="*/ 173 w 259"/>
                <a:gd name="T27" fmla="*/ 137 h 258"/>
                <a:gd name="T28" fmla="*/ 175 w 259"/>
                <a:gd name="T29" fmla="*/ 155 h 258"/>
                <a:gd name="T30" fmla="*/ 169 w 259"/>
                <a:gd name="T31" fmla="*/ 152 h 258"/>
                <a:gd name="T32" fmla="*/ 162 w 259"/>
                <a:gd name="T33" fmla="*/ 158 h 258"/>
                <a:gd name="T34" fmla="*/ 164 w 259"/>
                <a:gd name="T35" fmla="*/ 167 h 258"/>
                <a:gd name="T36" fmla="*/ 162 w 259"/>
                <a:gd name="T37" fmla="*/ 175 h 258"/>
                <a:gd name="T38" fmla="*/ 149 w 259"/>
                <a:gd name="T39" fmla="*/ 178 h 258"/>
                <a:gd name="T40" fmla="*/ 135 w 259"/>
                <a:gd name="T41" fmla="*/ 176 h 258"/>
                <a:gd name="T42" fmla="*/ 130 w 259"/>
                <a:gd name="T43" fmla="*/ 171 h 258"/>
                <a:gd name="T44" fmla="*/ 124 w 259"/>
                <a:gd name="T45" fmla="*/ 176 h 258"/>
                <a:gd name="T46" fmla="*/ 112 w 259"/>
                <a:gd name="T47" fmla="*/ 178 h 258"/>
                <a:gd name="T48" fmla="*/ 97 w 259"/>
                <a:gd name="T49" fmla="*/ 175 h 258"/>
                <a:gd name="T50" fmla="*/ 95 w 259"/>
                <a:gd name="T51" fmla="*/ 167 h 258"/>
                <a:gd name="T52" fmla="*/ 97 w 259"/>
                <a:gd name="T53" fmla="*/ 158 h 258"/>
                <a:gd name="T54" fmla="*/ 91 w 259"/>
                <a:gd name="T55" fmla="*/ 152 h 258"/>
                <a:gd name="T56" fmla="*/ 85 w 259"/>
                <a:gd name="T57" fmla="*/ 155 h 258"/>
                <a:gd name="T58" fmla="*/ 86 w 259"/>
                <a:gd name="T59" fmla="*/ 137 h 258"/>
                <a:gd name="T60" fmla="*/ 93 w 259"/>
                <a:gd name="T61" fmla="*/ 125 h 258"/>
                <a:gd name="T62" fmla="*/ 96 w 259"/>
                <a:gd name="T63" fmla="*/ 118 h 258"/>
                <a:gd name="T64" fmla="*/ 98 w 259"/>
                <a:gd name="T65" fmla="*/ 112 h 258"/>
                <a:gd name="T66" fmla="*/ 107 w 259"/>
                <a:gd name="T67" fmla="*/ 89 h 258"/>
                <a:gd name="T68" fmla="*/ 87 w 259"/>
                <a:gd name="T69" fmla="*/ 6 h 258"/>
                <a:gd name="T70" fmla="*/ 47 w 259"/>
                <a:gd name="T71" fmla="*/ 72 h 258"/>
                <a:gd name="T72" fmla="*/ 46 w 259"/>
                <a:gd name="T73" fmla="*/ 131 h 258"/>
                <a:gd name="T74" fmla="*/ 56 w 259"/>
                <a:gd name="T75" fmla="*/ 162 h 258"/>
                <a:gd name="T76" fmla="*/ 43 w 259"/>
                <a:gd name="T77" fmla="*/ 193 h 258"/>
                <a:gd name="T78" fmla="*/ 17 w 259"/>
                <a:gd name="T79" fmla="*/ 190 h 258"/>
                <a:gd name="T80" fmla="*/ 0 w 259"/>
                <a:gd name="T81" fmla="*/ 133 h 258"/>
                <a:gd name="T82" fmla="*/ 18 w 259"/>
                <a:gd name="T83" fmla="*/ 62 h 258"/>
                <a:gd name="T84" fmla="*/ 75 w 259"/>
                <a:gd name="T85" fmla="*/ 11 h 258"/>
                <a:gd name="T86" fmla="*/ 168 w 259"/>
                <a:gd name="T87" fmla="*/ 4 h 258"/>
                <a:gd name="T88" fmla="*/ 230 w 259"/>
                <a:gd name="T89" fmla="*/ 45 h 258"/>
                <a:gd name="T90" fmla="*/ 259 w 259"/>
                <a:gd name="T91" fmla="*/ 114 h 258"/>
                <a:gd name="T92" fmla="*/ 249 w 259"/>
                <a:gd name="T93" fmla="*/ 129 h 258"/>
                <a:gd name="T94" fmla="*/ 210 w 259"/>
                <a:gd name="T95" fmla="*/ 78 h 258"/>
                <a:gd name="T96" fmla="*/ 165 w 259"/>
                <a:gd name="T97" fmla="*/ 54 h 258"/>
                <a:gd name="T98" fmla="*/ 137 w 259"/>
                <a:gd name="T99" fmla="*/ 48 h 258"/>
                <a:gd name="T100" fmla="*/ 118 w 259"/>
                <a:gd name="T101" fmla="*/ 31 h 258"/>
                <a:gd name="T102" fmla="*/ 125 w 259"/>
                <a:gd name="T103"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258">
                  <a:moveTo>
                    <a:pt x="211" y="167"/>
                  </a:moveTo>
                  <a:lnTo>
                    <a:pt x="220" y="167"/>
                  </a:lnTo>
                  <a:lnTo>
                    <a:pt x="229" y="171"/>
                  </a:lnTo>
                  <a:lnTo>
                    <a:pt x="236" y="178"/>
                  </a:lnTo>
                  <a:lnTo>
                    <a:pt x="239" y="186"/>
                  </a:lnTo>
                  <a:lnTo>
                    <a:pt x="240" y="195"/>
                  </a:lnTo>
                  <a:lnTo>
                    <a:pt x="236" y="204"/>
                  </a:lnTo>
                  <a:lnTo>
                    <a:pt x="219" y="224"/>
                  </a:lnTo>
                  <a:lnTo>
                    <a:pt x="199" y="239"/>
                  </a:lnTo>
                  <a:lnTo>
                    <a:pt x="176" y="251"/>
                  </a:lnTo>
                  <a:lnTo>
                    <a:pt x="152" y="257"/>
                  </a:lnTo>
                  <a:lnTo>
                    <a:pt x="127" y="258"/>
                  </a:lnTo>
                  <a:lnTo>
                    <a:pt x="102" y="256"/>
                  </a:lnTo>
                  <a:lnTo>
                    <a:pt x="78" y="248"/>
                  </a:lnTo>
                  <a:lnTo>
                    <a:pt x="55" y="235"/>
                  </a:lnTo>
                  <a:lnTo>
                    <a:pt x="44" y="227"/>
                  </a:lnTo>
                  <a:lnTo>
                    <a:pt x="71" y="233"/>
                  </a:lnTo>
                  <a:lnTo>
                    <a:pt x="94" y="234"/>
                  </a:lnTo>
                  <a:lnTo>
                    <a:pt x="115" y="230"/>
                  </a:lnTo>
                  <a:lnTo>
                    <a:pt x="134" y="224"/>
                  </a:lnTo>
                  <a:lnTo>
                    <a:pt x="151" y="216"/>
                  </a:lnTo>
                  <a:lnTo>
                    <a:pt x="165" y="206"/>
                  </a:lnTo>
                  <a:lnTo>
                    <a:pt x="176" y="197"/>
                  </a:lnTo>
                  <a:lnTo>
                    <a:pt x="185" y="188"/>
                  </a:lnTo>
                  <a:lnTo>
                    <a:pt x="192" y="180"/>
                  </a:lnTo>
                  <a:lnTo>
                    <a:pt x="197" y="176"/>
                  </a:lnTo>
                  <a:lnTo>
                    <a:pt x="203" y="169"/>
                  </a:lnTo>
                  <a:lnTo>
                    <a:pt x="211" y="167"/>
                  </a:lnTo>
                  <a:close/>
                  <a:moveTo>
                    <a:pt x="130" y="79"/>
                  </a:moveTo>
                  <a:lnTo>
                    <a:pt x="142" y="81"/>
                  </a:lnTo>
                  <a:lnTo>
                    <a:pt x="152" y="89"/>
                  </a:lnTo>
                  <a:lnTo>
                    <a:pt x="159" y="99"/>
                  </a:lnTo>
                  <a:lnTo>
                    <a:pt x="161" y="111"/>
                  </a:lnTo>
                  <a:lnTo>
                    <a:pt x="162" y="114"/>
                  </a:lnTo>
                  <a:lnTo>
                    <a:pt x="162" y="114"/>
                  </a:lnTo>
                  <a:lnTo>
                    <a:pt x="163" y="118"/>
                  </a:lnTo>
                  <a:lnTo>
                    <a:pt x="164" y="122"/>
                  </a:lnTo>
                  <a:lnTo>
                    <a:pt x="164" y="123"/>
                  </a:lnTo>
                  <a:lnTo>
                    <a:pt x="166" y="125"/>
                  </a:lnTo>
                  <a:lnTo>
                    <a:pt x="169" y="128"/>
                  </a:lnTo>
                  <a:lnTo>
                    <a:pt x="171" y="131"/>
                  </a:lnTo>
                  <a:lnTo>
                    <a:pt x="173" y="137"/>
                  </a:lnTo>
                  <a:lnTo>
                    <a:pt x="176" y="145"/>
                  </a:lnTo>
                  <a:lnTo>
                    <a:pt x="176" y="151"/>
                  </a:lnTo>
                  <a:lnTo>
                    <a:pt x="175" y="155"/>
                  </a:lnTo>
                  <a:lnTo>
                    <a:pt x="173" y="156"/>
                  </a:lnTo>
                  <a:lnTo>
                    <a:pt x="171" y="155"/>
                  </a:lnTo>
                  <a:lnTo>
                    <a:pt x="169" y="152"/>
                  </a:lnTo>
                  <a:lnTo>
                    <a:pt x="166" y="149"/>
                  </a:lnTo>
                  <a:lnTo>
                    <a:pt x="165" y="154"/>
                  </a:lnTo>
                  <a:lnTo>
                    <a:pt x="162" y="158"/>
                  </a:lnTo>
                  <a:lnTo>
                    <a:pt x="159" y="162"/>
                  </a:lnTo>
                  <a:lnTo>
                    <a:pt x="162" y="164"/>
                  </a:lnTo>
                  <a:lnTo>
                    <a:pt x="164" y="167"/>
                  </a:lnTo>
                  <a:lnTo>
                    <a:pt x="165" y="169"/>
                  </a:lnTo>
                  <a:lnTo>
                    <a:pt x="164" y="172"/>
                  </a:lnTo>
                  <a:lnTo>
                    <a:pt x="162" y="175"/>
                  </a:lnTo>
                  <a:lnTo>
                    <a:pt x="159" y="177"/>
                  </a:lnTo>
                  <a:lnTo>
                    <a:pt x="153" y="178"/>
                  </a:lnTo>
                  <a:lnTo>
                    <a:pt x="149" y="178"/>
                  </a:lnTo>
                  <a:lnTo>
                    <a:pt x="143" y="178"/>
                  </a:lnTo>
                  <a:lnTo>
                    <a:pt x="139" y="177"/>
                  </a:lnTo>
                  <a:lnTo>
                    <a:pt x="135" y="176"/>
                  </a:lnTo>
                  <a:lnTo>
                    <a:pt x="132" y="174"/>
                  </a:lnTo>
                  <a:lnTo>
                    <a:pt x="131" y="171"/>
                  </a:lnTo>
                  <a:lnTo>
                    <a:pt x="130" y="171"/>
                  </a:lnTo>
                  <a:lnTo>
                    <a:pt x="128" y="171"/>
                  </a:lnTo>
                  <a:lnTo>
                    <a:pt x="127" y="174"/>
                  </a:lnTo>
                  <a:lnTo>
                    <a:pt x="124" y="176"/>
                  </a:lnTo>
                  <a:lnTo>
                    <a:pt x="121" y="177"/>
                  </a:lnTo>
                  <a:lnTo>
                    <a:pt x="116" y="178"/>
                  </a:lnTo>
                  <a:lnTo>
                    <a:pt x="112" y="178"/>
                  </a:lnTo>
                  <a:lnTo>
                    <a:pt x="106" y="178"/>
                  </a:lnTo>
                  <a:lnTo>
                    <a:pt x="101" y="177"/>
                  </a:lnTo>
                  <a:lnTo>
                    <a:pt x="97" y="175"/>
                  </a:lnTo>
                  <a:lnTo>
                    <a:pt x="95" y="172"/>
                  </a:lnTo>
                  <a:lnTo>
                    <a:pt x="94" y="169"/>
                  </a:lnTo>
                  <a:lnTo>
                    <a:pt x="95" y="167"/>
                  </a:lnTo>
                  <a:lnTo>
                    <a:pt x="97" y="164"/>
                  </a:lnTo>
                  <a:lnTo>
                    <a:pt x="101" y="162"/>
                  </a:lnTo>
                  <a:lnTo>
                    <a:pt x="97" y="158"/>
                  </a:lnTo>
                  <a:lnTo>
                    <a:pt x="95" y="154"/>
                  </a:lnTo>
                  <a:lnTo>
                    <a:pt x="93" y="149"/>
                  </a:lnTo>
                  <a:lnTo>
                    <a:pt x="91" y="152"/>
                  </a:lnTo>
                  <a:lnTo>
                    <a:pt x="88" y="155"/>
                  </a:lnTo>
                  <a:lnTo>
                    <a:pt x="86" y="156"/>
                  </a:lnTo>
                  <a:lnTo>
                    <a:pt x="85" y="155"/>
                  </a:lnTo>
                  <a:lnTo>
                    <a:pt x="83" y="151"/>
                  </a:lnTo>
                  <a:lnTo>
                    <a:pt x="83" y="145"/>
                  </a:lnTo>
                  <a:lnTo>
                    <a:pt x="86" y="137"/>
                  </a:lnTo>
                  <a:lnTo>
                    <a:pt x="88" y="131"/>
                  </a:lnTo>
                  <a:lnTo>
                    <a:pt x="91" y="128"/>
                  </a:lnTo>
                  <a:lnTo>
                    <a:pt x="93" y="125"/>
                  </a:lnTo>
                  <a:lnTo>
                    <a:pt x="96" y="123"/>
                  </a:lnTo>
                  <a:lnTo>
                    <a:pt x="96" y="122"/>
                  </a:lnTo>
                  <a:lnTo>
                    <a:pt x="96" y="118"/>
                  </a:lnTo>
                  <a:lnTo>
                    <a:pt x="97" y="114"/>
                  </a:lnTo>
                  <a:lnTo>
                    <a:pt x="97" y="114"/>
                  </a:lnTo>
                  <a:lnTo>
                    <a:pt x="98" y="112"/>
                  </a:lnTo>
                  <a:lnTo>
                    <a:pt x="98" y="111"/>
                  </a:lnTo>
                  <a:lnTo>
                    <a:pt x="101" y="99"/>
                  </a:lnTo>
                  <a:lnTo>
                    <a:pt x="107" y="89"/>
                  </a:lnTo>
                  <a:lnTo>
                    <a:pt x="117" y="81"/>
                  </a:lnTo>
                  <a:lnTo>
                    <a:pt x="130" y="79"/>
                  </a:lnTo>
                  <a:close/>
                  <a:moveTo>
                    <a:pt x="87" y="6"/>
                  </a:moveTo>
                  <a:lnTo>
                    <a:pt x="68" y="27"/>
                  </a:lnTo>
                  <a:lnTo>
                    <a:pt x="55" y="50"/>
                  </a:lnTo>
                  <a:lnTo>
                    <a:pt x="47" y="72"/>
                  </a:lnTo>
                  <a:lnTo>
                    <a:pt x="44" y="93"/>
                  </a:lnTo>
                  <a:lnTo>
                    <a:pt x="44" y="113"/>
                  </a:lnTo>
                  <a:lnTo>
                    <a:pt x="46" y="131"/>
                  </a:lnTo>
                  <a:lnTo>
                    <a:pt x="49" y="146"/>
                  </a:lnTo>
                  <a:lnTo>
                    <a:pt x="54" y="157"/>
                  </a:lnTo>
                  <a:lnTo>
                    <a:pt x="56" y="162"/>
                  </a:lnTo>
                  <a:lnTo>
                    <a:pt x="58" y="175"/>
                  </a:lnTo>
                  <a:lnTo>
                    <a:pt x="53" y="186"/>
                  </a:lnTo>
                  <a:lnTo>
                    <a:pt x="43" y="193"/>
                  </a:lnTo>
                  <a:lnTo>
                    <a:pt x="34" y="196"/>
                  </a:lnTo>
                  <a:lnTo>
                    <a:pt x="25" y="195"/>
                  </a:lnTo>
                  <a:lnTo>
                    <a:pt x="17" y="190"/>
                  </a:lnTo>
                  <a:lnTo>
                    <a:pt x="11" y="184"/>
                  </a:lnTo>
                  <a:lnTo>
                    <a:pt x="4" y="158"/>
                  </a:lnTo>
                  <a:lnTo>
                    <a:pt x="0" y="133"/>
                  </a:lnTo>
                  <a:lnTo>
                    <a:pt x="1" y="108"/>
                  </a:lnTo>
                  <a:lnTo>
                    <a:pt x="8" y="84"/>
                  </a:lnTo>
                  <a:lnTo>
                    <a:pt x="18" y="62"/>
                  </a:lnTo>
                  <a:lnTo>
                    <a:pt x="34" y="41"/>
                  </a:lnTo>
                  <a:lnTo>
                    <a:pt x="53" y="24"/>
                  </a:lnTo>
                  <a:lnTo>
                    <a:pt x="75" y="11"/>
                  </a:lnTo>
                  <a:lnTo>
                    <a:pt x="87" y="6"/>
                  </a:lnTo>
                  <a:close/>
                  <a:moveTo>
                    <a:pt x="142" y="0"/>
                  </a:moveTo>
                  <a:lnTo>
                    <a:pt x="168" y="4"/>
                  </a:lnTo>
                  <a:lnTo>
                    <a:pt x="191" y="14"/>
                  </a:lnTo>
                  <a:lnTo>
                    <a:pt x="212" y="27"/>
                  </a:lnTo>
                  <a:lnTo>
                    <a:pt x="230" y="45"/>
                  </a:lnTo>
                  <a:lnTo>
                    <a:pt x="243" y="67"/>
                  </a:lnTo>
                  <a:lnTo>
                    <a:pt x="253" y="89"/>
                  </a:lnTo>
                  <a:lnTo>
                    <a:pt x="259" y="114"/>
                  </a:lnTo>
                  <a:lnTo>
                    <a:pt x="259" y="140"/>
                  </a:lnTo>
                  <a:lnTo>
                    <a:pt x="257" y="154"/>
                  </a:lnTo>
                  <a:lnTo>
                    <a:pt x="249" y="129"/>
                  </a:lnTo>
                  <a:lnTo>
                    <a:pt x="238" y="108"/>
                  </a:lnTo>
                  <a:lnTo>
                    <a:pt x="224" y="91"/>
                  </a:lnTo>
                  <a:lnTo>
                    <a:pt x="210" y="78"/>
                  </a:lnTo>
                  <a:lnTo>
                    <a:pt x="194" y="67"/>
                  </a:lnTo>
                  <a:lnTo>
                    <a:pt x="180" y="60"/>
                  </a:lnTo>
                  <a:lnTo>
                    <a:pt x="165" y="54"/>
                  </a:lnTo>
                  <a:lnTo>
                    <a:pt x="153" y="51"/>
                  </a:lnTo>
                  <a:lnTo>
                    <a:pt x="143" y="49"/>
                  </a:lnTo>
                  <a:lnTo>
                    <a:pt x="137" y="48"/>
                  </a:lnTo>
                  <a:lnTo>
                    <a:pt x="128" y="45"/>
                  </a:lnTo>
                  <a:lnTo>
                    <a:pt x="122" y="40"/>
                  </a:lnTo>
                  <a:lnTo>
                    <a:pt x="118" y="31"/>
                  </a:lnTo>
                  <a:lnTo>
                    <a:pt x="117" y="22"/>
                  </a:lnTo>
                  <a:lnTo>
                    <a:pt x="120" y="12"/>
                  </a:lnTo>
                  <a:lnTo>
                    <a:pt x="125" y="5"/>
                  </a:lnTo>
                  <a:lnTo>
                    <a:pt x="132" y="1"/>
                  </a:lnTo>
                  <a:lnTo>
                    <a:pt x="142" y="0"/>
                  </a:lnTo>
                  <a:close/>
                </a:path>
              </a:pathLst>
            </a:custGeom>
            <a:solidFill>
              <a:schemeClr val="bg1"/>
            </a:solidFill>
            <a:ln w="0">
              <a:noFill/>
              <a:prstDash val="solid"/>
              <a:round/>
            </a:ln>
          </p:spPr>
          <p:txBody>
            <a:bodyPr vert="horz" wrap="square" lIns="68580" tIns="34290" rIns="68580" bIns="34290" numCol="1" anchor="t" anchorCtr="0" compatLnSpc="1"/>
            <a:lstStyle/>
            <a:p>
              <a:endParaRPr lang="zh-CN" altLang="en-US" sz="1015"/>
            </a:p>
          </p:txBody>
        </p:sp>
      </p:grpSp>
      <p:grpSp>
        <p:nvGrpSpPr>
          <p:cNvPr id="9" name="组合 8"/>
          <p:cNvGrpSpPr/>
          <p:nvPr/>
        </p:nvGrpSpPr>
        <p:grpSpPr>
          <a:xfrm>
            <a:off x="4089883" y="2499813"/>
            <a:ext cx="975719" cy="834916"/>
            <a:chOff x="5641435" y="3467554"/>
            <a:chExt cx="1300958" cy="1113221"/>
          </a:xfrm>
        </p:grpSpPr>
        <p:grpSp>
          <p:nvGrpSpPr>
            <p:cNvPr id="10" name="组合 9"/>
            <p:cNvGrpSpPr/>
            <p:nvPr/>
          </p:nvGrpSpPr>
          <p:grpSpPr>
            <a:xfrm>
              <a:off x="5641435" y="3467554"/>
              <a:ext cx="1300958" cy="1113221"/>
              <a:chOff x="3183471" y="2060848"/>
              <a:chExt cx="1300958" cy="1113221"/>
            </a:xfrm>
          </p:grpSpPr>
          <p:sp>
            <p:nvSpPr>
              <p:cNvPr id="1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1" name="Freeform 102"/>
            <p:cNvSpPr/>
            <p:nvPr/>
          </p:nvSpPr>
          <p:spPr bwMode="auto">
            <a:xfrm>
              <a:off x="6091336" y="3856682"/>
              <a:ext cx="412750" cy="334963"/>
            </a:xfrm>
            <a:custGeom>
              <a:avLst/>
              <a:gdLst>
                <a:gd name="T0" fmla="*/ 179 w 260"/>
                <a:gd name="T1" fmla="*/ 0 h 211"/>
                <a:gd name="T2" fmla="*/ 195 w 260"/>
                <a:gd name="T3" fmla="*/ 1 h 211"/>
                <a:gd name="T4" fmla="*/ 207 w 260"/>
                <a:gd name="T5" fmla="*/ 7 h 211"/>
                <a:gd name="T6" fmla="*/ 219 w 260"/>
                <a:gd name="T7" fmla="*/ 16 h 211"/>
                <a:gd name="T8" fmla="*/ 236 w 260"/>
                <a:gd name="T9" fmla="*/ 11 h 211"/>
                <a:gd name="T10" fmla="*/ 252 w 260"/>
                <a:gd name="T11" fmla="*/ 4 h 211"/>
                <a:gd name="T12" fmla="*/ 243 w 260"/>
                <a:gd name="T13" fmla="*/ 20 h 211"/>
                <a:gd name="T14" fmla="*/ 229 w 260"/>
                <a:gd name="T15" fmla="*/ 33 h 211"/>
                <a:gd name="T16" fmla="*/ 245 w 260"/>
                <a:gd name="T17" fmla="*/ 29 h 211"/>
                <a:gd name="T18" fmla="*/ 260 w 260"/>
                <a:gd name="T19" fmla="*/ 24 h 211"/>
                <a:gd name="T20" fmla="*/ 247 w 260"/>
                <a:gd name="T21" fmla="*/ 40 h 211"/>
                <a:gd name="T22" fmla="*/ 233 w 260"/>
                <a:gd name="T23" fmla="*/ 52 h 211"/>
                <a:gd name="T24" fmla="*/ 233 w 260"/>
                <a:gd name="T25" fmla="*/ 59 h 211"/>
                <a:gd name="T26" fmla="*/ 232 w 260"/>
                <a:gd name="T27" fmla="*/ 83 h 211"/>
                <a:gd name="T28" fmla="*/ 225 w 260"/>
                <a:gd name="T29" fmla="*/ 106 h 211"/>
                <a:gd name="T30" fmla="*/ 215 w 260"/>
                <a:gd name="T31" fmla="*/ 129 h 211"/>
                <a:gd name="T32" fmla="*/ 202 w 260"/>
                <a:gd name="T33" fmla="*/ 151 h 211"/>
                <a:gd name="T34" fmla="*/ 186 w 260"/>
                <a:gd name="T35" fmla="*/ 170 h 211"/>
                <a:gd name="T36" fmla="*/ 164 w 260"/>
                <a:gd name="T37" fmla="*/ 187 h 211"/>
                <a:gd name="T38" fmla="*/ 140 w 260"/>
                <a:gd name="T39" fmla="*/ 200 h 211"/>
                <a:gd name="T40" fmla="*/ 113 w 260"/>
                <a:gd name="T41" fmla="*/ 207 h 211"/>
                <a:gd name="T42" fmla="*/ 82 w 260"/>
                <a:gd name="T43" fmla="*/ 211 h 211"/>
                <a:gd name="T44" fmla="*/ 52 w 260"/>
                <a:gd name="T45" fmla="*/ 207 h 211"/>
                <a:gd name="T46" fmla="*/ 24 w 260"/>
                <a:gd name="T47" fmla="*/ 200 h 211"/>
                <a:gd name="T48" fmla="*/ 0 w 260"/>
                <a:gd name="T49" fmla="*/ 187 h 211"/>
                <a:gd name="T50" fmla="*/ 13 w 260"/>
                <a:gd name="T51" fmla="*/ 187 h 211"/>
                <a:gd name="T52" fmla="*/ 37 w 260"/>
                <a:gd name="T53" fmla="*/ 184 h 211"/>
                <a:gd name="T54" fmla="*/ 59 w 260"/>
                <a:gd name="T55" fmla="*/ 177 h 211"/>
                <a:gd name="T56" fmla="*/ 78 w 260"/>
                <a:gd name="T57" fmla="*/ 165 h 211"/>
                <a:gd name="T58" fmla="*/ 61 w 260"/>
                <a:gd name="T59" fmla="*/ 161 h 211"/>
                <a:gd name="T60" fmla="*/ 47 w 260"/>
                <a:gd name="T61" fmla="*/ 154 h 211"/>
                <a:gd name="T62" fmla="*/ 36 w 260"/>
                <a:gd name="T63" fmla="*/ 142 h 211"/>
                <a:gd name="T64" fmla="*/ 29 w 260"/>
                <a:gd name="T65" fmla="*/ 128 h 211"/>
                <a:gd name="T66" fmla="*/ 33 w 260"/>
                <a:gd name="T67" fmla="*/ 128 h 211"/>
                <a:gd name="T68" fmla="*/ 38 w 260"/>
                <a:gd name="T69" fmla="*/ 129 h 211"/>
                <a:gd name="T70" fmla="*/ 46 w 260"/>
                <a:gd name="T71" fmla="*/ 128 h 211"/>
                <a:gd name="T72" fmla="*/ 52 w 260"/>
                <a:gd name="T73" fmla="*/ 127 h 211"/>
                <a:gd name="T74" fmla="*/ 36 w 260"/>
                <a:gd name="T75" fmla="*/ 120 h 211"/>
                <a:gd name="T76" fmla="*/ 22 w 260"/>
                <a:gd name="T77" fmla="*/ 109 h 211"/>
                <a:gd name="T78" fmla="*/ 13 w 260"/>
                <a:gd name="T79" fmla="*/ 93 h 211"/>
                <a:gd name="T80" fmla="*/ 10 w 260"/>
                <a:gd name="T81" fmla="*/ 74 h 211"/>
                <a:gd name="T82" fmla="*/ 10 w 260"/>
                <a:gd name="T83" fmla="*/ 74 h 211"/>
                <a:gd name="T84" fmla="*/ 22 w 260"/>
                <a:gd name="T85" fmla="*/ 78 h 211"/>
                <a:gd name="T86" fmla="*/ 34 w 260"/>
                <a:gd name="T87" fmla="*/ 81 h 211"/>
                <a:gd name="T88" fmla="*/ 22 w 260"/>
                <a:gd name="T89" fmla="*/ 69 h 211"/>
                <a:gd name="T90" fmla="*/ 14 w 260"/>
                <a:gd name="T91" fmla="*/ 54 h 211"/>
                <a:gd name="T92" fmla="*/ 10 w 260"/>
                <a:gd name="T93" fmla="*/ 36 h 211"/>
                <a:gd name="T94" fmla="*/ 13 w 260"/>
                <a:gd name="T95" fmla="*/ 22 h 211"/>
                <a:gd name="T96" fmla="*/ 18 w 260"/>
                <a:gd name="T97" fmla="*/ 9 h 211"/>
                <a:gd name="T98" fmla="*/ 40 w 260"/>
                <a:gd name="T99" fmla="*/ 31 h 211"/>
                <a:gd name="T100" fmla="*/ 66 w 260"/>
                <a:gd name="T101" fmla="*/ 48 h 211"/>
                <a:gd name="T102" fmla="*/ 96 w 260"/>
                <a:gd name="T103" fmla="*/ 60 h 211"/>
                <a:gd name="T104" fmla="*/ 128 w 260"/>
                <a:gd name="T105" fmla="*/ 65 h 211"/>
                <a:gd name="T106" fmla="*/ 127 w 260"/>
                <a:gd name="T107" fmla="*/ 59 h 211"/>
                <a:gd name="T108" fmla="*/ 127 w 260"/>
                <a:gd name="T109" fmla="*/ 52 h 211"/>
                <a:gd name="T110" fmla="*/ 129 w 260"/>
                <a:gd name="T111" fmla="*/ 36 h 211"/>
                <a:gd name="T112" fmla="*/ 137 w 260"/>
                <a:gd name="T113" fmla="*/ 22 h 211"/>
                <a:gd name="T114" fmla="*/ 149 w 260"/>
                <a:gd name="T115" fmla="*/ 10 h 211"/>
                <a:gd name="T116" fmla="*/ 163 w 260"/>
                <a:gd name="T117" fmla="*/ 2 h 211"/>
                <a:gd name="T118" fmla="*/ 179 w 260"/>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211">
                  <a:moveTo>
                    <a:pt x="179" y="0"/>
                  </a:moveTo>
                  <a:lnTo>
                    <a:pt x="195" y="1"/>
                  </a:lnTo>
                  <a:lnTo>
                    <a:pt x="207" y="7"/>
                  </a:lnTo>
                  <a:lnTo>
                    <a:pt x="219" y="16"/>
                  </a:lnTo>
                  <a:lnTo>
                    <a:pt x="236" y="11"/>
                  </a:lnTo>
                  <a:lnTo>
                    <a:pt x="252" y="4"/>
                  </a:lnTo>
                  <a:lnTo>
                    <a:pt x="243" y="20"/>
                  </a:lnTo>
                  <a:lnTo>
                    <a:pt x="229" y="33"/>
                  </a:lnTo>
                  <a:lnTo>
                    <a:pt x="245" y="29"/>
                  </a:lnTo>
                  <a:lnTo>
                    <a:pt x="260" y="24"/>
                  </a:lnTo>
                  <a:lnTo>
                    <a:pt x="247" y="40"/>
                  </a:lnTo>
                  <a:lnTo>
                    <a:pt x="233" y="52"/>
                  </a:lnTo>
                  <a:lnTo>
                    <a:pt x="233" y="59"/>
                  </a:lnTo>
                  <a:lnTo>
                    <a:pt x="232" y="83"/>
                  </a:lnTo>
                  <a:lnTo>
                    <a:pt x="225" y="106"/>
                  </a:lnTo>
                  <a:lnTo>
                    <a:pt x="215" y="129"/>
                  </a:lnTo>
                  <a:lnTo>
                    <a:pt x="202" y="151"/>
                  </a:lnTo>
                  <a:lnTo>
                    <a:pt x="186" y="170"/>
                  </a:lnTo>
                  <a:lnTo>
                    <a:pt x="164" y="187"/>
                  </a:lnTo>
                  <a:lnTo>
                    <a:pt x="140" y="200"/>
                  </a:lnTo>
                  <a:lnTo>
                    <a:pt x="113" y="207"/>
                  </a:lnTo>
                  <a:lnTo>
                    <a:pt x="82" y="211"/>
                  </a:lnTo>
                  <a:lnTo>
                    <a:pt x="52" y="207"/>
                  </a:lnTo>
                  <a:lnTo>
                    <a:pt x="24" y="200"/>
                  </a:lnTo>
                  <a:lnTo>
                    <a:pt x="0" y="187"/>
                  </a:lnTo>
                  <a:lnTo>
                    <a:pt x="13" y="187"/>
                  </a:lnTo>
                  <a:lnTo>
                    <a:pt x="37" y="184"/>
                  </a:lnTo>
                  <a:lnTo>
                    <a:pt x="59" y="177"/>
                  </a:lnTo>
                  <a:lnTo>
                    <a:pt x="78" y="165"/>
                  </a:lnTo>
                  <a:lnTo>
                    <a:pt x="61" y="161"/>
                  </a:lnTo>
                  <a:lnTo>
                    <a:pt x="47" y="154"/>
                  </a:lnTo>
                  <a:lnTo>
                    <a:pt x="36" y="142"/>
                  </a:lnTo>
                  <a:lnTo>
                    <a:pt x="29" y="128"/>
                  </a:lnTo>
                  <a:lnTo>
                    <a:pt x="33" y="128"/>
                  </a:lnTo>
                  <a:lnTo>
                    <a:pt x="38" y="129"/>
                  </a:lnTo>
                  <a:lnTo>
                    <a:pt x="46" y="128"/>
                  </a:lnTo>
                  <a:lnTo>
                    <a:pt x="52" y="127"/>
                  </a:lnTo>
                  <a:lnTo>
                    <a:pt x="36" y="120"/>
                  </a:lnTo>
                  <a:lnTo>
                    <a:pt x="22" y="109"/>
                  </a:lnTo>
                  <a:lnTo>
                    <a:pt x="13" y="93"/>
                  </a:lnTo>
                  <a:lnTo>
                    <a:pt x="10" y="74"/>
                  </a:lnTo>
                  <a:lnTo>
                    <a:pt x="10" y="74"/>
                  </a:lnTo>
                  <a:lnTo>
                    <a:pt x="22" y="78"/>
                  </a:lnTo>
                  <a:lnTo>
                    <a:pt x="34" y="81"/>
                  </a:lnTo>
                  <a:lnTo>
                    <a:pt x="22" y="69"/>
                  </a:lnTo>
                  <a:lnTo>
                    <a:pt x="14" y="54"/>
                  </a:lnTo>
                  <a:lnTo>
                    <a:pt x="10" y="36"/>
                  </a:lnTo>
                  <a:lnTo>
                    <a:pt x="13" y="22"/>
                  </a:lnTo>
                  <a:lnTo>
                    <a:pt x="18" y="9"/>
                  </a:lnTo>
                  <a:lnTo>
                    <a:pt x="40" y="31"/>
                  </a:lnTo>
                  <a:lnTo>
                    <a:pt x="66" y="48"/>
                  </a:lnTo>
                  <a:lnTo>
                    <a:pt x="96" y="60"/>
                  </a:lnTo>
                  <a:lnTo>
                    <a:pt x="128" y="65"/>
                  </a:lnTo>
                  <a:lnTo>
                    <a:pt x="127" y="59"/>
                  </a:lnTo>
                  <a:lnTo>
                    <a:pt x="127" y="52"/>
                  </a:lnTo>
                  <a:lnTo>
                    <a:pt x="129" y="36"/>
                  </a:lnTo>
                  <a:lnTo>
                    <a:pt x="137" y="22"/>
                  </a:lnTo>
                  <a:lnTo>
                    <a:pt x="149" y="10"/>
                  </a:lnTo>
                  <a:lnTo>
                    <a:pt x="163" y="2"/>
                  </a:lnTo>
                  <a:lnTo>
                    <a:pt x="179" y="0"/>
                  </a:lnTo>
                  <a:close/>
                </a:path>
              </a:pathLst>
            </a:custGeom>
            <a:solidFill>
              <a:schemeClr val="bg1"/>
            </a:solidFill>
            <a:ln w="0">
              <a:noFill/>
              <a:prstDash val="solid"/>
              <a:round/>
            </a:ln>
          </p:spPr>
          <p:txBody>
            <a:bodyPr vert="horz" wrap="square" lIns="68580" tIns="34290" rIns="68580" bIns="34290" numCol="1" anchor="t" anchorCtr="0" compatLnSpc="1"/>
            <a:lstStyle/>
            <a:p>
              <a:endParaRPr lang="zh-CN" altLang="en-US" sz="1015"/>
            </a:p>
          </p:txBody>
        </p:sp>
      </p:grpSp>
      <p:grpSp>
        <p:nvGrpSpPr>
          <p:cNvPr id="14" name="组合 13"/>
          <p:cNvGrpSpPr/>
          <p:nvPr/>
        </p:nvGrpSpPr>
        <p:grpSpPr>
          <a:xfrm>
            <a:off x="3602023" y="3390335"/>
            <a:ext cx="975719" cy="834916"/>
            <a:chOff x="4990956" y="4654917"/>
            <a:chExt cx="1300958" cy="1113221"/>
          </a:xfrm>
        </p:grpSpPr>
        <p:grpSp>
          <p:nvGrpSpPr>
            <p:cNvPr id="15" name="组合 14"/>
            <p:cNvGrpSpPr/>
            <p:nvPr/>
          </p:nvGrpSpPr>
          <p:grpSpPr>
            <a:xfrm>
              <a:off x="4990956" y="4654917"/>
              <a:ext cx="1300958" cy="1113221"/>
              <a:chOff x="3183471" y="2060848"/>
              <a:chExt cx="1300958" cy="1113221"/>
            </a:xfrm>
          </p:grpSpPr>
          <p:sp>
            <p:nvSpPr>
              <p:cNvPr id="1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92D05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6" name="Freeform 121"/>
            <p:cNvSpPr>
              <a:spLocks noEditPoints="1"/>
            </p:cNvSpPr>
            <p:nvPr/>
          </p:nvSpPr>
          <p:spPr bwMode="auto">
            <a:xfrm>
              <a:off x="5468948" y="5036108"/>
              <a:ext cx="350838" cy="350838"/>
            </a:xfrm>
            <a:custGeom>
              <a:avLst/>
              <a:gdLst>
                <a:gd name="T0" fmla="*/ 119 w 221"/>
                <a:gd name="T1" fmla="*/ 73 h 221"/>
                <a:gd name="T2" fmla="*/ 134 w 221"/>
                <a:gd name="T3" fmla="*/ 85 h 221"/>
                <a:gd name="T4" fmla="*/ 136 w 221"/>
                <a:gd name="T5" fmla="*/ 93 h 221"/>
                <a:gd name="T6" fmla="*/ 132 w 221"/>
                <a:gd name="T7" fmla="*/ 101 h 221"/>
                <a:gd name="T8" fmla="*/ 124 w 221"/>
                <a:gd name="T9" fmla="*/ 105 h 221"/>
                <a:gd name="T10" fmla="*/ 116 w 221"/>
                <a:gd name="T11" fmla="*/ 103 h 221"/>
                <a:gd name="T12" fmla="*/ 105 w 221"/>
                <a:gd name="T13" fmla="*/ 97 h 221"/>
                <a:gd name="T14" fmla="*/ 89 w 221"/>
                <a:gd name="T15" fmla="*/ 101 h 221"/>
                <a:gd name="T16" fmla="*/ 75 w 221"/>
                <a:gd name="T17" fmla="*/ 111 h 221"/>
                <a:gd name="T18" fmla="*/ 30 w 221"/>
                <a:gd name="T19" fmla="*/ 157 h 221"/>
                <a:gd name="T20" fmla="*/ 28 w 221"/>
                <a:gd name="T21" fmla="*/ 169 h 221"/>
                <a:gd name="T22" fmla="*/ 30 w 221"/>
                <a:gd name="T23" fmla="*/ 182 h 221"/>
                <a:gd name="T24" fmla="*/ 43 w 221"/>
                <a:gd name="T25" fmla="*/ 192 h 221"/>
                <a:gd name="T26" fmla="*/ 61 w 221"/>
                <a:gd name="T27" fmla="*/ 192 h 221"/>
                <a:gd name="T28" fmla="*/ 80 w 221"/>
                <a:gd name="T29" fmla="*/ 175 h 221"/>
                <a:gd name="T30" fmla="*/ 88 w 221"/>
                <a:gd name="T31" fmla="*/ 171 h 221"/>
                <a:gd name="T32" fmla="*/ 97 w 221"/>
                <a:gd name="T33" fmla="*/ 173 h 221"/>
                <a:gd name="T34" fmla="*/ 104 w 221"/>
                <a:gd name="T35" fmla="*/ 179 h 221"/>
                <a:gd name="T36" fmla="*/ 105 w 221"/>
                <a:gd name="T37" fmla="*/ 187 h 221"/>
                <a:gd name="T38" fmla="*/ 101 w 221"/>
                <a:gd name="T39" fmla="*/ 194 h 221"/>
                <a:gd name="T40" fmla="*/ 78 w 221"/>
                <a:gd name="T41" fmla="*/ 215 h 221"/>
                <a:gd name="T42" fmla="*/ 52 w 221"/>
                <a:gd name="T43" fmla="*/ 221 h 221"/>
                <a:gd name="T44" fmla="*/ 27 w 221"/>
                <a:gd name="T45" fmla="*/ 215 h 221"/>
                <a:gd name="T46" fmla="*/ 7 w 221"/>
                <a:gd name="T47" fmla="*/ 194 h 221"/>
                <a:gd name="T48" fmla="*/ 0 w 221"/>
                <a:gd name="T49" fmla="*/ 169 h 221"/>
                <a:gd name="T50" fmla="*/ 7 w 221"/>
                <a:gd name="T51" fmla="*/ 143 h 221"/>
                <a:gd name="T52" fmla="*/ 56 w 221"/>
                <a:gd name="T53" fmla="*/ 91 h 221"/>
                <a:gd name="T54" fmla="*/ 88 w 221"/>
                <a:gd name="T55" fmla="*/ 71 h 221"/>
                <a:gd name="T56" fmla="*/ 163 w 221"/>
                <a:gd name="T57" fmla="*/ 0 h 221"/>
                <a:gd name="T58" fmla="*/ 192 w 221"/>
                <a:gd name="T59" fmla="*/ 6 h 221"/>
                <a:gd name="T60" fmla="*/ 215 w 221"/>
                <a:gd name="T61" fmla="*/ 27 h 221"/>
                <a:gd name="T62" fmla="*/ 221 w 221"/>
                <a:gd name="T63" fmla="*/ 52 h 221"/>
                <a:gd name="T64" fmla="*/ 215 w 221"/>
                <a:gd name="T65" fmla="*/ 79 h 221"/>
                <a:gd name="T66" fmla="*/ 163 w 221"/>
                <a:gd name="T67" fmla="*/ 133 h 221"/>
                <a:gd name="T68" fmla="*/ 134 w 221"/>
                <a:gd name="T69" fmla="*/ 151 h 221"/>
                <a:gd name="T70" fmla="*/ 105 w 221"/>
                <a:gd name="T71" fmla="*/ 151 h 221"/>
                <a:gd name="T72" fmla="*/ 87 w 221"/>
                <a:gd name="T73" fmla="*/ 137 h 221"/>
                <a:gd name="T74" fmla="*/ 86 w 221"/>
                <a:gd name="T75" fmla="*/ 128 h 221"/>
                <a:gd name="T76" fmla="*/ 89 w 221"/>
                <a:gd name="T77" fmla="*/ 120 h 221"/>
                <a:gd name="T78" fmla="*/ 97 w 221"/>
                <a:gd name="T79" fmla="*/ 116 h 221"/>
                <a:gd name="T80" fmla="*/ 106 w 221"/>
                <a:gd name="T81" fmla="*/ 118 h 221"/>
                <a:gd name="T82" fmla="*/ 112 w 221"/>
                <a:gd name="T83" fmla="*/ 123 h 221"/>
                <a:gd name="T84" fmla="*/ 124 w 221"/>
                <a:gd name="T85" fmla="*/ 127 h 221"/>
                <a:gd name="T86" fmla="*/ 143 w 221"/>
                <a:gd name="T87" fmla="*/ 114 h 221"/>
                <a:gd name="T88" fmla="*/ 191 w 221"/>
                <a:gd name="T89" fmla="*/ 65 h 221"/>
                <a:gd name="T90" fmla="*/ 195 w 221"/>
                <a:gd name="T91" fmla="*/ 52 h 221"/>
                <a:gd name="T92" fmla="*/ 191 w 221"/>
                <a:gd name="T93" fmla="*/ 41 h 221"/>
                <a:gd name="T94" fmla="*/ 179 w 221"/>
                <a:gd name="T95" fmla="*/ 30 h 221"/>
                <a:gd name="T96" fmla="*/ 163 w 221"/>
                <a:gd name="T97" fmla="*/ 28 h 221"/>
                <a:gd name="T98" fmla="*/ 141 w 221"/>
                <a:gd name="T99" fmla="*/ 47 h 221"/>
                <a:gd name="T100" fmla="*/ 133 w 221"/>
                <a:gd name="T101" fmla="*/ 51 h 221"/>
                <a:gd name="T102" fmla="*/ 124 w 221"/>
                <a:gd name="T103" fmla="*/ 50 h 221"/>
                <a:gd name="T104" fmla="*/ 119 w 221"/>
                <a:gd name="T105" fmla="*/ 43 h 221"/>
                <a:gd name="T106" fmla="*/ 118 w 221"/>
                <a:gd name="T107" fmla="*/ 34 h 221"/>
                <a:gd name="T108" fmla="*/ 121 w 221"/>
                <a:gd name="T109" fmla="*/ 27 h 221"/>
                <a:gd name="T110" fmla="*/ 148 w 221"/>
                <a:gd name="T111"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04" y="69"/>
                  </a:moveTo>
                  <a:lnTo>
                    <a:pt x="119" y="73"/>
                  </a:lnTo>
                  <a:lnTo>
                    <a:pt x="132" y="82"/>
                  </a:lnTo>
                  <a:lnTo>
                    <a:pt x="134" y="85"/>
                  </a:lnTo>
                  <a:lnTo>
                    <a:pt x="136" y="89"/>
                  </a:lnTo>
                  <a:lnTo>
                    <a:pt x="136" y="93"/>
                  </a:lnTo>
                  <a:lnTo>
                    <a:pt x="134" y="97"/>
                  </a:lnTo>
                  <a:lnTo>
                    <a:pt x="132" y="101"/>
                  </a:lnTo>
                  <a:lnTo>
                    <a:pt x="128" y="103"/>
                  </a:lnTo>
                  <a:lnTo>
                    <a:pt x="124" y="105"/>
                  </a:lnTo>
                  <a:lnTo>
                    <a:pt x="120" y="105"/>
                  </a:lnTo>
                  <a:lnTo>
                    <a:pt x="116" y="103"/>
                  </a:lnTo>
                  <a:lnTo>
                    <a:pt x="112" y="101"/>
                  </a:lnTo>
                  <a:lnTo>
                    <a:pt x="105" y="97"/>
                  </a:lnTo>
                  <a:lnTo>
                    <a:pt x="97" y="97"/>
                  </a:lnTo>
                  <a:lnTo>
                    <a:pt x="89" y="101"/>
                  </a:lnTo>
                  <a:lnTo>
                    <a:pt x="82" y="105"/>
                  </a:lnTo>
                  <a:lnTo>
                    <a:pt x="75" y="111"/>
                  </a:lnTo>
                  <a:lnTo>
                    <a:pt x="34" y="152"/>
                  </a:lnTo>
                  <a:lnTo>
                    <a:pt x="30" y="157"/>
                  </a:lnTo>
                  <a:lnTo>
                    <a:pt x="28" y="162"/>
                  </a:lnTo>
                  <a:lnTo>
                    <a:pt x="28" y="169"/>
                  </a:lnTo>
                  <a:lnTo>
                    <a:pt x="28" y="175"/>
                  </a:lnTo>
                  <a:lnTo>
                    <a:pt x="30" y="182"/>
                  </a:lnTo>
                  <a:lnTo>
                    <a:pt x="34" y="187"/>
                  </a:lnTo>
                  <a:lnTo>
                    <a:pt x="43" y="192"/>
                  </a:lnTo>
                  <a:lnTo>
                    <a:pt x="52" y="193"/>
                  </a:lnTo>
                  <a:lnTo>
                    <a:pt x="61" y="192"/>
                  </a:lnTo>
                  <a:lnTo>
                    <a:pt x="70" y="187"/>
                  </a:lnTo>
                  <a:lnTo>
                    <a:pt x="80" y="175"/>
                  </a:lnTo>
                  <a:lnTo>
                    <a:pt x="84" y="173"/>
                  </a:lnTo>
                  <a:lnTo>
                    <a:pt x="88" y="171"/>
                  </a:lnTo>
                  <a:lnTo>
                    <a:pt x="93" y="171"/>
                  </a:lnTo>
                  <a:lnTo>
                    <a:pt x="97" y="173"/>
                  </a:lnTo>
                  <a:lnTo>
                    <a:pt x="101" y="175"/>
                  </a:lnTo>
                  <a:lnTo>
                    <a:pt x="104" y="179"/>
                  </a:lnTo>
                  <a:lnTo>
                    <a:pt x="105" y="183"/>
                  </a:lnTo>
                  <a:lnTo>
                    <a:pt x="105" y="187"/>
                  </a:lnTo>
                  <a:lnTo>
                    <a:pt x="104" y="191"/>
                  </a:lnTo>
                  <a:lnTo>
                    <a:pt x="101" y="194"/>
                  </a:lnTo>
                  <a:lnTo>
                    <a:pt x="89" y="206"/>
                  </a:lnTo>
                  <a:lnTo>
                    <a:pt x="78" y="215"/>
                  </a:lnTo>
                  <a:lnTo>
                    <a:pt x="65" y="219"/>
                  </a:lnTo>
                  <a:lnTo>
                    <a:pt x="52" y="221"/>
                  </a:lnTo>
                  <a:lnTo>
                    <a:pt x="39" y="219"/>
                  </a:lnTo>
                  <a:lnTo>
                    <a:pt x="27" y="215"/>
                  </a:lnTo>
                  <a:lnTo>
                    <a:pt x="15" y="206"/>
                  </a:lnTo>
                  <a:lnTo>
                    <a:pt x="7" y="194"/>
                  </a:lnTo>
                  <a:lnTo>
                    <a:pt x="1" y="183"/>
                  </a:lnTo>
                  <a:lnTo>
                    <a:pt x="0" y="169"/>
                  </a:lnTo>
                  <a:lnTo>
                    <a:pt x="1" y="156"/>
                  </a:lnTo>
                  <a:lnTo>
                    <a:pt x="7" y="143"/>
                  </a:lnTo>
                  <a:lnTo>
                    <a:pt x="15" y="132"/>
                  </a:lnTo>
                  <a:lnTo>
                    <a:pt x="56" y="91"/>
                  </a:lnTo>
                  <a:lnTo>
                    <a:pt x="73" y="79"/>
                  </a:lnTo>
                  <a:lnTo>
                    <a:pt x="88" y="71"/>
                  </a:lnTo>
                  <a:lnTo>
                    <a:pt x="104" y="69"/>
                  </a:lnTo>
                  <a:close/>
                  <a:moveTo>
                    <a:pt x="163" y="0"/>
                  </a:moveTo>
                  <a:lnTo>
                    <a:pt x="178" y="0"/>
                  </a:lnTo>
                  <a:lnTo>
                    <a:pt x="192" y="6"/>
                  </a:lnTo>
                  <a:lnTo>
                    <a:pt x="206" y="16"/>
                  </a:lnTo>
                  <a:lnTo>
                    <a:pt x="215" y="27"/>
                  </a:lnTo>
                  <a:lnTo>
                    <a:pt x="220" y="39"/>
                  </a:lnTo>
                  <a:lnTo>
                    <a:pt x="221" y="52"/>
                  </a:lnTo>
                  <a:lnTo>
                    <a:pt x="220" y="66"/>
                  </a:lnTo>
                  <a:lnTo>
                    <a:pt x="215" y="79"/>
                  </a:lnTo>
                  <a:lnTo>
                    <a:pt x="206" y="89"/>
                  </a:lnTo>
                  <a:lnTo>
                    <a:pt x="163" y="133"/>
                  </a:lnTo>
                  <a:lnTo>
                    <a:pt x="148" y="144"/>
                  </a:lnTo>
                  <a:lnTo>
                    <a:pt x="134" y="151"/>
                  </a:lnTo>
                  <a:lnTo>
                    <a:pt x="120" y="153"/>
                  </a:lnTo>
                  <a:lnTo>
                    <a:pt x="105" y="151"/>
                  </a:lnTo>
                  <a:lnTo>
                    <a:pt x="89" y="141"/>
                  </a:lnTo>
                  <a:lnTo>
                    <a:pt x="87" y="137"/>
                  </a:lnTo>
                  <a:lnTo>
                    <a:pt x="86" y="133"/>
                  </a:lnTo>
                  <a:lnTo>
                    <a:pt x="86" y="128"/>
                  </a:lnTo>
                  <a:lnTo>
                    <a:pt x="87" y="124"/>
                  </a:lnTo>
                  <a:lnTo>
                    <a:pt x="89" y="120"/>
                  </a:lnTo>
                  <a:lnTo>
                    <a:pt x="93" y="118"/>
                  </a:lnTo>
                  <a:lnTo>
                    <a:pt x="97" y="116"/>
                  </a:lnTo>
                  <a:lnTo>
                    <a:pt x="101" y="116"/>
                  </a:lnTo>
                  <a:lnTo>
                    <a:pt x="106" y="118"/>
                  </a:lnTo>
                  <a:lnTo>
                    <a:pt x="109" y="120"/>
                  </a:lnTo>
                  <a:lnTo>
                    <a:pt x="112" y="123"/>
                  </a:lnTo>
                  <a:lnTo>
                    <a:pt x="116" y="125"/>
                  </a:lnTo>
                  <a:lnTo>
                    <a:pt x="124" y="127"/>
                  </a:lnTo>
                  <a:lnTo>
                    <a:pt x="132" y="123"/>
                  </a:lnTo>
                  <a:lnTo>
                    <a:pt x="143" y="114"/>
                  </a:lnTo>
                  <a:lnTo>
                    <a:pt x="187" y="70"/>
                  </a:lnTo>
                  <a:lnTo>
                    <a:pt x="191" y="65"/>
                  </a:lnTo>
                  <a:lnTo>
                    <a:pt x="193" y="59"/>
                  </a:lnTo>
                  <a:lnTo>
                    <a:pt x="195" y="52"/>
                  </a:lnTo>
                  <a:lnTo>
                    <a:pt x="193" y="47"/>
                  </a:lnTo>
                  <a:lnTo>
                    <a:pt x="191" y="41"/>
                  </a:lnTo>
                  <a:lnTo>
                    <a:pt x="187" y="36"/>
                  </a:lnTo>
                  <a:lnTo>
                    <a:pt x="179" y="30"/>
                  </a:lnTo>
                  <a:lnTo>
                    <a:pt x="171" y="27"/>
                  </a:lnTo>
                  <a:lnTo>
                    <a:pt x="163" y="28"/>
                  </a:lnTo>
                  <a:lnTo>
                    <a:pt x="155" y="33"/>
                  </a:lnTo>
                  <a:lnTo>
                    <a:pt x="141" y="47"/>
                  </a:lnTo>
                  <a:lnTo>
                    <a:pt x="137" y="50"/>
                  </a:lnTo>
                  <a:lnTo>
                    <a:pt x="133" y="51"/>
                  </a:lnTo>
                  <a:lnTo>
                    <a:pt x="129" y="51"/>
                  </a:lnTo>
                  <a:lnTo>
                    <a:pt x="124" y="50"/>
                  </a:lnTo>
                  <a:lnTo>
                    <a:pt x="121" y="47"/>
                  </a:lnTo>
                  <a:lnTo>
                    <a:pt x="119" y="43"/>
                  </a:lnTo>
                  <a:lnTo>
                    <a:pt x="118" y="39"/>
                  </a:lnTo>
                  <a:lnTo>
                    <a:pt x="118" y="34"/>
                  </a:lnTo>
                  <a:lnTo>
                    <a:pt x="119" y="30"/>
                  </a:lnTo>
                  <a:lnTo>
                    <a:pt x="121" y="27"/>
                  </a:lnTo>
                  <a:lnTo>
                    <a:pt x="136" y="14"/>
                  </a:lnTo>
                  <a:lnTo>
                    <a:pt x="148" y="3"/>
                  </a:lnTo>
                  <a:lnTo>
                    <a:pt x="163" y="0"/>
                  </a:lnTo>
                  <a:close/>
                </a:path>
              </a:pathLst>
            </a:custGeom>
            <a:solidFill>
              <a:schemeClr val="bg1"/>
            </a:solidFill>
            <a:ln w="0">
              <a:noFill/>
              <a:prstDash val="solid"/>
              <a:round/>
            </a:ln>
          </p:spPr>
          <p:txBody>
            <a:bodyPr vert="horz" wrap="square" lIns="68580" tIns="34290" rIns="68580" bIns="34290" numCol="1" anchor="t" anchorCtr="0" compatLnSpc="1"/>
            <a:lstStyle/>
            <a:p>
              <a:endParaRPr lang="zh-CN" altLang="en-US" sz="1015"/>
            </a:p>
          </p:txBody>
        </p:sp>
      </p:grpSp>
      <p:grpSp>
        <p:nvGrpSpPr>
          <p:cNvPr id="19" name="组合 18"/>
          <p:cNvGrpSpPr/>
          <p:nvPr/>
        </p:nvGrpSpPr>
        <p:grpSpPr>
          <a:xfrm>
            <a:off x="4062079" y="1618559"/>
            <a:ext cx="975719" cy="834916"/>
            <a:chOff x="5604364" y="2292549"/>
            <a:chExt cx="1300958" cy="1113221"/>
          </a:xfrm>
        </p:grpSpPr>
        <p:grpSp>
          <p:nvGrpSpPr>
            <p:cNvPr id="20" name="组合 19"/>
            <p:cNvGrpSpPr/>
            <p:nvPr/>
          </p:nvGrpSpPr>
          <p:grpSpPr>
            <a:xfrm>
              <a:off x="5604364" y="2292549"/>
              <a:ext cx="1300958" cy="1113221"/>
              <a:chOff x="3183471" y="2060848"/>
              <a:chExt cx="1300958" cy="1113221"/>
            </a:xfrm>
          </p:grpSpPr>
          <p:sp>
            <p:nvSpPr>
              <p:cNvPr id="2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 name="Freeform 134"/>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ln>
          </p:spPr>
          <p:txBody>
            <a:bodyPr vert="horz" wrap="square" lIns="68580" tIns="34290" rIns="68580" bIns="34290" numCol="1" anchor="t" anchorCtr="0" compatLnSpc="1"/>
            <a:lstStyle/>
            <a:p>
              <a:endParaRPr lang="zh-CN" altLang="en-US" sz="1015"/>
            </a:p>
          </p:txBody>
        </p:sp>
      </p:grpSp>
      <p:grpSp>
        <p:nvGrpSpPr>
          <p:cNvPr id="24" name="组合 23"/>
          <p:cNvGrpSpPr/>
          <p:nvPr/>
        </p:nvGrpSpPr>
        <p:grpSpPr>
          <a:xfrm>
            <a:off x="3263372" y="1188508"/>
            <a:ext cx="975719" cy="834916"/>
            <a:chOff x="4539421" y="1719148"/>
            <a:chExt cx="1300958" cy="1113221"/>
          </a:xfrm>
        </p:grpSpPr>
        <p:grpSp>
          <p:nvGrpSpPr>
            <p:cNvPr id="25" name="组合 24"/>
            <p:cNvGrpSpPr/>
            <p:nvPr/>
          </p:nvGrpSpPr>
          <p:grpSpPr>
            <a:xfrm>
              <a:off x="4539421" y="1719148"/>
              <a:ext cx="1300958" cy="1113221"/>
              <a:chOff x="3183471" y="2060848"/>
              <a:chExt cx="1300958" cy="1113221"/>
            </a:xfrm>
          </p:grpSpPr>
          <p:sp>
            <p:nvSpPr>
              <p:cNvPr id="2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6" name="Freeform 135"/>
            <p:cNvSpPr>
              <a:spLocks noEditPoints="1"/>
            </p:cNvSpPr>
            <p:nvPr/>
          </p:nvSpPr>
          <p:spPr bwMode="auto">
            <a:xfrm>
              <a:off x="5079166" y="2051920"/>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ln>
          </p:spPr>
          <p:txBody>
            <a:bodyPr vert="horz" wrap="square" lIns="68580" tIns="34290" rIns="68580" bIns="34290" numCol="1" anchor="t" anchorCtr="0" compatLnSpc="1"/>
            <a:lstStyle/>
            <a:p>
              <a:endParaRPr lang="zh-CN" altLang="en-US" sz="1015"/>
            </a:p>
          </p:txBody>
        </p:sp>
      </p:grpSp>
      <p:grpSp>
        <p:nvGrpSpPr>
          <p:cNvPr id="29" name="组合 28"/>
          <p:cNvGrpSpPr/>
          <p:nvPr/>
        </p:nvGrpSpPr>
        <p:grpSpPr>
          <a:xfrm>
            <a:off x="1201968" y="1434180"/>
            <a:ext cx="2534428" cy="1248217"/>
            <a:chOff x="899592" y="2396334"/>
            <a:chExt cx="2689256" cy="1664288"/>
          </a:xfrm>
        </p:grpSpPr>
        <p:cxnSp>
          <p:nvCxnSpPr>
            <p:cNvPr id="30" name="直接连接符 29"/>
            <p:cNvCxnSpPr/>
            <p:nvPr/>
          </p:nvCxnSpPr>
          <p:spPr>
            <a:xfrm>
              <a:off x="899592" y="2810807"/>
              <a:ext cx="268925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TextBox 29"/>
            <p:cNvSpPr txBox="1"/>
            <p:nvPr/>
          </p:nvSpPr>
          <p:spPr>
            <a:xfrm>
              <a:off x="971600" y="2396334"/>
              <a:ext cx="1709701" cy="430886"/>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月</a:t>
              </a:r>
              <a:endParaRPr lang="zh-CN" altLang="en-US" sz="1500" b="1" dirty="0">
                <a:latin typeface="微软雅黑" panose="020B0503020204020204" pitchFamily="34" charset="-122"/>
                <a:ea typeface="微软雅黑" panose="020B0503020204020204" pitchFamily="34" charset="-122"/>
              </a:endParaRPr>
            </a:p>
          </p:txBody>
        </p:sp>
        <p:sp>
          <p:nvSpPr>
            <p:cNvPr id="32" name="TextBox 35"/>
            <p:cNvSpPr txBox="1"/>
            <p:nvPr/>
          </p:nvSpPr>
          <p:spPr>
            <a:xfrm>
              <a:off x="971601" y="2829516"/>
              <a:ext cx="1444950"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201968" y="2512545"/>
            <a:ext cx="3538059" cy="1217962"/>
            <a:chOff x="899592" y="2436675"/>
            <a:chExt cx="3754199" cy="1623949"/>
          </a:xfrm>
        </p:grpSpPr>
        <p:cxnSp>
          <p:nvCxnSpPr>
            <p:cNvPr id="34" name="直接连接符 33"/>
            <p:cNvCxnSpPr/>
            <p:nvPr/>
          </p:nvCxnSpPr>
          <p:spPr>
            <a:xfrm>
              <a:off x="899592" y="2810807"/>
              <a:ext cx="37541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TextBox 40"/>
            <p:cNvSpPr txBox="1"/>
            <p:nvPr/>
          </p:nvSpPr>
          <p:spPr>
            <a:xfrm>
              <a:off x="971600" y="2436675"/>
              <a:ext cx="1709701" cy="430887"/>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月</a:t>
              </a:r>
              <a:endParaRPr lang="zh-CN" altLang="en-US" sz="1500" b="1" dirty="0">
                <a:latin typeface="微软雅黑" panose="020B0503020204020204" pitchFamily="34" charset="-122"/>
                <a:ea typeface="微软雅黑" panose="020B0503020204020204" pitchFamily="34" charset="-122"/>
              </a:endParaRPr>
            </a:p>
          </p:txBody>
        </p:sp>
        <p:sp>
          <p:nvSpPr>
            <p:cNvPr id="36" name="TextBox 41"/>
            <p:cNvSpPr txBox="1"/>
            <p:nvPr/>
          </p:nvSpPr>
          <p:spPr>
            <a:xfrm>
              <a:off x="971601" y="2829518"/>
              <a:ext cx="1444950"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201968" y="3462076"/>
            <a:ext cx="2946881" cy="1207876"/>
            <a:chOff x="899592" y="2450122"/>
            <a:chExt cx="3126906" cy="1610500"/>
          </a:xfrm>
        </p:grpSpPr>
        <p:cxnSp>
          <p:nvCxnSpPr>
            <p:cNvPr id="38" name="直接连接符 37"/>
            <p:cNvCxnSpPr/>
            <p:nvPr/>
          </p:nvCxnSpPr>
          <p:spPr>
            <a:xfrm>
              <a:off x="899592" y="2810807"/>
              <a:ext cx="312690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44"/>
            <p:cNvSpPr txBox="1"/>
            <p:nvPr/>
          </p:nvSpPr>
          <p:spPr>
            <a:xfrm>
              <a:off x="971600" y="2450122"/>
              <a:ext cx="1709701" cy="430886"/>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月</a:t>
              </a:r>
              <a:endParaRPr lang="zh-CN" altLang="en-US" sz="1500" b="1" dirty="0">
                <a:latin typeface="微软雅黑" panose="020B0503020204020204" pitchFamily="34" charset="-122"/>
                <a:ea typeface="微软雅黑" panose="020B0503020204020204" pitchFamily="34" charset="-122"/>
              </a:endParaRPr>
            </a:p>
          </p:txBody>
        </p:sp>
        <p:sp>
          <p:nvSpPr>
            <p:cNvPr id="40" name="TextBox 45"/>
            <p:cNvSpPr txBox="1"/>
            <p:nvPr/>
          </p:nvSpPr>
          <p:spPr>
            <a:xfrm>
              <a:off x="971600" y="2829516"/>
              <a:ext cx="1444951"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803609" y="1792293"/>
            <a:ext cx="3032666" cy="968248"/>
            <a:chOff x="6593070" y="2524195"/>
            <a:chExt cx="4043554" cy="1290997"/>
          </a:xfrm>
        </p:grpSpPr>
        <p:cxnSp>
          <p:nvCxnSpPr>
            <p:cNvPr id="42" name="直接连接符 41"/>
            <p:cNvCxnSpPr/>
            <p:nvPr/>
          </p:nvCxnSpPr>
          <p:spPr>
            <a:xfrm flipH="1">
              <a:off x="8308845" y="2934707"/>
              <a:ext cx="2327779"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TextBox 52"/>
            <p:cNvSpPr txBox="1"/>
            <p:nvPr/>
          </p:nvSpPr>
          <p:spPr>
            <a:xfrm flipH="1">
              <a:off x="8365944" y="2547128"/>
              <a:ext cx="2148358" cy="430887"/>
            </a:xfrm>
            <a:prstGeom prst="rect">
              <a:avLst/>
            </a:prstGeom>
            <a:noFill/>
          </p:spPr>
          <p:txBody>
            <a:bodyPr wrap="square" rtlCol="0">
              <a:spAutoFit/>
            </a:bodyPr>
            <a:lstStyle/>
            <a:p>
              <a:pPr algn="r"/>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月</a:t>
              </a:r>
              <a:endParaRPr lang="zh-CN" altLang="en-US" sz="1500" b="1"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6593070" y="2524195"/>
              <a:ext cx="3959697" cy="1290997"/>
              <a:chOff x="6593070" y="2524195"/>
              <a:chExt cx="3959697" cy="1290997"/>
            </a:xfrm>
          </p:grpSpPr>
          <p:sp>
            <p:nvSpPr>
              <p:cNvPr id="45" name="TextBox 53"/>
              <p:cNvSpPr txBox="1"/>
              <p:nvPr/>
            </p:nvSpPr>
            <p:spPr>
              <a:xfrm flipH="1">
                <a:off x="8659904" y="2953418"/>
                <a:ext cx="1892863" cy="861774"/>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H="1">
                <a:off x="6593070" y="2524195"/>
                <a:ext cx="171577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08845" y="2524195"/>
                <a:ext cx="0" cy="410512"/>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5341344" y="2802338"/>
            <a:ext cx="2494931" cy="1319157"/>
            <a:chOff x="7310049" y="3870922"/>
            <a:chExt cx="3326575" cy="1758876"/>
          </a:xfrm>
        </p:grpSpPr>
        <p:sp>
          <p:nvSpPr>
            <p:cNvPr id="49" name="TextBox 56"/>
            <p:cNvSpPr txBox="1"/>
            <p:nvPr/>
          </p:nvSpPr>
          <p:spPr>
            <a:xfrm flipH="1">
              <a:off x="8292225" y="4005849"/>
              <a:ext cx="2148358" cy="430887"/>
            </a:xfrm>
            <a:prstGeom prst="rect">
              <a:avLst/>
            </a:prstGeom>
            <a:noFill/>
          </p:spPr>
          <p:txBody>
            <a:bodyPr wrap="square" rtlCol="0">
              <a:spAutoFit/>
            </a:bodyPr>
            <a:lstStyle/>
            <a:p>
              <a:pPr algn="r"/>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月</a:t>
              </a:r>
              <a:endParaRPr lang="zh-CN" altLang="en-US" sz="1500" b="1" dirty="0">
                <a:latin typeface="微软雅黑" panose="020B0503020204020204" pitchFamily="34" charset="-122"/>
                <a:ea typeface="微软雅黑" panose="020B0503020204020204" pitchFamily="34" charset="-122"/>
              </a:endParaRPr>
            </a:p>
          </p:txBody>
        </p:sp>
        <p:sp>
          <p:nvSpPr>
            <p:cNvPr id="50" name="TextBox 57"/>
            <p:cNvSpPr txBox="1"/>
            <p:nvPr/>
          </p:nvSpPr>
          <p:spPr>
            <a:xfrm flipH="1">
              <a:off x="8659904" y="4398691"/>
              <a:ext cx="1819144" cy="1231107"/>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7310049" y="3870922"/>
              <a:ext cx="3326575" cy="509059"/>
              <a:chOff x="7310049" y="3870922"/>
              <a:chExt cx="3326575" cy="509059"/>
            </a:xfrm>
          </p:grpSpPr>
          <p:cxnSp>
            <p:nvCxnSpPr>
              <p:cNvPr id="52" name="直接连接符 51"/>
              <p:cNvCxnSpPr/>
              <p:nvPr/>
            </p:nvCxnSpPr>
            <p:spPr>
              <a:xfrm flipH="1">
                <a:off x="7310050" y="4379981"/>
                <a:ext cx="3326574"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7310049" y="3870922"/>
                <a:ext cx="1" cy="509059"/>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a:xfrm>
            <a:off x="1430103" y="2090402"/>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38" name="TextBox 6"/>
          <p:cNvSpPr txBox="1">
            <a:spLocks noChangeArrowheads="1"/>
          </p:cNvSpPr>
          <p:nvPr/>
        </p:nvSpPr>
        <p:spPr bwMode="auto">
          <a:xfrm>
            <a:off x="476363"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说教材</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39"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说教法</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40"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说学法</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41"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fontAlgn="base">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说教学程序</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42"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说板书设计</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994266" y="2703142"/>
            <a:ext cx="886196" cy="886196"/>
            <a:chOff x="1325688" y="3604190"/>
            <a:chExt cx="1181594" cy="1181594"/>
          </a:xfrm>
        </p:grpSpPr>
        <p:sp>
          <p:nvSpPr>
            <p:cNvPr id="44" name="圆角矩形 43"/>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5"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anose="020B0503020204020204" pitchFamily="34" charset="-122"/>
                  <a:ea typeface="造字工房劲黑（非商用）常规体" pitchFamily="50" charset="-122"/>
                </a:rPr>
                <a:t>1</a:t>
              </a:r>
              <a:endParaRPr lang="zh-CN" altLang="en-US" sz="4000" b="1" dirty="0">
                <a:solidFill>
                  <a:srgbClr val="00B0F0"/>
                </a:solidFill>
                <a:latin typeface="微软雅黑" panose="020B0503020204020204" pitchFamily="34" charset="-122"/>
                <a:ea typeface="造字工房劲黑（非商用）常规体" pitchFamily="50" charset="-122"/>
              </a:endParaRPr>
            </a:p>
          </p:txBody>
        </p:sp>
      </p:grpSp>
      <p:grpSp>
        <p:nvGrpSpPr>
          <p:cNvPr id="46" name="组合 45"/>
          <p:cNvGrpSpPr/>
          <p:nvPr/>
        </p:nvGrpSpPr>
        <p:grpSpPr>
          <a:xfrm>
            <a:off x="2513131" y="1644760"/>
            <a:ext cx="886196" cy="886196"/>
            <a:chOff x="1325688" y="3604190"/>
            <a:chExt cx="1181594" cy="1181594"/>
          </a:xfrm>
        </p:grpSpPr>
        <p:sp>
          <p:nvSpPr>
            <p:cNvPr id="47" name="圆角矩形 46"/>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8"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anose="020B0503020204020204" pitchFamily="34" charset="-122"/>
                  <a:ea typeface="造字工房劲黑（非商用）常规体" pitchFamily="50" charset="-122"/>
                </a:rPr>
                <a:t>2</a:t>
              </a:r>
              <a:endParaRPr lang="zh-CN" altLang="en-US" sz="4000" b="1" dirty="0">
                <a:solidFill>
                  <a:srgbClr val="00B0F0"/>
                </a:solidFill>
                <a:latin typeface="微软雅黑" panose="020B0503020204020204" pitchFamily="34" charset="-122"/>
                <a:ea typeface="造字工房劲黑（非商用）常规体" pitchFamily="50" charset="-122"/>
              </a:endParaRPr>
            </a:p>
          </p:txBody>
        </p:sp>
      </p:grpSp>
      <p:grpSp>
        <p:nvGrpSpPr>
          <p:cNvPr id="49" name="组合 48"/>
          <p:cNvGrpSpPr/>
          <p:nvPr/>
        </p:nvGrpSpPr>
        <p:grpSpPr>
          <a:xfrm>
            <a:off x="4073168" y="2710673"/>
            <a:ext cx="886196" cy="886196"/>
            <a:chOff x="1325688" y="3604190"/>
            <a:chExt cx="1181594" cy="1181594"/>
          </a:xfrm>
        </p:grpSpPr>
        <p:sp>
          <p:nvSpPr>
            <p:cNvPr id="50" name="圆角矩形 49"/>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anose="020B0503020204020204" pitchFamily="34" charset="-122"/>
                  <a:ea typeface="造字工房劲黑（非商用）常规体" pitchFamily="50" charset="-122"/>
                </a:rPr>
                <a:t>3</a:t>
              </a:r>
              <a:endParaRPr lang="zh-CN" altLang="en-US" sz="4000" b="1" dirty="0">
                <a:solidFill>
                  <a:srgbClr val="00B0F0"/>
                </a:solidFill>
                <a:latin typeface="微软雅黑" panose="020B0503020204020204" pitchFamily="34" charset="-122"/>
                <a:ea typeface="造字工房劲黑（非商用）常规体" pitchFamily="50" charset="-122"/>
              </a:endParaRPr>
            </a:p>
          </p:txBody>
        </p:sp>
      </p:grpSp>
      <p:grpSp>
        <p:nvGrpSpPr>
          <p:cNvPr id="52" name="组合 51"/>
          <p:cNvGrpSpPr/>
          <p:nvPr/>
        </p:nvGrpSpPr>
        <p:grpSpPr>
          <a:xfrm>
            <a:off x="5769940" y="1629048"/>
            <a:ext cx="886196" cy="886196"/>
            <a:chOff x="1325688" y="3604190"/>
            <a:chExt cx="1181594" cy="1181594"/>
          </a:xfrm>
        </p:grpSpPr>
        <p:sp>
          <p:nvSpPr>
            <p:cNvPr id="53" name="圆角矩形 52"/>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4"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anose="020B0503020204020204" pitchFamily="34" charset="-122"/>
                  <a:ea typeface="造字工房劲黑（非商用）常规体" pitchFamily="50" charset="-122"/>
                </a:rPr>
                <a:t>4</a:t>
              </a:r>
              <a:endParaRPr lang="zh-CN" altLang="en-US" sz="4000" b="1" dirty="0">
                <a:solidFill>
                  <a:srgbClr val="00B0F0"/>
                </a:solidFill>
                <a:latin typeface="微软雅黑" panose="020B0503020204020204" pitchFamily="34" charset="-122"/>
                <a:ea typeface="造字工房劲黑（非商用）常规体" pitchFamily="50" charset="-122"/>
              </a:endParaRPr>
            </a:p>
          </p:txBody>
        </p:sp>
      </p:grpSp>
      <p:grpSp>
        <p:nvGrpSpPr>
          <p:cNvPr id="55" name="组合 54"/>
          <p:cNvGrpSpPr/>
          <p:nvPr/>
        </p:nvGrpSpPr>
        <p:grpSpPr>
          <a:xfrm>
            <a:off x="7464577" y="2701920"/>
            <a:ext cx="886196" cy="886196"/>
            <a:chOff x="1325688" y="3604190"/>
            <a:chExt cx="1181594" cy="1181594"/>
          </a:xfrm>
        </p:grpSpPr>
        <p:sp>
          <p:nvSpPr>
            <p:cNvPr id="56" name="圆角矩形 55"/>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7"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anose="020B0503020204020204" pitchFamily="34" charset="-122"/>
                  <a:ea typeface="造字工房劲黑（非商用）常规体" pitchFamily="50" charset="-122"/>
                </a:rPr>
                <a:t>5</a:t>
              </a:r>
              <a:endParaRPr lang="zh-CN" altLang="en-US" sz="4000" b="1" dirty="0">
                <a:solidFill>
                  <a:srgbClr val="00B0F0"/>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2000"/>
                                        <p:tgtEl>
                                          <p:spTgt spid="37"/>
                                        </p:tgtEl>
                                      </p:cBhvr>
                                    </p:animEffect>
                                  </p:childTnLst>
                                </p:cTn>
                              </p:par>
                              <p:par>
                                <p:cTn id="14" presetID="53" presetClass="entr" presetSubtype="16" fill="hold" nodeType="withEffect">
                                  <p:stCondLst>
                                    <p:cond delay="30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par>
                                <p:cTn id="19" presetID="53" presetClass="entr" presetSubtype="16" fill="hold" nodeType="withEffect">
                                  <p:stCondLst>
                                    <p:cond delay="9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nodeType="withEffect">
                                  <p:stCondLst>
                                    <p:cond delay="90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140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par>
                                <p:cTn id="54" presetID="47" presetClass="entr" presetSubtype="0" fill="hold" grpId="0" nodeType="withEffect">
                                  <p:stCondLst>
                                    <p:cond delay="19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说学法</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组合 3"/>
          <p:cNvGrpSpPr/>
          <p:nvPr/>
        </p:nvGrpSpPr>
        <p:grpSpPr>
          <a:xfrm>
            <a:off x="507079" y="1568359"/>
            <a:ext cx="2890109" cy="2547712"/>
            <a:chOff x="5170802" y="1880335"/>
            <a:chExt cx="4628509" cy="3920391"/>
          </a:xfrm>
          <a:solidFill>
            <a:srgbClr val="00B0F0"/>
          </a:solidFill>
        </p:grpSpPr>
        <p:sp>
          <p:nvSpPr>
            <p:cNvPr id="5" name="任意多边形 4"/>
            <p:cNvSpPr/>
            <p:nvPr/>
          </p:nvSpPr>
          <p:spPr>
            <a:xfrm>
              <a:off x="6838951" y="1880335"/>
              <a:ext cx="2960360" cy="3834664"/>
            </a:xfrm>
            <a:custGeom>
              <a:avLst/>
              <a:gdLst>
                <a:gd name="connsiteX0" fmla="*/ 76200 w 2781300"/>
                <a:gd name="connsiteY0" fmla="*/ 3495675 h 3638550"/>
                <a:gd name="connsiteX1" fmla="*/ 26670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1" fmla="*/ 76200 w 2781300"/>
                <a:gd name="connsiteY0-2" fmla="*/ 3495675 h 3638550"/>
                <a:gd name="connsiteX1-3" fmla="*/ 266700 w 2781300"/>
                <a:gd name="connsiteY1-4" fmla="*/ 3629025 h 3638550"/>
                <a:gd name="connsiteX2-5" fmla="*/ 2190750 w 2781300"/>
                <a:gd name="connsiteY2-6" fmla="*/ 3638550 h 3638550"/>
                <a:gd name="connsiteX3-7" fmla="*/ 2524125 w 2781300"/>
                <a:gd name="connsiteY3-8" fmla="*/ 3019425 h 3638550"/>
                <a:gd name="connsiteX4-9" fmla="*/ 2647950 w 2781300"/>
                <a:gd name="connsiteY4-10" fmla="*/ 2514600 h 3638550"/>
                <a:gd name="connsiteX5-11" fmla="*/ 2781300 w 2781300"/>
                <a:gd name="connsiteY5-12" fmla="*/ 2028825 h 3638550"/>
                <a:gd name="connsiteX6-13" fmla="*/ 2667000 w 2781300"/>
                <a:gd name="connsiteY6-14" fmla="*/ 1257300 h 3638550"/>
                <a:gd name="connsiteX7-15" fmla="*/ 1495425 w 2781300"/>
                <a:gd name="connsiteY7-16" fmla="*/ 1257300 h 3638550"/>
                <a:gd name="connsiteX8-17" fmla="*/ 1600200 w 2781300"/>
                <a:gd name="connsiteY8-18" fmla="*/ 628650 h 3638550"/>
                <a:gd name="connsiteX9-19" fmla="*/ 1343025 w 2781300"/>
                <a:gd name="connsiteY9-20" fmla="*/ 0 h 3638550"/>
                <a:gd name="connsiteX10-21" fmla="*/ 647700 w 2781300"/>
                <a:gd name="connsiteY10-22" fmla="*/ 9525 h 3638550"/>
                <a:gd name="connsiteX11-23" fmla="*/ 638175 w 2781300"/>
                <a:gd name="connsiteY11-24" fmla="*/ 609600 h 3638550"/>
                <a:gd name="connsiteX12-25" fmla="*/ 266700 w 2781300"/>
                <a:gd name="connsiteY12-26" fmla="*/ 1257300 h 3638550"/>
                <a:gd name="connsiteX13-27" fmla="*/ 0 w 2781300"/>
                <a:gd name="connsiteY13-28" fmla="*/ 1581150 h 3638550"/>
                <a:gd name="connsiteX14-29" fmla="*/ 76200 w 2781300"/>
                <a:gd name="connsiteY14-30" fmla="*/ 3495675 h 3638550"/>
                <a:gd name="connsiteX0-31" fmla="*/ 76200 w 2781300"/>
                <a:gd name="connsiteY0-32" fmla="*/ 3495675 h 3638550"/>
                <a:gd name="connsiteX1-33" fmla="*/ 323850 w 2781300"/>
                <a:gd name="connsiteY1-34" fmla="*/ 3629025 h 3638550"/>
                <a:gd name="connsiteX2-35" fmla="*/ 2190750 w 2781300"/>
                <a:gd name="connsiteY2-36" fmla="*/ 3638550 h 3638550"/>
                <a:gd name="connsiteX3-37" fmla="*/ 2524125 w 2781300"/>
                <a:gd name="connsiteY3-38" fmla="*/ 3019425 h 3638550"/>
                <a:gd name="connsiteX4-39" fmla="*/ 2647950 w 2781300"/>
                <a:gd name="connsiteY4-40" fmla="*/ 2514600 h 3638550"/>
                <a:gd name="connsiteX5-41" fmla="*/ 2781300 w 2781300"/>
                <a:gd name="connsiteY5-42" fmla="*/ 2028825 h 3638550"/>
                <a:gd name="connsiteX6-43" fmla="*/ 2667000 w 2781300"/>
                <a:gd name="connsiteY6-44" fmla="*/ 1257300 h 3638550"/>
                <a:gd name="connsiteX7-45" fmla="*/ 1495425 w 2781300"/>
                <a:gd name="connsiteY7-46" fmla="*/ 1257300 h 3638550"/>
                <a:gd name="connsiteX8-47" fmla="*/ 1600200 w 2781300"/>
                <a:gd name="connsiteY8-48" fmla="*/ 628650 h 3638550"/>
                <a:gd name="connsiteX9-49" fmla="*/ 1343025 w 2781300"/>
                <a:gd name="connsiteY9-50" fmla="*/ 0 h 3638550"/>
                <a:gd name="connsiteX10-51" fmla="*/ 647700 w 2781300"/>
                <a:gd name="connsiteY10-52" fmla="*/ 9525 h 3638550"/>
                <a:gd name="connsiteX11-53" fmla="*/ 638175 w 2781300"/>
                <a:gd name="connsiteY11-54" fmla="*/ 609600 h 3638550"/>
                <a:gd name="connsiteX12-55" fmla="*/ 266700 w 2781300"/>
                <a:gd name="connsiteY12-56" fmla="*/ 1257300 h 3638550"/>
                <a:gd name="connsiteX13-57" fmla="*/ 0 w 2781300"/>
                <a:gd name="connsiteY13-58" fmla="*/ 1581150 h 3638550"/>
                <a:gd name="connsiteX14-59" fmla="*/ 76200 w 2781300"/>
                <a:gd name="connsiteY14-60" fmla="*/ 3495675 h 3638550"/>
                <a:gd name="connsiteX0-61" fmla="*/ 76200 w 2781300"/>
                <a:gd name="connsiteY0-62" fmla="*/ 3495675 h 3638550"/>
                <a:gd name="connsiteX1-63" fmla="*/ 323850 w 2781300"/>
                <a:gd name="connsiteY1-64" fmla="*/ 3629025 h 3638550"/>
                <a:gd name="connsiteX2-65" fmla="*/ 2190750 w 2781300"/>
                <a:gd name="connsiteY2-66" fmla="*/ 3638550 h 3638550"/>
                <a:gd name="connsiteX3-67" fmla="*/ 2524125 w 2781300"/>
                <a:gd name="connsiteY3-68" fmla="*/ 3019425 h 3638550"/>
                <a:gd name="connsiteX4-69" fmla="*/ 2647950 w 2781300"/>
                <a:gd name="connsiteY4-70" fmla="*/ 2514600 h 3638550"/>
                <a:gd name="connsiteX5-71" fmla="*/ 2781300 w 2781300"/>
                <a:gd name="connsiteY5-72" fmla="*/ 2028825 h 3638550"/>
                <a:gd name="connsiteX6-73" fmla="*/ 2667000 w 2781300"/>
                <a:gd name="connsiteY6-74" fmla="*/ 1257300 h 3638550"/>
                <a:gd name="connsiteX7-75" fmla="*/ 1495425 w 2781300"/>
                <a:gd name="connsiteY7-76" fmla="*/ 1257300 h 3638550"/>
                <a:gd name="connsiteX8-77" fmla="*/ 1600200 w 2781300"/>
                <a:gd name="connsiteY8-78" fmla="*/ 628650 h 3638550"/>
                <a:gd name="connsiteX9-79" fmla="*/ 1343025 w 2781300"/>
                <a:gd name="connsiteY9-80" fmla="*/ 0 h 3638550"/>
                <a:gd name="connsiteX10-81" fmla="*/ 647700 w 2781300"/>
                <a:gd name="connsiteY10-82" fmla="*/ 9525 h 3638550"/>
                <a:gd name="connsiteX11-83" fmla="*/ 638175 w 2781300"/>
                <a:gd name="connsiteY11-84" fmla="*/ 609600 h 3638550"/>
                <a:gd name="connsiteX12-85" fmla="*/ 266700 w 2781300"/>
                <a:gd name="connsiteY12-86" fmla="*/ 1257300 h 3638550"/>
                <a:gd name="connsiteX13-87" fmla="*/ 0 w 2781300"/>
                <a:gd name="connsiteY13-88" fmla="*/ 1581150 h 3638550"/>
                <a:gd name="connsiteX14-89" fmla="*/ 76200 w 2781300"/>
                <a:gd name="connsiteY14-90" fmla="*/ 3495675 h 3638550"/>
                <a:gd name="connsiteX0-91" fmla="*/ 76200 w 2781300"/>
                <a:gd name="connsiteY0-92" fmla="*/ 3495675 h 3638550"/>
                <a:gd name="connsiteX1-93" fmla="*/ 323850 w 2781300"/>
                <a:gd name="connsiteY1-94" fmla="*/ 3629025 h 3638550"/>
                <a:gd name="connsiteX2-95" fmla="*/ 2190750 w 2781300"/>
                <a:gd name="connsiteY2-96" fmla="*/ 3638550 h 3638550"/>
                <a:gd name="connsiteX3-97" fmla="*/ 2524125 w 2781300"/>
                <a:gd name="connsiteY3-98" fmla="*/ 3019425 h 3638550"/>
                <a:gd name="connsiteX4-99" fmla="*/ 2647950 w 2781300"/>
                <a:gd name="connsiteY4-100" fmla="*/ 2514600 h 3638550"/>
                <a:gd name="connsiteX5-101" fmla="*/ 2781300 w 2781300"/>
                <a:gd name="connsiteY5-102" fmla="*/ 2028825 h 3638550"/>
                <a:gd name="connsiteX6-103" fmla="*/ 2667000 w 2781300"/>
                <a:gd name="connsiteY6-104" fmla="*/ 1257300 h 3638550"/>
                <a:gd name="connsiteX7-105" fmla="*/ 1495425 w 2781300"/>
                <a:gd name="connsiteY7-106" fmla="*/ 1257300 h 3638550"/>
                <a:gd name="connsiteX8-107" fmla="*/ 1600200 w 2781300"/>
                <a:gd name="connsiteY8-108" fmla="*/ 628650 h 3638550"/>
                <a:gd name="connsiteX9-109" fmla="*/ 1343025 w 2781300"/>
                <a:gd name="connsiteY9-110" fmla="*/ 0 h 3638550"/>
                <a:gd name="connsiteX10-111" fmla="*/ 647700 w 2781300"/>
                <a:gd name="connsiteY10-112" fmla="*/ 9525 h 3638550"/>
                <a:gd name="connsiteX11-113" fmla="*/ 638175 w 2781300"/>
                <a:gd name="connsiteY11-114" fmla="*/ 609600 h 3638550"/>
                <a:gd name="connsiteX12-115" fmla="*/ 266700 w 2781300"/>
                <a:gd name="connsiteY12-116" fmla="*/ 1257300 h 3638550"/>
                <a:gd name="connsiteX13-117" fmla="*/ 0 w 2781300"/>
                <a:gd name="connsiteY13-118" fmla="*/ 1581150 h 3638550"/>
                <a:gd name="connsiteX14-119" fmla="*/ 76200 w 2781300"/>
                <a:gd name="connsiteY14-120" fmla="*/ 3495675 h 3638550"/>
                <a:gd name="connsiteX0-121" fmla="*/ 76200 w 2781300"/>
                <a:gd name="connsiteY0-122" fmla="*/ 3495675 h 3638550"/>
                <a:gd name="connsiteX1-123" fmla="*/ 323850 w 2781300"/>
                <a:gd name="connsiteY1-124" fmla="*/ 3629025 h 3638550"/>
                <a:gd name="connsiteX2-125" fmla="*/ 2190750 w 2781300"/>
                <a:gd name="connsiteY2-126" fmla="*/ 3638550 h 3638550"/>
                <a:gd name="connsiteX3-127" fmla="*/ 2524125 w 2781300"/>
                <a:gd name="connsiteY3-128" fmla="*/ 3019425 h 3638550"/>
                <a:gd name="connsiteX4-129" fmla="*/ 2647950 w 2781300"/>
                <a:gd name="connsiteY4-130" fmla="*/ 2514600 h 3638550"/>
                <a:gd name="connsiteX5-131" fmla="*/ 2781300 w 2781300"/>
                <a:gd name="connsiteY5-132" fmla="*/ 2028825 h 3638550"/>
                <a:gd name="connsiteX6-133" fmla="*/ 2667000 w 2781300"/>
                <a:gd name="connsiteY6-134" fmla="*/ 1257300 h 3638550"/>
                <a:gd name="connsiteX7-135" fmla="*/ 1495425 w 2781300"/>
                <a:gd name="connsiteY7-136" fmla="*/ 1257300 h 3638550"/>
                <a:gd name="connsiteX8-137" fmla="*/ 1600200 w 2781300"/>
                <a:gd name="connsiteY8-138" fmla="*/ 628650 h 3638550"/>
                <a:gd name="connsiteX9-139" fmla="*/ 1343025 w 2781300"/>
                <a:gd name="connsiteY9-140" fmla="*/ 0 h 3638550"/>
                <a:gd name="connsiteX10-141" fmla="*/ 647700 w 2781300"/>
                <a:gd name="connsiteY10-142" fmla="*/ 9525 h 3638550"/>
                <a:gd name="connsiteX11-143" fmla="*/ 638175 w 2781300"/>
                <a:gd name="connsiteY11-144" fmla="*/ 609600 h 3638550"/>
                <a:gd name="connsiteX12-145" fmla="*/ 266700 w 2781300"/>
                <a:gd name="connsiteY12-146" fmla="*/ 1257300 h 3638550"/>
                <a:gd name="connsiteX13-147" fmla="*/ 0 w 2781300"/>
                <a:gd name="connsiteY13-148" fmla="*/ 1581150 h 3638550"/>
                <a:gd name="connsiteX14-149" fmla="*/ 76200 w 2781300"/>
                <a:gd name="connsiteY14-150" fmla="*/ 3495675 h 3638550"/>
                <a:gd name="connsiteX0-151" fmla="*/ 76200 w 2781300"/>
                <a:gd name="connsiteY0-152" fmla="*/ 3495675 h 3638550"/>
                <a:gd name="connsiteX1-153" fmla="*/ 323850 w 2781300"/>
                <a:gd name="connsiteY1-154" fmla="*/ 3629025 h 3638550"/>
                <a:gd name="connsiteX2-155" fmla="*/ 2190750 w 2781300"/>
                <a:gd name="connsiteY2-156" fmla="*/ 3638550 h 3638550"/>
                <a:gd name="connsiteX3-157" fmla="*/ 2524125 w 2781300"/>
                <a:gd name="connsiteY3-158" fmla="*/ 3019425 h 3638550"/>
                <a:gd name="connsiteX4-159" fmla="*/ 2647950 w 2781300"/>
                <a:gd name="connsiteY4-160" fmla="*/ 2514600 h 3638550"/>
                <a:gd name="connsiteX5-161" fmla="*/ 2781300 w 2781300"/>
                <a:gd name="connsiteY5-162" fmla="*/ 2028825 h 3638550"/>
                <a:gd name="connsiteX6-163" fmla="*/ 2667000 w 2781300"/>
                <a:gd name="connsiteY6-164" fmla="*/ 1257300 h 3638550"/>
                <a:gd name="connsiteX7-165" fmla="*/ 1495425 w 2781300"/>
                <a:gd name="connsiteY7-166" fmla="*/ 1257300 h 3638550"/>
                <a:gd name="connsiteX8-167" fmla="*/ 1600200 w 2781300"/>
                <a:gd name="connsiteY8-168" fmla="*/ 628650 h 3638550"/>
                <a:gd name="connsiteX9-169" fmla="*/ 1343025 w 2781300"/>
                <a:gd name="connsiteY9-170" fmla="*/ 0 h 3638550"/>
                <a:gd name="connsiteX10-171" fmla="*/ 647700 w 2781300"/>
                <a:gd name="connsiteY10-172" fmla="*/ 9525 h 3638550"/>
                <a:gd name="connsiteX11-173" fmla="*/ 638175 w 2781300"/>
                <a:gd name="connsiteY11-174" fmla="*/ 609600 h 3638550"/>
                <a:gd name="connsiteX12-175" fmla="*/ 266700 w 2781300"/>
                <a:gd name="connsiteY12-176" fmla="*/ 1257300 h 3638550"/>
                <a:gd name="connsiteX13-177" fmla="*/ 0 w 2781300"/>
                <a:gd name="connsiteY13-178" fmla="*/ 1581150 h 3638550"/>
                <a:gd name="connsiteX14-179" fmla="*/ 76200 w 2781300"/>
                <a:gd name="connsiteY14-180" fmla="*/ 3495675 h 3638550"/>
                <a:gd name="connsiteX0-181" fmla="*/ 76200 w 2781300"/>
                <a:gd name="connsiteY0-182" fmla="*/ 3495675 h 3638550"/>
                <a:gd name="connsiteX1-183" fmla="*/ 323850 w 2781300"/>
                <a:gd name="connsiteY1-184" fmla="*/ 3629025 h 3638550"/>
                <a:gd name="connsiteX2-185" fmla="*/ 2190750 w 2781300"/>
                <a:gd name="connsiteY2-186" fmla="*/ 3638550 h 3638550"/>
                <a:gd name="connsiteX3-187" fmla="*/ 2524125 w 2781300"/>
                <a:gd name="connsiteY3-188" fmla="*/ 3019425 h 3638550"/>
                <a:gd name="connsiteX4-189" fmla="*/ 2647950 w 2781300"/>
                <a:gd name="connsiteY4-190" fmla="*/ 2514600 h 3638550"/>
                <a:gd name="connsiteX5-191" fmla="*/ 2781300 w 2781300"/>
                <a:gd name="connsiteY5-192" fmla="*/ 2028825 h 3638550"/>
                <a:gd name="connsiteX6-193" fmla="*/ 2667000 w 2781300"/>
                <a:gd name="connsiteY6-194" fmla="*/ 1257300 h 3638550"/>
                <a:gd name="connsiteX7-195" fmla="*/ 1495425 w 2781300"/>
                <a:gd name="connsiteY7-196" fmla="*/ 1257300 h 3638550"/>
                <a:gd name="connsiteX8-197" fmla="*/ 1600200 w 2781300"/>
                <a:gd name="connsiteY8-198" fmla="*/ 628650 h 3638550"/>
                <a:gd name="connsiteX9-199" fmla="*/ 1343025 w 2781300"/>
                <a:gd name="connsiteY9-200" fmla="*/ 0 h 3638550"/>
                <a:gd name="connsiteX10-201" fmla="*/ 647700 w 2781300"/>
                <a:gd name="connsiteY10-202" fmla="*/ 9525 h 3638550"/>
                <a:gd name="connsiteX11-203" fmla="*/ 638175 w 2781300"/>
                <a:gd name="connsiteY11-204" fmla="*/ 609600 h 3638550"/>
                <a:gd name="connsiteX12-205" fmla="*/ 266700 w 2781300"/>
                <a:gd name="connsiteY12-206" fmla="*/ 1257300 h 3638550"/>
                <a:gd name="connsiteX13-207" fmla="*/ 0 w 2781300"/>
                <a:gd name="connsiteY13-208" fmla="*/ 1581150 h 3638550"/>
                <a:gd name="connsiteX14-209" fmla="*/ 76200 w 2781300"/>
                <a:gd name="connsiteY14-210" fmla="*/ 3495675 h 3638550"/>
                <a:gd name="connsiteX0-211" fmla="*/ 76200 w 2781300"/>
                <a:gd name="connsiteY0-212" fmla="*/ 3495675 h 3638550"/>
                <a:gd name="connsiteX1-213" fmla="*/ 323850 w 2781300"/>
                <a:gd name="connsiteY1-214" fmla="*/ 3629025 h 3638550"/>
                <a:gd name="connsiteX2-215" fmla="*/ 2190750 w 2781300"/>
                <a:gd name="connsiteY2-216" fmla="*/ 3638550 h 3638550"/>
                <a:gd name="connsiteX3-217" fmla="*/ 2524125 w 2781300"/>
                <a:gd name="connsiteY3-218" fmla="*/ 3019425 h 3638550"/>
                <a:gd name="connsiteX4-219" fmla="*/ 2647950 w 2781300"/>
                <a:gd name="connsiteY4-220" fmla="*/ 2514600 h 3638550"/>
                <a:gd name="connsiteX5-221" fmla="*/ 2781300 w 2781300"/>
                <a:gd name="connsiteY5-222" fmla="*/ 2028825 h 3638550"/>
                <a:gd name="connsiteX6-223" fmla="*/ 2667000 w 2781300"/>
                <a:gd name="connsiteY6-224" fmla="*/ 1257300 h 3638550"/>
                <a:gd name="connsiteX7-225" fmla="*/ 1495425 w 2781300"/>
                <a:gd name="connsiteY7-226" fmla="*/ 1257300 h 3638550"/>
                <a:gd name="connsiteX8-227" fmla="*/ 1600200 w 2781300"/>
                <a:gd name="connsiteY8-228" fmla="*/ 628650 h 3638550"/>
                <a:gd name="connsiteX9-229" fmla="*/ 1343025 w 2781300"/>
                <a:gd name="connsiteY9-230" fmla="*/ 0 h 3638550"/>
                <a:gd name="connsiteX10-231" fmla="*/ 647700 w 2781300"/>
                <a:gd name="connsiteY10-232" fmla="*/ 9525 h 3638550"/>
                <a:gd name="connsiteX11-233" fmla="*/ 638175 w 2781300"/>
                <a:gd name="connsiteY11-234" fmla="*/ 609600 h 3638550"/>
                <a:gd name="connsiteX12-235" fmla="*/ 266700 w 2781300"/>
                <a:gd name="connsiteY12-236" fmla="*/ 1257300 h 3638550"/>
                <a:gd name="connsiteX13-237" fmla="*/ 0 w 2781300"/>
                <a:gd name="connsiteY13-238" fmla="*/ 1581150 h 3638550"/>
                <a:gd name="connsiteX14-239" fmla="*/ 76200 w 2781300"/>
                <a:gd name="connsiteY14-240" fmla="*/ 3495675 h 3638550"/>
                <a:gd name="connsiteX0-241" fmla="*/ 76200 w 2781300"/>
                <a:gd name="connsiteY0-242" fmla="*/ 3495675 h 3638550"/>
                <a:gd name="connsiteX1-243" fmla="*/ 323850 w 2781300"/>
                <a:gd name="connsiteY1-244" fmla="*/ 3629025 h 3638550"/>
                <a:gd name="connsiteX2-245" fmla="*/ 2190750 w 2781300"/>
                <a:gd name="connsiteY2-246" fmla="*/ 3638550 h 3638550"/>
                <a:gd name="connsiteX3-247" fmla="*/ 2524125 w 2781300"/>
                <a:gd name="connsiteY3-248" fmla="*/ 3019425 h 3638550"/>
                <a:gd name="connsiteX4-249" fmla="*/ 2647950 w 2781300"/>
                <a:gd name="connsiteY4-250" fmla="*/ 2514600 h 3638550"/>
                <a:gd name="connsiteX5-251" fmla="*/ 2781300 w 2781300"/>
                <a:gd name="connsiteY5-252" fmla="*/ 2028825 h 3638550"/>
                <a:gd name="connsiteX6-253" fmla="*/ 2667000 w 2781300"/>
                <a:gd name="connsiteY6-254" fmla="*/ 1257300 h 3638550"/>
                <a:gd name="connsiteX7-255" fmla="*/ 1495425 w 2781300"/>
                <a:gd name="connsiteY7-256" fmla="*/ 1257300 h 3638550"/>
                <a:gd name="connsiteX8-257" fmla="*/ 1600200 w 2781300"/>
                <a:gd name="connsiteY8-258" fmla="*/ 628650 h 3638550"/>
                <a:gd name="connsiteX9-259" fmla="*/ 1343025 w 2781300"/>
                <a:gd name="connsiteY9-260" fmla="*/ 0 h 3638550"/>
                <a:gd name="connsiteX10-261" fmla="*/ 647700 w 2781300"/>
                <a:gd name="connsiteY10-262" fmla="*/ 9525 h 3638550"/>
                <a:gd name="connsiteX11-263" fmla="*/ 638175 w 2781300"/>
                <a:gd name="connsiteY11-264" fmla="*/ 609600 h 3638550"/>
                <a:gd name="connsiteX12-265" fmla="*/ 266700 w 2781300"/>
                <a:gd name="connsiteY12-266" fmla="*/ 1257300 h 3638550"/>
                <a:gd name="connsiteX13-267" fmla="*/ 0 w 2781300"/>
                <a:gd name="connsiteY13-268" fmla="*/ 1581150 h 3638550"/>
                <a:gd name="connsiteX14-269" fmla="*/ 76200 w 2781300"/>
                <a:gd name="connsiteY14-270" fmla="*/ 3495675 h 3638550"/>
                <a:gd name="connsiteX0-271" fmla="*/ 76200 w 2811012"/>
                <a:gd name="connsiteY0-272" fmla="*/ 3495675 h 3638550"/>
                <a:gd name="connsiteX1-273" fmla="*/ 323850 w 2811012"/>
                <a:gd name="connsiteY1-274" fmla="*/ 3629025 h 3638550"/>
                <a:gd name="connsiteX2-275" fmla="*/ 2190750 w 2811012"/>
                <a:gd name="connsiteY2-276" fmla="*/ 3638550 h 3638550"/>
                <a:gd name="connsiteX3-277" fmla="*/ 2524125 w 2811012"/>
                <a:gd name="connsiteY3-278" fmla="*/ 3019425 h 3638550"/>
                <a:gd name="connsiteX4-279" fmla="*/ 2647950 w 2811012"/>
                <a:gd name="connsiteY4-280" fmla="*/ 2514600 h 3638550"/>
                <a:gd name="connsiteX5-281" fmla="*/ 2781300 w 2811012"/>
                <a:gd name="connsiteY5-282" fmla="*/ 2028825 h 3638550"/>
                <a:gd name="connsiteX6-283" fmla="*/ 2667000 w 2811012"/>
                <a:gd name="connsiteY6-284" fmla="*/ 1257300 h 3638550"/>
                <a:gd name="connsiteX7-285" fmla="*/ 1495425 w 2811012"/>
                <a:gd name="connsiteY7-286" fmla="*/ 1257300 h 3638550"/>
                <a:gd name="connsiteX8-287" fmla="*/ 1600200 w 2811012"/>
                <a:gd name="connsiteY8-288" fmla="*/ 628650 h 3638550"/>
                <a:gd name="connsiteX9-289" fmla="*/ 1343025 w 2811012"/>
                <a:gd name="connsiteY9-290" fmla="*/ 0 h 3638550"/>
                <a:gd name="connsiteX10-291" fmla="*/ 647700 w 2811012"/>
                <a:gd name="connsiteY10-292" fmla="*/ 9525 h 3638550"/>
                <a:gd name="connsiteX11-293" fmla="*/ 638175 w 2811012"/>
                <a:gd name="connsiteY11-294" fmla="*/ 609600 h 3638550"/>
                <a:gd name="connsiteX12-295" fmla="*/ 266700 w 2811012"/>
                <a:gd name="connsiteY12-296" fmla="*/ 1257300 h 3638550"/>
                <a:gd name="connsiteX13-297" fmla="*/ 0 w 2811012"/>
                <a:gd name="connsiteY13-298" fmla="*/ 1581150 h 3638550"/>
                <a:gd name="connsiteX14-299" fmla="*/ 76200 w 2811012"/>
                <a:gd name="connsiteY14-300" fmla="*/ 3495675 h 3638550"/>
                <a:gd name="connsiteX0-301" fmla="*/ 76200 w 2919431"/>
                <a:gd name="connsiteY0-302" fmla="*/ 3495675 h 3638550"/>
                <a:gd name="connsiteX1-303" fmla="*/ 323850 w 2919431"/>
                <a:gd name="connsiteY1-304" fmla="*/ 3629025 h 3638550"/>
                <a:gd name="connsiteX2-305" fmla="*/ 2190750 w 2919431"/>
                <a:gd name="connsiteY2-306" fmla="*/ 3638550 h 3638550"/>
                <a:gd name="connsiteX3-307" fmla="*/ 2524125 w 2919431"/>
                <a:gd name="connsiteY3-308" fmla="*/ 3019425 h 3638550"/>
                <a:gd name="connsiteX4-309" fmla="*/ 2647950 w 2919431"/>
                <a:gd name="connsiteY4-310" fmla="*/ 2514600 h 3638550"/>
                <a:gd name="connsiteX5-311" fmla="*/ 2781300 w 2919431"/>
                <a:gd name="connsiteY5-312" fmla="*/ 2028825 h 3638550"/>
                <a:gd name="connsiteX6-313" fmla="*/ 2667000 w 2919431"/>
                <a:gd name="connsiteY6-314" fmla="*/ 1257300 h 3638550"/>
                <a:gd name="connsiteX7-315" fmla="*/ 1495425 w 2919431"/>
                <a:gd name="connsiteY7-316" fmla="*/ 1257300 h 3638550"/>
                <a:gd name="connsiteX8-317" fmla="*/ 1600200 w 2919431"/>
                <a:gd name="connsiteY8-318" fmla="*/ 628650 h 3638550"/>
                <a:gd name="connsiteX9-319" fmla="*/ 1343025 w 2919431"/>
                <a:gd name="connsiteY9-320" fmla="*/ 0 h 3638550"/>
                <a:gd name="connsiteX10-321" fmla="*/ 647700 w 2919431"/>
                <a:gd name="connsiteY10-322" fmla="*/ 9525 h 3638550"/>
                <a:gd name="connsiteX11-323" fmla="*/ 638175 w 2919431"/>
                <a:gd name="connsiteY11-324" fmla="*/ 609600 h 3638550"/>
                <a:gd name="connsiteX12-325" fmla="*/ 266700 w 2919431"/>
                <a:gd name="connsiteY12-326" fmla="*/ 1257300 h 3638550"/>
                <a:gd name="connsiteX13-327" fmla="*/ 0 w 2919431"/>
                <a:gd name="connsiteY13-328" fmla="*/ 1581150 h 3638550"/>
                <a:gd name="connsiteX14-329" fmla="*/ 76200 w 2919431"/>
                <a:gd name="connsiteY14-330" fmla="*/ 3495675 h 3638550"/>
                <a:gd name="connsiteX0-331" fmla="*/ 76200 w 2960360"/>
                <a:gd name="connsiteY0-332" fmla="*/ 3495675 h 3638550"/>
                <a:gd name="connsiteX1-333" fmla="*/ 323850 w 2960360"/>
                <a:gd name="connsiteY1-334" fmla="*/ 3629025 h 3638550"/>
                <a:gd name="connsiteX2-335" fmla="*/ 2190750 w 2960360"/>
                <a:gd name="connsiteY2-336" fmla="*/ 3638550 h 3638550"/>
                <a:gd name="connsiteX3-337" fmla="*/ 2524125 w 2960360"/>
                <a:gd name="connsiteY3-338" fmla="*/ 3019425 h 3638550"/>
                <a:gd name="connsiteX4-339" fmla="*/ 2647950 w 2960360"/>
                <a:gd name="connsiteY4-340" fmla="*/ 2514600 h 3638550"/>
                <a:gd name="connsiteX5-341" fmla="*/ 2781300 w 2960360"/>
                <a:gd name="connsiteY5-342" fmla="*/ 2028825 h 3638550"/>
                <a:gd name="connsiteX6-343" fmla="*/ 2667000 w 2960360"/>
                <a:gd name="connsiteY6-344" fmla="*/ 1257300 h 3638550"/>
                <a:gd name="connsiteX7-345" fmla="*/ 1495425 w 2960360"/>
                <a:gd name="connsiteY7-346" fmla="*/ 1257300 h 3638550"/>
                <a:gd name="connsiteX8-347" fmla="*/ 1600200 w 2960360"/>
                <a:gd name="connsiteY8-348" fmla="*/ 628650 h 3638550"/>
                <a:gd name="connsiteX9-349" fmla="*/ 1343025 w 2960360"/>
                <a:gd name="connsiteY9-350" fmla="*/ 0 h 3638550"/>
                <a:gd name="connsiteX10-351" fmla="*/ 647700 w 2960360"/>
                <a:gd name="connsiteY10-352" fmla="*/ 9525 h 3638550"/>
                <a:gd name="connsiteX11-353" fmla="*/ 638175 w 2960360"/>
                <a:gd name="connsiteY11-354" fmla="*/ 609600 h 3638550"/>
                <a:gd name="connsiteX12-355" fmla="*/ 266700 w 2960360"/>
                <a:gd name="connsiteY12-356" fmla="*/ 1257300 h 3638550"/>
                <a:gd name="connsiteX13-357" fmla="*/ 0 w 2960360"/>
                <a:gd name="connsiteY13-358" fmla="*/ 1581150 h 3638550"/>
                <a:gd name="connsiteX14-359" fmla="*/ 76200 w 2960360"/>
                <a:gd name="connsiteY14-360" fmla="*/ 3495675 h 3638550"/>
                <a:gd name="connsiteX0-361" fmla="*/ 76200 w 2960360"/>
                <a:gd name="connsiteY0-362" fmla="*/ 3636456 h 3779331"/>
                <a:gd name="connsiteX1-363" fmla="*/ 323850 w 2960360"/>
                <a:gd name="connsiteY1-364" fmla="*/ 3769806 h 3779331"/>
                <a:gd name="connsiteX2-365" fmla="*/ 2190750 w 2960360"/>
                <a:gd name="connsiteY2-366" fmla="*/ 3779331 h 3779331"/>
                <a:gd name="connsiteX3-367" fmla="*/ 2524125 w 2960360"/>
                <a:gd name="connsiteY3-368" fmla="*/ 3160206 h 3779331"/>
                <a:gd name="connsiteX4-369" fmla="*/ 2647950 w 2960360"/>
                <a:gd name="connsiteY4-370" fmla="*/ 2655381 h 3779331"/>
                <a:gd name="connsiteX5-371" fmla="*/ 2781300 w 2960360"/>
                <a:gd name="connsiteY5-372" fmla="*/ 2169606 h 3779331"/>
                <a:gd name="connsiteX6-373" fmla="*/ 2667000 w 2960360"/>
                <a:gd name="connsiteY6-374" fmla="*/ 1398081 h 3779331"/>
                <a:gd name="connsiteX7-375" fmla="*/ 1495425 w 2960360"/>
                <a:gd name="connsiteY7-376" fmla="*/ 1398081 h 3779331"/>
                <a:gd name="connsiteX8-377" fmla="*/ 1600200 w 2960360"/>
                <a:gd name="connsiteY8-378" fmla="*/ 769431 h 3779331"/>
                <a:gd name="connsiteX9-379" fmla="*/ 1343025 w 2960360"/>
                <a:gd name="connsiteY9-380" fmla="*/ 140781 h 3779331"/>
                <a:gd name="connsiteX10-381" fmla="*/ 647700 w 2960360"/>
                <a:gd name="connsiteY10-382" fmla="*/ 150306 h 3779331"/>
                <a:gd name="connsiteX11-383" fmla="*/ 638175 w 2960360"/>
                <a:gd name="connsiteY11-384" fmla="*/ 750381 h 3779331"/>
                <a:gd name="connsiteX12-385" fmla="*/ 266700 w 2960360"/>
                <a:gd name="connsiteY12-386" fmla="*/ 1398081 h 3779331"/>
                <a:gd name="connsiteX13-387" fmla="*/ 0 w 2960360"/>
                <a:gd name="connsiteY13-388" fmla="*/ 1721931 h 3779331"/>
                <a:gd name="connsiteX14-389" fmla="*/ 76200 w 2960360"/>
                <a:gd name="connsiteY14-390" fmla="*/ 3636456 h 3779331"/>
                <a:gd name="connsiteX0-391" fmla="*/ 76200 w 2960360"/>
                <a:gd name="connsiteY0-392" fmla="*/ 3693703 h 3836578"/>
                <a:gd name="connsiteX1-393" fmla="*/ 323850 w 2960360"/>
                <a:gd name="connsiteY1-394" fmla="*/ 3827053 h 3836578"/>
                <a:gd name="connsiteX2-395" fmla="*/ 2190750 w 2960360"/>
                <a:gd name="connsiteY2-396" fmla="*/ 3836578 h 3836578"/>
                <a:gd name="connsiteX3-397" fmla="*/ 2524125 w 2960360"/>
                <a:gd name="connsiteY3-398" fmla="*/ 3217453 h 3836578"/>
                <a:gd name="connsiteX4-399" fmla="*/ 2647950 w 2960360"/>
                <a:gd name="connsiteY4-400" fmla="*/ 2712628 h 3836578"/>
                <a:gd name="connsiteX5-401" fmla="*/ 2781300 w 2960360"/>
                <a:gd name="connsiteY5-402" fmla="*/ 2226853 h 3836578"/>
                <a:gd name="connsiteX6-403" fmla="*/ 2667000 w 2960360"/>
                <a:gd name="connsiteY6-404" fmla="*/ 1455328 h 3836578"/>
                <a:gd name="connsiteX7-405" fmla="*/ 1495425 w 2960360"/>
                <a:gd name="connsiteY7-406" fmla="*/ 1455328 h 3836578"/>
                <a:gd name="connsiteX8-407" fmla="*/ 1600200 w 2960360"/>
                <a:gd name="connsiteY8-408" fmla="*/ 826678 h 3836578"/>
                <a:gd name="connsiteX9-409" fmla="*/ 1343025 w 2960360"/>
                <a:gd name="connsiteY9-410" fmla="*/ 198028 h 3836578"/>
                <a:gd name="connsiteX10-411" fmla="*/ 647700 w 2960360"/>
                <a:gd name="connsiteY10-412" fmla="*/ 207553 h 3836578"/>
                <a:gd name="connsiteX11-413" fmla="*/ 638175 w 2960360"/>
                <a:gd name="connsiteY11-414" fmla="*/ 807628 h 3836578"/>
                <a:gd name="connsiteX12-415" fmla="*/ 266700 w 2960360"/>
                <a:gd name="connsiteY12-416" fmla="*/ 1455328 h 3836578"/>
                <a:gd name="connsiteX13-417" fmla="*/ 0 w 2960360"/>
                <a:gd name="connsiteY13-418" fmla="*/ 1779178 h 3836578"/>
                <a:gd name="connsiteX14-419" fmla="*/ 76200 w 2960360"/>
                <a:gd name="connsiteY14-420" fmla="*/ 3693703 h 3836578"/>
                <a:gd name="connsiteX0-421" fmla="*/ 76200 w 2960360"/>
                <a:gd name="connsiteY0-422" fmla="*/ 3709805 h 3852680"/>
                <a:gd name="connsiteX1-423" fmla="*/ 323850 w 2960360"/>
                <a:gd name="connsiteY1-424" fmla="*/ 3843155 h 3852680"/>
                <a:gd name="connsiteX2-425" fmla="*/ 2190750 w 2960360"/>
                <a:gd name="connsiteY2-426" fmla="*/ 3852680 h 3852680"/>
                <a:gd name="connsiteX3-427" fmla="*/ 2524125 w 2960360"/>
                <a:gd name="connsiteY3-428" fmla="*/ 3233555 h 3852680"/>
                <a:gd name="connsiteX4-429" fmla="*/ 2647950 w 2960360"/>
                <a:gd name="connsiteY4-430" fmla="*/ 2728730 h 3852680"/>
                <a:gd name="connsiteX5-431" fmla="*/ 2781300 w 2960360"/>
                <a:gd name="connsiteY5-432" fmla="*/ 2242955 h 3852680"/>
                <a:gd name="connsiteX6-433" fmla="*/ 2667000 w 2960360"/>
                <a:gd name="connsiteY6-434" fmla="*/ 1471430 h 3852680"/>
                <a:gd name="connsiteX7-435" fmla="*/ 1495425 w 2960360"/>
                <a:gd name="connsiteY7-436" fmla="*/ 1471430 h 3852680"/>
                <a:gd name="connsiteX8-437" fmla="*/ 1600200 w 2960360"/>
                <a:gd name="connsiteY8-438" fmla="*/ 842780 h 3852680"/>
                <a:gd name="connsiteX9-439" fmla="*/ 1343025 w 2960360"/>
                <a:gd name="connsiteY9-440" fmla="*/ 214130 h 3852680"/>
                <a:gd name="connsiteX10-441" fmla="*/ 647700 w 2960360"/>
                <a:gd name="connsiteY10-442" fmla="*/ 223655 h 3852680"/>
                <a:gd name="connsiteX11-443" fmla="*/ 638175 w 2960360"/>
                <a:gd name="connsiteY11-444" fmla="*/ 823730 h 3852680"/>
                <a:gd name="connsiteX12-445" fmla="*/ 266700 w 2960360"/>
                <a:gd name="connsiteY12-446" fmla="*/ 1471430 h 3852680"/>
                <a:gd name="connsiteX13-447" fmla="*/ 0 w 2960360"/>
                <a:gd name="connsiteY13-448" fmla="*/ 1795280 h 3852680"/>
                <a:gd name="connsiteX14-449" fmla="*/ 76200 w 2960360"/>
                <a:gd name="connsiteY14-450" fmla="*/ 3709805 h 3852680"/>
                <a:gd name="connsiteX0-451" fmla="*/ 76200 w 2960360"/>
                <a:gd name="connsiteY0-452" fmla="*/ 3656071 h 3798946"/>
                <a:gd name="connsiteX1-453" fmla="*/ 323850 w 2960360"/>
                <a:gd name="connsiteY1-454" fmla="*/ 3789421 h 3798946"/>
                <a:gd name="connsiteX2-455" fmla="*/ 2190750 w 2960360"/>
                <a:gd name="connsiteY2-456" fmla="*/ 3798946 h 3798946"/>
                <a:gd name="connsiteX3-457" fmla="*/ 2524125 w 2960360"/>
                <a:gd name="connsiteY3-458" fmla="*/ 3179821 h 3798946"/>
                <a:gd name="connsiteX4-459" fmla="*/ 2647950 w 2960360"/>
                <a:gd name="connsiteY4-460" fmla="*/ 2674996 h 3798946"/>
                <a:gd name="connsiteX5-461" fmla="*/ 2781300 w 2960360"/>
                <a:gd name="connsiteY5-462" fmla="*/ 2189221 h 3798946"/>
                <a:gd name="connsiteX6-463" fmla="*/ 2667000 w 2960360"/>
                <a:gd name="connsiteY6-464" fmla="*/ 1417696 h 3798946"/>
                <a:gd name="connsiteX7-465" fmla="*/ 1495425 w 2960360"/>
                <a:gd name="connsiteY7-466" fmla="*/ 1417696 h 3798946"/>
                <a:gd name="connsiteX8-467" fmla="*/ 1600200 w 2960360"/>
                <a:gd name="connsiteY8-468" fmla="*/ 789046 h 3798946"/>
                <a:gd name="connsiteX9-469" fmla="*/ 1343025 w 2960360"/>
                <a:gd name="connsiteY9-470" fmla="*/ 160396 h 3798946"/>
                <a:gd name="connsiteX10-471" fmla="*/ 647700 w 2960360"/>
                <a:gd name="connsiteY10-472" fmla="*/ 169921 h 3798946"/>
                <a:gd name="connsiteX11-473" fmla="*/ 638175 w 2960360"/>
                <a:gd name="connsiteY11-474" fmla="*/ 769996 h 3798946"/>
                <a:gd name="connsiteX12-475" fmla="*/ 266700 w 2960360"/>
                <a:gd name="connsiteY12-476" fmla="*/ 1417696 h 3798946"/>
                <a:gd name="connsiteX13-477" fmla="*/ 0 w 2960360"/>
                <a:gd name="connsiteY13-478" fmla="*/ 1741546 h 3798946"/>
                <a:gd name="connsiteX14-479" fmla="*/ 76200 w 2960360"/>
                <a:gd name="connsiteY14-480" fmla="*/ 3656071 h 3798946"/>
                <a:gd name="connsiteX0-481" fmla="*/ 76200 w 2960360"/>
                <a:gd name="connsiteY0-482" fmla="*/ 3652795 h 3795670"/>
                <a:gd name="connsiteX1-483" fmla="*/ 323850 w 2960360"/>
                <a:gd name="connsiteY1-484" fmla="*/ 3786145 h 3795670"/>
                <a:gd name="connsiteX2-485" fmla="*/ 2190750 w 2960360"/>
                <a:gd name="connsiteY2-486" fmla="*/ 3795670 h 3795670"/>
                <a:gd name="connsiteX3-487" fmla="*/ 2524125 w 2960360"/>
                <a:gd name="connsiteY3-488" fmla="*/ 3176545 h 3795670"/>
                <a:gd name="connsiteX4-489" fmla="*/ 2647950 w 2960360"/>
                <a:gd name="connsiteY4-490" fmla="*/ 2671720 h 3795670"/>
                <a:gd name="connsiteX5-491" fmla="*/ 2781300 w 2960360"/>
                <a:gd name="connsiteY5-492" fmla="*/ 2185945 h 3795670"/>
                <a:gd name="connsiteX6-493" fmla="*/ 2667000 w 2960360"/>
                <a:gd name="connsiteY6-494" fmla="*/ 1414420 h 3795670"/>
                <a:gd name="connsiteX7-495" fmla="*/ 1495425 w 2960360"/>
                <a:gd name="connsiteY7-496" fmla="*/ 1414420 h 3795670"/>
                <a:gd name="connsiteX8-497" fmla="*/ 1600200 w 2960360"/>
                <a:gd name="connsiteY8-498" fmla="*/ 785770 h 3795670"/>
                <a:gd name="connsiteX9-499" fmla="*/ 1343025 w 2960360"/>
                <a:gd name="connsiteY9-500" fmla="*/ 157120 h 3795670"/>
                <a:gd name="connsiteX10-501" fmla="*/ 647700 w 2960360"/>
                <a:gd name="connsiteY10-502" fmla="*/ 166645 h 3795670"/>
                <a:gd name="connsiteX11-503" fmla="*/ 638175 w 2960360"/>
                <a:gd name="connsiteY11-504" fmla="*/ 766720 h 3795670"/>
                <a:gd name="connsiteX12-505" fmla="*/ 266700 w 2960360"/>
                <a:gd name="connsiteY12-506" fmla="*/ 1414420 h 3795670"/>
                <a:gd name="connsiteX13-507" fmla="*/ 0 w 2960360"/>
                <a:gd name="connsiteY13-508" fmla="*/ 1738270 h 3795670"/>
                <a:gd name="connsiteX14-509" fmla="*/ 76200 w 2960360"/>
                <a:gd name="connsiteY14-510" fmla="*/ 3652795 h 3795670"/>
                <a:gd name="connsiteX0-511" fmla="*/ 76200 w 2960360"/>
                <a:gd name="connsiteY0-512" fmla="*/ 3645163 h 3788038"/>
                <a:gd name="connsiteX1-513" fmla="*/ 323850 w 2960360"/>
                <a:gd name="connsiteY1-514" fmla="*/ 3778513 h 3788038"/>
                <a:gd name="connsiteX2-515" fmla="*/ 2190750 w 2960360"/>
                <a:gd name="connsiteY2-516" fmla="*/ 3788038 h 3788038"/>
                <a:gd name="connsiteX3-517" fmla="*/ 2524125 w 2960360"/>
                <a:gd name="connsiteY3-518" fmla="*/ 3168913 h 3788038"/>
                <a:gd name="connsiteX4-519" fmla="*/ 2647950 w 2960360"/>
                <a:gd name="connsiteY4-520" fmla="*/ 2664088 h 3788038"/>
                <a:gd name="connsiteX5-521" fmla="*/ 2781300 w 2960360"/>
                <a:gd name="connsiteY5-522" fmla="*/ 2178313 h 3788038"/>
                <a:gd name="connsiteX6-523" fmla="*/ 2667000 w 2960360"/>
                <a:gd name="connsiteY6-524" fmla="*/ 1406788 h 3788038"/>
                <a:gd name="connsiteX7-525" fmla="*/ 1495425 w 2960360"/>
                <a:gd name="connsiteY7-526" fmla="*/ 1406788 h 3788038"/>
                <a:gd name="connsiteX8-527" fmla="*/ 1600200 w 2960360"/>
                <a:gd name="connsiteY8-528" fmla="*/ 778138 h 3788038"/>
                <a:gd name="connsiteX9-529" fmla="*/ 1343025 w 2960360"/>
                <a:gd name="connsiteY9-530" fmla="*/ 149488 h 3788038"/>
                <a:gd name="connsiteX10-531" fmla="*/ 647700 w 2960360"/>
                <a:gd name="connsiteY10-532" fmla="*/ 159013 h 3788038"/>
                <a:gd name="connsiteX11-533" fmla="*/ 638175 w 2960360"/>
                <a:gd name="connsiteY11-534" fmla="*/ 759088 h 3788038"/>
                <a:gd name="connsiteX12-535" fmla="*/ 266700 w 2960360"/>
                <a:gd name="connsiteY12-536" fmla="*/ 1406788 h 3788038"/>
                <a:gd name="connsiteX13-537" fmla="*/ 0 w 2960360"/>
                <a:gd name="connsiteY13-538" fmla="*/ 1730638 h 3788038"/>
                <a:gd name="connsiteX14-539" fmla="*/ 76200 w 2960360"/>
                <a:gd name="connsiteY14-540" fmla="*/ 3645163 h 3788038"/>
                <a:gd name="connsiteX0-541" fmla="*/ 76200 w 2960360"/>
                <a:gd name="connsiteY0-542" fmla="*/ 3680537 h 3823412"/>
                <a:gd name="connsiteX1-543" fmla="*/ 323850 w 2960360"/>
                <a:gd name="connsiteY1-544" fmla="*/ 3813887 h 3823412"/>
                <a:gd name="connsiteX2-545" fmla="*/ 2190750 w 2960360"/>
                <a:gd name="connsiteY2-546" fmla="*/ 3823412 h 3823412"/>
                <a:gd name="connsiteX3-547" fmla="*/ 2524125 w 2960360"/>
                <a:gd name="connsiteY3-548" fmla="*/ 3204287 h 3823412"/>
                <a:gd name="connsiteX4-549" fmla="*/ 2647950 w 2960360"/>
                <a:gd name="connsiteY4-550" fmla="*/ 2699462 h 3823412"/>
                <a:gd name="connsiteX5-551" fmla="*/ 2781300 w 2960360"/>
                <a:gd name="connsiteY5-552" fmla="*/ 2213687 h 3823412"/>
                <a:gd name="connsiteX6-553" fmla="*/ 2667000 w 2960360"/>
                <a:gd name="connsiteY6-554" fmla="*/ 1442162 h 3823412"/>
                <a:gd name="connsiteX7-555" fmla="*/ 1495425 w 2960360"/>
                <a:gd name="connsiteY7-556" fmla="*/ 1442162 h 3823412"/>
                <a:gd name="connsiteX8-557" fmla="*/ 1600200 w 2960360"/>
                <a:gd name="connsiteY8-558" fmla="*/ 813512 h 3823412"/>
                <a:gd name="connsiteX9-559" fmla="*/ 1343025 w 2960360"/>
                <a:gd name="connsiteY9-560" fmla="*/ 184862 h 3823412"/>
                <a:gd name="connsiteX10-561" fmla="*/ 647700 w 2960360"/>
                <a:gd name="connsiteY10-562" fmla="*/ 194387 h 3823412"/>
                <a:gd name="connsiteX11-563" fmla="*/ 638175 w 2960360"/>
                <a:gd name="connsiteY11-564" fmla="*/ 794462 h 3823412"/>
                <a:gd name="connsiteX12-565" fmla="*/ 266700 w 2960360"/>
                <a:gd name="connsiteY12-566" fmla="*/ 1442162 h 3823412"/>
                <a:gd name="connsiteX13-567" fmla="*/ 0 w 2960360"/>
                <a:gd name="connsiteY13-568" fmla="*/ 1766012 h 3823412"/>
                <a:gd name="connsiteX14-569" fmla="*/ 76200 w 2960360"/>
                <a:gd name="connsiteY14-570" fmla="*/ 3680537 h 3823412"/>
                <a:gd name="connsiteX0-571" fmla="*/ 76200 w 2960360"/>
                <a:gd name="connsiteY0-572" fmla="*/ 3691789 h 3834664"/>
                <a:gd name="connsiteX1-573" fmla="*/ 323850 w 2960360"/>
                <a:gd name="connsiteY1-574" fmla="*/ 3825139 h 3834664"/>
                <a:gd name="connsiteX2-575" fmla="*/ 2190750 w 2960360"/>
                <a:gd name="connsiteY2-576" fmla="*/ 3834664 h 3834664"/>
                <a:gd name="connsiteX3-577" fmla="*/ 2524125 w 2960360"/>
                <a:gd name="connsiteY3-578" fmla="*/ 3215539 h 3834664"/>
                <a:gd name="connsiteX4-579" fmla="*/ 2647950 w 2960360"/>
                <a:gd name="connsiteY4-580" fmla="*/ 2710714 h 3834664"/>
                <a:gd name="connsiteX5-581" fmla="*/ 2781300 w 2960360"/>
                <a:gd name="connsiteY5-582" fmla="*/ 2224939 h 3834664"/>
                <a:gd name="connsiteX6-583" fmla="*/ 2667000 w 2960360"/>
                <a:gd name="connsiteY6-584" fmla="*/ 1453414 h 3834664"/>
                <a:gd name="connsiteX7-585" fmla="*/ 1495425 w 2960360"/>
                <a:gd name="connsiteY7-586" fmla="*/ 1453414 h 3834664"/>
                <a:gd name="connsiteX8-587" fmla="*/ 1600200 w 2960360"/>
                <a:gd name="connsiteY8-588" fmla="*/ 824764 h 3834664"/>
                <a:gd name="connsiteX9-589" fmla="*/ 1343025 w 2960360"/>
                <a:gd name="connsiteY9-590" fmla="*/ 196114 h 3834664"/>
                <a:gd name="connsiteX10-591" fmla="*/ 647700 w 2960360"/>
                <a:gd name="connsiteY10-592" fmla="*/ 205639 h 3834664"/>
                <a:gd name="connsiteX11-593" fmla="*/ 638175 w 2960360"/>
                <a:gd name="connsiteY11-594" fmla="*/ 805714 h 3834664"/>
                <a:gd name="connsiteX12-595" fmla="*/ 266700 w 2960360"/>
                <a:gd name="connsiteY12-596" fmla="*/ 1453414 h 3834664"/>
                <a:gd name="connsiteX13-597" fmla="*/ 0 w 2960360"/>
                <a:gd name="connsiteY13-598" fmla="*/ 1777264 h 3834664"/>
                <a:gd name="connsiteX14-599" fmla="*/ 76200 w 2960360"/>
                <a:gd name="connsiteY14-600" fmla="*/ 3691789 h 3834664"/>
                <a:gd name="connsiteX0-601" fmla="*/ 76200 w 2960360"/>
                <a:gd name="connsiteY0-602" fmla="*/ 3691789 h 3834664"/>
                <a:gd name="connsiteX1-603" fmla="*/ 323850 w 2960360"/>
                <a:gd name="connsiteY1-604" fmla="*/ 3825139 h 3834664"/>
                <a:gd name="connsiteX2-605" fmla="*/ 2190750 w 2960360"/>
                <a:gd name="connsiteY2-606" fmla="*/ 3834664 h 3834664"/>
                <a:gd name="connsiteX3-607" fmla="*/ 2524125 w 2960360"/>
                <a:gd name="connsiteY3-608" fmla="*/ 3215539 h 3834664"/>
                <a:gd name="connsiteX4-609" fmla="*/ 2647950 w 2960360"/>
                <a:gd name="connsiteY4-610" fmla="*/ 2710714 h 3834664"/>
                <a:gd name="connsiteX5-611" fmla="*/ 2781300 w 2960360"/>
                <a:gd name="connsiteY5-612" fmla="*/ 2224939 h 3834664"/>
                <a:gd name="connsiteX6-613" fmla="*/ 2667000 w 2960360"/>
                <a:gd name="connsiteY6-614" fmla="*/ 1453414 h 3834664"/>
                <a:gd name="connsiteX7-615" fmla="*/ 1495425 w 2960360"/>
                <a:gd name="connsiteY7-616" fmla="*/ 1453414 h 3834664"/>
                <a:gd name="connsiteX8-617" fmla="*/ 1600200 w 2960360"/>
                <a:gd name="connsiteY8-618" fmla="*/ 824764 h 3834664"/>
                <a:gd name="connsiteX9-619" fmla="*/ 1343025 w 2960360"/>
                <a:gd name="connsiteY9-620" fmla="*/ 196114 h 3834664"/>
                <a:gd name="connsiteX10-621" fmla="*/ 647700 w 2960360"/>
                <a:gd name="connsiteY10-622" fmla="*/ 205639 h 3834664"/>
                <a:gd name="connsiteX11-623" fmla="*/ 638175 w 2960360"/>
                <a:gd name="connsiteY11-624" fmla="*/ 805714 h 3834664"/>
                <a:gd name="connsiteX12-625" fmla="*/ 266700 w 2960360"/>
                <a:gd name="connsiteY12-626" fmla="*/ 1453414 h 3834664"/>
                <a:gd name="connsiteX13-627" fmla="*/ 0 w 2960360"/>
                <a:gd name="connsiteY13-628" fmla="*/ 1777264 h 3834664"/>
                <a:gd name="connsiteX14-629" fmla="*/ 76200 w 2960360"/>
                <a:gd name="connsiteY14-630" fmla="*/ 3691789 h 3834664"/>
                <a:gd name="connsiteX0-631" fmla="*/ 76200 w 2960360"/>
                <a:gd name="connsiteY0-632" fmla="*/ 3691789 h 3834664"/>
                <a:gd name="connsiteX1-633" fmla="*/ 323850 w 2960360"/>
                <a:gd name="connsiteY1-634" fmla="*/ 3825139 h 3834664"/>
                <a:gd name="connsiteX2-635" fmla="*/ 2190750 w 2960360"/>
                <a:gd name="connsiteY2-636" fmla="*/ 3834664 h 3834664"/>
                <a:gd name="connsiteX3-637" fmla="*/ 2524125 w 2960360"/>
                <a:gd name="connsiteY3-638" fmla="*/ 3215539 h 3834664"/>
                <a:gd name="connsiteX4-639" fmla="*/ 2647950 w 2960360"/>
                <a:gd name="connsiteY4-640" fmla="*/ 2710714 h 3834664"/>
                <a:gd name="connsiteX5-641" fmla="*/ 2781300 w 2960360"/>
                <a:gd name="connsiteY5-642" fmla="*/ 2224939 h 3834664"/>
                <a:gd name="connsiteX6-643" fmla="*/ 2667000 w 2960360"/>
                <a:gd name="connsiteY6-644" fmla="*/ 1453414 h 3834664"/>
                <a:gd name="connsiteX7-645" fmla="*/ 1495425 w 2960360"/>
                <a:gd name="connsiteY7-646" fmla="*/ 1453414 h 3834664"/>
                <a:gd name="connsiteX8-647" fmla="*/ 1590675 w 2960360"/>
                <a:gd name="connsiteY8-648" fmla="*/ 824764 h 3834664"/>
                <a:gd name="connsiteX9-649" fmla="*/ 1343025 w 2960360"/>
                <a:gd name="connsiteY9-650" fmla="*/ 196114 h 3834664"/>
                <a:gd name="connsiteX10-651" fmla="*/ 647700 w 2960360"/>
                <a:gd name="connsiteY10-652" fmla="*/ 205639 h 3834664"/>
                <a:gd name="connsiteX11-653" fmla="*/ 638175 w 2960360"/>
                <a:gd name="connsiteY11-654" fmla="*/ 805714 h 3834664"/>
                <a:gd name="connsiteX12-655" fmla="*/ 266700 w 2960360"/>
                <a:gd name="connsiteY12-656" fmla="*/ 1453414 h 3834664"/>
                <a:gd name="connsiteX13-657" fmla="*/ 0 w 2960360"/>
                <a:gd name="connsiteY13-658" fmla="*/ 1777264 h 3834664"/>
                <a:gd name="connsiteX14-659" fmla="*/ 76200 w 2960360"/>
                <a:gd name="connsiteY14-660" fmla="*/ 3691789 h 3834664"/>
                <a:gd name="connsiteX0-661" fmla="*/ 76200 w 2960360"/>
                <a:gd name="connsiteY0-662" fmla="*/ 3691789 h 3834664"/>
                <a:gd name="connsiteX1-663" fmla="*/ 323850 w 2960360"/>
                <a:gd name="connsiteY1-664" fmla="*/ 3825139 h 3834664"/>
                <a:gd name="connsiteX2-665" fmla="*/ 2190750 w 2960360"/>
                <a:gd name="connsiteY2-666" fmla="*/ 3834664 h 3834664"/>
                <a:gd name="connsiteX3-667" fmla="*/ 2524125 w 2960360"/>
                <a:gd name="connsiteY3-668" fmla="*/ 3215539 h 3834664"/>
                <a:gd name="connsiteX4-669" fmla="*/ 2647950 w 2960360"/>
                <a:gd name="connsiteY4-670" fmla="*/ 2710714 h 3834664"/>
                <a:gd name="connsiteX5-671" fmla="*/ 2781300 w 2960360"/>
                <a:gd name="connsiteY5-672" fmla="*/ 2224939 h 3834664"/>
                <a:gd name="connsiteX6-673" fmla="*/ 2667000 w 2960360"/>
                <a:gd name="connsiteY6-674" fmla="*/ 1453414 h 3834664"/>
                <a:gd name="connsiteX7-675" fmla="*/ 1495425 w 2960360"/>
                <a:gd name="connsiteY7-676" fmla="*/ 1453414 h 3834664"/>
                <a:gd name="connsiteX8-677" fmla="*/ 1590675 w 2960360"/>
                <a:gd name="connsiteY8-678" fmla="*/ 824764 h 3834664"/>
                <a:gd name="connsiteX9-679" fmla="*/ 1343025 w 2960360"/>
                <a:gd name="connsiteY9-680" fmla="*/ 196114 h 3834664"/>
                <a:gd name="connsiteX10-681" fmla="*/ 647700 w 2960360"/>
                <a:gd name="connsiteY10-682" fmla="*/ 205639 h 3834664"/>
                <a:gd name="connsiteX11-683" fmla="*/ 638175 w 2960360"/>
                <a:gd name="connsiteY11-684" fmla="*/ 805714 h 3834664"/>
                <a:gd name="connsiteX12-685" fmla="*/ 266700 w 2960360"/>
                <a:gd name="connsiteY12-686" fmla="*/ 1453414 h 3834664"/>
                <a:gd name="connsiteX13-687" fmla="*/ 0 w 2960360"/>
                <a:gd name="connsiteY13-688" fmla="*/ 1777264 h 3834664"/>
                <a:gd name="connsiteX14-689" fmla="*/ 76200 w 2960360"/>
                <a:gd name="connsiteY14-690" fmla="*/ 3691789 h 3834664"/>
                <a:gd name="connsiteX0-691" fmla="*/ 76200 w 2960360"/>
                <a:gd name="connsiteY0-692" fmla="*/ 3691789 h 3834664"/>
                <a:gd name="connsiteX1-693" fmla="*/ 323850 w 2960360"/>
                <a:gd name="connsiteY1-694" fmla="*/ 3825139 h 3834664"/>
                <a:gd name="connsiteX2-695" fmla="*/ 2190750 w 2960360"/>
                <a:gd name="connsiteY2-696" fmla="*/ 3834664 h 3834664"/>
                <a:gd name="connsiteX3-697" fmla="*/ 2524125 w 2960360"/>
                <a:gd name="connsiteY3-698" fmla="*/ 3215539 h 3834664"/>
                <a:gd name="connsiteX4-699" fmla="*/ 2647950 w 2960360"/>
                <a:gd name="connsiteY4-700" fmla="*/ 2710714 h 3834664"/>
                <a:gd name="connsiteX5-701" fmla="*/ 2781300 w 2960360"/>
                <a:gd name="connsiteY5-702" fmla="*/ 2224939 h 3834664"/>
                <a:gd name="connsiteX6-703" fmla="*/ 2667000 w 2960360"/>
                <a:gd name="connsiteY6-704" fmla="*/ 1453414 h 3834664"/>
                <a:gd name="connsiteX7-705" fmla="*/ 1495425 w 2960360"/>
                <a:gd name="connsiteY7-706" fmla="*/ 1453414 h 3834664"/>
                <a:gd name="connsiteX8-707" fmla="*/ 1590675 w 2960360"/>
                <a:gd name="connsiteY8-708" fmla="*/ 824764 h 3834664"/>
                <a:gd name="connsiteX9-709" fmla="*/ 1343025 w 2960360"/>
                <a:gd name="connsiteY9-710" fmla="*/ 196114 h 3834664"/>
                <a:gd name="connsiteX10-711" fmla="*/ 647700 w 2960360"/>
                <a:gd name="connsiteY10-712" fmla="*/ 205639 h 3834664"/>
                <a:gd name="connsiteX11-713" fmla="*/ 638175 w 2960360"/>
                <a:gd name="connsiteY11-714" fmla="*/ 805714 h 3834664"/>
                <a:gd name="connsiteX12-715" fmla="*/ 266700 w 2960360"/>
                <a:gd name="connsiteY12-716" fmla="*/ 1453414 h 3834664"/>
                <a:gd name="connsiteX13-717" fmla="*/ 0 w 2960360"/>
                <a:gd name="connsiteY13-718" fmla="*/ 1777264 h 3834664"/>
                <a:gd name="connsiteX14-719" fmla="*/ 76200 w 2960360"/>
                <a:gd name="connsiteY14-720" fmla="*/ 3691789 h 3834664"/>
                <a:gd name="connsiteX0-721" fmla="*/ 76200 w 2960360"/>
                <a:gd name="connsiteY0-722" fmla="*/ 3691789 h 3834664"/>
                <a:gd name="connsiteX1-723" fmla="*/ 323850 w 2960360"/>
                <a:gd name="connsiteY1-724" fmla="*/ 3825139 h 3834664"/>
                <a:gd name="connsiteX2-725" fmla="*/ 2190750 w 2960360"/>
                <a:gd name="connsiteY2-726" fmla="*/ 3834664 h 3834664"/>
                <a:gd name="connsiteX3-727" fmla="*/ 2524125 w 2960360"/>
                <a:gd name="connsiteY3-728" fmla="*/ 3215539 h 3834664"/>
                <a:gd name="connsiteX4-729" fmla="*/ 2647950 w 2960360"/>
                <a:gd name="connsiteY4-730" fmla="*/ 2710714 h 3834664"/>
                <a:gd name="connsiteX5-731" fmla="*/ 2781300 w 2960360"/>
                <a:gd name="connsiteY5-732" fmla="*/ 2224939 h 3834664"/>
                <a:gd name="connsiteX6-733" fmla="*/ 2667000 w 2960360"/>
                <a:gd name="connsiteY6-734" fmla="*/ 1453414 h 3834664"/>
                <a:gd name="connsiteX7-735" fmla="*/ 1495425 w 2960360"/>
                <a:gd name="connsiteY7-736" fmla="*/ 1453414 h 3834664"/>
                <a:gd name="connsiteX8-737" fmla="*/ 1590675 w 2960360"/>
                <a:gd name="connsiteY8-738" fmla="*/ 824764 h 3834664"/>
                <a:gd name="connsiteX9-739" fmla="*/ 1343025 w 2960360"/>
                <a:gd name="connsiteY9-740" fmla="*/ 196114 h 3834664"/>
                <a:gd name="connsiteX10-741" fmla="*/ 647700 w 2960360"/>
                <a:gd name="connsiteY10-742" fmla="*/ 205639 h 3834664"/>
                <a:gd name="connsiteX11-743" fmla="*/ 628650 w 2960360"/>
                <a:gd name="connsiteY11-744" fmla="*/ 796189 h 3834664"/>
                <a:gd name="connsiteX12-745" fmla="*/ 266700 w 2960360"/>
                <a:gd name="connsiteY12-746" fmla="*/ 1453414 h 3834664"/>
                <a:gd name="connsiteX13-747" fmla="*/ 0 w 2960360"/>
                <a:gd name="connsiteY13-748" fmla="*/ 1777264 h 3834664"/>
                <a:gd name="connsiteX14-749" fmla="*/ 76200 w 2960360"/>
                <a:gd name="connsiteY14-750" fmla="*/ 3691789 h 3834664"/>
                <a:gd name="connsiteX0-751" fmla="*/ 76200 w 2960360"/>
                <a:gd name="connsiteY0-752" fmla="*/ 3691789 h 3834664"/>
                <a:gd name="connsiteX1-753" fmla="*/ 323850 w 2960360"/>
                <a:gd name="connsiteY1-754" fmla="*/ 3825139 h 3834664"/>
                <a:gd name="connsiteX2-755" fmla="*/ 2190750 w 2960360"/>
                <a:gd name="connsiteY2-756" fmla="*/ 3834664 h 3834664"/>
                <a:gd name="connsiteX3-757" fmla="*/ 2524125 w 2960360"/>
                <a:gd name="connsiteY3-758" fmla="*/ 3215539 h 3834664"/>
                <a:gd name="connsiteX4-759" fmla="*/ 2647950 w 2960360"/>
                <a:gd name="connsiteY4-760" fmla="*/ 2710714 h 3834664"/>
                <a:gd name="connsiteX5-761" fmla="*/ 2781300 w 2960360"/>
                <a:gd name="connsiteY5-762" fmla="*/ 2224939 h 3834664"/>
                <a:gd name="connsiteX6-763" fmla="*/ 2667000 w 2960360"/>
                <a:gd name="connsiteY6-764" fmla="*/ 1453414 h 3834664"/>
                <a:gd name="connsiteX7-765" fmla="*/ 1495425 w 2960360"/>
                <a:gd name="connsiteY7-766" fmla="*/ 1453414 h 3834664"/>
                <a:gd name="connsiteX8-767" fmla="*/ 1590675 w 2960360"/>
                <a:gd name="connsiteY8-768" fmla="*/ 824764 h 3834664"/>
                <a:gd name="connsiteX9-769" fmla="*/ 1343025 w 2960360"/>
                <a:gd name="connsiteY9-770" fmla="*/ 196114 h 3834664"/>
                <a:gd name="connsiteX10-771" fmla="*/ 647700 w 2960360"/>
                <a:gd name="connsiteY10-772" fmla="*/ 205639 h 3834664"/>
                <a:gd name="connsiteX11-773" fmla="*/ 628650 w 2960360"/>
                <a:gd name="connsiteY11-774" fmla="*/ 796189 h 3834664"/>
                <a:gd name="connsiteX12-775" fmla="*/ 266700 w 2960360"/>
                <a:gd name="connsiteY12-776" fmla="*/ 1453414 h 3834664"/>
                <a:gd name="connsiteX13-777" fmla="*/ 0 w 2960360"/>
                <a:gd name="connsiteY13-778" fmla="*/ 1777264 h 3834664"/>
                <a:gd name="connsiteX14-779" fmla="*/ 76200 w 2960360"/>
                <a:gd name="connsiteY14-780" fmla="*/ 3691789 h 3834664"/>
                <a:gd name="connsiteX0-781" fmla="*/ 76200 w 2960360"/>
                <a:gd name="connsiteY0-782" fmla="*/ 3691789 h 3834664"/>
                <a:gd name="connsiteX1-783" fmla="*/ 323850 w 2960360"/>
                <a:gd name="connsiteY1-784" fmla="*/ 3825139 h 3834664"/>
                <a:gd name="connsiteX2-785" fmla="*/ 2190750 w 2960360"/>
                <a:gd name="connsiteY2-786" fmla="*/ 3834664 h 3834664"/>
                <a:gd name="connsiteX3-787" fmla="*/ 2524125 w 2960360"/>
                <a:gd name="connsiteY3-788" fmla="*/ 3215539 h 3834664"/>
                <a:gd name="connsiteX4-789" fmla="*/ 2647950 w 2960360"/>
                <a:gd name="connsiteY4-790" fmla="*/ 2710714 h 3834664"/>
                <a:gd name="connsiteX5-791" fmla="*/ 2781300 w 2960360"/>
                <a:gd name="connsiteY5-792" fmla="*/ 2224939 h 3834664"/>
                <a:gd name="connsiteX6-793" fmla="*/ 2667000 w 2960360"/>
                <a:gd name="connsiteY6-794" fmla="*/ 1453414 h 3834664"/>
                <a:gd name="connsiteX7-795" fmla="*/ 1495425 w 2960360"/>
                <a:gd name="connsiteY7-796" fmla="*/ 1453414 h 3834664"/>
                <a:gd name="connsiteX8-797" fmla="*/ 1590675 w 2960360"/>
                <a:gd name="connsiteY8-798" fmla="*/ 824764 h 3834664"/>
                <a:gd name="connsiteX9-799" fmla="*/ 1343025 w 2960360"/>
                <a:gd name="connsiteY9-800" fmla="*/ 196114 h 3834664"/>
                <a:gd name="connsiteX10-801" fmla="*/ 647700 w 2960360"/>
                <a:gd name="connsiteY10-802" fmla="*/ 205639 h 3834664"/>
                <a:gd name="connsiteX11-803" fmla="*/ 628650 w 2960360"/>
                <a:gd name="connsiteY11-804" fmla="*/ 796189 h 3834664"/>
                <a:gd name="connsiteX12-805" fmla="*/ 266700 w 2960360"/>
                <a:gd name="connsiteY12-806" fmla="*/ 1453414 h 3834664"/>
                <a:gd name="connsiteX13-807" fmla="*/ 0 w 2960360"/>
                <a:gd name="connsiteY13-808" fmla="*/ 1777264 h 3834664"/>
                <a:gd name="connsiteX14-809" fmla="*/ 76200 w 2960360"/>
                <a:gd name="connsiteY14-810" fmla="*/ 3691789 h 3834664"/>
                <a:gd name="connsiteX0-811" fmla="*/ 76200 w 2960360"/>
                <a:gd name="connsiteY0-812" fmla="*/ 3691789 h 3834664"/>
                <a:gd name="connsiteX1-813" fmla="*/ 323850 w 2960360"/>
                <a:gd name="connsiteY1-814" fmla="*/ 3825139 h 3834664"/>
                <a:gd name="connsiteX2-815" fmla="*/ 2190750 w 2960360"/>
                <a:gd name="connsiteY2-816" fmla="*/ 3834664 h 3834664"/>
                <a:gd name="connsiteX3-817" fmla="*/ 2524125 w 2960360"/>
                <a:gd name="connsiteY3-818" fmla="*/ 3215539 h 3834664"/>
                <a:gd name="connsiteX4-819" fmla="*/ 2647950 w 2960360"/>
                <a:gd name="connsiteY4-820" fmla="*/ 2710714 h 3834664"/>
                <a:gd name="connsiteX5-821" fmla="*/ 2781300 w 2960360"/>
                <a:gd name="connsiteY5-822" fmla="*/ 2224939 h 3834664"/>
                <a:gd name="connsiteX6-823" fmla="*/ 2667000 w 2960360"/>
                <a:gd name="connsiteY6-824" fmla="*/ 1453414 h 3834664"/>
                <a:gd name="connsiteX7-825" fmla="*/ 1495425 w 2960360"/>
                <a:gd name="connsiteY7-826" fmla="*/ 1453414 h 3834664"/>
                <a:gd name="connsiteX8-827" fmla="*/ 1590675 w 2960360"/>
                <a:gd name="connsiteY8-828" fmla="*/ 824764 h 3834664"/>
                <a:gd name="connsiteX9-829" fmla="*/ 1343025 w 2960360"/>
                <a:gd name="connsiteY9-830" fmla="*/ 196114 h 3834664"/>
                <a:gd name="connsiteX10-831" fmla="*/ 647700 w 2960360"/>
                <a:gd name="connsiteY10-832" fmla="*/ 205639 h 3834664"/>
                <a:gd name="connsiteX11-833" fmla="*/ 628650 w 2960360"/>
                <a:gd name="connsiteY11-834" fmla="*/ 796189 h 3834664"/>
                <a:gd name="connsiteX12-835" fmla="*/ 266700 w 2960360"/>
                <a:gd name="connsiteY12-836" fmla="*/ 1453414 h 3834664"/>
                <a:gd name="connsiteX13-837" fmla="*/ 0 w 2960360"/>
                <a:gd name="connsiteY13-838" fmla="*/ 1777264 h 3834664"/>
                <a:gd name="connsiteX14-839" fmla="*/ 76200 w 2960360"/>
                <a:gd name="connsiteY14-840" fmla="*/ 3691789 h 38346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2960360" h="3834664">
                  <a:moveTo>
                    <a:pt x="76200" y="3691789"/>
                  </a:moveTo>
                  <a:cubicBezTo>
                    <a:pt x="158750" y="3764814"/>
                    <a:pt x="174625" y="3799739"/>
                    <a:pt x="323850" y="3825139"/>
                  </a:cubicBezTo>
                  <a:lnTo>
                    <a:pt x="2190750" y="3834664"/>
                  </a:lnTo>
                  <a:cubicBezTo>
                    <a:pt x="2397125" y="3666389"/>
                    <a:pt x="2574925" y="3602889"/>
                    <a:pt x="2524125" y="3215539"/>
                  </a:cubicBezTo>
                  <a:cubicBezTo>
                    <a:pt x="2670175" y="3047264"/>
                    <a:pt x="2711450" y="2964714"/>
                    <a:pt x="2647950" y="2710714"/>
                  </a:cubicBezTo>
                  <a:cubicBezTo>
                    <a:pt x="2835275" y="2548789"/>
                    <a:pt x="2832100" y="2444014"/>
                    <a:pt x="2781300" y="2224939"/>
                  </a:cubicBezTo>
                  <a:cubicBezTo>
                    <a:pt x="3133725" y="1748689"/>
                    <a:pt x="2895600" y="1586764"/>
                    <a:pt x="2667000" y="1453414"/>
                  </a:cubicBezTo>
                  <a:lnTo>
                    <a:pt x="1495425" y="1453414"/>
                  </a:lnTo>
                  <a:cubicBezTo>
                    <a:pt x="1527175" y="1243864"/>
                    <a:pt x="1616075" y="1053364"/>
                    <a:pt x="1590675" y="824764"/>
                  </a:cubicBezTo>
                  <a:cubicBezTo>
                    <a:pt x="1555750" y="596164"/>
                    <a:pt x="1425575" y="405664"/>
                    <a:pt x="1343025" y="196114"/>
                  </a:cubicBezTo>
                  <a:cubicBezTo>
                    <a:pt x="1235075" y="-95986"/>
                    <a:pt x="746125" y="-35661"/>
                    <a:pt x="647700" y="205639"/>
                  </a:cubicBezTo>
                  <a:cubicBezTo>
                    <a:pt x="641350" y="402489"/>
                    <a:pt x="673100" y="551714"/>
                    <a:pt x="628650" y="796189"/>
                  </a:cubicBezTo>
                  <a:cubicBezTo>
                    <a:pt x="555625" y="1053364"/>
                    <a:pt x="387350" y="1234339"/>
                    <a:pt x="266700" y="1453414"/>
                  </a:cubicBezTo>
                  <a:lnTo>
                    <a:pt x="0" y="1777264"/>
                  </a:lnTo>
                  <a:lnTo>
                    <a:pt x="76200" y="3691789"/>
                  </a:lnTo>
                  <a:close/>
                </a:path>
              </a:pathLst>
            </a:custGeom>
            <a:grpFill/>
            <a:ln w="38100">
              <a:solidFill>
                <a:schemeClr val="bg1">
                  <a:lumMod val="95000"/>
                </a:schemeClr>
              </a:solidFill>
            </a:ln>
            <a:effectLst>
              <a:outerShdw blurRad="101600" dist="101600" dir="5400000" sx="103000" sy="103000" algn="t" rotWithShape="0">
                <a:prstClr val="black">
                  <a:alpha val="20000"/>
                </a:prstClr>
              </a:outerShdw>
              <a:softEdge rad="127000"/>
            </a:effectLst>
            <a:scene3d>
              <a:camera prst="orthographicFront"/>
              <a:lightRig rig="threePt" dir="t"/>
            </a:scene3d>
            <a:sp3d extrusionH="38100"/>
          </p:spPr>
          <p:txBody>
            <a:bodyPr vert="horz" wrap="square" lIns="51435" tIns="25718" rIns="51435" bIns="25718" numCol="1" anchor="t" anchorCtr="0" compatLnSpc="1"/>
            <a:lstStyle/>
            <a:p>
              <a:endParaRPr lang="zh-CN" altLang="en-US" sz="1015">
                <a:solidFill>
                  <a:prstClr val="black"/>
                </a:solidFill>
              </a:endParaRPr>
            </a:p>
          </p:txBody>
        </p:sp>
        <p:sp>
          <p:nvSpPr>
            <p:cNvPr id="6" name="矩形 10"/>
            <p:cNvSpPr/>
            <p:nvPr/>
          </p:nvSpPr>
          <p:spPr>
            <a:xfrm>
              <a:off x="5170802" y="3590926"/>
              <a:ext cx="1796271" cy="2209800"/>
            </a:xfrm>
            <a:custGeom>
              <a:avLst/>
              <a:gdLst>
                <a:gd name="connsiteX0" fmla="*/ 0 w 1809750"/>
                <a:gd name="connsiteY0" fmla="*/ 0 h 2219325"/>
                <a:gd name="connsiteX1" fmla="*/ 1809750 w 1809750"/>
                <a:gd name="connsiteY1" fmla="*/ 0 h 2219325"/>
                <a:gd name="connsiteX2" fmla="*/ 1809750 w 1809750"/>
                <a:gd name="connsiteY2" fmla="*/ 2219325 h 2219325"/>
                <a:gd name="connsiteX3" fmla="*/ 0 w 1809750"/>
                <a:gd name="connsiteY3" fmla="*/ 2219325 h 2219325"/>
                <a:gd name="connsiteX4" fmla="*/ 0 w 1809750"/>
                <a:gd name="connsiteY4" fmla="*/ 0 h 2219325"/>
                <a:gd name="connsiteX0-1" fmla="*/ 0 w 1809750"/>
                <a:gd name="connsiteY0-2" fmla="*/ 0 h 2219325"/>
                <a:gd name="connsiteX1-3" fmla="*/ 1809750 w 1809750"/>
                <a:gd name="connsiteY1-4" fmla="*/ 0 h 2219325"/>
                <a:gd name="connsiteX2-5" fmla="*/ 1809749 w 1809750"/>
                <a:gd name="connsiteY2-6" fmla="*/ 466726 h 2219325"/>
                <a:gd name="connsiteX3-7" fmla="*/ 1809750 w 1809750"/>
                <a:gd name="connsiteY3-8" fmla="*/ 2219325 h 2219325"/>
                <a:gd name="connsiteX4-9" fmla="*/ 0 w 1809750"/>
                <a:gd name="connsiteY4-10" fmla="*/ 2219325 h 2219325"/>
                <a:gd name="connsiteX5" fmla="*/ 0 w 1809750"/>
                <a:gd name="connsiteY5" fmla="*/ 0 h 2219325"/>
                <a:gd name="connsiteX0-11" fmla="*/ 0 w 1809750"/>
                <a:gd name="connsiteY0-12" fmla="*/ 0 h 2219325"/>
                <a:gd name="connsiteX1-13" fmla="*/ 1466849 w 1809750"/>
                <a:gd name="connsiteY1-14" fmla="*/ 1 h 2219325"/>
                <a:gd name="connsiteX2-15" fmla="*/ 1809750 w 1809750"/>
                <a:gd name="connsiteY2-16" fmla="*/ 0 h 2219325"/>
                <a:gd name="connsiteX3-17" fmla="*/ 1809749 w 1809750"/>
                <a:gd name="connsiteY3-18" fmla="*/ 466726 h 2219325"/>
                <a:gd name="connsiteX4-19" fmla="*/ 1809750 w 1809750"/>
                <a:gd name="connsiteY4-20" fmla="*/ 2219325 h 2219325"/>
                <a:gd name="connsiteX5-21" fmla="*/ 0 w 1809750"/>
                <a:gd name="connsiteY5-22" fmla="*/ 2219325 h 2219325"/>
                <a:gd name="connsiteX6" fmla="*/ 0 w 1809750"/>
                <a:gd name="connsiteY6" fmla="*/ 0 h 2219325"/>
                <a:gd name="connsiteX0-23" fmla="*/ 0 w 1809750"/>
                <a:gd name="connsiteY0-24" fmla="*/ 0 h 2219325"/>
                <a:gd name="connsiteX1-25" fmla="*/ 1466849 w 1809750"/>
                <a:gd name="connsiteY1-26" fmla="*/ 1 h 2219325"/>
                <a:gd name="connsiteX2-27" fmla="*/ 1809749 w 1809750"/>
                <a:gd name="connsiteY2-28" fmla="*/ 466726 h 2219325"/>
                <a:gd name="connsiteX3-29" fmla="*/ 1809750 w 1809750"/>
                <a:gd name="connsiteY3-30" fmla="*/ 2219325 h 2219325"/>
                <a:gd name="connsiteX4-31" fmla="*/ 0 w 1809750"/>
                <a:gd name="connsiteY4-32" fmla="*/ 2219325 h 2219325"/>
                <a:gd name="connsiteX5-33" fmla="*/ 0 w 1809750"/>
                <a:gd name="connsiteY5-34" fmla="*/ 0 h 2219325"/>
                <a:gd name="connsiteX0-35" fmla="*/ 0 w 1813441"/>
                <a:gd name="connsiteY0-36" fmla="*/ 0 h 2219325"/>
                <a:gd name="connsiteX1-37" fmla="*/ 1466849 w 1813441"/>
                <a:gd name="connsiteY1-38" fmla="*/ 1 h 2219325"/>
                <a:gd name="connsiteX2-39" fmla="*/ 1809749 w 1813441"/>
                <a:gd name="connsiteY2-40" fmla="*/ 466726 h 2219325"/>
                <a:gd name="connsiteX3-41" fmla="*/ 1809750 w 1813441"/>
                <a:gd name="connsiteY3-42" fmla="*/ 2219325 h 2219325"/>
                <a:gd name="connsiteX4-43" fmla="*/ 0 w 1813441"/>
                <a:gd name="connsiteY4-44" fmla="*/ 2219325 h 2219325"/>
                <a:gd name="connsiteX5-45" fmla="*/ 0 w 1813441"/>
                <a:gd name="connsiteY5-46" fmla="*/ 0 h 2219325"/>
                <a:gd name="connsiteX0-47" fmla="*/ 0 w 1817753"/>
                <a:gd name="connsiteY0-48" fmla="*/ 0 h 2219325"/>
                <a:gd name="connsiteX1-49" fmla="*/ 1466849 w 1817753"/>
                <a:gd name="connsiteY1-50" fmla="*/ 1 h 2219325"/>
                <a:gd name="connsiteX2-51" fmla="*/ 1809749 w 1817753"/>
                <a:gd name="connsiteY2-52" fmla="*/ 466726 h 2219325"/>
                <a:gd name="connsiteX3-53" fmla="*/ 1809750 w 1817753"/>
                <a:gd name="connsiteY3-54" fmla="*/ 2219325 h 2219325"/>
                <a:gd name="connsiteX4-55" fmla="*/ 0 w 1817753"/>
                <a:gd name="connsiteY4-56" fmla="*/ 2219325 h 2219325"/>
                <a:gd name="connsiteX5-57" fmla="*/ 0 w 1817753"/>
                <a:gd name="connsiteY5-58" fmla="*/ 0 h 2219325"/>
                <a:gd name="connsiteX0-59" fmla="*/ 0 w 1817302"/>
                <a:gd name="connsiteY0-60" fmla="*/ 0 h 2219325"/>
                <a:gd name="connsiteX1-61" fmla="*/ 1466849 w 1817302"/>
                <a:gd name="connsiteY1-62" fmla="*/ 1 h 2219325"/>
                <a:gd name="connsiteX2-63" fmla="*/ 1809749 w 1817302"/>
                <a:gd name="connsiteY2-64" fmla="*/ 466726 h 2219325"/>
                <a:gd name="connsiteX3-65" fmla="*/ 1809750 w 1817302"/>
                <a:gd name="connsiteY3-66" fmla="*/ 2219325 h 2219325"/>
                <a:gd name="connsiteX4-67" fmla="*/ 0 w 1817302"/>
                <a:gd name="connsiteY4-68" fmla="*/ 2219325 h 2219325"/>
                <a:gd name="connsiteX5-69" fmla="*/ 0 w 1817302"/>
                <a:gd name="connsiteY5-70" fmla="*/ 0 h 2219325"/>
                <a:gd name="connsiteX0-71" fmla="*/ 0 w 1817753"/>
                <a:gd name="connsiteY0-72" fmla="*/ 0 h 2219325"/>
                <a:gd name="connsiteX1-73" fmla="*/ 1466849 w 1817753"/>
                <a:gd name="connsiteY1-74" fmla="*/ 1 h 2219325"/>
                <a:gd name="connsiteX2-75" fmla="*/ 1809749 w 1817753"/>
                <a:gd name="connsiteY2-76" fmla="*/ 466726 h 2219325"/>
                <a:gd name="connsiteX3-77" fmla="*/ 1809750 w 1817753"/>
                <a:gd name="connsiteY3-78" fmla="*/ 2219325 h 2219325"/>
                <a:gd name="connsiteX4-79" fmla="*/ 0 w 1817753"/>
                <a:gd name="connsiteY4-80" fmla="*/ 2219325 h 2219325"/>
                <a:gd name="connsiteX5-81" fmla="*/ 0 w 1817753"/>
                <a:gd name="connsiteY5-82" fmla="*/ 0 h 2219325"/>
                <a:gd name="connsiteX0-83" fmla="*/ 0 w 1940674"/>
                <a:gd name="connsiteY0-84" fmla="*/ 0 h 2219325"/>
                <a:gd name="connsiteX1-85" fmla="*/ 1466849 w 1940674"/>
                <a:gd name="connsiteY1-86" fmla="*/ 1 h 2219325"/>
                <a:gd name="connsiteX2-87" fmla="*/ 1809749 w 1940674"/>
                <a:gd name="connsiteY2-88" fmla="*/ 466726 h 2219325"/>
                <a:gd name="connsiteX3-89" fmla="*/ 1800224 w 1940674"/>
                <a:gd name="connsiteY3-90" fmla="*/ 1847851 h 2219325"/>
                <a:gd name="connsiteX4-91" fmla="*/ 1809750 w 1940674"/>
                <a:gd name="connsiteY4-92" fmla="*/ 2219325 h 2219325"/>
                <a:gd name="connsiteX5-93" fmla="*/ 0 w 1940674"/>
                <a:gd name="connsiteY5-94" fmla="*/ 2219325 h 2219325"/>
                <a:gd name="connsiteX6-95" fmla="*/ 0 w 1940674"/>
                <a:gd name="connsiteY6-96" fmla="*/ 0 h 2219325"/>
                <a:gd name="connsiteX0-97" fmla="*/ 0 w 1835697"/>
                <a:gd name="connsiteY0-98" fmla="*/ 0 h 2219325"/>
                <a:gd name="connsiteX1-99" fmla="*/ 1466849 w 1835697"/>
                <a:gd name="connsiteY1-100" fmla="*/ 1 h 2219325"/>
                <a:gd name="connsiteX2-101" fmla="*/ 1809749 w 1835697"/>
                <a:gd name="connsiteY2-102" fmla="*/ 466726 h 2219325"/>
                <a:gd name="connsiteX3-103" fmla="*/ 1800224 w 1835697"/>
                <a:gd name="connsiteY3-104" fmla="*/ 1847851 h 2219325"/>
                <a:gd name="connsiteX4-105" fmla="*/ 1809750 w 1835697"/>
                <a:gd name="connsiteY4-106" fmla="*/ 2219325 h 2219325"/>
                <a:gd name="connsiteX5-107" fmla="*/ 1419223 w 1835697"/>
                <a:gd name="connsiteY5-108" fmla="*/ 2209801 h 2219325"/>
                <a:gd name="connsiteX6-109" fmla="*/ 0 w 1835697"/>
                <a:gd name="connsiteY6-110" fmla="*/ 2219325 h 2219325"/>
                <a:gd name="connsiteX7" fmla="*/ 0 w 1835697"/>
                <a:gd name="connsiteY7" fmla="*/ 0 h 2219325"/>
                <a:gd name="connsiteX0-111" fmla="*/ 0 w 1850301"/>
                <a:gd name="connsiteY0-112" fmla="*/ 0 h 2219325"/>
                <a:gd name="connsiteX1-113" fmla="*/ 1466849 w 1850301"/>
                <a:gd name="connsiteY1-114" fmla="*/ 1 h 2219325"/>
                <a:gd name="connsiteX2-115" fmla="*/ 1809749 w 1850301"/>
                <a:gd name="connsiteY2-116" fmla="*/ 466726 h 2219325"/>
                <a:gd name="connsiteX3-117" fmla="*/ 1800224 w 1850301"/>
                <a:gd name="connsiteY3-118" fmla="*/ 1847851 h 2219325"/>
                <a:gd name="connsiteX4-119" fmla="*/ 1419223 w 1850301"/>
                <a:gd name="connsiteY4-120" fmla="*/ 2209801 h 2219325"/>
                <a:gd name="connsiteX5-121" fmla="*/ 0 w 1850301"/>
                <a:gd name="connsiteY5-122" fmla="*/ 2219325 h 2219325"/>
                <a:gd name="connsiteX6-123" fmla="*/ 0 w 1850301"/>
                <a:gd name="connsiteY6-124" fmla="*/ 0 h 2219325"/>
                <a:gd name="connsiteX0-125" fmla="*/ 0 w 1850301"/>
                <a:gd name="connsiteY0-126" fmla="*/ 0 h 2219325"/>
                <a:gd name="connsiteX1-127" fmla="*/ 1466849 w 1850301"/>
                <a:gd name="connsiteY1-128" fmla="*/ 1 h 2219325"/>
                <a:gd name="connsiteX2-129" fmla="*/ 1809749 w 1850301"/>
                <a:gd name="connsiteY2-130" fmla="*/ 466726 h 2219325"/>
                <a:gd name="connsiteX3-131" fmla="*/ 1800224 w 1850301"/>
                <a:gd name="connsiteY3-132" fmla="*/ 1847851 h 2219325"/>
                <a:gd name="connsiteX4-133" fmla="*/ 1419223 w 1850301"/>
                <a:gd name="connsiteY4-134" fmla="*/ 2209801 h 2219325"/>
                <a:gd name="connsiteX5-135" fmla="*/ 0 w 1850301"/>
                <a:gd name="connsiteY5-136" fmla="*/ 2219325 h 2219325"/>
                <a:gd name="connsiteX6-137" fmla="*/ 0 w 1850301"/>
                <a:gd name="connsiteY6-138" fmla="*/ 0 h 2219325"/>
                <a:gd name="connsiteX0-139" fmla="*/ 0 w 1850301"/>
                <a:gd name="connsiteY0-140" fmla="*/ 0 h 2219325"/>
                <a:gd name="connsiteX1-141" fmla="*/ 1466849 w 1850301"/>
                <a:gd name="connsiteY1-142" fmla="*/ 1 h 2219325"/>
                <a:gd name="connsiteX2-143" fmla="*/ 1809749 w 1850301"/>
                <a:gd name="connsiteY2-144" fmla="*/ 466726 h 2219325"/>
                <a:gd name="connsiteX3-145" fmla="*/ 1800224 w 1850301"/>
                <a:gd name="connsiteY3-146" fmla="*/ 1847851 h 2219325"/>
                <a:gd name="connsiteX4-147" fmla="*/ 1419223 w 1850301"/>
                <a:gd name="connsiteY4-148" fmla="*/ 2209801 h 2219325"/>
                <a:gd name="connsiteX5-149" fmla="*/ 0 w 1850301"/>
                <a:gd name="connsiteY5-150" fmla="*/ 2219325 h 2219325"/>
                <a:gd name="connsiteX6-151" fmla="*/ 0 w 1850301"/>
                <a:gd name="connsiteY6-152" fmla="*/ 0 h 2219325"/>
                <a:gd name="connsiteX0-153" fmla="*/ 0 w 1836802"/>
                <a:gd name="connsiteY0-154" fmla="*/ 0 h 2219325"/>
                <a:gd name="connsiteX1-155" fmla="*/ 1466849 w 1836802"/>
                <a:gd name="connsiteY1-156" fmla="*/ 1 h 2219325"/>
                <a:gd name="connsiteX2-157" fmla="*/ 1809749 w 1836802"/>
                <a:gd name="connsiteY2-158" fmla="*/ 466726 h 2219325"/>
                <a:gd name="connsiteX3-159" fmla="*/ 1800224 w 1836802"/>
                <a:gd name="connsiteY3-160" fmla="*/ 1847851 h 2219325"/>
                <a:gd name="connsiteX4-161" fmla="*/ 1419223 w 1836802"/>
                <a:gd name="connsiteY4-162" fmla="*/ 2209801 h 2219325"/>
                <a:gd name="connsiteX5-163" fmla="*/ 0 w 1836802"/>
                <a:gd name="connsiteY5-164" fmla="*/ 2219325 h 2219325"/>
                <a:gd name="connsiteX6-165" fmla="*/ 0 w 1836802"/>
                <a:gd name="connsiteY6-166" fmla="*/ 0 h 2219325"/>
                <a:gd name="connsiteX0-167" fmla="*/ 0 w 1825227"/>
                <a:gd name="connsiteY0-168" fmla="*/ 0 h 2219325"/>
                <a:gd name="connsiteX1-169" fmla="*/ 1466849 w 1825227"/>
                <a:gd name="connsiteY1-170" fmla="*/ 1 h 2219325"/>
                <a:gd name="connsiteX2-171" fmla="*/ 1809749 w 1825227"/>
                <a:gd name="connsiteY2-172" fmla="*/ 466726 h 2219325"/>
                <a:gd name="connsiteX3-173" fmla="*/ 1800224 w 1825227"/>
                <a:gd name="connsiteY3-174" fmla="*/ 1847851 h 2219325"/>
                <a:gd name="connsiteX4-175" fmla="*/ 1419223 w 1825227"/>
                <a:gd name="connsiteY4-176" fmla="*/ 2209801 h 2219325"/>
                <a:gd name="connsiteX5-177" fmla="*/ 0 w 1825227"/>
                <a:gd name="connsiteY5-178" fmla="*/ 2219325 h 2219325"/>
                <a:gd name="connsiteX6-179" fmla="*/ 0 w 1825227"/>
                <a:gd name="connsiteY6-180" fmla="*/ 0 h 2219325"/>
                <a:gd name="connsiteX0-181" fmla="*/ 9525 w 1834752"/>
                <a:gd name="connsiteY0-182" fmla="*/ 0 h 2219325"/>
                <a:gd name="connsiteX1-183" fmla="*/ 1476374 w 1834752"/>
                <a:gd name="connsiteY1-184" fmla="*/ 1 h 2219325"/>
                <a:gd name="connsiteX2-185" fmla="*/ 1819274 w 1834752"/>
                <a:gd name="connsiteY2-186" fmla="*/ 466726 h 2219325"/>
                <a:gd name="connsiteX3-187" fmla="*/ 1809749 w 1834752"/>
                <a:gd name="connsiteY3-188" fmla="*/ 1847851 h 2219325"/>
                <a:gd name="connsiteX4-189" fmla="*/ 1428748 w 1834752"/>
                <a:gd name="connsiteY4-190" fmla="*/ 2209801 h 2219325"/>
                <a:gd name="connsiteX5-191" fmla="*/ 9525 w 1834752"/>
                <a:gd name="connsiteY5-192" fmla="*/ 2219325 h 2219325"/>
                <a:gd name="connsiteX6-193" fmla="*/ 0 w 1834752"/>
                <a:gd name="connsiteY6-194" fmla="*/ 1762126 h 2219325"/>
                <a:gd name="connsiteX7-195" fmla="*/ 9525 w 1834752"/>
                <a:gd name="connsiteY7-196" fmla="*/ 0 h 2219325"/>
                <a:gd name="connsiteX0-197" fmla="*/ 9525 w 1834752"/>
                <a:gd name="connsiteY0-198" fmla="*/ 0 h 2219325"/>
                <a:gd name="connsiteX1-199" fmla="*/ 1476374 w 1834752"/>
                <a:gd name="connsiteY1-200" fmla="*/ 1 h 2219325"/>
                <a:gd name="connsiteX2-201" fmla="*/ 1819274 w 1834752"/>
                <a:gd name="connsiteY2-202" fmla="*/ 466726 h 2219325"/>
                <a:gd name="connsiteX3-203" fmla="*/ 1809749 w 1834752"/>
                <a:gd name="connsiteY3-204" fmla="*/ 1847851 h 2219325"/>
                <a:gd name="connsiteX4-205" fmla="*/ 1428748 w 1834752"/>
                <a:gd name="connsiteY4-206" fmla="*/ 2209801 h 2219325"/>
                <a:gd name="connsiteX5-207" fmla="*/ 409575 w 1834752"/>
                <a:gd name="connsiteY5-208" fmla="*/ 2200276 h 2219325"/>
                <a:gd name="connsiteX6-209" fmla="*/ 9525 w 1834752"/>
                <a:gd name="connsiteY6-210" fmla="*/ 2219325 h 2219325"/>
                <a:gd name="connsiteX7-211" fmla="*/ 0 w 1834752"/>
                <a:gd name="connsiteY7-212" fmla="*/ 1762126 h 2219325"/>
                <a:gd name="connsiteX8" fmla="*/ 9525 w 1834752"/>
                <a:gd name="connsiteY8" fmla="*/ 0 h 2219325"/>
                <a:gd name="connsiteX0-213" fmla="*/ 9525 w 1834752"/>
                <a:gd name="connsiteY0-214" fmla="*/ 0 h 2209801"/>
                <a:gd name="connsiteX1-215" fmla="*/ 1476374 w 1834752"/>
                <a:gd name="connsiteY1-216" fmla="*/ 1 h 2209801"/>
                <a:gd name="connsiteX2-217" fmla="*/ 1819274 w 1834752"/>
                <a:gd name="connsiteY2-218" fmla="*/ 466726 h 2209801"/>
                <a:gd name="connsiteX3-219" fmla="*/ 1809749 w 1834752"/>
                <a:gd name="connsiteY3-220" fmla="*/ 1847851 h 2209801"/>
                <a:gd name="connsiteX4-221" fmla="*/ 1428748 w 1834752"/>
                <a:gd name="connsiteY4-222" fmla="*/ 2209801 h 2209801"/>
                <a:gd name="connsiteX5-223" fmla="*/ 409575 w 1834752"/>
                <a:gd name="connsiteY5-224" fmla="*/ 2200276 h 2209801"/>
                <a:gd name="connsiteX6-225" fmla="*/ 0 w 1834752"/>
                <a:gd name="connsiteY6-226" fmla="*/ 1762126 h 2209801"/>
                <a:gd name="connsiteX7-227" fmla="*/ 9525 w 1834752"/>
                <a:gd name="connsiteY7-228" fmla="*/ 0 h 2209801"/>
                <a:gd name="connsiteX0-229" fmla="*/ 0 w 1825227"/>
                <a:gd name="connsiteY0-230" fmla="*/ 0 h 2209801"/>
                <a:gd name="connsiteX1-231" fmla="*/ 1466849 w 1825227"/>
                <a:gd name="connsiteY1-232" fmla="*/ 1 h 2209801"/>
                <a:gd name="connsiteX2-233" fmla="*/ 1809749 w 1825227"/>
                <a:gd name="connsiteY2-234" fmla="*/ 466726 h 2209801"/>
                <a:gd name="connsiteX3-235" fmla="*/ 1800224 w 1825227"/>
                <a:gd name="connsiteY3-236" fmla="*/ 1847851 h 2209801"/>
                <a:gd name="connsiteX4-237" fmla="*/ 1419223 w 1825227"/>
                <a:gd name="connsiteY4-238" fmla="*/ 2209801 h 2209801"/>
                <a:gd name="connsiteX5-239" fmla="*/ 400050 w 1825227"/>
                <a:gd name="connsiteY5-240" fmla="*/ 2200276 h 2209801"/>
                <a:gd name="connsiteX6-241" fmla="*/ 161925 w 1825227"/>
                <a:gd name="connsiteY6-242" fmla="*/ 2019301 h 2209801"/>
                <a:gd name="connsiteX7-243" fmla="*/ 0 w 1825227"/>
                <a:gd name="connsiteY7-244" fmla="*/ 0 h 2209801"/>
                <a:gd name="connsiteX0-245" fmla="*/ 0 w 1825227"/>
                <a:gd name="connsiteY0-246" fmla="*/ 0 h 2209801"/>
                <a:gd name="connsiteX1-247" fmla="*/ 1466849 w 1825227"/>
                <a:gd name="connsiteY1-248" fmla="*/ 1 h 2209801"/>
                <a:gd name="connsiteX2-249" fmla="*/ 1809749 w 1825227"/>
                <a:gd name="connsiteY2-250" fmla="*/ 466726 h 2209801"/>
                <a:gd name="connsiteX3-251" fmla="*/ 1800224 w 1825227"/>
                <a:gd name="connsiteY3-252" fmla="*/ 1847851 h 2209801"/>
                <a:gd name="connsiteX4-253" fmla="*/ 1419223 w 1825227"/>
                <a:gd name="connsiteY4-254" fmla="*/ 2209801 h 2209801"/>
                <a:gd name="connsiteX5-255" fmla="*/ 400050 w 1825227"/>
                <a:gd name="connsiteY5-256" fmla="*/ 2200276 h 2209801"/>
                <a:gd name="connsiteX6-257" fmla="*/ 161925 w 1825227"/>
                <a:gd name="connsiteY6-258" fmla="*/ 2019301 h 2209801"/>
                <a:gd name="connsiteX7-259" fmla="*/ 0 w 1825227"/>
                <a:gd name="connsiteY7-260" fmla="*/ 0 h 2209801"/>
                <a:gd name="connsiteX0-261" fmla="*/ 0 w 1825227"/>
                <a:gd name="connsiteY0-262" fmla="*/ 0 h 2209801"/>
                <a:gd name="connsiteX1-263" fmla="*/ 1466849 w 1825227"/>
                <a:gd name="connsiteY1-264" fmla="*/ 1 h 2209801"/>
                <a:gd name="connsiteX2-265" fmla="*/ 1809749 w 1825227"/>
                <a:gd name="connsiteY2-266" fmla="*/ 466726 h 2209801"/>
                <a:gd name="connsiteX3-267" fmla="*/ 1800224 w 1825227"/>
                <a:gd name="connsiteY3-268" fmla="*/ 1847851 h 2209801"/>
                <a:gd name="connsiteX4-269" fmla="*/ 1419223 w 1825227"/>
                <a:gd name="connsiteY4-270" fmla="*/ 2209801 h 2209801"/>
                <a:gd name="connsiteX5-271" fmla="*/ 400050 w 1825227"/>
                <a:gd name="connsiteY5-272" fmla="*/ 2200276 h 2209801"/>
                <a:gd name="connsiteX6-273" fmla="*/ 161925 w 1825227"/>
                <a:gd name="connsiteY6-274" fmla="*/ 2019301 h 2209801"/>
                <a:gd name="connsiteX7-275" fmla="*/ 0 w 1825227"/>
                <a:gd name="connsiteY7-276" fmla="*/ 0 h 2209801"/>
                <a:gd name="connsiteX0-277" fmla="*/ 0 w 1825227"/>
                <a:gd name="connsiteY0-278" fmla="*/ 0 h 2209801"/>
                <a:gd name="connsiteX1-279" fmla="*/ 1466849 w 1825227"/>
                <a:gd name="connsiteY1-280" fmla="*/ 1 h 2209801"/>
                <a:gd name="connsiteX2-281" fmla="*/ 1809749 w 1825227"/>
                <a:gd name="connsiteY2-282" fmla="*/ 466726 h 2209801"/>
                <a:gd name="connsiteX3-283" fmla="*/ 1800224 w 1825227"/>
                <a:gd name="connsiteY3-284" fmla="*/ 1847851 h 2209801"/>
                <a:gd name="connsiteX4-285" fmla="*/ 1419223 w 1825227"/>
                <a:gd name="connsiteY4-286" fmla="*/ 2209801 h 2209801"/>
                <a:gd name="connsiteX5-287" fmla="*/ 400050 w 1825227"/>
                <a:gd name="connsiteY5-288" fmla="*/ 2200276 h 2209801"/>
                <a:gd name="connsiteX6-289" fmla="*/ 161925 w 1825227"/>
                <a:gd name="connsiteY6-290" fmla="*/ 2019301 h 2209801"/>
                <a:gd name="connsiteX7-291" fmla="*/ 19050 w 1825227"/>
                <a:gd name="connsiteY7-292" fmla="*/ 304801 h 2209801"/>
                <a:gd name="connsiteX8-293" fmla="*/ 0 w 1825227"/>
                <a:gd name="connsiteY8-294" fmla="*/ 0 h 2209801"/>
                <a:gd name="connsiteX0-295" fmla="*/ 0 w 1825227"/>
                <a:gd name="connsiteY0-296" fmla="*/ 9524 h 2219325"/>
                <a:gd name="connsiteX1-297" fmla="*/ 247650 w 1825227"/>
                <a:gd name="connsiteY1-298" fmla="*/ 0 h 2219325"/>
                <a:gd name="connsiteX2-299" fmla="*/ 1466849 w 1825227"/>
                <a:gd name="connsiteY2-300" fmla="*/ 9525 h 2219325"/>
                <a:gd name="connsiteX3-301" fmla="*/ 1809749 w 1825227"/>
                <a:gd name="connsiteY3-302" fmla="*/ 476250 h 2219325"/>
                <a:gd name="connsiteX4-303" fmla="*/ 1800224 w 1825227"/>
                <a:gd name="connsiteY4-304" fmla="*/ 1857375 h 2219325"/>
                <a:gd name="connsiteX5-305" fmla="*/ 1419223 w 1825227"/>
                <a:gd name="connsiteY5-306" fmla="*/ 2219325 h 2219325"/>
                <a:gd name="connsiteX6-307" fmla="*/ 400050 w 1825227"/>
                <a:gd name="connsiteY6-308" fmla="*/ 2209800 h 2219325"/>
                <a:gd name="connsiteX7-309" fmla="*/ 161925 w 1825227"/>
                <a:gd name="connsiteY7-310" fmla="*/ 2028825 h 2219325"/>
                <a:gd name="connsiteX8-311" fmla="*/ 19050 w 1825227"/>
                <a:gd name="connsiteY8-312" fmla="*/ 314325 h 2219325"/>
                <a:gd name="connsiteX9" fmla="*/ 0 w 1825227"/>
                <a:gd name="connsiteY9" fmla="*/ 9524 h 2219325"/>
                <a:gd name="connsiteX0-313" fmla="*/ 0 w 1806177"/>
                <a:gd name="connsiteY0-314" fmla="*/ 314325 h 2219325"/>
                <a:gd name="connsiteX1-315" fmla="*/ 228600 w 1806177"/>
                <a:gd name="connsiteY1-316" fmla="*/ 0 h 2219325"/>
                <a:gd name="connsiteX2-317" fmla="*/ 1447799 w 1806177"/>
                <a:gd name="connsiteY2-318" fmla="*/ 9525 h 2219325"/>
                <a:gd name="connsiteX3-319" fmla="*/ 1790699 w 1806177"/>
                <a:gd name="connsiteY3-320" fmla="*/ 476250 h 2219325"/>
                <a:gd name="connsiteX4-321" fmla="*/ 1781174 w 1806177"/>
                <a:gd name="connsiteY4-322" fmla="*/ 1857375 h 2219325"/>
                <a:gd name="connsiteX5-323" fmla="*/ 1400173 w 1806177"/>
                <a:gd name="connsiteY5-324" fmla="*/ 2219325 h 2219325"/>
                <a:gd name="connsiteX6-325" fmla="*/ 381000 w 1806177"/>
                <a:gd name="connsiteY6-326" fmla="*/ 2209800 h 2219325"/>
                <a:gd name="connsiteX7-327" fmla="*/ 142875 w 1806177"/>
                <a:gd name="connsiteY7-328" fmla="*/ 2028825 h 2219325"/>
                <a:gd name="connsiteX8-329" fmla="*/ 0 w 1806177"/>
                <a:gd name="connsiteY8-330" fmla="*/ 314325 h 2219325"/>
                <a:gd name="connsiteX0-331" fmla="*/ 0 w 1806177"/>
                <a:gd name="connsiteY0-332" fmla="*/ 314325 h 2219325"/>
                <a:gd name="connsiteX1-333" fmla="*/ 228600 w 1806177"/>
                <a:gd name="connsiteY1-334" fmla="*/ 0 h 2219325"/>
                <a:gd name="connsiteX2-335" fmla="*/ 1447799 w 1806177"/>
                <a:gd name="connsiteY2-336" fmla="*/ 9525 h 2219325"/>
                <a:gd name="connsiteX3-337" fmla="*/ 1790699 w 1806177"/>
                <a:gd name="connsiteY3-338" fmla="*/ 476250 h 2219325"/>
                <a:gd name="connsiteX4-339" fmla="*/ 1781174 w 1806177"/>
                <a:gd name="connsiteY4-340" fmla="*/ 1857375 h 2219325"/>
                <a:gd name="connsiteX5-341" fmla="*/ 1400173 w 1806177"/>
                <a:gd name="connsiteY5-342" fmla="*/ 2219325 h 2219325"/>
                <a:gd name="connsiteX6-343" fmla="*/ 381000 w 1806177"/>
                <a:gd name="connsiteY6-344" fmla="*/ 2209800 h 2219325"/>
                <a:gd name="connsiteX7-345" fmla="*/ 142875 w 1806177"/>
                <a:gd name="connsiteY7-346" fmla="*/ 2028825 h 2219325"/>
                <a:gd name="connsiteX8-347" fmla="*/ 0 w 1806177"/>
                <a:gd name="connsiteY8-348" fmla="*/ 314325 h 2219325"/>
                <a:gd name="connsiteX0-349" fmla="*/ 886 w 1807063"/>
                <a:gd name="connsiteY0-350" fmla="*/ 314325 h 2219325"/>
                <a:gd name="connsiteX1-351" fmla="*/ 229486 w 1807063"/>
                <a:gd name="connsiteY1-352" fmla="*/ 0 h 2219325"/>
                <a:gd name="connsiteX2-353" fmla="*/ 1448685 w 1807063"/>
                <a:gd name="connsiteY2-354" fmla="*/ 9525 h 2219325"/>
                <a:gd name="connsiteX3-355" fmla="*/ 1791585 w 1807063"/>
                <a:gd name="connsiteY3-356" fmla="*/ 476250 h 2219325"/>
                <a:gd name="connsiteX4-357" fmla="*/ 1782060 w 1807063"/>
                <a:gd name="connsiteY4-358" fmla="*/ 1857375 h 2219325"/>
                <a:gd name="connsiteX5-359" fmla="*/ 1401059 w 1807063"/>
                <a:gd name="connsiteY5-360" fmla="*/ 2219325 h 2219325"/>
                <a:gd name="connsiteX6-361" fmla="*/ 381886 w 1807063"/>
                <a:gd name="connsiteY6-362" fmla="*/ 2209800 h 2219325"/>
                <a:gd name="connsiteX7-363" fmla="*/ 143761 w 1807063"/>
                <a:gd name="connsiteY7-364" fmla="*/ 2028825 h 2219325"/>
                <a:gd name="connsiteX8-365" fmla="*/ 886 w 1807063"/>
                <a:gd name="connsiteY8-366" fmla="*/ 314325 h 2219325"/>
                <a:gd name="connsiteX0-367" fmla="*/ 886 w 1807063"/>
                <a:gd name="connsiteY0-368" fmla="*/ 314325 h 2219325"/>
                <a:gd name="connsiteX1-369" fmla="*/ 229486 w 1807063"/>
                <a:gd name="connsiteY1-370" fmla="*/ 0 h 2219325"/>
                <a:gd name="connsiteX2-371" fmla="*/ 1448685 w 1807063"/>
                <a:gd name="connsiteY2-372" fmla="*/ 9525 h 2219325"/>
                <a:gd name="connsiteX3-373" fmla="*/ 1791585 w 1807063"/>
                <a:gd name="connsiteY3-374" fmla="*/ 476250 h 2219325"/>
                <a:gd name="connsiteX4-375" fmla="*/ 1782060 w 1807063"/>
                <a:gd name="connsiteY4-376" fmla="*/ 1857375 h 2219325"/>
                <a:gd name="connsiteX5-377" fmla="*/ 1401059 w 1807063"/>
                <a:gd name="connsiteY5-378" fmla="*/ 2219325 h 2219325"/>
                <a:gd name="connsiteX6-379" fmla="*/ 381886 w 1807063"/>
                <a:gd name="connsiteY6-380" fmla="*/ 2209800 h 2219325"/>
                <a:gd name="connsiteX7-381" fmla="*/ 143761 w 1807063"/>
                <a:gd name="connsiteY7-382" fmla="*/ 2028825 h 2219325"/>
                <a:gd name="connsiteX8-383" fmla="*/ 886 w 1807063"/>
                <a:gd name="connsiteY8-384" fmla="*/ 314325 h 2219325"/>
                <a:gd name="connsiteX0-385" fmla="*/ 886 w 1807063"/>
                <a:gd name="connsiteY0-386" fmla="*/ 314325 h 2219325"/>
                <a:gd name="connsiteX1-387" fmla="*/ 229486 w 1807063"/>
                <a:gd name="connsiteY1-388" fmla="*/ 0 h 2219325"/>
                <a:gd name="connsiteX2-389" fmla="*/ 1448685 w 1807063"/>
                <a:gd name="connsiteY2-390" fmla="*/ 9525 h 2219325"/>
                <a:gd name="connsiteX3-391" fmla="*/ 1791585 w 1807063"/>
                <a:gd name="connsiteY3-392" fmla="*/ 476250 h 2219325"/>
                <a:gd name="connsiteX4-393" fmla="*/ 1782060 w 1807063"/>
                <a:gd name="connsiteY4-394" fmla="*/ 1857375 h 2219325"/>
                <a:gd name="connsiteX5-395" fmla="*/ 1401059 w 1807063"/>
                <a:gd name="connsiteY5-396" fmla="*/ 2219325 h 2219325"/>
                <a:gd name="connsiteX6-397" fmla="*/ 381886 w 1807063"/>
                <a:gd name="connsiteY6-398" fmla="*/ 2209800 h 2219325"/>
                <a:gd name="connsiteX7-399" fmla="*/ 143761 w 1807063"/>
                <a:gd name="connsiteY7-400" fmla="*/ 2028825 h 2219325"/>
                <a:gd name="connsiteX8-401" fmla="*/ 886 w 1807063"/>
                <a:gd name="connsiteY8-402" fmla="*/ 314325 h 2219325"/>
                <a:gd name="connsiteX0-403" fmla="*/ 886 w 1807063"/>
                <a:gd name="connsiteY0-404" fmla="*/ 314325 h 2219325"/>
                <a:gd name="connsiteX1-405" fmla="*/ 229486 w 1807063"/>
                <a:gd name="connsiteY1-406" fmla="*/ 0 h 2219325"/>
                <a:gd name="connsiteX2-407" fmla="*/ 1448685 w 1807063"/>
                <a:gd name="connsiteY2-408" fmla="*/ 9525 h 2219325"/>
                <a:gd name="connsiteX3-409" fmla="*/ 1791585 w 1807063"/>
                <a:gd name="connsiteY3-410" fmla="*/ 476250 h 2219325"/>
                <a:gd name="connsiteX4-411" fmla="*/ 1782060 w 1807063"/>
                <a:gd name="connsiteY4-412" fmla="*/ 1857375 h 2219325"/>
                <a:gd name="connsiteX5-413" fmla="*/ 1401059 w 1807063"/>
                <a:gd name="connsiteY5-414" fmla="*/ 2219325 h 2219325"/>
                <a:gd name="connsiteX6-415" fmla="*/ 381886 w 1807063"/>
                <a:gd name="connsiteY6-416" fmla="*/ 2209800 h 2219325"/>
                <a:gd name="connsiteX7-417" fmla="*/ 143761 w 1807063"/>
                <a:gd name="connsiteY7-418" fmla="*/ 2028825 h 2219325"/>
                <a:gd name="connsiteX8-419" fmla="*/ 886 w 1807063"/>
                <a:gd name="connsiteY8-420" fmla="*/ 314325 h 2219325"/>
                <a:gd name="connsiteX0-421" fmla="*/ 945 w 1807122"/>
                <a:gd name="connsiteY0-422" fmla="*/ 314325 h 2219325"/>
                <a:gd name="connsiteX1-423" fmla="*/ 229545 w 1807122"/>
                <a:gd name="connsiteY1-424" fmla="*/ 0 h 2219325"/>
                <a:gd name="connsiteX2-425" fmla="*/ 1448744 w 1807122"/>
                <a:gd name="connsiteY2-426" fmla="*/ 9525 h 2219325"/>
                <a:gd name="connsiteX3-427" fmla="*/ 1791644 w 1807122"/>
                <a:gd name="connsiteY3-428" fmla="*/ 476250 h 2219325"/>
                <a:gd name="connsiteX4-429" fmla="*/ 1782119 w 1807122"/>
                <a:gd name="connsiteY4-430" fmla="*/ 1857375 h 2219325"/>
                <a:gd name="connsiteX5-431" fmla="*/ 1401118 w 1807122"/>
                <a:gd name="connsiteY5-432" fmla="*/ 2219325 h 2219325"/>
                <a:gd name="connsiteX6-433" fmla="*/ 381945 w 1807122"/>
                <a:gd name="connsiteY6-434" fmla="*/ 2209800 h 2219325"/>
                <a:gd name="connsiteX7-435" fmla="*/ 143820 w 1807122"/>
                <a:gd name="connsiteY7-436" fmla="*/ 2028825 h 2219325"/>
                <a:gd name="connsiteX8-437" fmla="*/ 945 w 1807122"/>
                <a:gd name="connsiteY8-438" fmla="*/ 314325 h 2219325"/>
                <a:gd name="connsiteX0-439" fmla="*/ 945 w 1807122"/>
                <a:gd name="connsiteY0-440" fmla="*/ 304800 h 2209800"/>
                <a:gd name="connsiteX1-441" fmla="*/ 229545 w 1807122"/>
                <a:gd name="connsiteY1-442" fmla="*/ 808 h 2209800"/>
                <a:gd name="connsiteX2-443" fmla="*/ 1448744 w 1807122"/>
                <a:gd name="connsiteY2-444" fmla="*/ 0 h 2209800"/>
                <a:gd name="connsiteX3-445" fmla="*/ 1791644 w 1807122"/>
                <a:gd name="connsiteY3-446" fmla="*/ 466725 h 2209800"/>
                <a:gd name="connsiteX4-447" fmla="*/ 1782119 w 1807122"/>
                <a:gd name="connsiteY4-448" fmla="*/ 1847850 h 2209800"/>
                <a:gd name="connsiteX5-449" fmla="*/ 1401118 w 1807122"/>
                <a:gd name="connsiteY5-450" fmla="*/ 2209800 h 2209800"/>
                <a:gd name="connsiteX6-451" fmla="*/ 381945 w 1807122"/>
                <a:gd name="connsiteY6-452" fmla="*/ 2200275 h 2209800"/>
                <a:gd name="connsiteX7-453" fmla="*/ 143820 w 1807122"/>
                <a:gd name="connsiteY7-454" fmla="*/ 2019300 h 2209800"/>
                <a:gd name="connsiteX8-455" fmla="*/ 945 w 1807122"/>
                <a:gd name="connsiteY8-456" fmla="*/ 304800 h 2209800"/>
                <a:gd name="connsiteX0-457" fmla="*/ 1272 w 1807449"/>
                <a:gd name="connsiteY0-458" fmla="*/ 304800 h 2209800"/>
                <a:gd name="connsiteX1-459" fmla="*/ 229872 w 1807449"/>
                <a:gd name="connsiteY1-460" fmla="*/ 808 h 2209800"/>
                <a:gd name="connsiteX2-461" fmla="*/ 1449071 w 1807449"/>
                <a:gd name="connsiteY2-462" fmla="*/ 0 h 2209800"/>
                <a:gd name="connsiteX3-463" fmla="*/ 1791971 w 1807449"/>
                <a:gd name="connsiteY3-464" fmla="*/ 466725 h 2209800"/>
                <a:gd name="connsiteX4-465" fmla="*/ 1782446 w 1807449"/>
                <a:gd name="connsiteY4-466" fmla="*/ 1847850 h 2209800"/>
                <a:gd name="connsiteX5-467" fmla="*/ 1401445 w 1807449"/>
                <a:gd name="connsiteY5-468" fmla="*/ 2209800 h 2209800"/>
                <a:gd name="connsiteX6-469" fmla="*/ 382272 w 1807449"/>
                <a:gd name="connsiteY6-470" fmla="*/ 2200275 h 2209800"/>
                <a:gd name="connsiteX7-471" fmla="*/ 144147 w 1807449"/>
                <a:gd name="connsiteY7-472" fmla="*/ 2019300 h 2209800"/>
                <a:gd name="connsiteX8-473" fmla="*/ 1272 w 1807449"/>
                <a:gd name="connsiteY8-474" fmla="*/ 304800 h 2209800"/>
                <a:gd name="connsiteX0-475" fmla="*/ 1272 w 1807449"/>
                <a:gd name="connsiteY0-476" fmla="*/ 304800 h 2209800"/>
                <a:gd name="connsiteX1-477" fmla="*/ 229872 w 1807449"/>
                <a:gd name="connsiteY1-478" fmla="*/ 808 h 2209800"/>
                <a:gd name="connsiteX2-479" fmla="*/ 1449071 w 1807449"/>
                <a:gd name="connsiteY2-480" fmla="*/ 0 h 2209800"/>
                <a:gd name="connsiteX3-481" fmla="*/ 1791971 w 1807449"/>
                <a:gd name="connsiteY3-482" fmla="*/ 466725 h 2209800"/>
                <a:gd name="connsiteX4-483" fmla="*/ 1782446 w 1807449"/>
                <a:gd name="connsiteY4-484" fmla="*/ 1847850 h 2209800"/>
                <a:gd name="connsiteX5-485" fmla="*/ 1401445 w 1807449"/>
                <a:gd name="connsiteY5-486" fmla="*/ 2209800 h 2209800"/>
                <a:gd name="connsiteX6-487" fmla="*/ 444265 w 1807449"/>
                <a:gd name="connsiteY6-488" fmla="*/ 2205441 h 2209800"/>
                <a:gd name="connsiteX7-489" fmla="*/ 144147 w 1807449"/>
                <a:gd name="connsiteY7-490" fmla="*/ 2019300 h 2209800"/>
                <a:gd name="connsiteX8-491" fmla="*/ 1272 w 1807449"/>
                <a:gd name="connsiteY8-492" fmla="*/ 304800 h 2209800"/>
                <a:gd name="connsiteX0-493" fmla="*/ 1272 w 1807449"/>
                <a:gd name="connsiteY0-494" fmla="*/ 304800 h 2209800"/>
                <a:gd name="connsiteX1-495" fmla="*/ 229872 w 1807449"/>
                <a:gd name="connsiteY1-496" fmla="*/ 808 h 2209800"/>
                <a:gd name="connsiteX2-497" fmla="*/ 1449071 w 1807449"/>
                <a:gd name="connsiteY2-498" fmla="*/ 0 h 2209800"/>
                <a:gd name="connsiteX3-499" fmla="*/ 1791971 w 1807449"/>
                <a:gd name="connsiteY3-500" fmla="*/ 466725 h 2209800"/>
                <a:gd name="connsiteX4-501" fmla="*/ 1782446 w 1807449"/>
                <a:gd name="connsiteY4-502" fmla="*/ 1847850 h 2209800"/>
                <a:gd name="connsiteX5-503" fmla="*/ 1401445 w 1807449"/>
                <a:gd name="connsiteY5-504" fmla="*/ 2209800 h 2209800"/>
                <a:gd name="connsiteX6-505" fmla="*/ 444265 w 1807449"/>
                <a:gd name="connsiteY6-506" fmla="*/ 2205441 h 2209800"/>
                <a:gd name="connsiteX7-507" fmla="*/ 144147 w 1807449"/>
                <a:gd name="connsiteY7-508" fmla="*/ 2019300 h 2209800"/>
                <a:gd name="connsiteX8-509" fmla="*/ 1272 w 1807449"/>
                <a:gd name="connsiteY8-510" fmla="*/ 304800 h 2209800"/>
                <a:gd name="connsiteX0-511" fmla="*/ 1272 w 1807449"/>
                <a:gd name="connsiteY0-512" fmla="*/ 304800 h 2209800"/>
                <a:gd name="connsiteX1-513" fmla="*/ 229872 w 1807449"/>
                <a:gd name="connsiteY1-514" fmla="*/ 808 h 2209800"/>
                <a:gd name="connsiteX2-515" fmla="*/ 1449071 w 1807449"/>
                <a:gd name="connsiteY2-516" fmla="*/ 0 h 2209800"/>
                <a:gd name="connsiteX3-517" fmla="*/ 1791971 w 1807449"/>
                <a:gd name="connsiteY3-518" fmla="*/ 466725 h 2209800"/>
                <a:gd name="connsiteX4-519" fmla="*/ 1782446 w 1807449"/>
                <a:gd name="connsiteY4-520" fmla="*/ 1847850 h 2209800"/>
                <a:gd name="connsiteX5-521" fmla="*/ 1401445 w 1807449"/>
                <a:gd name="connsiteY5-522" fmla="*/ 2209800 h 2209800"/>
                <a:gd name="connsiteX6-523" fmla="*/ 444265 w 1807449"/>
                <a:gd name="connsiteY6-524" fmla="*/ 2205441 h 2209800"/>
                <a:gd name="connsiteX7-525" fmla="*/ 190642 w 1807449"/>
                <a:gd name="connsiteY7-526" fmla="*/ 2014134 h 2209800"/>
                <a:gd name="connsiteX8-527" fmla="*/ 1272 w 1807449"/>
                <a:gd name="connsiteY8-528" fmla="*/ 304800 h 2209800"/>
                <a:gd name="connsiteX0-529" fmla="*/ 1272 w 1807449"/>
                <a:gd name="connsiteY0-530" fmla="*/ 304800 h 2209800"/>
                <a:gd name="connsiteX1-531" fmla="*/ 229872 w 1807449"/>
                <a:gd name="connsiteY1-532" fmla="*/ 808 h 2209800"/>
                <a:gd name="connsiteX2-533" fmla="*/ 1449071 w 1807449"/>
                <a:gd name="connsiteY2-534" fmla="*/ 0 h 2209800"/>
                <a:gd name="connsiteX3-535" fmla="*/ 1791971 w 1807449"/>
                <a:gd name="connsiteY3-536" fmla="*/ 466725 h 2209800"/>
                <a:gd name="connsiteX4-537" fmla="*/ 1782446 w 1807449"/>
                <a:gd name="connsiteY4-538" fmla="*/ 1847850 h 2209800"/>
                <a:gd name="connsiteX5-539" fmla="*/ 1401445 w 1807449"/>
                <a:gd name="connsiteY5-540" fmla="*/ 2209800 h 2209800"/>
                <a:gd name="connsiteX6-541" fmla="*/ 444265 w 1807449"/>
                <a:gd name="connsiteY6-542" fmla="*/ 2205441 h 2209800"/>
                <a:gd name="connsiteX7-543" fmla="*/ 180309 w 1807449"/>
                <a:gd name="connsiteY7-544" fmla="*/ 2014134 h 2209800"/>
                <a:gd name="connsiteX8-545" fmla="*/ 1272 w 1807449"/>
                <a:gd name="connsiteY8-546" fmla="*/ 304800 h 2209800"/>
                <a:gd name="connsiteX0-547" fmla="*/ 1272 w 1807449"/>
                <a:gd name="connsiteY0-548" fmla="*/ 304800 h 2209800"/>
                <a:gd name="connsiteX1-549" fmla="*/ 229872 w 1807449"/>
                <a:gd name="connsiteY1-550" fmla="*/ 808 h 2209800"/>
                <a:gd name="connsiteX2-551" fmla="*/ 1449071 w 1807449"/>
                <a:gd name="connsiteY2-552" fmla="*/ 0 h 2209800"/>
                <a:gd name="connsiteX3-553" fmla="*/ 1791971 w 1807449"/>
                <a:gd name="connsiteY3-554" fmla="*/ 466725 h 2209800"/>
                <a:gd name="connsiteX4-555" fmla="*/ 1782446 w 1807449"/>
                <a:gd name="connsiteY4-556" fmla="*/ 1847850 h 2209800"/>
                <a:gd name="connsiteX5-557" fmla="*/ 1401445 w 1807449"/>
                <a:gd name="connsiteY5-558" fmla="*/ 2209800 h 2209800"/>
                <a:gd name="connsiteX6-559" fmla="*/ 444265 w 1807449"/>
                <a:gd name="connsiteY6-560" fmla="*/ 2205441 h 2209800"/>
                <a:gd name="connsiteX7-561" fmla="*/ 180309 w 1807449"/>
                <a:gd name="connsiteY7-562" fmla="*/ 2014134 h 2209800"/>
                <a:gd name="connsiteX8-563" fmla="*/ 1272 w 1807449"/>
                <a:gd name="connsiteY8-564" fmla="*/ 304800 h 2209800"/>
                <a:gd name="connsiteX0-565" fmla="*/ 1272 w 1807449"/>
                <a:gd name="connsiteY0-566" fmla="*/ 304800 h 2209800"/>
                <a:gd name="connsiteX1-567" fmla="*/ 229872 w 1807449"/>
                <a:gd name="connsiteY1-568" fmla="*/ 808 h 2209800"/>
                <a:gd name="connsiteX2-569" fmla="*/ 1449071 w 1807449"/>
                <a:gd name="connsiteY2-570" fmla="*/ 0 h 2209800"/>
                <a:gd name="connsiteX3-571" fmla="*/ 1791971 w 1807449"/>
                <a:gd name="connsiteY3-572" fmla="*/ 466725 h 2209800"/>
                <a:gd name="connsiteX4-573" fmla="*/ 1782446 w 1807449"/>
                <a:gd name="connsiteY4-574" fmla="*/ 1847850 h 2209800"/>
                <a:gd name="connsiteX5-575" fmla="*/ 1401445 w 1807449"/>
                <a:gd name="connsiteY5-576" fmla="*/ 2209800 h 2209800"/>
                <a:gd name="connsiteX6-577" fmla="*/ 444265 w 1807449"/>
                <a:gd name="connsiteY6-578" fmla="*/ 2205441 h 2209800"/>
                <a:gd name="connsiteX7-579" fmla="*/ 180309 w 1807449"/>
                <a:gd name="connsiteY7-580" fmla="*/ 2014134 h 2209800"/>
                <a:gd name="connsiteX8-581" fmla="*/ 1272 w 1807449"/>
                <a:gd name="connsiteY8-582" fmla="*/ 304800 h 2209800"/>
                <a:gd name="connsiteX0-583" fmla="*/ 1272 w 1800825"/>
                <a:gd name="connsiteY0-584" fmla="*/ 304800 h 2209800"/>
                <a:gd name="connsiteX1-585" fmla="*/ 229872 w 1800825"/>
                <a:gd name="connsiteY1-586" fmla="*/ 808 h 2209800"/>
                <a:gd name="connsiteX2-587" fmla="*/ 1449071 w 1800825"/>
                <a:gd name="connsiteY2-588" fmla="*/ 0 h 2209800"/>
                <a:gd name="connsiteX3-589" fmla="*/ 1791971 w 1800825"/>
                <a:gd name="connsiteY3-590" fmla="*/ 466725 h 2209800"/>
                <a:gd name="connsiteX4-591" fmla="*/ 1782446 w 1800825"/>
                <a:gd name="connsiteY4-592" fmla="*/ 1847850 h 2209800"/>
                <a:gd name="connsiteX5-593" fmla="*/ 1401445 w 1800825"/>
                <a:gd name="connsiteY5-594" fmla="*/ 2209800 h 2209800"/>
                <a:gd name="connsiteX6-595" fmla="*/ 444265 w 1800825"/>
                <a:gd name="connsiteY6-596" fmla="*/ 2205441 h 2209800"/>
                <a:gd name="connsiteX7-597" fmla="*/ 180309 w 1800825"/>
                <a:gd name="connsiteY7-598" fmla="*/ 2014134 h 2209800"/>
                <a:gd name="connsiteX8-599" fmla="*/ 1272 w 1800825"/>
                <a:gd name="connsiteY8-600" fmla="*/ 304800 h 2209800"/>
                <a:gd name="connsiteX0-601" fmla="*/ 1272 w 1796271"/>
                <a:gd name="connsiteY0-602" fmla="*/ 304800 h 2209800"/>
                <a:gd name="connsiteX1-603" fmla="*/ 229872 w 1796271"/>
                <a:gd name="connsiteY1-604" fmla="*/ 808 h 2209800"/>
                <a:gd name="connsiteX2-605" fmla="*/ 1449071 w 1796271"/>
                <a:gd name="connsiteY2-606" fmla="*/ 0 h 2209800"/>
                <a:gd name="connsiteX3-607" fmla="*/ 1791971 w 1796271"/>
                <a:gd name="connsiteY3-608" fmla="*/ 466725 h 2209800"/>
                <a:gd name="connsiteX4-609" fmla="*/ 1782446 w 1796271"/>
                <a:gd name="connsiteY4-610" fmla="*/ 1847850 h 2209800"/>
                <a:gd name="connsiteX5-611" fmla="*/ 1401445 w 1796271"/>
                <a:gd name="connsiteY5-612" fmla="*/ 2209800 h 2209800"/>
                <a:gd name="connsiteX6-613" fmla="*/ 444265 w 1796271"/>
                <a:gd name="connsiteY6-614" fmla="*/ 2205441 h 2209800"/>
                <a:gd name="connsiteX7-615" fmla="*/ 180309 w 1796271"/>
                <a:gd name="connsiteY7-616" fmla="*/ 2014134 h 2209800"/>
                <a:gd name="connsiteX8-617" fmla="*/ 1272 w 1796271"/>
                <a:gd name="connsiteY8-618" fmla="*/ 304800 h 2209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 ang="0">
                  <a:pos x="connsiteX7-195" y="connsiteY7-196"/>
                </a:cxn>
                <a:cxn ang="0">
                  <a:pos x="connsiteX8-293" y="connsiteY8-294"/>
                </a:cxn>
              </a:cxnLst>
              <a:rect l="l" t="t" r="r" b="b"/>
              <a:pathLst>
                <a:path w="1796271" h="2209800">
                  <a:moveTo>
                    <a:pt x="1272" y="304800"/>
                  </a:moveTo>
                  <a:cubicBezTo>
                    <a:pt x="-8253" y="85725"/>
                    <a:pt x="32592" y="40846"/>
                    <a:pt x="229872" y="808"/>
                  </a:cubicBezTo>
                  <a:lnTo>
                    <a:pt x="1449071" y="0"/>
                  </a:lnTo>
                  <a:cubicBezTo>
                    <a:pt x="1734821" y="31750"/>
                    <a:pt x="1770500" y="46065"/>
                    <a:pt x="1791971" y="466725"/>
                  </a:cubicBezTo>
                  <a:cubicBezTo>
                    <a:pt x="1799102" y="774700"/>
                    <a:pt x="1798294" y="1503740"/>
                    <a:pt x="1782446" y="1847850"/>
                  </a:cubicBezTo>
                  <a:cubicBezTo>
                    <a:pt x="1738022" y="2159026"/>
                    <a:pt x="1736030" y="2201487"/>
                    <a:pt x="1401445" y="2209800"/>
                  </a:cubicBezTo>
                  <a:lnTo>
                    <a:pt x="444265" y="2205441"/>
                  </a:lnTo>
                  <a:cubicBezTo>
                    <a:pt x="248491" y="2189512"/>
                    <a:pt x="220776" y="2147107"/>
                    <a:pt x="180309" y="2014134"/>
                  </a:cubicBezTo>
                  <a:cubicBezTo>
                    <a:pt x="110297" y="1454688"/>
                    <a:pt x="60951" y="874578"/>
                    <a:pt x="1272" y="304800"/>
                  </a:cubicBezTo>
                  <a:close/>
                </a:path>
              </a:pathLst>
            </a:custGeom>
            <a:grpFill/>
            <a:ln w="38100">
              <a:solidFill>
                <a:schemeClr val="bg1">
                  <a:lumMod val="95000"/>
                </a:schemeClr>
              </a:solidFill>
            </a:ln>
            <a:effectLst>
              <a:outerShdw blurRad="101600" dist="101600" dir="5400000" sx="103000" sy="103000" algn="t" rotWithShape="0">
                <a:prstClr val="black">
                  <a:alpha val="20000"/>
                </a:prstClr>
              </a:outerShdw>
              <a:softEdge rad="127000"/>
            </a:effectLst>
            <a:scene3d>
              <a:camera prst="orthographicFront"/>
              <a:lightRig rig="threePt" dir="t"/>
            </a:scene3d>
            <a:sp3d extrusionH="38100"/>
          </p:spPr>
          <p:txBody>
            <a:bodyPr vert="horz" wrap="square" lIns="51435" tIns="25718" rIns="51435" bIns="25718" numCol="1" anchor="t" anchorCtr="0" compatLnSpc="1"/>
            <a:lstStyle/>
            <a:p>
              <a:endParaRPr lang="zh-CN" altLang="en-US" sz="1015">
                <a:solidFill>
                  <a:prstClr val="black"/>
                </a:solidFill>
              </a:endParaRPr>
            </a:p>
          </p:txBody>
        </p:sp>
      </p:grpSp>
      <p:sp>
        <p:nvSpPr>
          <p:cNvPr id="7" name="矩形 6"/>
          <p:cNvSpPr/>
          <p:nvPr/>
        </p:nvSpPr>
        <p:spPr>
          <a:xfrm>
            <a:off x="3671514" y="1322505"/>
            <a:ext cx="3131029" cy="2846292"/>
          </a:xfrm>
          <a:prstGeom prst="rect">
            <a:avLst/>
          </a:prstGeom>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专业优势</a:t>
            </a:r>
            <a:endParaRPr lang="en-US" altLang="zh-CN" sz="1800" b="1"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endParaRPr lang="zh-CN" altLang="en-US" sz="1015" dirty="0">
              <a:latin typeface="微软雅黑" panose="020B0503020204020204" pitchFamily="34" charset="-122"/>
              <a:ea typeface="微软雅黑" panose="020B0503020204020204" pitchFamily="34" charset="-122"/>
            </a:endParaRPr>
          </a:p>
        </p:txBody>
      </p:sp>
      <p:sp>
        <p:nvSpPr>
          <p:cNvPr id="8" name="矩形 7"/>
          <p:cNvSpPr/>
          <p:nvPr/>
        </p:nvSpPr>
        <p:spPr>
          <a:xfrm>
            <a:off x="6012972" y="1322505"/>
            <a:ext cx="3131029" cy="2846292"/>
          </a:xfrm>
          <a:prstGeom prst="rect">
            <a:avLst/>
          </a:prstGeom>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个人优势</a:t>
            </a:r>
            <a:endParaRPr lang="en-US" altLang="zh-CN" sz="1800" b="1"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06"/>
            <a:ext cx="9144000" cy="3697701"/>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14" name="Freeform 26"/>
          <p:cNvSpPr/>
          <p:nvPr/>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grpSp>
        <p:nvGrpSpPr>
          <p:cNvPr id="2" name="组合 1"/>
          <p:cNvGrpSpPr/>
          <p:nvPr/>
        </p:nvGrpSpPr>
        <p:grpSpPr>
          <a:xfrm rot="21194759">
            <a:off x="4147512" y="1083411"/>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sp>
        <p:nvSpPr>
          <p:cNvPr id="5" name="TextBox 4"/>
          <p:cNvSpPr txBox="1"/>
          <p:nvPr/>
        </p:nvSpPr>
        <p:spPr>
          <a:xfrm>
            <a:off x="2238935" y="2965591"/>
            <a:ext cx="2453205" cy="830997"/>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05.</a:t>
            </a:r>
            <a:r>
              <a:rPr lang="zh-CN" altLang="en-US" sz="2400" b="1" dirty="0">
                <a:latin typeface="微软雅黑" panose="020B0503020204020204" pitchFamily="34" charset="-122"/>
                <a:ea typeface="微软雅黑" panose="020B0503020204020204" pitchFamily="34" charset="-122"/>
              </a:rPr>
              <a:t>说板书设计</a:t>
            </a:r>
            <a:endParaRPr lang="zh-CN" altLang="en-US" sz="2400" b="1" dirty="0">
              <a:latin typeface="微软雅黑" panose="020B0503020204020204" pitchFamily="34" charset="-122"/>
              <a:ea typeface="微软雅黑" panose="020B0503020204020204" pitchFamily="34" charset="-122"/>
            </a:endParaRPr>
          </a:p>
          <a:p>
            <a:pPr algn="ct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851396" y="2775725"/>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4619060" y="2588200"/>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851396" y="3061868"/>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
        <p:nvSpPr>
          <p:cNvPr id="9" name="TextBox 5"/>
          <p:cNvSpPr txBox="1"/>
          <p:nvPr/>
        </p:nvSpPr>
        <p:spPr>
          <a:xfrm>
            <a:off x="4871797" y="3379746"/>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说教学程序</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4.2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组合 3"/>
          <p:cNvGrpSpPr/>
          <p:nvPr/>
        </p:nvGrpSpPr>
        <p:grpSpPr>
          <a:xfrm>
            <a:off x="5772203" y="1079376"/>
            <a:ext cx="2041593" cy="1880835"/>
            <a:chOff x="7803849" y="1754071"/>
            <a:chExt cx="2722124" cy="2507779"/>
          </a:xfrm>
        </p:grpSpPr>
        <p:sp>
          <p:nvSpPr>
            <p:cNvPr id="5" name="Freeform 40"/>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Freeform 41"/>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92D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7" name="Freeform 50"/>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92D050"/>
            </a:solidFill>
            <a:ln>
              <a:noFill/>
            </a:ln>
          </p:spPr>
          <p:txBody>
            <a:bodyPr vert="horz" wrap="square" lIns="68580" tIns="34290" rIns="68580" bIns="34290" numCol="1" anchor="t" anchorCtr="0" compatLnSpc="1"/>
            <a:lstStyle/>
            <a:p>
              <a:endParaRPr lang="zh-CN" altLang="en-US" sz="1015"/>
            </a:p>
          </p:txBody>
        </p:sp>
        <p:sp>
          <p:nvSpPr>
            <p:cNvPr id="8" name="文本框 7"/>
            <p:cNvSpPr txBox="1"/>
            <p:nvPr/>
          </p:nvSpPr>
          <p:spPr>
            <a:xfrm>
              <a:off x="862534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0 4</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nvGrpSpPr>
          <p:cNvPr id="9" name="组合 8"/>
          <p:cNvGrpSpPr/>
          <p:nvPr/>
        </p:nvGrpSpPr>
        <p:grpSpPr>
          <a:xfrm>
            <a:off x="4241224" y="1079376"/>
            <a:ext cx="2041593" cy="1880835"/>
            <a:chOff x="5762543" y="1754071"/>
            <a:chExt cx="2722124" cy="2507779"/>
          </a:xfrm>
        </p:grpSpPr>
        <p:sp>
          <p:nvSpPr>
            <p:cNvPr id="10" name="Freeform 42"/>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Freeform 43"/>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2" name="Freeform 49"/>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0070C0"/>
            </a:solidFill>
            <a:ln>
              <a:noFill/>
            </a:ln>
          </p:spPr>
          <p:txBody>
            <a:bodyPr vert="horz" wrap="square" lIns="68580" tIns="34290" rIns="68580" bIns="34290" numCol="1" anchor="t" anchorCtr="0" compatLnSpc="1"/>
            <a:lstStyle/>
            <a:p>
              <a:endParaRPr lang="zh-CN" altLang="en-US" sz="1015"/>
            </a:p>
          </p:txBody>
        </p:sp>
        <p:sp>
          <p:nvSpPr>
            <p:cNvPr id="13" name="文本框 12"/>
            <p:cNvSpPr txBox="1"/>
            <p:nvPr/>
          </p:nvSpPr>
          <p:spPr>
            <a:xfrm>
              <a:off x="656589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0 3</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nvGrpSpPr>
          <p:cNvPr id="14" name="组合 13"/>
          <p:cNvGrpSpPr/>
          <p:nvPr/>
        </p:nvGrpSpPr>
        <p:grpSpPr>
          <a:xfrm>
            <a:off x="2709381" y="1079376"/>
            <a:ext cx="2039866" cy="1880835"/>
            <a:chOff x="3720086" y="1754071"/>
            <a:chExt cx="2719821" cy="2507779"/>
          </a:xfrm>
        </p:grpSpPr>
        <p:sp>
          <p:nvSpPr>
            <p:cNvPr id="15" name="Freeform 44"/>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6" name="组合 15"/>
            <p:cNvGrpSpPr/>
            <p:nvPr/>
          </p:nvGrpSpPr>
          <p:grpSpPr>
            <a:xfrm>
              <a:off x="3720086" y="1754071"/>
              <a:ext cx="2719821" cy="2507779"/>
              <a:chOff x="3720086" y="1754071"/>
              <a:chExt cx="2719821" cy="2507779"/>
            </a:xfrm>
          </p:grpSpPr>
          <p:sp>
            <p:nvSpPr>
              <p:cNvPr id="17" name="Freeform 45"/>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00B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8" name="Freeform 48"/>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B050"/>
              </a:solidFill>
              <a:ln>
                <a:noFill/>
              </a:ln>
            </p:spPr>
            <p:txBody>
              <a:bodyPr vert="horz" wrap="square" lIns="68580" tIns="34290" rIns="68580" bIns="34290" numCol="1" anchor="t" anchorCtr="0" compatLnSpc="1"/>
              <a:lstStyle/>
              <a:p>
                <a:endParaRPr lang="zh-CN" altLang="en-US" sz="1015"/>
              </a:p>
            </p:txBody>
          </p:sp>
          <p:sp>
            <p:nvSpPr>
              <p:cNvPr id="19" name="文本框 18"/>
              <p:cNvSpPr txBox="1"/>
              <p:nvPr/>
            </p:nvSpPr>
            <p:spPr>
              <a:xfrm>
                <a:off x="4524593"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0 2</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grpSp>
        <p:nvGrpSpPr>
          <p:cNvPr id="20" name="组合 19"/>
          <p:cNvGrpSpPr/>
          <p:nvPr/>
        </p:nvGrpSpPr>
        <p:grpSpPr>
          <a:xfrm>
            <a:off x="1176674" y="1079376"/>
            <a:ext cx="2041593" cy="1833374"/>
            <a:chOff x="1676477" y="1754071"/>
            <a:chExt cx="2722124" cy="2444498"/>
          </a:xfrm>
        </p:grpSpPr>
        <p:sp>
          <p:nvSpPr>
            <p:cNvPr id="21"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F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23" name="Freeform 51"/>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00B0F0"/>
            </a:solidFill>
            <a:ln>
              <a:noFill/>
            </a:ln>
          </p:spPr>
          <p:txBody>
            <a:bodyPr vert="horz" wrap="square" lIns="68580" tIns="34290" rIns="68580" bIns="34290" numCol="1" anchor="t" anchorCtr="0" compatLnSpc="1"/>
            <a:lstStyle/>
            <a:p>
              <a:endParaRPr lang="zh-CN" altLang="en-US" sz="1015"/>
            </a:p>
          </p:txBody>
        </p:sp>
        <p:sp>
          <p:nvSpPr>
            <p:cNvPr id="24" name="文本框 23"/>
            <p:cNvSpPr txBox="1"/>
            <p:nvPr/>
          </p:nvSpPr>
          <p:spPr>
            <a:xfrm>
              <a:off x="2466100" y="2907633"/>
              <a:ext cx="1030625" cy="738664"/>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0 1</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1635140" y="3105434"/>
            <a:ext cx="6658817" cy="1200329"/>
          </a:xfrm>
          <a:prstGeom prst="rect">
            <a:avLst/>
          </a:prstGeom>
        </p:spPr>
        <p:txBody>
          <a:bodyPr wrap="square">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013016" y="3160730"/>
            <a:ext cx="632455" cy="822016"/>
            <a:chOff x="1676477" y="1754071"/>
            <a:chExt cx="2722124" cy="3538007"/>
          </a:xfrm>
        </p:grpSpPr>
        <p:sp>
          <p:nvSpPr>
            <p:cNvPr id="27"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29" name="文本框 28"/>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1635140" y="3879120"/>
            <a:ext cx="6658817" cy="1200329"/>
          </a:xfrm>
          <a:prstGeom prst="rect">
            <a:avLst/>
          </a:prstGeom>
        </p:spPr>
        <p:txBody>
          <a:bodyPr wrap="square">
            <a:spAutoFit/>
          </a:bodyPr>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013016" y="3934416"/>
            <a:ext cx="632455" cy="822016"/>
            <a:chOff x="1676477" y="1754071"/>
            <a:chExt cx="2722124" cy="3538007"/>
          </a:xfrm>
        </p:grpSpPr>
        <p:sp>
          <p:nvSpPr>
            <p:cNvPr id="32"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34" name="文本框 33"/>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25"/>
                                        </p:tgtEl>
                                        <p:attrNameLst>
                                          <p:attrName>style.visibility</p:attrName>
                                        </p:attrNameLst>
                                      </p:cBhvr>
                                      <p:to>
                                        <p:strVal val="visible"/>
                                      </p:to>
                                    </p:set>
                                    <p:animEffect transition="in" filter="wipe(left)">
                                      <p:cBhvr>
                                        <p:cTn id="27" dur="50"/>
                                        <p:tgtEl>
                                          <p:spTgt spid="25"/>
                                        </p:tgtEl>
                                      </p:cBhvr>
                                    </p:animEffect>
                                  </p:childTnLst>
                                </p:cTn>
                              </p:par>
                              <p:par>
                                <p:cTn id="28" presetID="36" presetClass="emph" presetSubtype="0" fill="hold" grpId="1" nodeType="withEffect">
                                  <p:stCondLst>
                                    <p:cond delay="0"/>
                                  </p:stCondLst>
                                  <p:iterate type="lt">
                                    <p:tmPct val="30000"/>
                                  </p:iterate>
                                  <p:childTnLst>
                                    <p:animScale>
                                      <p:cBhvr>
                                        <p:cTn id="29" dur="25" autoRev="1" fill="hold">
                                          <p:stCondLst>
                                            <p:cond delay="0"/>
                                          </p:stCondLst>
                                        </p:cTn>
                                        <p:tgtEl>
                                          <p:spTgt spid="25"/>
                                        </p:tgtEl>
                                      </p:cBhvr>
                                      <p:to x="80000" y="100000"/>
                                    </p:animScale>
                                    <p:anim by="(#ppt_w*0.10)" calcmode="lin" valueType="num">
                                      <p:cBhvr>
                                        <p:cTn id="30" dur="25" autoRev="1" fill="hold">
                                          <p:stCondLst>
                                            <p:cond delay="0"/>
                                          </p:stCondLst>
                                        </p:cTn>
                                        <p:tgtEl>
                                          <p:spTgt spid="25"/>
                                        </p:tgtEl>
                                        <p:attrNameLst>
                                          <p:attrName>ppt_x</p:attrName>
                                        </p:attrNameLst>
                                      </p:cBhvr>
                                    </p:anim>
                                    <p:anim by="(-#ppt_w*0.10)" calcmode="lin" valueType="num">
                                      <p:cBhvr>
                                        <p:cTn id="31" dur="25" autoRev="1" fill="hold">
                                          <p:stCondLst>
                                            <p:cond delay="0"/>
                                          </p:stCondLst>
                                        </p:cTn>
                                        <p:tgtEl>
                                          <p:spTgt spid="25"/>
                                        </p:tgtEl>
                                        <p:attrNameLst>
                                          <p:attrName>ppt_y</p:attrName>
                                        </p:attrNameLst>
                                      </p:cBhvr>
                                    </p:anim>
                                    <p:animRot by="-480000">
                                      <p:cBhvr>
                                        <p:cTn id="32" dur="25" autoRev="1" fill="hold">
                                          <p:stCondLst>
                                            <p:cond delay="0"/>
                                          </p:stCondLst>
                                        </p:cTn>
                                        <p:tgtEl>
                                          <p:spTgt spid="25"/>
                                        </p:tgtEl>
                                        <p:attrNameLst>
                                          <p:attrName>r</p:attrName>
                                        </p:attrNameLst>
                                      </p:cBhvr>
                                    </p:animRot>
                                  </p:childTnLst>
                                </p:cTn>
                              </p:par>
                            </p:childTnLst>
                          </p:cTn>
                        </p:par>
                        <p:par>
                          <p:cTn id="33" fill="hold">
                            <p:stCondLst>
                              <p:cond delay="3795"/>
                            </p:stCondLst>
                            <p:childTnLst>
                              <p:par>
                                <p:cTn id="34" presetID="22" presetClass="entr" presetSubtype="8"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4295"/>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30"/>
                                        </p:tgtEl>
                                        <p:attrNameLst>
                                          <p:attrName>style.visibility</p:attrName>
                                        </p:attrNameLst>
                                      </p:cBhvr>
                                      <p:to>
                                        <p:strVal val="visible"/>
                                      </p:to>
                                    </p:set>
                                    <p:animEffect transition="in" filter="wipe(left)">
                                      <p:cBhvr>
                                        <p:cTn id="40" dur="50"/>
                                        <p:tgtEl>
                                          <p:spTgt spid="30"/>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30"/>
                                        </p:tgtEl>
                                      </p:cBhvr>
                                      <p:to x="80000" y="100000"/>
                                    </p:animScale>
                                    <p:anim by="(#ppt_w*0.10)" calcmode="lin" valueType="num">
                                      <p:cBhvr>
                                        <p:cTn id="43" dur="25" autoRev="1" fill="hold">
                                          <p:stCondLst>
                                            <p:cond delay="0"/>
                                          </p:stCondLst>
                                        </p:cTn>
                                        <p:tgtEl>
                                          <p:spTgt spid="30"/>
                                        </p:tgtEl>
                                        <p:attrNameLst>
                                          <p:attrName>ppt_x</p:attrName>
                                        </p:attrNameLst>
                                      </p:cBhvr>
                                    </p:anim>
                                    <p:anim by="(-#ppt_w*0.10)" calcmode="lin" valueType="num">
                                      <p:cBhvr>
                                        <p:cTn id="44" dur="25" autoRev="1" fill="hold">
                                          <p:stCondLst>
                                            <p:cond delay="0"/>
                                          </p:stCondLst>
                                        </p:cTn>
                                        <p:tgtEl>
                                          <p:spTgt spid="30"/>
                                        </p:tgtEl>
                                        <p:attrNameLst>
                                          <p:attrName>ppt_y</p:attrName>
                                        </p:attrNameLst>
                                      </p:cBhvr>
                                    </p:anim>
                                    <p:animRot by="-480000">
                                      <p:cBhvr>
                                        <p:cTn id="45" dur="25" autoRev="1"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0" grpId="0"/>
      <p:bldP spid="3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说教学程序</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5.3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
        <p:nvSpPr>
          <p:cNvPr id="4" name="任意多边形 3"/>
          <p:cNvSpPr/>
          <p:nvPr/>
        </p:nvSpPr>
        <p:spPr>
          <a:xfrm>
            <a:off x="1257846" y="3257671"/>
            <a:ext cx="6767647" cy="606774"/>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1" fmla="*/ 0 w 8064500"/>
              <a:gd name="connsiteY0-2" fmla="*/ 685800 h 774700"/>
              <a:gd name="connsiteX1-3" fmla="*/ 1549400 w 8064500"/>
              <a:gd name="connsiteY1-4" fmla="*/ 12700 h 774700"/>
              <a:gd name="connsiteX2-5" fmla="*/ 2857500 w 8064500"/>
              <a:gd name="connsiteY2-6" fmla="*/ 596900 h 774700"/>
              <a:gd name="connsiteX3-7" fmla="*/ 4140200 w 8064500"/>
              <a:gd name="connsiteY3-8" fmla="*/ 12700 h 774700"/>
              <a:gd name="connsiteX4-9" fmla="*/ 5613400 w 8064500"/>
              <a:gd name="connsiteY4-10" fmla="*/ 774700 h 774700"/>
              <a:gd name="connsiteX5-11" fmla="*/ 6908800 w 8064500"/>
              <a:gd name="connsiteY5-12" fmla="*/ 0 h 774700"/>
              <a:gd name="connsiteX6-13" fmla="*/ 8064500 w 8064500"/>
              <a:gd name="connsiteY6-14" fmla="*/ 508000 h 774700"/>
              <a:gd name="connsiteX0-15" fmla="*/ 0 w 8064500"/>
              <a:gd name="connsiteY0-16" fmla="*/ 685800 h 774700"/>
              <a:gd name="connsiteX1-17" fmla="*/ 1549400 w 8064500"/>
              <a:gd name="connsiteY1-18" fmla="*/ 12700 h 774700"/>
              <a:gd name="connsiteX2-19" fmla="*/ 2857500 w 8064500"/>
              <a:gd name="connsiteY2-20" fmla="*/ 596900 h 774700"/>
              <a:gd name="connsiteX3-21" fmla="*/ 4140200 w 8064500"/>
              <a:gd name="connsiteY3-22" fmla="*/ 12700 h 774700"/>
              <a:gd name="connsiteX4-23" fmla="*/ 5613400 w 8064500"/>
              <a:gd name="connsiteY4-24" fmla="*/ 774700 h 774700"/>
              <a:gd name="connsiteX5-25" fmla="*/ 6908800 w 8064500"/>
              <a:gd name="connsiteY5-26" fmla="*/ 0 h 774700"/>
              <a:gd name="connsiteX6-27" fmla="*/ 8064500 w 8064500"/>
              <a:gd name="connsiteY6-28" fmla="*/ 508000 h 774700"/>
              <a:gd name="connsiteX0-29" fmla="*/ 0 w 8064500"/>
              <a:gd name="connsiteY0-30" fmla="*/ 685800 h 774700"/>
              <a:gd name="connsiteX1-31" fmla="*/ 1549400 w 8064500"/>
              <a:gd name="connsiteY1-32" fmla="*/ 12700 h 774700"/>
              <a:gd name="connsiteX2-33" fmla="*/ 2857500 w 8064500"/>
              <a:gd name="connsiteY2-34" fmla="*/ 596900 h 774700"/>
              <a:gd name="connsiteX3-35" fmla="*/ 4140200 w 8064500"/>
              <a:gd name="connsiteY3-36" fmla="*/ 12700 h 774700"/>
              <a:gd name="connsiteX4-37" fmla="*/ 5613400 w 8064500"/>
              <a:gd name="connsiteY4-38" fmla="*/ 774700 h 774700"/>
              <a:gd name="connsiteX5-39" fmla="*/ 6908800 w 8064500"/>
              <a:gd name="connsiteY5-40" fmla="*/ 0 h 774700"/>
              <a:gd name="connsiteX6-41" fmla="*/ 8064500 w 8064500"/>
              <a:gd name="connsiteY6-42" fmla="*/ 508000 h 774700"/>
              <a:gd name="connsiteX0-43" fmla="*/ 0 w 8064500"/>
              <a:gd name="connsiteY0-44" fmla="*/ 685800 h 774700"/>
              <a:gd name="connsiteX1-45" fmla="*/ 1549400 w 8064500"/>
              <a:gd name="connsiteY1-46" fmla="*/ 12700 h 774700"/>
              <a:gd name="connsiteX2-47" fmla="*/ 2857500 w 8064500"/>
              <a:gd name="connsiteY2-48" fmla="*/ 596900 h 774700"/>
              <a:gd name="connsiteX3-49" fmla="*/ 4140200 w 8064500"/>
              <a:gd name="connsiteY3-50" fmla="*/ 12700 h 774700"/>
              <a:gd name="connsiteX4-51" fmla="*/ 5613400 w 8064500"/>
              <a:gd name="connsiteY4-52" fmla="*/ 774700 h 774700"/>
              <a:gd name="connsiteX5-53" fmla="*/ 6908800 w 8064500"/>
              <a:gd name="connsiteY5-54" fmla="*/ 0 h 774700"/>
              <a:gd name="connsiteX6-55" fmla="*/ 8064500 w 8064500"/>
              <a:gd name="connsiteY6-56" fmla="*/ 508000 h 774700"/>
              <a:gd name="connsiteX0-57" fmla="*/ 0 w 8064500"/>
              <a:gd name="connsiteY0-58" fmla="*/ 687223 h 776123"/>
              <a:gd name="connsiteX1-59" fmla="*/ 1549400 w 8064500"/>
              <a:gd name="connsiteY1-60" fmla="*/ 14123 h 776123"/>
              <a:gd name="connsiteX2-61" fmla="*/ 2857500 w 8064500"/>
              <a:gd name="connsiteY2-62" fmla="*/ 598323 h 776123"/>
              <a:gd name="connsiteX3-63" fmla="*/ 4140200 w 8064500"/>
              <a:gd name="connsiteY3-64" fmla="*/ 14123 h 776123"/>
              <a:gd name="connsiteX4-65" fmla="*/ 5613400 w 8064500"/>
              <a:gd name="connsiteY4-66" fmla="*/ 776123 h 776123"/>
              <a:gd name="connsiteX5-67" fmla="*/ 6908800 w 8064500"/>
              <a:gd name="connsiteY5-68" fmla="*/ 1423 h 776123"/>
              <a:gd name="connsiteX6-69" fmla="*/ 8064500 w 8064500"/>
              <a:gd name="connsiteY6-70" fmla="*/ 509423 h 776123"/>
              <a:gd name="connsiteX0-71" fmla="*/ 0 w 8064500"/>
              <a:gd name="connsiteY0-72" fmla="*/ 687223 h 776123"/>
              <a:gd name="connsiteX1-73" fmla="*/ 1549400 w 8064500"/>
              <a:gd name="connsiteY1-74" fmla="*/ 14123 h 776123"/>
              <a:gd name="connsiteX2-75" fmla="*/ 2857500 w 8064500"/>
              <a:gd name="connsiteY2-76" fmla="*/ 598323 h 776123"/>
              <a:gd name="connsiteX3-77" fmla="*/ 4140200 w 8064500"/>
              <a:gd name="connsiteY3-78" fmla="*/ 14123 h 776123"/>
              <a:gd name="connsiteX4-79" fmla="*/ 5613400 w 8064500"/>
              <a:gd name="connsiteY4-80" fmla="*/ 776123 h 776123"/>
              <a:gd name="connsiteX5-81" fmla="*/ 6908800 w 8064500"/>
              <a:gd name="connsiteY5-82" fmla="*/ 1423 h 776123"/>
              <a:gd name="connsiteX6-83" fmla="*/ 8064500 w 8064500"/>
              <a:gd name="connsiteY6-84" fmla="*/ 509423 h 776123"/>
              <a:gd name="connsiteX0-85" fmla="*/ 0 w 8064500"/>
              <a:gd name="connsiteY0-86" fmla="*/ 687223 h 776123"/>
              <a:gd name="connsiteX1-87" fmla="*/ 1549400 w 8064500"/>
              <a:gd name="connsiteY1-88" fmla="*/ 14123 h 776123"/>
              <a:gd name="connsiteX2-89" fmla="*/ 2857500 w 8064500"/>
              <a:gd name="connsiteY2-90" fmla="*/ 598323 h 776123"/>
              <a:gd name="connsiteX3-91" fmla="*/ 4140200 w 8064500"/>
              <a:gd name="connsiteY3-92" fmla="*/ 14123 h 776123"/>
              <a:gd name="connsiteX4-93" fmla="*/ 5613400 w 8064500"/>
              <a:gd name="connsiteY4-94" fmla="*/ 776123 h 776123"/>
              <a:gd name="connsiteX5-95" fmla="*/ 6908800 w 8064500"/>
              <a:gd name="connsiteY5-96" fmla="*/ 1423 h 776123"/>
              <a:gd name="connsiteX6-97" fmla="*/ 8064500 w 8064500"/>
              <a:gd name="connsiteY6-98" fmla="*/ 509423 h 776123"/>
              <a:gd name="connsiteX0-99" fmla="*/ 0 w 8064500"/>
              <a:gd name="connsiteY0-100" fmla="*/ 687223 h 778325"/>
              <a:gd name="connsiteX1-101" fmla="*/ 1549400 w 8064500"/>
              <a:gd name="connsiteY1-102" fmla="*/ 14123 h 778325"/>
              <a:gd name="connsiteX2-103" fmla="*/ 2857500 w 8064500"/>
              <a:gd name="connsiteY2-104" fmla="*/ 598323 h 778325"/>
              <a:gd name="connsiteX3-105" fmla="*/ 4140200 w 8064500"/>
              <a:gd name="connsiteY3-106" fmla="*/ 14123 h 778325"/>
              <a:gd name="connsiteX4-107" fmla="*/ 5613400 w 8064500"/>
              <a:gd name="connsiteY4-108" fmla="*/ 776123 h 778325"/>
              <a:gd name="connsiteX5-109" fmla="*/ 6908800 w 8064500"/>
              <a:gd name="connsiteY5-110" fmla="*/ 1423 h 778325"/>
              <a:gd name="connsiteX6-111" fmla="*/ 8064500 w 8064500"/>
              <a:gd name="connsiteY6-112" fmla="*/ 509423 h 778325"/>
              <a:gd name="connsiteX0-113" fmla="*/ 0 w 8064500"/>
              <a:gd name="connsiteY0-114" fmla="*/ 687223 h 777464"/>
              <a:gd name="connsiteX1-115" fmla="*/ 1549400 w 8064500"/>
              <a:gd name="connsiteY1-116" fmla="*/ 14123 h 777464"/>
              <a:gd name="connsiteX2-117" fmla="*/ 2857500 w 8064500"/>
              <a:gd name="connsiteY2-118" fmla="*/ 598323 h 777464"/>
              <a:gd name="connsiteX3-119" fmla="*/ 4140200 w 8064500"/>
              <a:gd name="connsiteY3-120" fmla="*/ 14123 h 777464"/>
              <a:gd name="connsiteX4-121" fmla="*/ 5613400 w 8064500"/>
              <a:gd name="connsiteY4-122" fmla="*/ 776123 h 777464"/>
              <a:gd name="connsiteX5-123" fmla="*/ 6908800 w 8064500"/>
              <a:gd name="connsiteY5-124" fmla="*/ 1423 h 777464"/>
              <a:gd name="connsiteX6-125" fmla="*/ 8064500 w 8064500"/>
              <a:gd name="connsiteY6-126" fmla="*/ 509423 h 777464"/>
              <a:gd name="connsiteX0-127" fmla="*/ 0 w 8064500"/>
              <a:gd name="connsiteY0-128" fmla="*/ 687223 h 777047"/>
              <a:gd name="connsiteX1-129" fmla="*/ 1549400 w 8064500"/>
              <a:gd name="connsiteY1-130" fmla="*/ 14123 h 777047"/>
              <a:gd name="connsiteX2-131" fmla="*/ 2857500 w 8064500"/>
              <a:gd name="connsiteY2-132" fmla="*/ 598323 h 777047"/>
              <a:gd name="connsiteX3-133" fmla="*/ 4140200 w 8064500"/>
              <a:gd name="connsiteY3-134" fmla="*/ 14123 h 777047"/>
              <a:gd name="connsiteX4-135" fmla="*/ 5613400 w 8064500"/>
              <a:gd name="connsiteY4-136" fmla="*/ 776123 h 777047"/>
              <a:gd name="connsiteX5-137" fmla="*/ 6908800 w 8064500"/>
              <a:gd name="connsiteY5-138" fmla="*/ 1423 h 777047"/>
              <a:gd name="connsiteX6-139" fmla="*/ 8064500 w 8064500"/>
              <a:gd name="connsiteY6-140" fmla="*/ 509423 h 777047"/>
              <a:gd name="connsiteX0-141" fmla="*/ 0 w 8064500"/>
              <a:gd name="connsiteY0-142" fmla="*/ 687223 h 777047"/>
              <a:gd name="connsiteX1-143" fmla="*/ 1549400 w 8064500"/>
              <a:gd name="connsiteY1-144" fmla="*/ 14123 h 777047"/>
              <a:gd name="connsiteX2-145" fmla="*/ 2857500 w 8064500"/>
              <a:gd name="connsiteY2-146" fmla="*/ 598323 h 777047"/>
              <a:gd name="connsiteX3-147" fmla="*/ 4140200 w 8064500"/>
              <a:gd name="connsiteY3-148" fmla="*/ 14123 h 777047"/>
              <a:gd name="connsiteX4-149" fmla="*/ 5613400 w 8064500"/>
              <a:gd name="connsiteY4-150" fmla="*/ 776123 h 777047"/>
              <a:gd name="connsiteX5-151" fmla="*/ 6908800 w 8064500"/>
              <a:gd name="connsiteY5-152" fmla="*/ 1423 h 777047"/>
              <a:gd name="connsiteX6-153" fmla="*/ 8064500 w 8064500"/>
              <a:gd name="connsiteY6-154" fmla="*/ 509423 h 777047"/>
              <a:gd name="connsiteX0-155" fmla="*/ 0 w 8064500"/>
              <a:gd name="connsiteY0-156" fmla="*/ 687223 h 777047"/>
              <a:gd name="connsiteX1-157" fmla="*/ 1549400 w 8064500"/>
              <a:gd name="connsiteY1-158" fmla="*/ 14123 h 777047"/>
              <a:gd name="connsiteX2-159" fmla="*/ 2857500 w 8064500"/>
              <a:gd name="connsiteY2-160" fmla="*/ 598323 h 777047"/>
              <a:gd name="connsiteX3-161" fmla="*/ 4140200 w 8064500"/>
              <a:gd name="connsiteY3-162" fmla="*/ 14123 h 777047"/>
              <a:gd name="connsiteX4-163" fmla="*/ 5613400 w 8064500"/>
              <a:gd name="connsiteY4-164" fmla="*/ 776123 h 777047"/>
              <a:gd name="connsiteX5-165" fmla="*/ 6908800 w 8064500"/>
              <a:gd name="connsiteY5-166" fmla="*/ 1423 h 777047"/>
              <a:gd name="connsiteX6-167" fmla="*/ 8064500 w 8064500"/>
              <a:gd name="connsiteY6-168" fmla="*/ 509423 h 777047"/>
              <a:gd name="connsiteX0-169" fmla="*/ 0 w 8064500"/>
              <a:gd name="connsiteY0-170" fmla="*/ 687223 h 777047"/>
              <a:gd name="connsiteX1-171" fmla="*/ 1549400 w 8064500"/>
              <a:gd name="connsiteY1-172" fmla="*/ 14123 h 777047"/>
              <a:gd name="connsiteX2-173" fmla="*/ 2857500 w 8064500"/>
              <a:gd name="connsiteY2-174" fmla="*/ 598323 h 777047"/>
              <a:gd name="connsiteX3-175" fmla="*/ 4254500 w 8064500"/>
              <a:gd name="connsiteY3-176" fmla="*/ 14123 h 777047"/>
              <a:gd name="connsiteX4-177" fmla="*/ 5613400 w 8064500"/>
              <a:gd name="connsiteY4-178" fmla="*/ 776123 h 777047"/>
              <a:gd name="connsiteX5-179" fmla="*/ 6908800 w 8064500"/>
              <a:gd name="connsiteY5-180" fmla="*/ 1423 h 777047"/>
              <a:gd name="connsiteX6-181" fmla="*/ 8064500 w 8064500"/>
              <a:gd name="connsiteY6-182" fmla="*/ 509423 h 777047"/>
              <a:gd name="connsiteX0-183" fmla="*/ 0 w 8064500"/>
              <a:gd name="connsiteY0-184" fmla="*/ 687223 h 777047"/>
              <a:gd name="connsiteX1-185" fmla="*/ 1549400 w 8064500"/>
              <a:gd name="connsiteY1-186" fmla="*/ 14123 h 777047"/>
              <a:gd name="connsiteX2-187" fmla="*/ 2857500 w 8064500"/>
              <a:gd name="connsiteY2-188" fmla="*/ 598323 h 777047"/>
              <a:gd name="connsiteX3-189" fmla="*/ 4254500 w 8064500"/>
              <a:gd name="connsiteY3-190" fmla="*/ 14123 h 777047"/>
              <a:gd name="connsiteX4-191" fmla="*/ 5613400 w 8064500"/>
              <a:gd name="connsiteY4-192" fmla="*/ 776123 h 777047"/>
              <a:gd name="connsiteX5-193" fmla="*/ 6908800 w 8064500"/>
              <a:gd name="connsiteY5-194" fmla="*/ 1423 h 777047"/>
              <a:gd name="connsiteX6-195" fmla="*/ 8064500 w 8064500"/>
              <a:gd name="connsiteY6-196" fmla="*/ 509423 h 777047"/>
              <a:gd name="connsiteX0-197" fmla="*/ 0 w 8064500"/>
              <a:gd name="connsiteY0-198" fmla="*/ 687223 h 777047"/>
              <a:gd name="connsiteX1-199" fmla="*/ 1549400 w 8064500"/>
              <a:gd name="connsiteY1-200" fmla="*/ 14123 h 777047"/>
              <a:gd name="connsiteX2-201" fmla="*/ 2857500 w 8064500"/>
              <a:gd name="connsiteY2-202" fmla="*/ 598323 h 777047"/>
              <a:gd name="connsiteX3-203" fmla="*/ 4254500 w 8064500"/>
              <a:gd name="connsiteY3-204" fmla="*/ 14123 h 777047"/>
              <a:gd name="connsiteX4-205" fmla="*/ 5613400 w 8064500"/>
              <a:gd name="connsiteY4-206" fmla="*/ 776123 h 777047"/>
              <a:gd name="connsiteX5-207" fmla="*/ 6908800 w 8064500"/>
              <a:gd name="connsiteY5-208" fmla="*/ 1423 h 777047"/>
              <a:gd name="connsiteX6-209" fmla="*/ 8064500 w 8064500"/>
              <a:gd name="connsiteY6-210" fmla="*/ 509423 h 777047"/>
              <a:gd name="connsiteX0-211" fmla="*/ 0 w 8064500"/>
              <a:gd name="connsiteY0-212" fmla="*/ 687223 h 777047"/>
              <a:gd name="connsiteX1-213" fmla="*/ 1549400 w 8064500"/>
              <a:gd name="connsiteY1-214" fmla="*/ 14123 h 777047"/>
              <a:gd name="connsiteX2-215" fmla="*/ 2790825 w 8064500"/>
              <a:gd name="connsiteY2-216" fmla="*/ 664998 h 777047"/>
              <a:gd name="connsiteX3-217" fmla="*/ 4254500 w 8064500"/>
              <a:gd name="connsiteY3-218" fmla="*/ 14123 h 777047"/>
              <a:gd name="connsiteX4-219" fmla="*/ 5613400 w 8064500"/>
              <a:gd name="connsiteY4-220" fmla="*/ 776123 h 777047"/>
              <a:gd name="connsiteX5-221" fmla="*/ 6908800 w 8064500"/>
              <a:gd name="connsiteY5-222" fmla="*/ 1423 h 777047"/>
              <a:gd name="connsiteX6-223" fmla="*/ 8064500 w 8064500"/>
              <a:gd name="connsiteY6-224" fmla="*/ 509423 h 777047"/>
              <a:gd name="connsiteX0-225" fmla="*/ 0 w 8064500"/>
              <a:gd name="connsiteY0-226" fmla="*/ 687223 h 777047"/>
              <a:gd name="connsiteX1-227" fmla="*/ 1549400 w 8064500"/>
              <a:gd name="connsiteY1-228" fmla="*/ 14123 h 777047"/>
              <a:gd name="connsiteX2-229" fmla="*/ 2790825 w 8064500"/>
              <a:gd name="connsiteY2-230" fmla="*/ 664998 h 777047"/>
              <a:gd name="connsiteX3-231" fmla="*/ 4254500 w 8064500"/>
              <a:gd name="connsiteY3-232" fmla="*/ 14123 h 777047"/>
              <a:gd name="connsiteX4-233" fmla="*/ 5613400 w 8064500"/>
              <a:gd name="connsiteY4-234" fmla="*/ 776123 h 777047"/>
              <a:gd name="connsiteX5-235" fmla="*/ 6908800 w 8064500"/>
              <a:gd name="connsiteY5-236" fmla="*/ 1423 h 777047"/>
              <a:gd name="connsiteX6-237" fmla="*/ 8064500 w 8064500"/>
              <a:gd name="connsiteY6-238" fmla="*/ 509423 h 777047"/>
              <a:gd name="connsiteX0-239" fmla="*/ 0 w 8064500"/>
              <a:gd name="connsiteY0-240" fmla="*/ 687223 h 777047"/>
              <a:gd name="connsiteX1-241" fmla="*/ 1549400 w 8064500"/>
              <a:gd name="connsiteY1-242" fmla="*/ 14123 h 777047"/>
              <a:gd name="connsiteX2-243" fmla="*/ 2790825 w 8064500"/>
              <a:gd name="connsiteY2-244" fmla="*/ 664998 h 777047"/>
              <a:gd name="connsiteX3-245" fmla="*/ 4254500 w 8064500"/>
              <a:gd name="connsiteY3-246" fmla="*/ 14123 h 777047"/>
              <a:gd name="connsiteX4-247" fmla="*/ 5613400 w 8064500"/>
              <a:gd name="connsiteY4-248" fmla="*/ 776123 h 777047"/>
              <a:gd name="connsiteX5-249" fmla="*/ 6908800 w 8064500"/>
              <a:gd name="connsiteY5-250" fmla="*/ 1423 h 777047"/>
              <a:gd name="connsiteX6-251" fmla="*/ 8064500 w 8064500"/>
              <a:gd name="connsiteY6-252" fmla="*/ 509423 h 777047"/>
              <a:gd name="connsiteX0-253" fmla="*/ 0 w 8064500"/>
              <a:gd name="connsiteY0-254" fmla="*/ 687223 h 777047"/>
              <a:gd name="connsiteX1-255" fmla="*/ 1473200 w 8064500"/>
              <a:gd name="connsiteY1-256" fmla="*/ 14123 h 777047"/>
              <a:gd name="connsiteX2-257" fmla="*/ 2790825 w 8064500"/>
              <a:gd name="connsiteY2-258" fmla="*/ 664998 h 777047"/>
              <a:gd name="connsiteX3-259" fmla="*/ 4254500 w 8064500"/>
              <a:gd name="connsiteY3-260" fmla="*/ 14123 h 777047"/>
              <a:gd name="connsiteX4-261" fmla="*/ 5613400 w 8064500"/>
              <a:gd name="connsiteY4-262" fmla="*/ 776123 h 777047"/>
              <a:gd name="connsiteX5-263" fmla="*/ 6908800 w 8064500"/>
              <a:gd name="connsiteY5-264" fmla="*/ 1423 h 777047"/>
              <a:gd name="connsiteX6-265" fmla="*/ 8064500 w 8064500"/>
              <a:gd name="connsiteY6-266" fmla="*/ 509423 h 777047"/>
              <a:gd name="connsiteX0-267" fmla="*/ 0 w 8064500"/>
              <a:gd name="connsiteY0-268" fmla="*/ 687223 h 777047"/>
              <a:gd name="connsiteX1-269" fmla="*/ 1473200 w 8064500"/>
              <a:gd name="connsiteY1-270" fmla="*/ 14123 h 777047"/>
              <a:gd name="connsiteX2-271" fmla="*/ 2790825 w 8064500"/>
              <a:gd name="connsiteY2-272" fmla="*/ 664998 h 777047"/>
              <a:gd name="connsiteX3-273" fmla="*/ 4254500 w 8064500"/>
              <a:gd name="connsiteY3-274" fmla="*/ 14123 h 777047"/>
              <a:gd name="connsiteX4-275" fmla="*/ 5613400 w 8064500"/>
              <a:gd name="connsiteY4-276" fmla="*/ 776123 h 777047"/>
              <a:gd name="connsiteX5-277" fmla="*/ 6908800 w 8064500"/>
              <a:gd name="connsiteY5-278" fmla="*/ 1423 h 777047"/>
              <a:gd name="connsiteX6-279" fmla="*/ 8064500 w 8064500"/>
              <a:gd name="connsiteY6-280" fmla="*/ 509423 h 777047"/>
              <a:gd name="connsiteX0-281" fmla="*/ 0 w 8064500"/>
              <a:gd name="connsiteY0-282" fmla="*/ 687223 h 777047"/>
              <a:gd name="connsiteX1-283" fmla="*/ 1473200 w 8064500"/>
              <a:gd name="connsiteY1-284" fmla="*/ 14123 h 777047"/>
              <a:gd name="connsiteX2-285" fmla="*/ 2790825 w 8064500"/>
              <a:gd name="connsiteY2-286" fmla="*/ 664998 h 777047"/>
              <a:gd name="connsiteX3-287" fmla="*/ 4254500 w 8064500"/>
              <a:gd name="connsiteY3-288" fmla="*/ 14123 h 777047"/>
              <a:gd name="connsiteX4-289" fmla="*/ 5613400 w 8064500"/>
              <a:gd name="connsiteY4-290" fmla="*/ 776123 h 777047"/>
              <a:gd name="connsiteX5-291" fmla="*/ 6908800 w 8064500"/>
              <a:gd name="connsiteY5-292" fmla="*/ 1423 h 777047"/>
              <a:gd name="connsiteX6-293" fmla="*/ 8064500 w 8064500"/>
              <a:gd name="connsiteY6-294" fmla="*/ 509423 h 777047"/>
              <a:gd name="connsiteX0-295" fmla="*/ 0 w 8064500"/>
              <a:gd name="connsiteY0-296" fmla="*/ 687223 h 777047"/>
              <a:gd name="connsiteX1-297" fmla="*/ 1473200 w 8064500"/>
              <a:gd name="connsiteY1-298" fmla="*/ 14123 h 777047"/>
              <a:gd name="connsiteX2-299" fmla="*/ 2790825 w 8064500"/>
              <a:gd name="connsiteY2-300" fmla="*/ 664998 h 777047"/>
              <a:gd name="connsiteX3-301" fmla="*/ 4254500 w 8064500"/>
              <a:gd name="connsiteY3-302" fmla="*/ 14123 h 777047"/>
              <a:gd name="connsiteX4-303" fmla="*/ 5613400 w 8064500"/>
              <a:gd name="connsiteY4-304" fmla="*/ 776123 h 777047"/>
              <a:gd name="connsiteX5-305" fmla="*/ 6908800 w 8064500"/>
              <a:gd name="connsiteY5-306" fmla="*/ 1423 h 777047"/>
              <a:gd name="connsiteX6-307" fmla="*/ 8064500 w 8064500"/>
              <a:gd name="connsiteY6-308" fmla="*/ 509423 h 777047"/>
              <a:gd name="connsiteX0-309" fmla="*/ 0 w 7816850"/>
              <a:gd name="connsiteY0-310" fmla="*/ 715798 h 777047"/>
              <a:gd name="connsiteX1-311" fmla="*/ 1225550 w 7816850"/>
              <a:gd name="connsiteY1-312" fmla="*/ 14123 h 777047"/>
              <a:gd name="connsiteX2-313" fmla="*/ 2543175 w 7816850"/>
              <a:gd name="connsiteY2-314" fmla="*/ 664998 h 777047"/>
              <a:gd name="connsiteX3-315" fmla="*/ 4006850 w 7816850"/>
              <a:gd name="connsiteY3-316" fmla="*/ 14123 h 777047"/>
              <a:gd name="connsiteX4-317" fmla="*/ 5365750 w 7816850"/>
              <a:gd name="connsiteY4-318" fmla="*/ 776123 h 777047"/>
              <a:gd name="connsiteX5-319" fmla="*/ 6661150 w 7816850"/>
              <a:gd name="connsiteY5-320" fmla="*/ 1423 h 777047"/>
              <a:gd name="connsiteX6-321" fmla="*/ 7816850 w 7816850"/>
              <a:gd name="connsiteY6-322" fmla="*/ 509423 h 777047"/>
              <a:gd name="connsiteX0-323" fmla="*/ 0 w 7816850"/>
              <a:gd name="connsiteY0-324" fmla="*/ 715798 h 777047"/>
              <a:gd name="connsiteX1-325" fmla="*/ 1225550 w 7816850"/>
              <a:gd name="connsiteY1-326" fmla="*/ 14123 h 777047"/>
              <a:gd name="connsiteX2-327" fmla="*/ 2543175 w 7816850"/>
              <a:gd name="connsiteY2-328" fmla="*/ 664998 h 777047"/>
              <a:gd name="connsiteX3-329" fmla="*/ 4006850 w 7816850"/>
              <a:gd name="connsiteY3-330" fmla="*/ 14123 h 777047"/>
              <a:gd name="connsiteX4-331" fmla="*/ 5365750 w 7816850"/>
              <a:gd name="connsiteY4-332" fmla="*/ 776123 h 777047"/>
              <a:gd name="connsiteX5-333" fmla="*/ 6661150 w 7816850"/>
              <a:gd name="connsiteY5-334" fmla="*/ 1423 h 777047"/>
              <a:gd name="connsiteX6-335" fmla="*/ 7816850 w 7816850"/>
              <a:gd name="connsiteY6-336" fmla="*/ 509423 h 777047"/>
              <a:gd name="connsiteX0-337" fmla="*/ 0 w 7816850"/>
              <a:gd name="connsiteY0-338" fmla="*/ 725269 h 786518"/>
              <a:gd name="connsiteX1-339" fmla="*/ 1225550 w 7816850"/>
              <a:gd name="connsiteY1-340" fmla="*/ 23594 h 786518"/>
              <a:gd name="connsiteX2-341" fmla="*/ 2543175 w 7816850"/>
              <a:gd name="connsiteY2-342" fmla="*/ 674469 h 786518"/>
              <a:gd name="connsiteX3-343" fmla="*/ 4006850 w 7816850"/>
              <a:gd name="connsiteY3-344" fmla="*/ 23594 h 786518"/>
              <a:gd name="connsiteX4-345" fmla="*/ 5365750 w 7816850"/>
              <a:gd name="connsiteY4-346" fmla="*/ 785594 h 786518"/>
              <a:gd name="connsiteX5-347" fmla="*/ 6727825 w 7816850"/>
              <a:gd name="connsiteY5-348" fmla="*/ 1369 h 786518"/>
              <a:gd name="connsiteX6-349" fmla="*/ 7816850 w 7816850"/>
              <a:gd name="connsiteY6-350" fmla="*/ 518894 h 786518"/>
              <a:gd name="connsiteX0-351" fmla="*/ 0 w 7816850"/>
              <a:gd name="connsiteY0-352" fmla="*/ 725269 h 786518"/>
              <a:gd name="connsiteX1-353" fmla="*/ 1225550 w 7816850"/>
              <a:gd name="connsiteY1-354" fmla="*/ 23594 h 786518"/>
              <a:gd name="connsiteX2-355" fmla="*/ 2543175 w 7816850"/>
              <a:gd name="connsiteY2-356" fmla="*/ 674469 h 786518"/>
              <a:gd name="connsiteX3-357" fmla="*/ 4006850 w 7816850"/>
              <a:gd name="connsiteY3-358" fmla="*/ 23594 h 786518"/>
              <a:gd name="connsiteX4-359" fmla="*/ 5394325 w 7816850"/>
              <a:gd name="connsiteY4-360" fmla="*/ 785594 h 786518"/>
              <a:gd name="connsiteX5-361" fmla="*/ 6727825 w 7816850"/>
              <a:gd name="connsiteY5-362" fmla="*/ 1369 h 786518"/>
              <a:gd name="connsiteX6-363" fmla="*/ 7816850 w 7816850"/>
              <a:gd name="connsiteY6-364" fmla="*/ 518894 h 786518"/>
              <a:gd name="connsiteX0-365" fmla="*/ 0 w 7816850"/>
              <a:gd name="connsiteY0-366" fmla="*/ 725269 h 785747"/>
              <a:gd name="connsiteX1-367" fmla="*/ 1225550 w 7816850"/>
              <a:gd name="connsiteY1-368" fmla="*/ 23594 h 785747"/>
              <a:gd name="connsiteX2-369" fmla="*/ 2543175 w 7816850"/>
              <a:gd name="connsiteY2-370" fmla="*/ 674469 h 785747"/>
              <a:gd name="connsiteX3-371" fmla="*/ 4006850 w 7816850"/>
              <a:gd name="connsiteY3-372" fmla="*/ 23594 h 785747"/>
              <a:gd name="connsiteX4-373" fmla="*/ 5394325 w 7816850"/>
              <a:gd name="connsiteY4-374" fmla="*/ 785594 h 785747"/>
              <a:gd name="connsiteX5-375" fmla="*/ 6727825 w 7816850"/>
              <a:gd name="connsiteY5-376" fmla="*/ 1369 h 785747"/>
              <a:gd name="connsiteX6-377" fmla="*/ 7816850 w 7816850"/>
              <a:gd name="connsiteY6-378" fmla="*/ 518894 h 785747"/>
              <a:gd name="connsiteX0-379" fmla="*/ 0 w 7816850"/>
              <a:gd name="connsiteY0-380" fmla="*/ 725269 h 785747"/>
              <a:gd name="connsiteX1-381" fmla="*/ 1225550 w 7816850"/>
              <a:gd name="connsiteY1-382" fmla="*/ 23594 h 785747"/>
              <a:gd name="connsiteX2-383" fmla="*/ 2543175 w 7816850"/>
              <a:gd name="connsiteY2-384" fmla="*/ 674469 h 785747"/>
              <a:gd name="connsiteX3-385" fmla="*/ 4006850 w 7816850"/>
              <a:gd name="connsiteY3-386" fmla="*/ 23594 h 785747"/>
              <a:gd name="connsiteX4-387" fmla="*/ 5394325 w 7816850"/>
              <a:gd name="connsiteY4-388" fmla="*/ 785594 h 785747"/>
              <a:gd name="connsiteX5-389" fmla="*/ 6727825 w 7816850"/>
              <a:gd name="connsiteY5-390" fmla="*/ 1369 h 785747"/>
              <a:gd name="connsiteX6-391" fmla="*/ 7816850 w 7816850"/>
              <a:gd name="connsiteY6-392" fmla="*/ 518894 h 785747"/>
              <a:gd name="connsiteX0-393" fmla="*/ 0 w 7816850"/>
              <a:gd name="connsiteY0-394" fmla="*/ 725269 h 776224"/>
              <a:gd name="connsiteX1-395" fmla="*/ 1225550 w 7816850"/>
              <a:gd name="connsiteY1-396" fmla="*/ 23594 h 776224"/>
              <a:gd name="connsiteX2-397" fmla="*/ 2543175 w 7816850"/>
              <a:gd name="connsiteY2-398" fmla="*/ 674469 h 776224"/>
              <a:gd name="connsiteX3-399" fmla="*/ 4006850 w 7816850"/>
              <a:gd name="connsiteY3-400" fmla="*/ 23594 h 776224"/>
              <a:gd name="connsiteX4-401" fmla="*/ 5422900 w 7816850"/>
              <a:gd name="connsiteY4-402" fmla="*/ 776069 h 776224"/>
              <a:gd name="connsiteX5-403" fmla="*/ 6727825 w 7816850"/>
              <a:gd name="connsiteY5-404" fmla="*/ 1369 h 776224"/>
              <a:gd name="connsiteX6-405" fmla="*/ 7816850 w 7816850"/>
              <a:gd name="connsiteY6-406" fmla="*/ 518894 h 776224"/>
              <a:gd name="connsiteX0-407" fmla="*/ 0 w 7816850"/>
              <a:gd name="connsiteY0-408" fmla="*/ 725269 h 776069"/>
              <a:gd name="connsiteX1-409" fmla="*/ 1225550 w 7816850"/>
              <a:gd name="connsiteY1-410" fmla="*/ 23594 h 776069"/>
              <a:gd name="connsiteX2-411" fmla="*/ 2543175 w 7816850"/>
              <a:gd name="connsiteY2-412" fmla="*/ 674469 h 776069"/>
              <a:gd name="connsiteX3-413" fmla="*/ 4006850 w 7816850"/>
              <a:gd name="connsiteY3-414" fmla="*/ 23594 h 776069"/>
              <a:gd name="connsiteX4-415" fmla="*/ 5422900 w 7816850"/>
              <a:gd name="connsiteY4-416" fmla="*/ 776069 h 776069"/>
              <a:gd name="connsiteX5-417" fmla="*/ 6727825 w 7816850"/>
              <a:gd name="connsiteY5-418" fmla="*/ 1369 h 776069"/>
              <a:gd name="connsiteX6-419" fmla="*/ 7816850 w 7816850"/>
              <a:gd name="connsiteY6-420" fmla="*/ 518894 h 776069"/>
              <a:gd name="connsiteX0-421" fmla="*/ 0 w 7816850"/>
              <a:gd name="connsiteY0-422" fmla="*/ 725269 h 776069"/>
              <a:gd name="connsiteX1-423" fmla="*/ 1225550 w 7816850"/>
              <a:gd name="connsiteY1-424" fmla="*/ 23594 h 776069"/>
              <a:gd name="connsiteX2-425" fmla="*/ 2543175 w 7816850"/>
              <a:gd name="connsiteY2-426" fmla="*/ 674469 h 776069"/>
              <a:gd name="connsiteX3-427" fmla="*/ 4006850 w 7816850"/>
              <a:gd name="connsiteY3-428" fmla="*/ 23594 h 776069"/>
              <a:gd name="connsiteX4-429" fmla="*/ 5422900 w 7816850"/>
              <a:gd name="connsiteY4-430" fmla="*/ 776069 h 776069"/>
              <a:gd name="connsiteX5-431" fmla="*/ 6727825 w 7816850"/>
              <a:gd name="connsiteY5-432" fmla="*/ 1369 h 776069"/>
              <a:gd name="connsiteX6-433" fmla="*/ 7816850 w 7816850"/>
              <a:gd name="connsiteY6-434" fmla="*/ 518894 h 776069"/>
              <a:gd name="connsiteX0-435" fmla="*/ 0 w 7816850"/>
              <a:gd name="connsiteY0-436" fmla="*/ 362412 h 776069"/>
              <a:gd name="connsiteX1-437" fmla="*/ 1225550 w 7816850"/>
              <a:gd name="connsiteY1-438" fmla="*/ 23594 h 776069"/>
              <a:gd name="connsiteX2-439" fmla="*/ 2543175 w 7816850"/>
              <a:gd name="connsiteY2-440" fmla="*/ 674469 h 776069"/>
              <a:gd name="connsiteX3-441" fmla="*/ 4006850 w 7816850"/>
              <a:gd name="connsiteY3-442" fmla="*/ 23594 h 776069"/>
              <a:gd name="connsiteX4-443" fmla="*/ 5422900 w 7816850"/>
              <a:gd name="connsiteY4-444" fmla="*/ 776069 h 776069"/>
              <a:gd name="connsiteX5-445" fmla="*/ 6727825 w 7816850"/>
              <a:gd name="connsiteY5-446" fmla="*/ 1369 h 776069"/>
              <a:gd name="connsiteX6-447" fmla="*/ 7816850 w 7816850"/>
              <a:gd name="connsiteY6-448" fmla="*/ 518894 h 776069"/>
              <a:gd name="connsiteX0-449" fmla="*/ 0 w 7816850"/>
              <a:gd name="connsiteY0-450" fmla="*/ 362412 h 703498"/>
              <a:gd name="connsiteX1-451" fmla="*/ 1225550 w 7816850"/>
              <a:gd name="connsiteY1-452" fmla="*/ 23594 h 703498"/>
              <a:gd name="connsiteX2-453" fmla="*/ 2543175 w 7816850"/>
              <a:gd name="connsiteY2-454" fmla="*/ 674469 h 703498"/>
              <a:gd name="connsiteX3-455" fmla="*/ 4006850 w 7816850"/>
              <a:gd name="connsiteY3-456" fmla="*/ 23594 h 703498"/>
              <a:gd name="connsiteX4-457" fmla="*/ 5393872 w 7816850"/>
              <a:gd name="connsiteY4-458" fmla="*/ 703498 h 703498"/>
              <a:gd name="connsiteX5-459" fmla="*/ 6727825 w 7816850"/>
              <a:gd name="connsiteY5-460" fmla="*/ 1369 h 703498"/>
              <a:gd name="connsiteX6-461" fmla="*/ 7816850 w 7816850"/>
              <a:gd name="connsiteY6-462" fmla="*/ 518894 h 703498"/>
              <a:gd name="connsiteX0-463" fmla="*/ 0 w 7816850"/>
              <a:gd name="connsiteY0-464" fmla="*/ 362412 h 703498"/>
              <a:gd name="connsiteX1-465" fmla="*/ 1225550 w 7816850"/>
              <a:gd name="connsiteY1-466" fmla="*/ 23594 h 703498"/>
              <a:gd name="connsiteX2-467" fmla="*/ 2543175 w 7816850"/>
              <a:gd name="connsiteY2-468" fmla="*/ 674469 h 703498"/>
              <a:gd name="connsiteX3-469" fmla="*/ 3963307 w 7816850"/>
              <a:gd name="connsiteY3-470" fmla="*/ 255823 h 703498"/>
              <a:gd name="connsiteX4-471" fmla="*/ 5393872 w 7816850"/>
              <a:gd name="connsiteY4-472" fmla="*/ 703498 h 703498"/>
              <a:gd name="connsiteX5-473" fmla="*/ 6727825 w 7816850"/>
              <a:gd name="connsiteY5-474" fmla="*/ 1369 h 703498"/>
              <a:gd name="connsiteX6-475" fmla="*/ 7816850 w 7816850"/>
              <a:gd name="connsiteY6-476" fmla="*/ 518894 h 703498"/>
              <a:gd name="connsiteX0-477" fmla="*/ 0 w 7816850"/>
              <a:gd name="connsiteY0-478" fmla="*/ 341738 h 682824"/>
              <a:gd name="connsiteX1-479" fmla="*/ 1225550 w 7816850"/>
              <a:gd name="connsiteY1-480" fmla="*/ 2920 h 682824"/>
              <a:gd name="connsiteX2-481" fmla="*/ 2543175 w 7816850"/>
              <a:gd name="connsiteY2-482" fmla="*/ 653795 h 682824"/>
              <a:gd name="connsiteX3-483" fmla="*/ 3963307 w 7816850"/>
              <a:gd name="connsiteY3-484" fmla="*/ 235149 h 682824"/>
              <a:gd name="connsiteX4-485" fmla="*/ 5393872 w 7816850"/>
              <a:gd name="connsiteY4-486" fmla="*/ 682824 h 682824"/>
              <a:gd name="connsiteX5-487" fmla="*/ 6742339 w 7816850"/>
              <a:gd name="connsiteY5-488" fmla="*/ 53266 h 682824"/>
              <a:gd name="connsiteX6-489" fmla="*/ 7816850 w 7816850"/>
              <a:gd name="connsiteY6-490" fmla="*/ 498220 h 682824"/>
              <a:gd name="connsiteX0-491" fmla="*/ 0 w 7642679"/>
              <a:gd name="connsiteY0-492" fmla="*/ 341738 h 682824"/>
              <a:gd name="connsiteX1-493" fmla="*/ 1225550 w 7642679"/>
              <a:gd name="connsiteY1-494" fmla="*/ 2920 h 682824"/>
              <a:gd name="connsiteX2-495" fmla="*/ 2543175 w 7642679"/>
              <a:gd name="connsiteY2-496" fmla="*/ 653795 h 682824"/>
              <a:gd name="connsiteX3-497" fmla="*/ 3963307 w 7642679"/>
              <a:gd name="connsiteY3-498" fmla="*/ 235149 h 682824"/>
              <a:gd name="connsiteX4-499" fmla="*/ 5393872 w 7642679"/>
              <a:gd name="connsiteY4-500" fmla="*/ 682824 h 682824"/>
              <a:gd name="connsiteX5-501" fmla="*/ 6742339 w 7642679"/>
              <a:gd name="connsiteY5-502" fmla="*/ 53266 h 682824"/>
              <a:gd name="connsiteX6-503" fmla="*/ 7642679 w 7642679"/>
              <a:gd name="connsiteY6-504" fmla="*/ 411134 h 682824"/>
              <a:gd name="connsiteX0-505" fmla="*/ 0 w 7613650"/>
              <a:gd name="connsiteY0-506" fmla="*/ 341738 h 682824"/>
              <a:gd name="connsiteX1-507" fmla="*/ 1225550 w 7613650"/>
              <a:gd name="connsiteY1-508" fmla="*/ 2920 h 682824"/>
              <a:gd name="connsiteX2-509" fmla="*/ 2543175 w 7613650"/>
              <a:gd name="connsiteY2-510" fmla="*/ 653795 h 682824"/>
              <a:gd name="connsiteX3-511" fmla="*/ 3963307 w 7613650"/>
              <a:gd name="connsiteY3-512" fmla="*/ 235149 h 682824"/>
              <a:gd name="connsiteX4-513" fmla="*/ 5393872 w 7613650"/>
              <a:gd name="connsiteY4-514" fmla="*/ 682824 h 682824"/>
              <a:gd name="connsiteX5-515" fmla="*/ 6742339 w 7613650"/>
              <a:gd name="connsiteY5-516" fmla="*/ 53266 h 682824"/>
              <a:gd name="connsiteX6-517" fmla="*/ 7613650 w 7613650"/>
              <a:gd name="connsiteY6-518" fmla="*/ 454677 h 682824"/>
              <a:gd name="connsiteX0-519" fmla="*/ 0 w 7613650"/>
              <a:gd name="connsiteY0-520" fmla="*/ 341738 h 682824"/>
              <a:gd name="connsiteX1-521" fmla="*/ 1225550 w 7613650"/>
              <a:gd name="connsiteY1-522" fmla="*/ 2920 h 682824"/>
              <a:gd name="connsiteX2-523" fmla="*/ 2543175 w 7613650"/>
              <a:gd name="connsiteY2-524" fmla="*/ 653795 h 682824"/>
              <a:gd name="connsiteX3-525" fmla="*/ 3963307 w 7613650"/>
              <a:gd name="connsiteY3-526" fmla="*/ 235149 h 682824"/>
              <a:gd name="connsiteX4-527" fmla="*/ 5393872 w 7613650"/>
              <a:gd name="connsiteY4-528" fmla="*/ 682824 h 682824"/>
              <a:gd name="connsiteX5-529" fmla="*/ 6742339 w 7613650"/>
              <a:gd name="connsiteY5-530" fmla="*/ 53266 h 682824"/>
              <a:gd name="connsiteX6-531" fmla="*/ 7613650 w 7613650"/>
              <a:gd name="connsiteY6-532" fmla="*/ 454677 h 682824"/>
              <a:gd name="connsiteX0-533" fmla="*/ 0 w 7613650"/>
              <a:gd name="connsiteY0-534" fmla="*/ 341738 h 682824"/>
              <a:gd name="connsiteX1-535" fmla="*/ 1225550 w 7613650"/>
              <a:gd name="connsiteY1-536" fmla="*/ 2920 h 682824"/>
              <a:gd name="connsiteX2-537" fmla="*/ 2543175 w 7613650"/>
              <a:gd name="connsiteY2-538" fmla="*/ 653795 h 682824"/>
              <a:gd name="connsiteX3-539" fmla="*/ 3963307 w 7613650"/>
              <a:gd name="connsiteY3-540" fmla="*/ 235149 h 682824"/>
              <a:gd name="connsiteX4-541" fmla="*/ 5393872 w 7613650"/>
              <a:gd name="connsiteY4-542" fmla="*/ 682824 h 682824"/>
              <a:gd name="connsiteX5-543" fmla="*/ 6742339 w 7613650"/>
              <a:gd name="connsiteY5-544" fmla="*/ 53266 h 682824"/>
              <a:gd name="connsiteX6-545" fmla="*/ 7613650 w 7613650"/>
              <a:gd name="connsiteY6-546" fmla="*/ 454677 h 682824"/>
              <a:gd name="connsiteX0-547" fmla="*/ 0 w 7613650"/>
              <a:gd name="connsiteY0-548" fmla="*/ 341738 h 682824"/>
              <a:gd name="connsiteX1-549" fmla="*/ 1225550 w 7613650"/>
              <a:gd name="connsiteY1-550" fmla="*/ 2920 h 682824"/>
              <a:gd name="connsiteX2-551" fmla="*/ 2543175 w 7613650"/>
              <a:gd name="connsiteY2-552" fmla="*/ 653795 h 682824"/>
              <a:gd name="connsiteX3-553" fmla="*/ 3963307 w 7613650"/>
              <a:gd name="connsiteY3-554" fmla="*/ 235149 h 682824"/>
              <a:gd name="connsiteX4-555" fmla="*/ 5393872 w 7613650"/>
              <a:gd name="connsiteY4-556" fmla="*/ 682824 h 682824"/>
              <a:gd name="connsiteX5-557" fmla="*/ 6742339 w 7613650"/>
              <a:gd name="connsiteY5-558" fmla="*/ 53266 h 682824"/>
              <a:gd name="connsiteX6-559" fmla="*/ 7613650 w 7613650"/>
              <a:gd name="connsiteY6-560" fmla="*/ 454677 h 682824"/>
              <a:gd name="connsiteX0-561" fmla="*/ 0 w 7613650"/>
              <a:gd name="connsiteY0-562" fmla="*/ 341738 h 682824"/>
              <a:gd name="connsiteX1-563" fmla="*/ 1225550 w 7613650"/>
              <a:gd name="connsiteY1-564" fmla="*/ 2920 h 682824"/>
              <a:gd name="connsiteX2-565" fmla="*/ 2543175 w 7613650"/>
              <a:gd name="connsiteY2-566" fmla="*/ 653795 h 682824"/>
              <a:gd name="connsiteX3-567" fmla="*/ 3963307 w 7613650"/>
              <a:gd name="connsiteY3-568" fmla="*/ 235149 h 682824"/>
              <a:gd name="connsiteX4-569" fmla="*/ 5393872 w 7613650"/>
              <a:gd name="connsiteY4-570" fmla="*/ 682824 h 682824"/>
              <a:gd name="connsiteX5-571" fmla="*/ 6742339 w 7613650"/>
              <a:gd name="connsiteY5-572" fmla="*/ 53266 h 682824"/>
              <a:gd name="connsiteX6-573" fmla="*/ 7613650 w 7613650"/>
              <a:gd name="connsiteY6-574" fmla="*/ 454677 h 682824"/>
              <a:gd name="connsiteX0-575" fmla="*/ 0 w 7613650"/>
              <a:gd name="connsiteY0-576" fmla="*/ 341738 h 682824"/>
              <a:gd name="connsiteX1-577" fmla="*/ 1225550 w 7613650"/>
              <a:gd name="connsiteY1-578" fmla="*/ 2920 h 682824"/>
              <a:gd name="connsiteX2-579" fmla="*/ 2543175 w 7613650"/>
              <a:gd name="connsiteY2-580" fmla="*/ 653795 h 682824"/>
              <a:gd name="connsiteX3-581" fmla="*/ 3963307 w 7613650"/>
              <a:gd name="connsiteY3-582" fmla="*/ 235149 h 682824"/>
              <a:gd name="connsiteX4-583" fmla="*/ 5393872 w 7613650"/>
              <a:gd name="connsiteY4-584" fmla="*/ 682824 h 682824"/>
              <a:gd name="connsiteX5-585" fmla="*/ 6742339 w 7613650"/>
              <a:gd name="connsiteY5-586" fmla="*/ 53266 h 682824"/>
              <a:gd name="connsiteX6-587" fmla="*/ 7613650 w 7613650"/>
              <a:gd name="connsiteY6-588" fmla="*/ 454677 h 6828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a:solidFill>
              <a:schemeClr val="tx1"/>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endParaRPr>
          </a:p>
        </p:txBody>
      </p:sp>
      <p:grpSp>
        <p:nvGrpSpPr>
          <p:cNvPr id="5" name="组合 4"/>
          <p:cNvGrpSpPr/>
          <p:nvPr/>
        </p:nvGrpSpPr>
        <p:grpSpPr>
          <a:xfrm>
            <a:off x="1480663" y="1700258"/>
            <a:ext cx="1267487" cy="2516891"/>
            <a:chOff x="2158159" y="2379402"/>
            <a:chExt cx="1689983" cy="3355854"/>
          </a:xfrm>
        </p:grpSpPr>
        <p:grpSp>
          <p:nvGrpSpPr>
            <p:cNvPr id="6" name="组合 21"/>
            <p:cNvGrpSpPr/>
            <p:nvPr/>
          </p:nvGrpSpPr>
          <p:grpSpPr bwMode="auto">
            <a:xfrm>
              <a:off x="2429956" y="3680691"/>
              <a:ext cx="1147697" cy="2054565"/>
              <a:chOff x="179512" y="2797966"/>
              <a:chExt cx="1513892" cy="2709936"/>
            </a:xfrm>
          </p:grpSpPr>
          <p:sp>
            <p:nvSpPr>
              <p:cNvPr id="9" name="圆角矩形 8"/>
              <p:cNvSpPr/>
              <p:nvPr/>
            </p:nvSpPr>
            <p:spPr>
              <a:xfrm>
                <a:off x="179512" y="4149080"/>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81236" y="4138187"/>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92D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12"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13"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flipH="1" flipV="1">
              <a:off x="2920495" y="3118908"/>
              <a:ext cx="1" cy="67743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flipH="1">
              <a:off x="2158159" y="2379402"/>
              <a:ext cx="1689983" cy="53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    </a:t>
              </a:r>
              <a:endParaRPr lang="en-US" altLang="zh-CN" sz="1015" kern="0" dirty="0">
                <a:latin typeface="微软雅黑" panose="020B0503020204020204" pitchFamily="34" charset="-122"/>
                <a:ea typeface="微软雅黑" panose="020B0503020204020204" pitchFamily="34" charset="-122"/>
              </a:endParaRPr>
            </a:p>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a:t>
              </a:r>
              <a:endParaRPr lang="en-US" altLang="zh-CN" sz="1015" kern="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642860" y="1366567"/>
            <a:ext cx="1309616" cy="2774294"/>
            <a:chOff x="3425368" y="1705880"/>
            <a:chExt cx="1746154" cy="3699059"/>
          </a:xfrm>
        </p:grpSpPr>
        <p:grpSp>
          <p:nvGrpSpPr>
            <p:cNvPr id="15" name="组合 8"/>
            <p:cNvGrpSpPr/>
            <p:nvPr/>
          </p:nvGrpSpPr>
          <p:grpSpPr bwMode="auto">
            <a:xfrm>
              <a:off x="3798380" y="3290167"/>
              <a:ext cx="1181563" cy="2114772"/>
              <a:chOff x="6876256" y="2742174"/>
              <a:chExt cx="1513892" cy="2709936"/>
            </a:xfrm>
          </p:grpSpPr>
          <p:sp>
            <p:nvSpPr>
              <p:cNvPr id="18" name="圆角矩形 17"/>
              <p:cNvSpPr/>
              <p:nvPr/>
            </p:nvSpPr>
            <p:spPr>
              <a:xfrm>
                <a:off x="6876256" y="4093288"/>
                <a:ext cx="1512168" cy="1358822"/>
              </a:xfrm>
              <a:prstGeom prst="roundRect">
                <a:avLst>
                  <a:gd name="adj" fmla="val 5673"/>
                </a:avLst>
              </a:prstGeom>
              <a:solidFill>
                <a:srgbClr val="009145"/>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877980" y="4082395"/>
                <a:ext cx="1512168" cy="1358822"/>
              </a:xfrm>
              <a:prstGeom prst="roundRect">
                <a:avLst>
                  <a:gd name="adj" fmla="val 5673"/>
                </a:avLst>
              </a:prstGeom>
              <a:solidFill>
                <a:srgbClr val="00B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20"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B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21" name="椭圆 10"/>
              <p:cNvSpPr/>
              <p:nvPr/>
            </p:nvSpPr>
            <p:spPr>
              <a:xfrm>
                <a:off x="7264372" y="3236425"/>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22"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flipH="1" flipV="1">
              <a:off x="4298445" y="2433868"/>
              <a:ext cx="1" cy="9768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1"/>
            <p:cNvSpPr txBox="1">
              <a:spLocks noChangeArrowheads="1"/>
            </p:cNvSpPr>
            <p:nvPr/>
          </p:nvSpPr>
          <p:spPr bwMode="auto">
            <a:xfrm flipH="1">
              <a:off x="3425368" y="1705880"/>
              <a:ext cx="1746154" cy="53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    </a:t>
              </a:r>
              <a:endParaRPr lang="en-US" altLang="zh-CN" sz="1015" kern="0" dirty="0">
                <a:latin typeface="微软雅黑" panose="020B0503020204020204" pitchFamily="34" charset="-122"/>
                <a:ea typeface="微软雅黑" panose="020B0503020204020204" pitchFamily="34" charset="-122"/>
              </a:endParaRPr>
            </a:p>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a:t>
              </a:r>
              <a:endParaRPr lang="en-US" altLang="zh-CN" sz="1015" kern="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056217" y="1425014"/>
            <a:ext cx="1259761" cy="2570259"/>
            <a:chOff x="4906434" y="2308244"/>
            <a:chExt cx="1679681" cy="3427012"/>
          </a:xfrm>
        </p:grpSpPr>
        <p:grpSp>
          <p:nvGrpSpPr>
            <p:cNvPr id="24" name="组合 23"/>
            <p:cNvGrpSpPr/>
            <p:nvPr/>
          </p:nvGrpSpPr>
          <p:grpSpPr bwMode="auto">
            <a:xfrm>
              <a:off x="5238244" y="3680691"/>
              <a:ext cx="1147697" cy="2054565"/>
              <a:chOff x="179512" y="2797966"/>
              <a:chExt cx="1513892" cy="2709936"/>
            </a:xfrm>
          </p:grpSpPr>
          <p:sp>
            <p:nvSpPr>
              <p:cNvPr id="27" name="圆角矩形 26"/>
              <p:cNvSpPr/>
              <p:nvPr/>
            </p:nvSpPr>
            <p:spPr>
              <a:xfrm>
                <a:off x="179512" y="4149080"/>
                <a:ext cx="1512168" cy="1358822"/>
              </a:xfrm>
              <a:prstGeom prst="roundRect">
                <a:avLst>
                  <a:gd name="adj" fmla="val 5673"/>
                </a:avLst>
              </a:prstGeom>
              <a:solidFill>
                <a:srgbClr val="BE1247"/>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181236" y="4138187"/>
                <a:ext cx="1512168" cy="1358822"/>
              </a:xfrm>
              <a:prstGeom prst="roundRect">
                <a:avLst>
                  <a:gd name="adj" fmla="val 5673"/>
                </a:avLst>
              </a:prstGeom>
              <a:solidFill>
                <a:srgbClr val="0070C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29"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70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30"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31"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grpSp>
        <p:cxnSp>
          <p:nvCxnSpPr>
            <p:cNvPr id="25" name="直接连接符 24"/>
            <p:cNvCxnSpPr/>
            <p:nvPr/>
          </p:nvCxnSpPr>
          <p:spPr>
            <a:xfrm flipH="1" flipV="1">
              <a:off x="5725607" y="3118908"/>
              <a:ext cx="1" cy="6627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1"/>
            <p:cNvSpPr txBox="1">
              <a:spLocks noChangeArrowheads="1"/>
            </p:cNvSpPr>
            <p:nvPr/>
          </p:nvSpPr>
          <p:spPr bwMode="auto">
            <a:xfrm flipH="1">
              <a:off x="4906434" y="2308244"/>
              <a:ext cx="1679681" cy="53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    </a:t>
              </a:r>
              <a:endParaRPr lang="en-US" altLang="zh-CN" sz="1015" kern="0" dirty="0">
                <a:latin typeface="微软雅黑" panose="020B0503020204020204" pitchFamily="34" charset="-122"/>
                <a:ea typeface="微软雅黑" panose="020B0503020204020204" pitchFamily="34" charset="-122"/>
              </a:endParaRPr>
            </a:p>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a:t>
              </a:r>
              <a:endParaRPr lang="en-US" altLang="zh-CN" sz="1015" kern="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273311" y="1507101"/>
            <a:ext cx="1335741" cy="2764868"/>
            <a:chOff x="6193051" y="1718449"/>
            <a:chExt cx="1780988" cy="3686490"/>
          </a:xfrm>
        </p:grpSpPr>
        <p:grpSp>
          <p:nvGrpSpPr>
            <p:cNvPr id="33" name="组合 14"/>
            <p:cNvGrpSpPr/>
            <p:nvPr/>
          </p:nvGrpSpPr>
          <p:grpSpPr bwMode="auto">
            <a:xfrm>
              <a:off x="6533643" y="3290167"/>
              <a:ext cx="1181563" cy="2114772"/>
              <a:chOff x="6876256" y="2742174"/>
              <a:chExt cx="1513892" cy="2709936"/>
            </a:xfrm>
          </p:grpSpPr>
          <p:sp>
            <p:nvSpPr>
              <p:cNvPr id="36" name="圆角矩形 35"/>
              <p:cNvSpPr/>
              <p:nvPr/>
            </p:nvSpPr>
            <p:spPr>
              <a:xfrm>
                <a:off x="6876256" y="4093288"/>
                <a:ext cx="1512168" cy="1358822"/>
              </a:xfrm>
              <a:prstGeom prst="roundRect">
                <a:avLst>
                  <a:gd name="adj" fmla="val 5673"/>
                </a:avLst>
              </a:prstGeom>
              <a:solidFill>
                <a:srgbClr val="FFC000"/>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6877980" y="4082395"/>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38"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92D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39" name="椭圆 10"/>
              <p:cNvSpPr/>
              <p:nvPr/>
            </p:nvSpPr>
            <p:spPr>
              <a:xfrm>
                <a:off x="7264371" y="3236425"/>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40"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flipH="1" flipV="1">
              <a:off x="7030532" y="2503628"/>
              <a:ext cx="1" cy="9185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11"/>
            <p:cNvSpPr txBox="1">
              <a:spLocks noChangeArrowheads="1"/>
            </p:cNvSpPr>
            <p:nvPr/>
          </p:nvSpPr>
          <p:spPr bwMode="auto">
            <a:xfrm flipH="1">
              <a:off x="6193051" y="1718449"/>
              <a:ext cx="1780988" cy="53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    </a:t>
              </a:r>
              <a:endParaRPr lang="en-US" altLang="zh-CN" sz="1015" kern="0" dirty="0">
                <a:latin typeface="微软雅黑" panose="020B0503020204020204" pitchFamily="34" charset="-122"/>
                <a:ea typeface="微软雅黑" panose="020B0503020204020204" pitchFamily="34" charset="-122"/>
              </a:endParaRPr>
            </a:p>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a:t>
              </a:r>
              <a:endParaRPr lang="en-US" altLang="zh-CN" sz="1015" kern="0"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506725" y="1720230"/>
            <a:ext cx="1380072" cy="2547346"/>
            <a:chOff x="7555216" y="2338795"/>
            <a:chExt cx="1840096" cy="3396461"/>
          </a:xfrm>
        </p:grpSpPr>
        <p:grpSp>
          <p:nvGrpSpPr>
            <p:cNvPr id="42" name="组合 33"/>
            <p:cNvGrpSpPr/>
            <p:nvPr/>
          </p:nvGrpSpPr>
          <p:grpSpPr bwMode="auto">
            <a:xfrm>
              <a:off x="7902069" y="3680691"/>
              <a:ext cx="1147697" cy="2054565"/>
              <a:chOff x="179512" y="2797966"/>
              <a:chExt cx="1513892" cy="2709936"/>
            </a:xfrm>
          </p:grpSpPr>
          <p:sp>
            <p:nvSpPr>
              <p:cNvPr id="45" name="圆角矩形 44"/>
              <p:cNvSpPr/>
              <p:nvPr/>
            </p:nvSpPr>
            <p:spPr>
              <a:xfrm>
                <a:off x="179512" y="4149080"/>
                <a:ext cx="1512168" cy="1358822"/>
              </a:xfrm>
              <a:prstGeom prst="roundRect">
                <a:avLst>
                  <a:gd name="adj" fmla="val 5673"/>
                </a:avLst>
              </a:prstGeom>
              <a:solidFill>
                <a:srgbClr val="BE1247"/>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181236" y="4138187"/>
                <a:ext cx="1512168" cy="1358822"/>
              </a:xfrm>
              <a:prstGeom prst="roundRect">
                <a:avLst>
                  <a:gd name="adj" fmla="val 5673"/>
                </a:avLst>
              </a:prstGeom>
              <a:solidFill>
                <a:srgbClr val="0070C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47"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70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48"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sp>
            <p:nvSpPr>
              <p:cNvPr id="49"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latin typeface="微软雅黑" panose="020B0503020204020204" pitchFamily="34" charset="-122"/>
                  <a:ea typeface="微软雅黑" panose="020B0503020204020204" pitchFamily="34" charset="-122"/>
                </a:endParaRPr>
              </a:p>
            </p:txBody>
          </p:sp>
        </p:grpSp>
        <p:cxnSp>
          <p:nvCxnSpPr>
            <p:cNvPr id="43" name="直接连接符 42"/>
            <p:cNvCxnSpPr/>
            <p:nvPr/>
          </p:nvCxnSpPr>
          <p:spPr>
            <a:xfrm flipH="1" flipV="1">
              <a:off x="8395782" y="3146432"/>
              <a:ext cx="1" cy="6424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7555216" y="2338795"/>
              <a:ext cx="1840096" cy="5387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    </a:t>
              </a:r>
              <a:endParaRPr lang="en-US" altLang="zh-CN" sz="1015" kern="0" dirty="0">
                <a:latin typeface="微软雅黑" panose="020B0503020204020204" pitchFamily="34" charset="-122"/>
                <a:ea typeface="微软雅黑" panose="020B0503020204020204" pitchFamily="34" charset="-122"/>
              </a:endParaRPr>
            </a:p>
            <a:p>
              <a:pPr algn="ctr" eaLnBrk="1" hangingPunct="1">
                <a:defRPr/>
              </a:pPr>
              <a:r>
                <a:rPr lang="zh-CN" altLang="en-US" sz="1015" kern="0" dirty="0">
                  <a:latin typeface="微软雅黑" panose="020B0503020204020204" pitchFamily="34" charset="-122"/>
                  <a:ea typeface="微软雅黑" panose="020B0503020204020204" pitchFamily="34" charset="-122"/>
                </a:rPr>
                <a:t>点击添加文本</a:t>
              </a:r>
              <a:endParaRPr lang="en-US" altLang="zh-CN" sz="1015"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说教学程序</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5.5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4" name="Group 5"/>
          <p:cNvGrpSpPr/>
          <p:nvPr/>
        </p:nvGrpSpPr>
        <p:grpSpPr bwMode="auto">
          <a:xfrm>
            <a:off x="137478" y="1125894"/>
            <a:ext cx="2126246" cy="1694766"/>
            <a:chOff x="0" y="0"/>
            <a:chExt cx="2167503" cy="1728000"/>
          </a:xfrm>
          <a:blipFill>
            <a:blip r:embed="rId1"/>
            <a:stretch>
              <a:fillRect/>
            </a:stretch>
          </a:blipFill>
        </p:grpSpPr>
        <p:sp>
          <p:nvSpPr>
            <p:cNvPr id="5" name="矩形 6"/>
            <p:cNvSpPr>
              <a:spLocks noChangeAspect="1" noChangeArrowheads="1"/>
            </p:cNvSpPr>
            <p:nvPr/>
          </p:nvSpPr>
          <p:spPr bwMode="auto">
            <a:xfrm>
              <a:off x="0" y="0"/>
              <a:ext cx="2160000" cy="144000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25"/>
            <p:cNvSpPr>
              <a:spLocks noChangeArrowheads="1"/>
            </p:cNvSpPr>
            <p:nvPr/>
          </p:nvSpPr>
          <p:spPr bwMode="auto">
            <a:xfrm>
              <a:off x="0" y="1440000"/>
              <a:ext cx="2160000" cy="28800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26"/>
            <p:cNvSpPr>
              <a:spLocks noChangeArrowheads="1"/>
            </p:cNvSpPr>
            <p:nvPr/>
          </p:nvSpPr>
          <p:spPr bwMode="auto">
            <a:xfrm>
              <a:off x="736" y="1445500"/>
              <a:ext cx="2166767" cy="25307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grpSp>
        <p:nvGrpSpPr>
          <p:cNvPr id="8" name="Group 9"/>
          <p:cNvGrpSpPr/>
          <p:nvPr/>
        </p:nvGrpSpPr>
        <p:grpSpPr bwMode="auto">
          <a:xfrm>
            <a:off x="137478" y="2912739"/>
            <a:ext cx="2126246" cy="1694766"/>
            <a:chOff x="0" y="0"/>
            <a:chExt cx="2167503" cy="1728000"/>
          </a:xfrm>
        </p:grpSpPr>
        <p:sp>
          <p:nvSpPr>
            <p:cNvPr id="9" name="矩形 29"/>
            <p:cNvSpPr>
              <a:spLocks noChangeAspect="1" noChangeArrowheads="1"/>
            </p:cNvSpPr>
            <p:nvPr/>
          </p:nvSpPr>
          <p:spPr bwMode="auto">
            <a:xfrm>
              <a:off x="0" y="0"/>
              <a:ext cx="2160000" cy="1440000"/>
            </a:xfrm>
            <a:prstGeom prst="rect">
              <a:avLst/>
            </a:prstGeom>
            <a:blipFill dpi="0" rotWithShape="1">
              <a:blip r:embed="rId2"/>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0"/>
            <p:cNvSpPr>
              <a:spLocks noChangeArrowheads="1"/>
            </p:cNvSpPr>
            <p:nvPr/>
          </p:nvSpPr>
          <p:spPr bwMode="auto">
            <a:xfrm>
              <a:off x="0" y="1440000"/>
              <a:ext cx="2160000" cy="288000"/>
            </a:xfrm>
            <a:prstGeom prst="rect">
              <a:avLst/>
            </a:prstGeom>
            <a:solidFill>
              <a:srgbClr val="00B0F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31"/>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grpSp>
        <p:nvGrpSpPr>
          <p:cNvPr id="12" name="Group 13"/>
          <p:cNvGrpSpPr/>
          <p:nvPr/>
        </p:nvGrpSpPr>
        <p:grpSpPr bwMode="auto">
          <a:xfrm>
            <a:off x="2447431" y="1125894"/>
            <a:ext cx="2126246" cy="1694766"/>
            <a:chOff x="0" y="0"/>
            <a:chExt cx="2167503" cy="1728000"/>
          </a:xfrm>
        </p:grpSpPr>
        <p:sp>
          <p:nvSpPr>
            <p:cNvPr id="13" name="矩形 33"/>
            <p:cNvSpPr>
              <a:spLocks noChangeAspect="1" noChangeArrowheads="1"/>
            </p:cNvSpPr>
            <p:nvPr/>
          </p:nvSpPr>
          <p:spPr bwMode="auto">
            <a:xfrm>
              <a:off x="0" y="0"/>
              <a:ext cx="2160000" cy="1440000"/>
            </a:xfrm>
            <a:prstGeom prst="rect">
              <a:avLst/>
            </a:prstGeom>
            <a:blipFill dpi="0" rotWithShape="1">
              <a:blip r:embed="rId3"/>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34"/>
            <p:cNvSpPr>
              <a:spLocks noChangeArrowheads="1"/>
            </p:cNvSpPr>
            <p:nvPr/>
          </p:nvSpPr>
          <p:spPr bwMode="auto">
            <a:xfrm>
              <a:off x="0" y="1440000"/>
              <a:ext cx="2160000" cy="288000"/>
            </a:xfrm>
            <a:prstGeom prst="rect">
              <a:avLst/>
            </a:prstGeom>
            <a:solidFill>
              <a:srgbClr val="00B0F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35"/>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grpSp>
        <p:nvGrpSpPr>
          <p:cNvPr id="16" name="Group 17"/>
          <p:cNvGrpSpPr/>
          <p:nvPr/>
        </p:nvGrpSpPr>
        <p:grpSpPr bwMode="auto">
          <a:xfrm>
            <a:off x="2447431" y="2912739"/>
            <a:ext cx="2126246" cy="1694766"/>
            <a:chOff x="0" y="0"/>
            <a:chExt cx="2167503" cy="1728000"/>
          </a:xfrm>
        </p:grpSpPr>
        <p:sp>
          <p:nvSpPr>
            <p:cNvPr id="17" name="矩形 37"/>
            <p:cNvSpPr>
              <a:spLocks noChangeAspect="1" noChangeArrowheads="1"/>
            </p:cNvSpPr>
            <p:nvPr/>
          </p:nvSpPr>
          <p:spPr bwMode="auto">
            <a:xfrm>
              <a:off x="0" y="0"/>
              <a:ext cx="2160000" cy="1440000"/>
            </a:xfrm>
            <a:prstGeom prst="rect">
              <a:avLst/>
            </a:prstGeom>
            <a:blipFill dpi="0" rotWithShape="1">
              <a:blip r:embed="rId4"/>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38"/>
            <p:cNvSpPr>
              <a:spLocks noChangeArrowheads="1"/>
            </p:cNvSpPr>
            <p:nvPr/>
          </p:nvSpPr>
          <p:spPr bwMode="auto">
            <a:xfrm>
              <a:off x="0" y="1440000"/>
              <a:ext cx="2160000" cy="288000"/>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39"/>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grpSp>
        <p:nvGrpSpPr>
          <p:cNvPr id="20" name="Group 21"/>
          <p:cNvGrpSpPr/>
          <p:nvPr/>
        </p:nvGrpSpPr>
        <p:grpSpPr bwMode="auto">
          <a:xfrm>
            <a:off x="4757383" y="1125894"/>
            <a:ext cx="2126246" cy="1694766"/>
            <a:chOff x="0" y="0"/>
            <a:chExt cx="2167503" cy="1728000"/>
          </a:xfrm>
        </p:grpSpPr>
        <p:sp>
          <p:nvSpPr>
            <p:cNvPr id="21" name="矩形 41"/>
            <p:cNvSpPr>
              <a:spLocks noChangeAspect="1" noChangeArrowheads="1"/>
            </p:cNvSpPr>
            <p:nvPr/>
          </p:nvSpPr>
          <p:spPr bwMode="auto">
            <a:xfrm>
              <a:off x="0" y="0"/>
              <a:ext cx="2160000" cy="1440000"/>
            </a:xfrm>
            <a:prstGeom prst="rect">
              <a:avLst/>
            </a:prstGeom>
            <a:blipFill dpi="0" rotWithShape="1">
              <a:blip r:embed="rId5"/>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2"/>
            <p:cNvSpPr>
              <a:spLocks noChangeArrowheads="1"/>
            </p:cNvSpPr>
            <p:nvPr/>
          </p:nvSpPr>
          <p:spPr bwMode="auto">
            <a:xfrm>
              <a:off x="0" y="1440000"/>
              <a:ext cx="2160000" cy="288000"/>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3"/>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grpSp>
        <p:nvGrpSpPr>
          <p:cNvPr id="24" name="Group 25"/>
          <p:cNvGrpSpPr/>
          <p:nvPr/>
        </p:nvGrpSpPr>
        <p:grpSpPr bwMode="auto">
          <a:xfrm>
            <a:off x="4757383" y="2912739"/>
            <a:ext cx="2126246" cy="1694766"/>
            <a:chOff x="0" y="0"/>
            <a:chExt cx="2167503" cy="1728000"/>
          </a:xfrm>
        </p:grpSpPr>
        <p:sp>
          <p:nvSpPr>
            <p:cNvPr id="25" name="矩形 45"/>
            <p:cNvSpPr>
              <a:spLocks noChangeAspect="1" noChangeArrowheads="1"/>
            </p:cNvSpPr>
            <p:nvPr/>
          </p:nvSpPr>
          <p:spPr bwMode="auto">
            <a:xfrm>
              <a:off x="0" y="0"/>
              <a:ext cx="2160000" cy="1440000"/>
            </a:xfrm>
            <a:prstGeom prst="rect">
              <a:avLst/>
            </a:prstGeom>
            <a:blipFill dpi="0" rotWithShape="1">
              <a:blip r:embed="rId6"/>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6"/>
            <p:cNvSpPr>
              <a:spLocks noChangeArrowheads="1"/>
            </p:cNvSpPr>
            <p:nvPr/>
          </p:nvSpPr>
          <p:spPr bwMode="auto">
            <a:xfrm>
              <a:off x="0" y="1440000"/>
              <a:ext cx="2160000" cy="28800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47"/>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5"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5" dirty="0"/>
            </a:p>
          </p:txBody>
        </p:sp>
      </p:grpSp>
      <p:sp>
        <p:nvSpPr>
          <p:cNvPr id="28" name="矩形 27"/>
          <p:cNvSpPr/>
          <p:nvPr/>
        </p:nvSpPr>
        <p:spPr>
          <a:xfrm>
            <a:off x="7067336" y="1125894"/>
            <a:ext cx="1915265" cy="3010889"/>
          </a:xfrm>
          <a:prstGeom prst="rect">
            <a:avLst/>
          </a:prstGeom>
        </p:spPr>
        <p:txBody>
          <a:bodyPr wrap="square">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小标题</a:t>
            </a: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请在此处输入您需要的内容请在此处输入您需要的内容请在此处输入您需要的内容请在此处输入您需要的内容请在此处输入您需要的内容</a:t>
            </a:r>
            <a:endParaRPr lang="en-US" altLang="zh-CN" sz="1015" dirty="0">
              <a:latin typeface="微软雅黑" panose="020B0503020204020204" pitchFamily="34" charset="-122"/>
              <a:ea typeface="微软雅黑" panose="020B0503020204020204" pitchFamily="34" charset="-122"/>
            </a:endParaRPr>
          </a:p>
          <a:p>
            <a:pPr>
              <a:lnSpc>
                <a:spcPct val="150000"/>
              </a:lnSpc>
            </a:pPr>
            <a:r>
              <a:rPr lang="zh-CN" altLang="en-US" sz="1015" dirty="0">
                <a:latin typeface="微软雅黑" panose="020B0503020204020204" pitchFamily="34" charset="-122"/>
                <a:ea typeface="微软雅黑" panose="020B0503020204020204" pitchFamily="34" charset="-122"/>
              </a:rPr>
              <a:t>请在此处输入您需要的内容请在此处输入您需要的内容请在此处输入您需要的内容请在此处</a:t>
            </a:r>
            <a:endParaRPr lang="en-US" altLang="zh-CN" sz="1015" dirty="0">
              <a:latin typeface="微软雅黑" panose="020B0503020204020204" pitchFamily="34" charset="-122"/>
              <a:ea typeface="微软雅黑" panose="020B0503020204020204" pitchFamily="34" charset="-122"/>
            </a:endParaRPr>
          </a:p>
          <a:p>
            <a:pPr>
              <a:lnSpc>
                <a:spcPct val="150000"/>
              </a:lnSpc>
            </a:pPr>
            <a:endParaRPr lang="en-US" altLang="zh-CN" sz="1015" dirty="0">
              <a:latin typeface="微软雅黑" panose="020B0503020204020204" pitchFamily="34" charset="-122"/>
              <a:ea typeface="微软雅黑" panose="020B0503020204020204" pitchFamily="34" charset="-122"/>
            </a:endParaRPr>
          </a:p>
          <a:p>
            <a:pPr>
              <a:lnSpc>
                <a:spcPct val="150000"/>
              </a:lnSpc>
            </a:pPr>
            <a:endParaRPr lang="en-US" altLang="zh-CN"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467544" y="899089"/>
            <a:ext cx="3743332" cy="923330"/>
          </a:xfrm>
          <a:prstGeom prst="rect">
            <a:avLst/>
          </a:prstGeom>
          <a:noFill/>
          <a:ln w="9525">
            <a:noFill/>
            <a:miter lim="800000"/>
          </a:ln>
        </p:spPr>
        <p:txBody>
          <a:bodyPr wrap="none">
            <a:spAutoFit/>
          </a:bodyPr>
          <a:lstStyle/>
          <a:p>
            <a:pPr>
              <a:defRPr/>
            </a:pPr>
            <a:r>
              <a:rPr lang="zh-CN" altLang="en-US" sz="5400" b="1" spc="150" dirty="0">
                <a:solidFill>
                  <a:prstClr val="white"/>
                </a:solidFill>
                <a:latin typeface="微软雅黑" panose="020B0503020204020204" pitchFamily="34" charset="-122"/>
                <a:ea typeface="微软雅黑" panose="020B0503020204020204" pitchFamily="34" charset="-122"/>
              </a:rPr>
              <a:t>谢谢观看！</a:t>
            </a:r>
            <a:endParaRPr lang="zh-CN" altLang="en-US" sz="5400" b="1" spc="150"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21550" y="851584"/>
            <a:ext cx="43008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1550" y="1853342"/>
            <a:ext cx="43008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860173" y="1799336"/>
            <a:ext cx="2945673" cy="3194627"/>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14469" y="3668953"/>
            <a:ext cx="1091409" cy="1101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1+#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5"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style.rotation</p:attrName>
                                        </p:attrNameLst>
                                      </p:cBhvr>
                                      <p:tavLst>
                                        <p:tav tm="0">
                                          <p:val>
                                            <p:fltVal val="720"/>
                                          </p:val>
                                        </p:tav>
                                        <p:tav tm="100000">
                                          <p:val>
                                            <p:fltVal val="0"/>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ppt_w</p:attrName>
                                        </p:attrNameLst>
                                      </p:cBhvr>
                                      <p:tavLst>
                                        <p:tav tm="0">
                                          <p:val>
                                            <p:fltVal val="0"/>
                                          </p:val>
                                        </p:tav>
                                        <p:tav tm="100000">
                                          <p:val>
                                            <p:strVal val="#ppt_w"/>
                                          </p:val>
                                        </p:tav>
                                      </p:tavLst>
                                    </p:anim>
                                  </p:childTnLst>
                                </p:cTn>
                              </p:par>
                              <p:par>
                                <p:cTn id="23" presetID="53" presetClass="entr" presetSubtype="16" fill="hold" grpId="2"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06"/>
            <a:ext cx="9144000" cy="3697701"/>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14" name="Freeform 26"/>
          <p:cNvSpPr/>
          <p:nvPr/>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grpSp>
        <p:nvGrpSpPr>
          <p:cNvPr id="2" name="组合 1"/>
          <p:cNvGrpSpPr/>
          <p:nvPr/>
        </p:nvGrpSpPr>
        <p:grpSpPr>
          <a:xfrm rot="21194759">
            <a:off x="4147512" y="1083411"/>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sp>
        <p:nvSpPr>
          <p:cNvPr id="5" name="TextBox 4"/>
          <p:cNvSpPr txBox="1"/>
          <p:nvPr/>
        </p:nvSpPr>
        <p:spPr>
          <a:xfrm>
            <a:off x="2884667" y="2965591"/>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01.</a:t>
            </a:r>
            <a:r>
              <a:rPr lang="zh-CN" altLang="en-US" sz="2400" b="1" dirty="0">
                <a:latin typeface="微软雅黑" panose="020B0503020204020204" pitchFamily="34" charset="-122"/>
                <a:ea typeface="微软雅黑" panose="020B0503020204020204" pitchFamily="34" charset="-122"/>
              </a:rPr>
              <a:t>说教材</a:t>
            </a: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851396" y="2775725"/>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4619060" y="2588200"/>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851396" y="3061868"/>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
        <p:nvSpPr>
          <p:cNvPr id="9" name="TextBox 5"/>
          <p:cNvSpPr txBox="1"/>
          <p:nvPr/>
        </p:nvSpPr>
        <p:spPr>
          <a:xfrm>
            <a:off x="4871797" y="3379746"/>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1.3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14" name="组合 13"/>
          <p:cNvGrpSpPr/>
          <p:nvPr/>
        </p:nvGrpSpPr>
        <p:grpSpPr>
          <a:xfrm>
            <a:off x="4457037" y="1430464"/>
            <a:ext cx="763869" cy="769691"/>
            <a:chOff x="4644008" y="1988840"/>
            <a:chExt cx="966398" cy="973763"/>
          </a:xfrm>
        </p:grpSpPr>
        <p:sp>
          <p:nvSpPr>
            <p:cNvPr id="15"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TextBox 55"/>
            <p:cNvSpPr txBox="1"/>
            <p:nvPr/>
          </p:nvSpPr>
          <p:spPr>
            <a:xfrm>
              <a:off x="4691074" y="2061776"/>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01</a:t>
              </a:r>
              <a:endParaRPr lang="zh-CN" altLang="en-US" sz="1050" dirty="0">
                <a:latin typeface="Impact" panose="020B0806030902050204" pitchFamily="34" charset="0"/>
              </a:endParaRPr>
            </a:p>
          </p:txBody>
        </p:sp>
      </p:grpSp>
      <p:grpSp>
        <p:nvGrpSpPr>
          <p:cNvPr id="19" name="组合 18"/>
          <p:cNvGrpSpPr/>
          <p:nvPr/>
        </p:nvGrpSpPr>
        <p:grpSpPr>
          <a:xfrm>
            <a:off x="3640614" y="2514439"/>
            <a:ext cx="763870" cy="769691"/>
            <a:chOff x="4823407" y="3433269"/>
            <a:chExt cx="1018493" cy="1026254"/>
          </a:xfrm>
        </p:grpSpPr>
        <p:sp>
          <p:nvSpPr>
            <p:cNvPr id="20"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TextBox 59"/>
            <p:cNvSpPr txBox="1"/>
            <p:nvPr/>
          </p:nvSpPr>
          <p:spPr>
            <a:xfrm>
              <a:off x="4873010" y="3510137"/>
              <a:ext cx="405735" cy="553997"/>
            </a:xfrm>
            <a:prstGeom prst="rect">
              <a:avLst/>
            </a:prstGeom>
            <a:noFill/>
          </p:spPr>
          <p:txBody>
            <a:bodyPr wrap="square" rtlCol="0">
              <a:spAutoFit/>
            </a:bodyPr>
            <a:lstStyle/>
            <a:p>
              <a:pPr algn="ctr"/>
              <a:r>
                <a:rPr lang="en-US" altLang="zh-CN" sz="1050" dirty="0">
                  <a:latin typeface="Impact" panose="020B0806030902050204" pitchFamily="34" charset="0"/>
                </a:rPr>
                <a:t>02</a:t>
              </a:r>
              <a:endParaRPr lang="zh-CN" altLang="en-US" sz="1050" dirty="0">
                <a:latin typeface="Impact" panose="020B0806030902050204" pitchFamily="34" charset="0"/>
              </a:endParaRPr>
            </a:p>
          </p:txBody>
        </p:sp>
      </p:grpSp>
      <p:grpSp>
        <p:nvGrpSpPr>
          <p:cNvPr id="24" name="组合 23"/>
          <p:cNvGrpSpPr/>
          <p:nvPr/>
        </p:nvGrpSpPr>
        <p:grpSpPr>
          <a:xfrm>
            <a:off x="4457038" y="2514439"/>
            <a:ext cx="764123" cy="895913"/>
            <a:chOff x="4644008" y="3137107"/>
            <a:chExt cx="966719" cy="1133451"/>
          </a:xfrm>
        </p:grpSpPr>
        <p:sp>
          <p:nvSpPr>
            <p:cNvPr id="25"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TextBox 63"/>
            <p:cNvSpPr txBox="1"/>
            <p:nvPr/>
          </p:nvSpPr>
          <p:spPr>
            <a:xfrm>
              <a:off x="5225745" y="3744897"/>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03</a:t>
              </a:r>
              <a:endParaRPr lang="zh-CN" altLang="en-US" sz="1050" dirty="0">
                <a:latin typeface="Impact" panose="020B0806030902050204" pitchFamily="34" charset="0"/>
              </a:endParaRPr>
            </a:p>
          </p:txBody>
        </p:sp>
      </p:grpSp>
      <p:grpSp>
        <p:nvGrpSpPr>
          <p:cNvPr id="39" name="组合 38"/>
          <p:cNvGrpSpPr/>
          <p:nvPr/>
        </p:nvGrpSpPr>
        <p:grpSpPr>
          <a:xfrm>
            <a:off x="3640615" y="3598414"/>
            <a:ext cx="764123" cy="895913"/>
            <a:chOff x="4644008" y="3137107"/>
            <a:chExt cx="966719" cy="1133451"/>
          </a:xfrm>
        </p:grpSpPr>
        <p:sp>
          <p:nvSpPr>
            <p:cNvPr id="40"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92D05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92D05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椭圆 41"/>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3" name="TextBox 68"/>
            <p:cNvSpPr txBox="1"/>
            <p:nvPr/>
          </p:nvSpPr>
          <p:spPr>
            <a:xfrm>
              <a:off x="5225745" y="3744897"/>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04</a:t>
              </a:r>
              <a:endParaRPr lang="zh-CN" altLang="en-US" sz="1050" dirty="0">
                <a:latin typeface="Impact" panose="020B0806030902050204" pitchFamily="34" charset="0"/>
              </a:endParaRPr>
            </a:p>
          </p:txBody>
        </p:sp>
      </p:grpSp>
      <p:grpSp>
        <p:nvGrpSpPr>
          <p:cNvPr id="44" name="组合 43"/>
          <p:cNvGrpSpPr/>
          <p:nvPr/>
        </p:nvGrpSpPr>
        <p:grpSpPr>
          <a:xfrm>
            <a:off x="521770" y="2536856"/>
            <a:ext cx="3052136" cy="1009856"/>
            <a:chOff x="997338" y="3464644"/>
            <a:chExt cx="3278191" cy="1084652"/>
          </a:xfrm>
        </p:grpSpPr>
        <p:sp>
          <p:nvSpPr>
            <p:cNvPr id="45" name="椭圆 44"/>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燕尾形 45"/>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47" name="TextBox 71"/>
            <p:cNvSpPr txBox="1"/>
            <p:nvPr/>
          </p:nvSpPr>
          <p:spPr>
            <a:xfrm>
              <a:off x="1449513" y="3484456"/>
              <a:ext cx="2208676" cy="34710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endParaRPr lang="zh-CN" altLang="en-US" sz="1500" b="1" dirty="0">
                <a:latin typeface="微软雅黑" panose="020B0503020204020204" pitchFamily="34" charset="-122"/>
                <a:ea typeface="微软雅黑" panose="020B0503020204020204" pitchFamily="34" charset="-122"/>
              </a:endParaRPr>
            </a:p>
          </p:txBody>
        </p:sp>
        <p:sp>
          <p:nvSpPr>
            <p:cNvPr id="48" name="TextBox 72"/>
            <p:cNvSpPr txBox="1"/>
            <p:nvPr/>
          </p:nvSpPr>
          <p:spPr>
            <a:xfrm>
              <a:off x="1449512" y="3855094"/>
              <a:ext cx="2826017" cy="69420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063399" y="1253815"/>
            <a:ext cx="3052136" cy="1015105"/>
            <a:chOff x="997338" y="3464644"/>
            <a:chExt cx="3231537" cy="1074772"/>
          </a:xfrm>
        </p:grpSpPr>
        <p:sp>
          <p:nvSpPr>
            <p:cNvPr id="50" name="椭圆 49"/>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燕尾形 50"/>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2" name="TextBox 76"/>
            <p:cNvSpPr txBox="1"/>
            <p:nvPr/>
          </p:nvSpPr>
          <p:spPr>
            <a:xfrm>
              <a:off x="1449513" y="3484456"/>
              <a:ext cx="2208676" cy="34216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endParaRPr lang="zh-CN" altLang="en-US" sz="1500" b="1" dirty="0">
                <a:latin typeface="微软雅黑" panose="020B0503020204020204" pitchFamily="34" charset="-122"/>
                <a:ea typeface="微软雅黑" panose="020B0503020204020204" pitchFamily="34" charset="-122"/>
              </a:endParaRPr>
            </a:p>
          </p:txBody>
        </p:sp>
        <p:sp>
          <p:nvSpPr>
            <p:cNvPr id="53" name="TextBox 77"/>
            <p:cNvSpPr txBox="1"/>
            <p:nvPr/>
          </p:nvSpPr>
          <p:spPr>
            <a:xfrm>
              <a:off x="1449512" y="3855094"/>
              <a:ext cx="2779363" cy="68432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4838972" y="3609216"/>
            <a:ext cx="3141384" cy="1023923"/>
            <a:chOff x="997338" y="3464644"/>
            <a:chExt cx="3248357" cy="1058790"/>
          </a:xfrm>
        </p:grpSpPr>
        <p:sp>
          <p:nvSpPr>
            <p:cNvPr id="55" name="椭圆 54"/>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燕尾形 55"/>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7" name="TextBox 84"/>
            <p:cNvSpPr txBox="1"/>
            <p:nvPr/>
          </p:nvSpPr>
          <p:spPr>
            <a:xfrm>
              <a:off x="1449513" y="3484456"/>
              <a:ext cx="2208676" cy="33417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endParaRPr lang="zh-CN" altLang="en-US" sz="1500" b="1" dirty="0">
                <a:latin typeface="微软雅黑" panose="020B0503020204020204" pitchFamily="34" charset="-122"/>
                <a:ea typeface="微软雅黑" panose="020B0503020204020204" pitchFamily="34" charset="-122"/>
              </a:endParaRPr>
            </a:p>
          </p:txBody>
        </p:sp>
        <p:sp>
          <p:nvSpPr>
            <p:cNvPr id="58" name="TextBox 95"/>
            <p:cNvSpPr txBox="1"/>
            <p:nvPr/>
          </p:nvSpPr>
          <p:spPr>
            <a:xfrm>
              <a:off x="1449512" y="3855094"/>
              <a:ext cx="2796183" cy="66834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85773" y="2236096"/>
            <a:ext cx="3160213" cy="1032116"/>
            <a:chOff x="997338" y="3464644"/>
            <a:chExt cx="3198432" cy="1044598"/>
          </a:xfrm>
        </p:grpSpPr>
        <p:sp>
          <p:nvSpPr>
            <p:cNvPr id="60" name="椭圆 59"/>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燕尾形 60"/>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2" name="TextBox 99"/>
            <p:cNvSpPr txBox="1"/>
            <p:nvPr/>
          </p:nvSpPr>
          <p:spPr>
            <a:xfrm>
              <a:off x="1449513" y="3484456"/>
              <a:ext cx="2208676" cy="327073"/>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endParaRPr lang="zh-CN" altLang="en-US" sz="1500" b="1" dirty="0">
                <a:latin typeface="微软雅黑" panose="020B0503020204020204" pitchFamily="34" charset="-122"/>
                <a:ea typeface="微软雅黑" panose="020B0503020204020204" pitchFamily="34" charset="-122"/>
              </a:endParaRPr>
            </a:p>
          </p:txBody>
        </p:sp>
        <p:sp>
          <p:nvSpPr>
            <p:cNvPr id="63" name="TextBox 100"/>
            <p:cNvSpPr txBox="1"/>
            <p:nvPr/>
          </p:nvSpPr>
          <p:spPr>
            <a:xfrm>
              <a:off x="1449512" y="3855094"/>
              <a:ext cx="2746258" cy="65414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p:tgtEl>
                                          <p:spTgt spid="14"/>
                                        </p:tgtEl>
                                        <p:attrNameLst>
                                          <p:attrName>ppt_y</p:attrName>
                                        </p:attrNameLst>
                                      </p:cBhvr>
                                      <p:tavLst>
                                        <p:tav tm="0">
                                          <p:val>
                                            <p:strVal val="#ppt_y+#ppt_h*1.125000"/>
                                          </p:val>
                                        </p:tav>
                                        <p:tav tm="100000">
                                          <p:val>
                                            <p:strVal val="#ppt_y"/>
                                          </p:val>
                                        </p:tav>
                                      </p:tavLst>
                                    </p:anim>
                                    <p:animEffect transition="in" filter="wipe(up)">
                                      <p:cBhvr>
                                        <p:cTn id="8" dur="250"/>
                                        <p:tgtEl>
                                          <p:spTgt spid="14"/>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p:tgtEl>
                                          <p:spTgt spid="19"/>
                                        </p:tgtEl>
                                        <p:attrNameLst>
                                          <p:attrName>ppt_y</p:attrName>
                                        </p:attrNameLst>
                                      </p:cBhvr>
                                      <p:tavLst>
                                        <p:tav tm="0">
                                          <p:val>
                                            <p:strVal val="#ppt_y+#ppt_h*1.125000"/>
                                          </p:val>
                                        </p:tav>
                                        <p:tav tm="100000">
                                          <p:val>
                                            <p:strVal val="#ppt_y"/>
                                          </p:val>
                                        </p:tav>
                                      </p:tavLst>
                                    </p:anim>
                                    <p:animEffect transition="in" filter="wipe(up)">
                                      <p:cBhvr>
                                        <p:cTn id="13" dur="250"/>
                                        <p:tgtEl>
                                          <p:spTgt spid="19"/>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250"/>
                                        <p:tgtEl>
                                          <p:spTgt spid="39"/>
                                        </p:tgtEl>
                                        <p:attrNameLst>
                                          <p:attrName>ppt_y</p:attrName>
                                        </p:attrNameLst>
                                      </p:cBhvr>
                                      <p:tavLst>
                                        <p:tav tm="0">
                                          <p:val>
                                            <p:strVal val="#ppt_y+#ppt_h*1.125000"/>
                                          </p:val>
                                        </p:tav>
                                        <p:tav tm="100000">
                                          <p:val>
                                            <p:strVal val="#ppt_y"/>
                                          </p:val>
                                        </p:tav>
                                      </p:tavLst>
                                    </p:anim>
                                    <p:animEffect transition="in" filter="wipe(up)">
                                      <p:cBhvr>
                                        <p:cTn id="23" dur="250"/>
                                        <p:tgtEl>
                                          <p:spTgt spid="39"/>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up)">
                                      <p:cBhvr>
                                        <p:cTn id="31" dur="500"/>
                                        <p:tgtEl>
                                          <p:spTgt spid="44"/>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up)">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1.2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
        <p:nvSpPr>
          <p:cNvPr id="26" name="矩形 2"/>
          <p:cNvSpPr/>
          <p:nvPr/>
        </p:nvSpPr>
        <p:spPr>
          <a:xfrm>
            <a:off x="449333" y="2029712"/>
            <a:ext cx="1688808" cy="14451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tx1"/>
                </a:solidFill>
                <a:latin typeface="微软雅黑" panose="020B0503020204020204" pitchFamily="34" charset="-122"/>
                <a:ea typeface="微软雅黑" panose="020B0503020204020204" pitchFamily="34" charset="-122"/>
              </a:rPr>
              <a:t>重点讲解</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V="1">
            <a:off x="2138141" y="1762372"/>
            <a:ext cx="1257529" cy="731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14383" y="2772729"/>
            <a:ext cx="1355802" cy="494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
          <p:cNvSpPr/>
          <p:nvPr/>
        </p:nvSpPr>
        <p:spPr>
          <a:xfrm>
            <a:off x="3471912" y="1473324"/>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4052748" y="1290798"/>
            <a:ext cx="4304927" cy="897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cs typeface="+mj-cs"/>
              </a:rPr>
              <a:t>点击输入您想要的文字内容</a:t>
            </a:r>
            <a:r>
              <a:rPr lang="zh-CN" altLang="en-US" sz="1200" cap="all" dirty="0">
                <a:latin typeface="微软雅黑" panose="020B0503020204020204" pitchFamily="34" charset="-122"/>
                <a:ea typeface="微软雅黑" panose="020B0503020204020204" pitchFamily="34" charset="-122"/>
              </a:rPr>
              <a:t>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要的文字内容点击输入您想要的文字内容点击输入您想要的文字</a:t>
            </a:r>
            <a:endParaRPr lang="en-US" altLang="zh-CN" sz="1200" cap="all"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131852" y="3175115"/>
            <a:ext cx="1402799" cy="5993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矩形 2"/>
          <p:cNvSpPr/>
          <p:nvPr/>
        </p:nvSpPr>
        <p:spPr>
          <a:xfrm>
            <a:off x="3471912" y="2575983"/>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4052748" y="2393456"/>
            <a:ext cx="4304927" cy="7816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cs typeface="+mj-cs"/>
              </a:rPr>
              <a:t>点击输入您想要的文字内容</a:t>
            </a:r>
            <a:r>
              <a:rPr lang="zh-CN" altLang="en-US" sz="1200" cap="all" dirty="0">
                <a:latin typeface="微软雅黑" panose="020B0503020204020204" pitchFamily="34" charset="-122"/>
                <a:ea typeface="微软雅黑" panose="020B0503020204020204" pitchFamily="34" charset="-122"/>
              </a:rPr>
              <a:t>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要的文字内容点击输入您想要的文字内容点击输入您想要的文字</a:t>
            </a:r>
            <a:endParaRPr lang="en-US" altLang="zh-CN" sz="1200" cap="all" dirty="0">
              <a:latin typeface="微软雅黑" panose="020B0503020204020204" pitchFamily="34" charset="-122"/>
              <a:ea typeface="微软雅黑" panose="020B0503020204020204" pitchFamily="34" charset="-122"/>
            </a:endParaRPr>
          </a:p>
        </p:txBody>
      </p:sp>
      <p:sp>
        <p:nvSpPr>
          <p:cNvPr id="34" name="矩形 2"/>
          <p:cNvSpPr/>
          <p:nvPr/>
        </p:nvSpPr>
        <p:spPr>
          <a:xfrm>
            <a:off x="3471912" y="3646275"/>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4052748" y="3463748"/>
            <a:ext cx="4304927" cy="10040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cs typeface="+mj-cs"/>
              </a:rPr>
              <a:t>点击输入您想要的文字内容</a:t>
            </a:r>
            <a:r>
              <a:rPr lang="zh-CN" altLang="en-US" sz="1200" cap="all" dirty="0">
                <a:latin typeface="微软雅黑" panose="020B0503020204020204" pitchFamily="34" charset="-122"/>
                <a:ea typeface="微软雅黑" panose="020B0503020204020204" pitchFamily="34" charset="-122"/>
              </a:rPr>
              <a:t>点击输入您想要的文字内容</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点击输入您想要的文字内容点击输入您想</a:t>
            </a:r>
            <a:endParaRPr lang="en-US" altLang="zh-CN" sz="1200" cap="all"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cap="all" dirty="0">
                <a:latin typeface="微软雅黑" panose="020B0503020204020204" pitchFamily="34" charset="-122"/>
                <a:ea typeface="微软雅黑" panose="020B0503020204020204" pitchFamily="34" charset="-122"/>
              </a:rPr>
              <a:t>要的文字内容点击输入您想要的文字内容点击输入您想要的文字</a:t>
            </a:r>
            <a:endParaRPr lang="en-US" altLang="zh-CN" sz="1200" cap="all"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5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30"/>
                                        </p:tgtEl>
                                        <p:attrNameLst>
                                          <p:attrName>style.visibility</p:attrName>
                                        </p:attrNameLst>
                                      </p:cBhvr>
                                      <p:to>
                                        <p:strVal val="visible"/>
                                      </p:to>
                                    </p:set>
                                    <p:animEffect transition="in" filter="wipe(left)">
                                      <p:cBhvr>
                                        <p:cTn id="43" dur="50"/>
                                        <p:tgtEl>
                                          <p:spTgt spid="30"/>
                                        </p:tgtEl>
                                      </p:cBhvr>
                                    </p:animEffect>
                                  </p:childTnLst>
                                </p:cTn>
                              </p:par>
                              <p:par>
                                <p:cTn id="44" presetID="36" presetClass="emph" presetSubtype="0" fill="hold" grpId="1" nodeType="withEffect">
                                  <p:stCondLst>
                                    <p:cond delay="0"/>
                                  </p:stCondLst>
                                  <p:iterate type="lt">
                                    <p:tmPct val="30000"/>
                                  </p:iterate>
                                  <p:childTnLst>
                                    <p:animScale>
                                      <p:cBhvr>
                                        <p:cTn id="45" dur="25" autoRev="1" fill="hold">
                                          <p:stCondLst>
                                            <p:cond delay="0"/>
                                          </p:stCondLst>
                                        </p:cTn>
                                        <p:tgtEl>
                                          <p:spTgt spid="30"/>
                                        </p:tgtEl>
                                      </p:cBhvr>
                                      <p:to x="80000" y="100000"/>
                                    </p:animScale>
                                    <p:anim by="(#ppt_w*0.10)" calcmode="lin" valueType="num">
                                      <p:cBhvr>
                                        <p:cTn id="46" dur="25" autoRev="1" fill="hold">
                                          <p:stCondLst>
                                            <p:cond delay="0"/>
                                          </p:stCondLst>
                                        </p:cTn>
                                        <p:tgtEl>
                                          <p:spTgt spid="30"/>
                                        </p:tgtEl>
                                        <p:attrNameLst>
                                          <p:attrName>ppt_x</p:attrName>
                                        </p:attrNameLst>
                                      </p:cBhvr>
                                    </p:anim>
                                    <p:anim by="(-#ppt_w*0.10)" calcmode="lin" valueType="num">
                                      <p:cBhvr>
                                        <p:cTn id="47" dur="25" autoRev="1" fill="hold">
                                          <p:stCondLst>
                                            <p:cond delay="0"/>
                                          </p:stCondLst>
                                        </p:cTn>
                                        <p:tgtEl>
                                          <p:spTgt spid="30"/>
                                        </p:tgtEl>
                                        <p:attrNameLst>
                                          <p:attrName>ppt_y</p:attrName>
                                        </p:attrNameLst>
                                      </p:cBhvr>
                                    </p:anim>
                                    <p:animRot by="-480000">
                                      <p:cBhvr>
                                        <p:cTn id="48" dur="25" autoRev="1" fill="hold">
                                          <p:stCondLst>
                                            <p:cond delay="0"/>
                                          </p:stCondLst>
                                        </p:cTn>
                                        <p:tgtEl>
                                          <p:spTgt spid="30"/>
                                        </p:tgtEl>
                                        <p:attrNameLst>
                                          <p:attrName>r</p:attrName>
                                        </p:attrNameLst>
                                      </p:cBhvr>
                                    </p:animRot>
                                  </p:childTnLst>
                                </p:cTn>
                              </p:par>
                            </p:childTnLst>
                          </p:cTn>
                        </p:par>
                        <p:par>
                          <p:cTn id="49" fill="hold">
                            <p:stCondLst>
                              <p:cond delay="4585"/>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33"/>
                                        </p:tgtEl>
                                        <p:attrNameLst>
                                          <p:attrName>style.visibility</p:attrName>
                                        </p:attrNameLst>
                                      </p:cBhvr>
                                      <p:to>
                                        <p:strVal val="visible"/>
                                      </p:to>
                                    </p:set>
                                    <p:animEffect transition="in" filter="wipe(left)">
                                      <p:cBhvr>
                                        <p:cTn id="52" dur="50"/>
                                        <p:tgtEl>
                                          <p:spTgt spid="33"/>
                                        </p:tgtEl>
                                      </p:cBhvr>
                                    </p:animEffect>
                                  </p:childTnLst>
                                </p:cTn>
                              </p:par>
                              <p:par>
                                <p:cTn id="53" presetID="36" presetClass="emph" presetSubtype="0" fill="hold" grpId="1" nodeType="withEffect">
                                  <p:stCondLst>
                                    <p:cond delay="0"/>
                                  </p:stCondLst>
                                  <p:iterate type="lt">
                                    <p:tmPct val="30000"/>
                                  </p:iterate>
                                  <p:childTnLst>
                                    <p:animScale>
                                      <p:cBhvr>
                                        <p:cTn id="54" dur="25" autoRev="1" fill="hold">
                                          <p:stCondLst>
                                            <p:cond delay="0"/>
                                          </p:stCondLst>
                                        </p:cTn>
                                        <p:tgtEl>
                                          <p:spTgt spid="33"/>
                                        </p:tgtEl>
                                      </p:cBhvr>
                                      <p:to x="80000" y="100000"/>
                                    </p:animScale>
                                    <p:anim by="(#ppt_w*0.10)" calcmode="lin" valueType="num">
                                      <p:cBhvr>
                                        <p:cTn id="55" dur="25" autoRev="1" fill="hold">
                                          <p:stCondLst>
                                            <p:cond delay="0"/>
                                          </p:stCondLst>
                                        </p:cTn>
                                        <p:tgtEl>
                                          <p:spTgt spid="33"/>
                                        </p:tgtEl>
                                        <p:attrNameLst>
                                          <p:attrName>ppt_x</p:attrName>
                                        </p:attrNameLst>
                                      </p:cBhvr>
                                    </p:anim>
                                    <p:anim by="(-#ppt_w*0.10)" calcmode="lin" valueType="num">
                                      <p:cBhvr>
                                        <p:cTn id="56" dur="25" autoRev="1" fill="hold">
                                          <p:stCondLst>
                                            <p:cond delay="0"/>
                                          </p:stCondLst>
                                        </p:cTn>
                                        <p:tgtEl>
                                          <p:spTgt spid="33"/>
                                        </p:tgtEl>
                                        <p:attrNameLst>
                                          <p:attrName>ppt_y</p:attrName>
                                        </p:attrNameLst>
                                      </p:cBhvr>
                                    </p:anim>
                                    <p:animRot by="-480000">
                                      <p:cBhvr>
                                        <p:cTn id="57" dur="25" autoRev="1" fill="hold">
                                          <p:stCondLst>
                                            <p:cond delay="0"/>
                                          </p:stCondLst>
                                        </p:cTn>
                                        <p:tgtEl>
                                          <p:spTgt spid="33"/>
                                        </p:tgtEl>
                                        <p:attrNameLst>
                                          <p:attrName>r</p:attrName>
                                        </p:attrNameLst>
                                      </p:cBhvr>
                                    </p:animRot>
                                  </p:childTnLst>
                                </p:cTn>
                              </p:par>
                            </p:childTnLst>
                          </p:cTn>
                        </p:par>
                        <p:par>
                          <p:cTn id="58" fill="hold">
                            <p:stCondLst>
                              <p:cond delay="567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35"/>
                                        </p:tgtEl>
                                        <p:attrNameLst>
                                          <p:attrName>style.visibility</p:attrName>
                                        </p:attrNameLst>
                                      </p:cBhvr>
                                      <p:to>
                                        <p:strVal val="visible"/>
                                      </p:to>
                                    </p:set>
                                    <p:animEffect transition="in" filter="wipe(left)">
                                      <p:cBhvr>
                                        <p:cTn id="61" dur="50"/>
                                        <p:tgtEl>
                                          <p:spTgt spid="35"/>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35"/>
                                        </p:tgtEl>
                                      </p:cBhvr>
                                      <p:to x="80000" y="100000"/>
                                    </p:animScale>
                                    <p:anim by="(#ppt_w*0.10)" calcmode="lin" valueType="num">
                                      <p:cBhvr>
                                        <p:cTn id="64" dur="25" autoRev="1" fill="hold">
                                          <p:stCondLst>
                                            <p:cond delay="0"/>
                                          </p:stCondLst>
                                        </p:cTn>
                                        <p:tgtEl>
                                          <p:spTgt spid="35"/>
                                        </p:tgtEl>
                                        <p:attrNameLst>
                                          <p:attrName>ppt_x</p:attrName>
                                        </p:attrNameLst>
                                      </p:cBhvr>
                                    </p:anim>
                                    <p:anim by="(-#ppt_w*0.10)" calcmode="lin" valueType="num">
                                      <p:cBhvr>
                                        <p:cTn id="65" dur="25" autoRev="1" fill="hold">
                                          <p:stCondLst>
                                            <p:cond delay="0"/>
                                          </p:stCondLst>
                                        </p:cTn>
                                        <p:tgtEl>
                                          <p:spTgt spid="35"/>
                                        </p:tgtEl>
                                        <p:attrNameLst>
                                          <p:attrName>ppt_y</p:attrName>
                                        </p:attrNameLst>
                                      </p:cBhvr>
                                    </p:anim>
                                    <p:animRot by="-480000">
                                      <p:cBhvr>
                                        <p:cTn id="66" dur="25" autoRev="1"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p:bldP spid="30" grpId="1"/>
      <p:bldP spid="32" grpId="0" animBg="1"/>
      <p:bldP spid="33" grpId="0"/>
      <p:bldP spid="33" grpId="1"/>
      <p:bldP spid="34" grpId="0" animBg="1"/>
      <p:bldP spid="35" grpId="0"/>
      <p:bldP spid="3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1.1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
        <p:nvSpPr>
          <p:cNvPr id="4" name="TextBox 1"/>
          <p:cNvSpPr txBox="1"/>
          <p:nvPr/>
        </p:nvSpPr>
        <p:spPr>
          <a:xfrm>
            <a:off x="3690642" y="2204204"/>
            <a:ext cx="4611303" cy="1403076"/>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15" dirty="0">
                <a:latin typeface="微软雅黑" panose="020B0503020204020204" pitchFamily="34" charset="-122"/>
                <a:ea typeface="微软雅黑" panose="020B0503020204020204" pitchFamily="34" charset="-122"/>
              </a:rPr>
              <a:t>添加主题内容在此处</a:t>
            </a:r>
            <a:endParaRPr lang="en-US" altLang="zh-CN" sz="1015" dirty="0">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015" dirty="0">
                <a:latin typeface="微软雅黑" panose="020B0503020204020204" pitchFamily="34" charset="-122"/>
                <a:ea typeface="微软雅黑" panose="020B0503020204020204" pitchFamily="34" charset="-122"/>
              </a:rPr>
              <a:t>要求：</a:t>
            </a:r>
            <a:r>
              <a:rPr lang="en-US" altLang="zh-CN" sz="1015" dirty="0">
                <a:latin typeface="微软雅黑" panose="020B0503020204020204" pitchFamily="34" charset="-122"/>
                <a:ea typeface="微软雅黑" panose="020B0503020204020204" pitchFamily="34" charset="-122"/>
              </a:rPr>
              <a:t>1</a:t>
            </a:r>
            <a:r>
              <a:rPr lang="zh-CN" altLang="en-US" sz="1015" dirty="0">
                <a:latin typeface="微软雅黑" panose="020B0503020204020204" pitchFamily="34" charset="-122"/>
                <a:ea typeface="微软雅黑" panose="020B0503020204020204" pitchFamily="34" charset="-122"/>
              </a:rPr>
              <a:t>、添加您所讲的文字内容在此处，添加文案添加文档，请按您的主题来讲述，可分段文字可编辑，添加文字在此处添加文字在此处添加文字在此处</a:t>
            </a:r>
            <a:endParaRPr lang="en-US" altLang="zh-CN" sz="1015" dirty="0">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015" dirty="0">
                <a:latin typeface="微软雅黑" panose="020B0503020204020204" pitchFamily="34" charset="-122"/>
                <a:ea typeface="微软雅黑" panose="020B0503020204020204" pitchFamily="34" charset="-122"/>
              </a:rPr>
              <a:t> </a:t>
            </a:r>
            <a:r>
              <a:rPr lang="en-US" altLang="zh-CN" sz="1015" dirty="0">
                <a:latin typeface="微软雅黑" panose="020B0503020204020204" pitchFamily="34" charset="-122"/>
                <a:ea typeface="微软雅黑" panose="020B0503020204020204" pitchFamily="34" charset="-122"/>
              </a:rPr>
              <a:t>2</a:t>
            </a:r>
            <a:r>
              <a:rPr lang="zh-CN" altLang="en-US" sz="1015" dirty="0">
                <a:latin typeface="微软雅黑" panose="020B0503020204020204" pitchFamily="34" charset="-122"/>
                <a:ea typeface="微软雅黑" panose="020B0503020204020204" pitchFamily="34" charset="-122"/>
              </a:rPr>
              <a:t>、演讲稿内容充实、结构清晰、完整有新意； 发音标准、清晰、表达自然流畅；用词恰当、无语法错误；表现力强，有一定的台风并能有生动的肢体语言。</a:t>
            </a:r>
            <a:endParaRPr lang="en-US" altLang="zh-CN" sz="1015" dirty="0">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015" dirty="0">
                <a:latin typeface="微软雅黑" panose="020B0503020204020204" pitchFamily="34" charset="-122"/>
                <a:ea typeface="微软雅黑" panose="020B0503020204020204" pitchFamily="34" charset="-122"/>
              </a:rPr>
              <a:t>添加您所讲的文字内容在此处，添加文案添加文档。</a:t>
            </a:r>
            <a:endParaRPr lang="zh-CN" altLang="en-US" sz="1015"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576919" y="1022350"/>
            <a:ext cx="1258430" cy="968594"/>
            <a:chOff x="5027106" y="2345386"/>
            <a:chExt cx="1172844" cy="902720"/>
          </a:xfrm>
        </p:grpSpPr>
        <p:grpSp>
          <p:nvGrpSpPr>
            <p:cNvPr id="6" name="组合 5"/>
            <p:cNvGrpSpPr/>
            <p:nvPr/>
          </p:nvGrpSpPr>
          <p:grpSpPr>
            <a:xfrm rot="5400000">
              <a:off x="5162168" y="2210324"/>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5" y="2251925"/>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grpSp>
        <p:sp>
          <p:nvSpPr>
            <p:cNvPr id="7" name="TextBox 33"/>
            <p:cNvSpPr>
              <a:spLocks noChangeArrowheads="1"/>
            </p:cNvSpPr>
            <p:nvPr/>
          </p:nvSpPr>
          <p:spPr bwMode="auto">
            <a:xfrm>
              <a:off x="5141166" y="2640365"/>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重点</a:t>
              </a:r>
              <a:endParaRPr lang="zh-CN" altLang="en-US" sz="1800" b="1" kern="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723623" y="1009450"/>
            <a:ext cx="1258430" cy="968594"/>
            <a:chOff x="5027106" y="2345385"/>
            <a:chExt cx="1172844" cy="902720"/>
          </a:xfrm>
        </p:grpSpPr>
        <p:grpSp>
          <p:nvGrpSpPr>
            <p:cNvPr id="11" name="组合 1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grpSp>
        <p:sp>
          <p:nvSpPr>
            <p:cNvPr id="12" name="TextBox 33"/>
            <p:cNvSpPr>
              <a:spLocks noChangeArrowheads="1"/>
            </p:cNvSpPr>
            <p:nvPr/>
          </p:nvSpPr>
          <p:spPr bwMode="auto">
            <a:xfrm>
              <a:off x="5141166" y="2640364"/>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难点</a:t>
              </a:r>
              <a:endParaRPr lang="zh-CN" altLang="en-US" sz="1800" b="1" kern="0"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870327" y="1032022"/>
            <a:ext cx="1258430" cy="968594"/>
            <a:chOff x="5027106" y="2345385"/>
            <a:chExt cx="1172844" cy="902720"/>
          </a:xfrm>
        </p:grpSpPr>
        <p:grpSp>
          <p:nvGrpSpPr>
            <p:cNvPr id="16" name="组合 1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7" name="TextBox 33"/>
            <p:cNvSpPr>
              <a:spLocks noChangeArrowheads="1"/>
            </p:cNvSpPr>
            <p:nvPr/>
          </p:nvSpPr>
          <p:spPr bwMode="auto">
            <a:xfrm>
              <a:off x="5046808" y="2656266"/>
              <a:ext cx="842495" cy="51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预期目标</a:t>
              </a:r>
              <a:endParaRPr lang="zh-CN" altLang="en-US" sz="1800" b="1" kern="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043515" y="1040694"/>
            <a:ext cx="1258430" cy="968594"/>
            <a:chOff x="5027106" y="2345385"/>
            <a:chExt cx="1172844" cy="902720"/>
          </a:xfrm>
        </p:grpSpPr>
        <p:grpSp>
          <p:nvGrpSpPr>
            <p:cNvPr id="21" name="组合 2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2" name="TextBox 33"/>
            <p:cNvSpPr>
              <a:spLocks noChangeArrowheads="1"/>
            </p:cNvSpPr>
            <p:nvPr/>
          </p:nvSpPr>
          <p:spPr bwMode="auto">
            <a:xfrm>
              <a:off x="5125264" y="2667663"/>
              <a:ext cx="678823" cy="51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最后成果</a:t>
              </a:r>
              <a:endParaRPr lang="zh-CN" altLang="en-US" sz="1800" b="1" kern="0" dirty="0">
                <a:latin typeface="微软雅黑" panose="020B0503020204020204" pitchFamily="34" charset="-122"/>
                <a:ea typeface="微软雅黑" panose="020B0503020204020204" pitchFamily="34" charset="-122"/>
              </a:endParaRPr>
            </a:p>
          </p:txBody>
        </p:sp>
      </p:gr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5258" y="837562"/>
            <a:ext cx="2195076" cy="43059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par>
                                <p:cTn id="15" presetID="12" presetClass="entr" presetSubtype="2"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left)">
                                      <p:cBhvr>
                                        <p:cTn id="18" dur="500"/>
                                        <p:tgtEl>
                                          <p:spTgt spid="10"/>
                                        </p:tgtEl>
                                      </p:cBhvr>
                                    </p:animEffect>
                                  </p:childTnLst>
                                </p:cTn>
                              </p:par>
                              <p:par>
                                <p:cTn id="19" presetID="12" presetClass="entr" presetSubtype="2" fill="hold" nodeType="withEffect">
                                  <p:stCondLst>
                                    <p:cond delay="4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left)">
                                      <p:cBhvr>
                                        <p:cTn id="22" dur="500"/>
                                        <p:tgtEl>
                                          <p:spTgt spid="15"/>
                                        </p:tgtEl>
                                      </p:cBhvr>
                                    </p:animEffect>
                                  </p:childTnLst>
                                </p:cTn>
                              </p:par>
                              <p:par>
                                <p:cTn id="23" presetID="12" presetClass="entr" presetSubtype="2"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ppt_x</p:attrName>
                                        </p:attrNameLst>
                                      </p:cBhvr>
                                      <p:tavLst>
                                        <p:tav tm="0">
                                          <p:val>
                                            <p:strVal val="#ppt_x+#ppt_w*1.125000"/>
                                          </p:val>
                                        </p:tav>
                                        <p:tav tm="100000">
                                          <p:val>
                                            <p:strVal val="#ppt_x"/>
                                          </p:val>
                                        </p:tav>
                                      </p:tavLst>
                                    </p:anim>
                                    <p:animEffect transition="in" filter="wipe(left)">
                                      <p:cBhvr>
                                        <p:cTn id="26" dur="500"/>
                                        <p:tgtEl>
                                          <p:spTgt spid="20"/>
                                        </p:tgtEl>
                                      </p:cBhvr>
                                    </p:animEffect>
                                  </p:childTnLst>
                                </p:cTn>
                              </p:par>
                            </p:childTnLst>
                          </p:cTn>
                        </p:par>
                        <p:par>
                          <p:cTn id="27" fill="hold">
                            <p:stCondLst>
                              <p:cond delay="1000"/>
                            </p:stCondLst>
                            <p:childTnLst>
                              <p:par>
                                <p:cTn id="28" presetID="22" presetClass="entr" presetSubtype="8" fill="hold" grpId="0" nodeType="afterEffect">
                                  <p:stCondLst>
                                    <p:cond delay="250"/>
                                  </p:stCondLst>
                                  <p:iterate type="lt">
                                    <p:tmPct val="30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50"/>
                                        <p:tgtEl>
                                          <p:spTgt spid="4"/>
                                        </p:tgtEl>
                                      </p:cBhvr>
                                    </p:animEffect>
                                  </p:childTnLst>
                                </p:cTn>
                              </p:par>
                              <p:par>
                                <p:cTn id="31" presetID="36" presetClass="emph" presetSubtype="0" fill="hold" grpId="1" nodeType="withEffect">
                                  <p:stCondLst>
                                    <p:cond delay="250"/>
                                  </p:stCondLst>
                                  <p:iterate type="lt">
                                    <p:tmPct val="30000"/>
                                  </p:iterate>
                                  <p:childTnLst>
                                    <p:animScale>
                                      <p:cBhvr>
                                        <p:cTn id="32" dur="25" autoRev="1" fill="hold">
                                          <p:stCondLst>
                                            <p:cond delay="0"/>
                                          </p:stCondLst>
                                        </p:cTn>
                                        <p:tgtEl>
                                          <p:spTgt spid="4"/>
                                        </p:tgtEl>
                                      </p:cBhvr>
                                      <p:to x="80000" y="100000"/>
                                    </p:animScale>
                                    <p:anim by="(#ppt_w*0.10)" calcmode="lin" valueType="num">
                                      <p:cBhvr>
                                        <p:cTn id="33" dur="25" autoRev="1" fill="hold">
                                          <p:stCondLst>
                                            <p:cond delay="0"/>
                                          </p:stCondLst>
                                        </p:cTn>
                                        <p:tgtEl>
                                          <p:spTgt spid="4"/>
                                        </p:tgtEl>
                                        <p:attrNameLst>
                                          <p:attrName>ppt_x</p:attrName>
                                        </p:attrNameLst>
                                      </p:cBhvr>
                                    </p:anim>
                                    <p:anim by="(-#ppt_w*0.10)" calcmode="lin" valueType="num">
                                      <p:cBhvr>
                                        <p:cTn id="34" dur="25" autoRev="1" fill="hold">
                                          <p:stCondLst>
                                            <p:cond delay="0"/>
                                          </p:stCondLst>
                                        </p:cTn>
                                        <p:tgtEl>
                                          <p:spTgt spid="4"/>
                                        </p:tgtEl>
                                        <p:attrNameLst>
                                          <p:attrName>ppt_y</p:attrName>
                                        </p:attrNameLst>
                                      </p:cBhvr>
                                    </p:anim>
                                    <p:animRot by="-480000">
                                      <p:cBhvr>
                                        <p:cTn id="35" dur="25"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cxnSp>
        <p:nvCxnSpPr>
          <p:cNvPr id="4" name="直接连接符 3"/>
          <p:cNvCxnSpPr/>
          <p:nvPr/>
        </p:nvCxnSpPr>
        <p:spPr>
          <a:xfrm>
            <a:off x="4137065" y="1534262"/>
            <a:ext cx="0" cy="24558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576438" y="1407899"/>
            <a:ext cx="3748988" cy="1339341"/>
          </a:xfrm>
          <a:prstGeom prst="rect">
            <a:avLst/>
          </a:prstGeom>
        </p:spPr>
        <p:txBody>
          <a:bodyPr wrap="square">
            <a:spAutoFit/>
          </a:bodyPr>
          <a:lstStyle/>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endParaRPr lang="zh-CN" altLang="en-US" sz="1015" dirty="0">
              <a:latin typeface="微软雅黑" panose="020B0503020204020204" pitchFamily="34" charset="-122"/>
              <a:ea typeface="微软雅黑" panose="020B0503020204020204" pitchFamily="34" charset="-122"/>
            </a:endParaRPr>
          </a:p>
          <a:p>
            <a:endParaRPr lang="zh-CN" altLang="en-US" sz="1015" dirty="0">
              <a:latin typeface="微软雅黑" panose="020B0503020204020204" pitchFamily="34" charset="-122"/>
              <a:ea typeface="微软雅黑" panose="020B0503020204020204" pitchFamily="34" charset="-122"/>
            </a:endParaRPr>
          </a:p>
        </p:txBody>
      </p:sp>
      <p:sp>
        <p:nvSpPr>
          <p:cNvPr id="6" name="矩形 5"/>
          <p:cNvSpPr/>
          <p:nvPr/>
        </p:nvSpPr>
        <p:spPr>
          <a:xfrm>
            <a:off x="4576438" y="2977560"/>
            <a:ext cx="3748988" cy="1339341"/>
          </a:xfrm>
          <a:prstGeom prst="rect">
            <a:avLst/>
          </a:prstGeom>
        </p:spPr>
        <p:txBody>
          <a:bodyPr wrap="square">
            <a:spAutoFit/>
          </a:bodyPr>
          <a:lstStyle/>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r>
              <a:rPr lang="zh-CN" altLang="en-US" sz="1015" dirty="0">
                <a:latin typeface="微软雅黑" panose="020B0503020204020204" pitchFamily="34" charset="-122"/>
                <a:ea typeface="微软雅黑" panose="020B0503020204020204" pitchFamily="34" charset="-122"/>
              </a:rPr>
              <a:t>请输入您想要的文字请输入您想要的文字</a:t>
            </a:r>
            <a:endParaRPr lang="zh-CN" altLang="en-US" sz="1015" dirty="0">
              <a:latin typeface="微软雅黑" panose="020B0503020204020204" pitchFamily="34" charset="-122"/>
              <a:ea typeface="微软雅黑" panose="020B0503020204020204" pitchFamily="34" charset="-122"/>
            </a:endParaRPr>
          </a:p>
          <a:p>
            <a:endParaRPr lang="zh-CN" altLang="en-US" sz="1015" dirty="0">
              <a:latin typeface="微软雅黑" panose="020B0503020204020204" pitchFamily="34" charset="-122"/>
              <a:ea typeface="微软雅黑" panose="020B0503020204020204" pitchFamily="34" charset="-122"/>
            </a:endParaRPr>
          </a:p>
          <a:p>
            <a:endParaRPr lang="zh-CN" altLang="en-US" sz="1015"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1565" y="1599447"/>
            <a:ext cx="3089479" cy="22437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说教材</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5" dirty="0">
                <a:solidFill>
                  <a:prstClr val="white"/>
                </a:solidFill>
                <a:ea typeface="微软雅黑" panose="020B0503020204020204" pitchFamily="34" charset="-122"/>
                <a:cs typeface="Arial Unicode MS" panose="020B0604020202020204" pitchFamily="34" charset="-122"/>
              </a:rPr>
              <a:t> </a:t>
            </a:r>
            <a:r>
              <a:rPr lang="zh-CN" altLang="en-US" sz="1015" dirty="0">
                <a:solidFill>
                  <a:prstClr val="white"/>
                </a:solidFill>
                <a:ea typeface="微软雅黑" panose="020B0503020204020204" pitchFamily="34" charset="-122"/>
                <a:cs typeface="Arial Unicode MS" panose="020B0604020202020204" pitchFamily="34" charset="-122"/>
              </a:rPr>
              <a:t>添加小标题</a:t>
            </a:r>
            <a:r>
              <a:rPr lang="en-US" altLang="zh-CN" sz="1015" dirty="0">
                <a:solidFill>
                  <a:prstClr val="white"/>
                </a:solidFill>
                <a:ea typeface="微软雅黑" panose="020B0503020204020204" pitchFamily="34" charset="-122"/>
                <a:cs typeface="Arial Unicode MS" panose="020B0604020202020204" pitchFamily="34" charset="-122"/>
              </a:rPr>
              <a:t>  </a:t>
            </a:r>
            <a:endParaRPr lang="en-US" altLang="zh-CN" sz="1050" dirty="0">
              <a:solidFill>
                <a:prstClr val="white"/>
              </a:solidFill>
              <a:ea typeface="微软雅黑" panose="020B0503020204020204" pitchFamily="34" charset="-122"/>
              <a:cs typeface="Arial Unicode MS" panose="020B0604020202020204" pitchFamily="34" charset="-122"/>
            </a:endParaRPr>
          </a:p>
        </p:txBody>
      </p:sp>
      <p:grpSp>
        <p:nvGrpSpPr>
          <p:cNvPr id="128" name="组合 127"/>
          <p:cNvGrpSpPr/>
          <p:nvPr/>
        </p:nvGrpSpPr>
        <p:grpSpPr>
          <a:xfrm>
            <a:off x="1441128" y="1386615"/>
            <a:ext cx="2105026" cy="773609"/>
            <a:chOff x="1518042" y="1406979"/>
            <a:chExt cx="2806701" cy="1031478"/>
          </a:xfrm>
        </p:grpSpPr>
        <p:grpSp>
          <p:nvGrpSpPr>
            <p:cNvPr id="129" name="组合 128"/>
            <p:cNvGrpSpPr/>
            <p:nvPr/>
          </p:nvGrpSpPr>
          <p:grpSpPr>
            <a:xfrm>
              <a:off x="1529155" y="1760992"/>
              <a:ext cx="2795588" cy="677465"/>
              <a:chOff x="1529155" y="1760992"/>
              <a:chExt cx="2795588" cy="677465"/>
            </a:xfrm>
          </p:grpSpPr>
          <p:grpSp>
            <p:nvGrpSpPr>
              <p:cNvPr id="131" name="组合 44"/>
              <p:cNvGrpSpPr/>
              <p:nvPr/>
            </p:nvGrpSpPr>
            <p:grpSpPr bwMode="auto">
              <a:xfrm flipH="1">
                <a:off x="1529155" y="1822904"/>
                <a:ext cx="2795588" cy="615553"/>
                <a:chOff x="-362770" y="3102960"/>
                <a:chExt cx="2183514" cy="615553"/>
              </a:xfrm>
            </p:grpSpPr>
            <p:sp>
              <p:nvSpPr>
                <p:cNvPr id="133" name="TextBox 11"/>
                <p:cNvSpPr txBox="1">
                  <a:spLocks noChangeArrowheads="1"/>
                </p:cNvSpPr>
                <p:nvPr/>
              </p:nvSpPr>
              <p:spPr bwMode="auto">
                <a:xfrm>
                  <a:off x="675034" y="3102960"/>
                  <a:ext cx="1145710" cy="61555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latin typeface="微软雅黑" panose="020B0503020204020204" pitchFamily="34" charset="-122"/>
                      <a:ea typeface="微软雅黑" panose="020B0503020204020204" pitchFamily="34" charset="-122"/>
                    </a:rPr>
                    <a:t>点击添加文本    </a:t>
                  </a:r>
                  <a:endParaRPr lang="en-US" altLang="zh-CN" sz="1200" kern="0" dirty="0">
                    <a:latin typeface="微软雅黑" panose="020B0503020204020204" pitchFamily="34" charset="-122"/>
                    <a:ea typeface="微软雅黑" panose="020B0503020204020204" pitchFamily="34" charset="-122"/>
                  </a:endParaRPr>
                </a:p>
                <a:p>
                  <a:pPr eaLnBrk="1" hangingPunct="1">
                    <a:defRPr/>
                  </a:pPr>
                  <a:r>
                    <a:rPr lang="zh-CN" altLang="en-US" sz="1200" kern="0" dirty="0">
                      <a:latin typeface="微软雅黑" panose="020B0503020204020204" pitchFamily="34" charset="-122"/>
                      <a:ea typeface="微软雅黑" panose="020B0503020204020204" pitchFamily="34" charset="-122"/>
                    </a:rPr>
                    <a:t>点击添加文本</a:t>
                  </a:r>
                  <a:endParaRPr lang="en-US" altLang="zh-CN" sz="1200" kern="0" dirty="0">
                    <a:latin typeface="微软雅黑" panose="020B0503020204020204" pitchFamily="34" charset="-122"/>
                    <a:ea typeface="微软雅黑" panose="020B0503020204020204" pitchFamily="34" charset="-122"/>
                  </a:endParaRPr>
                </a:p>
              </p:txBody>
            </p:sp>
            <p:sp>
              <p:nvSpPr>
                <p:cNvPr id="134" name="TextBox 11"/>
                <p:cNvSpPr txBox="1">
                  <a:spLocks noChangeArrowheads="1"/>
                </p:cNvSpPr>
                <p:nvPr/>
              </p:nvSpPr>
              <p:spPr bwMode="auto">
                <a:xfrm>
                  <a:off x="-362770" y="3102960"/>
                  <a:ext cx="1145710" cy="61555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latin typeface="微软雅黑" panose="020B0503020204020204" pitchFamily="34" charset="-122"/>
                      <a:ea typeface="微软雅黑" panose="020B0503020204020204" pitchFamily="34" charset="-122"/>
                    </a:rPr>
                    <a:t>点击添加文本    </a:t>
                  </a:r>
                  <a:endParaRPr lang="en-US" altLang="zh-CN" sz="1200" kern="0" dirty="0">
                    <a:latin typeface="微软雅黑" panose="020B0503020204020204" pitchFamily="34" charset="-122"/>
                    <a:ea typeface="微软雅黑" panose="020B0503020204020204" pitchFamily="34" charset="-122"/>
                  </a:endParaRPr>
                </a:p>
                <a:p>
                  <a:pPr eaLnBrk="1" hangingPunct="1">
                    <a:defRPr/>
                  </a:pPr>
                  <a:r>
                    <a:rPr lang="zh-CN" altLang="en-US" sz="1200" kern="0" dirty="0">
                      <a:latin typeface="微软雅黑" panose="020B0503020204020204" pitchFamily="34" charset="-122"/>
                      <a:ea typeface="微软雅黑" panose="020B0503020204020204" pitchFamily="34" charset="-122"/>
                    </a:rPr>
                    <a:t>点击添加文本</a:t>
                  </a:r>
                  <a:endParaRPr lang="en-US" altLang="zh-CN" sz="1200" kern="0" dirty="0">
                    <a:latin typeface="微软雅黑" panose="020B0503020204020204" pitchFamily="34" charset="-122"/>
                    <a:ea typeface="微软雅黑" panose="020B0503020204020204" pitchFamily="34" charset="-122"/>
                  </a:endParaRPr>
                </a:p>
              </p:txBody>
            </p:sp>
          </p:grpSp>
          <p:sp>
            <p:nvSpPr>
              <p:cNvPr id="132" name="矩形 131"/>
              <p:cNvSpPr/>
              <p:nvPr/>
            </p:nvSpPr>
            <p:spPr>
              <a:xfrm>
                <a:off x="1576780" y="1760992"/>
                <a:ext cx="2136775" cy="36512"/>
              </a:xfrm>
              <a:prstGeom prst="rect">
                <a:avLst/>
              </a:prstGeom>
              <a:solidFill>
                <a:srgbClr val="BE12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solidFill>
                </a:endParaRPr>
              </a:p>
            </p:txBody>
          </p:sp>
        </p:grpSp>
        <p:sp>
          <p:nvSpPr>
            <p:cNvPr id="130" name="TextBox 11"/>
            <p:cNvSpPr txBox="1">
              <a:spLocks noChangeArrowheads="1"/>
            </p:cNvSpPr>
            <p:nvPr/>
          </p:nvSpPr>
          <p:spPr bwMode="auto">
            <a:xfrm flipH="1">
              <a:off x="1518042" y="1406979"/>
              <a:ext cx="1878300" cy="43088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500" b="1" kern="0" dirty="0">
                  <a:latin typeface="微软雅黑" panose="020B0503020204020204" pitchFamily="34" charset="-122"/>
                  <a:ea typeface="微软雅黑" panose="020B0503020204020204" pitchFamily="34" charset="-122"/>
                </a:rPr>
                <a:t>点击添加文本    </a:t>
              </a:r>
              <a:endParaRPr lang="en-US" altLang="zh-CN" sz="1500" b="1" kern="0" dirty="0">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4084410" y="1556115"/>
            <a:ext cx="3173432" cy="592246"/>
            <a:chOff x="4853380" y="1792742"/>
            <a:chExt cx="4231242" cy="789662"/>
          </a:xfrm>
        </p:grpSpPr>
        <p:grpSp>
          <p:nvGrpSpPr>
            <p:cNvPr id="136" name="组合 13"/>
            <p:cNvGrpSpPr/>
            <p:nvPr/>
          </p:nvGrpSpPr>
          <p:grpSpPr bwMode="auto">
            <a:xfrm>
              <a:off x="4853380" y="1938792"/>
              <a:ext cx="1304925" cy="631825"/>
              <a:chOff x="3787140" y="1484250"/>
              <a:chExt cx="1569720" cy="759442"/>
            </a:xfrm>
          </p:grpSpPr>
          <p:sp>
            <p:nvSpPr>
              <p:cNvPr id="140" name="椭圆 4"/>
              <p:cNvSpPr/>
              <p:nvPr/>
            </p:nvSpPr>
            <p:spPr>
              <a:xfrm>
                <a:off x="3787140" y="1484250"/>
                <a:ext cx="1569720" cy="759442"/>
              </a:xfrm>
              <a:custGeom>
                <a:avLst/>
                <a:gdLst>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1" fmla="*/ 1027019 w 2120411"/>
                  <a:gd name="connsiteY0-2" fmla="*/ 5 h 676678"/>
                  <a:gd name="connsiteX1-3" fmla="*/ 2120411 w 2120411"/>
                  <a:gd name="connsiteY1-4" fmla="*/ 492487 h 676678"/>
                  <a:gd name="connsiteX2-5" fmla="*/ 1027019 w 2120411"/>
                  <a:gd name="connsiteY2-6" fmla="*/ 676678 h 676678"/>
                  <a:gd name="connsiteX3-7" fmla="*/ 0 w 2120411"/>
                  <a:gd name="connsiteY3-8" fmla="*/ 485693 h 676678"/>
                  <a:gd name="connsiteX4-9" fmla="*/ 1027019 w 2120411"/>
                  <a:gd name="connsiteY4-10" fmla="*/ 5 h 676678"/>
                  <a:gd name="connsiteX0-11" fmla="*/ 1027019 w 2054038"/>
                  <a:gd name="connsiteY0-12" fmla="*/ 5 h 676678"/>
                  <a:gd name="connsiteX1-13" fmla="*/ 2054038 w 2054038"/>
                  <a:gd name="connsiteY1-14" fmla="*/ 492487 h 676678"/>
                  <a:gd name="connsiteX2-15" fmla="*/ 1027019 w 2054038"/>
                  <a:gd name="connsiteY2-16" fmla="*/ 676678 h 676678"/>
                  <a:gd name="connsiteX3-17" fmla="*/ 0 w 2054038"/>
                  <a:gd name="connsiteY3-18" fmla="*/ 485693 h 676678"/>
                  <a:gd name="connsiteX4-19" fmla="*/ 1027019 w 2054038"/>
                  <a:gd name="connsiteY4-20" fmla="*/ 5 h 676678"/>
                  <a:gd name="connsiteX0-21" fmla="*/ 1027019 w 2054038"/>
                  <a:gd name="connsiteY0-22" fmla="*/ 5 h 676678"/>
                  <a:gd name="connsiteX1-23" fmla="*/ 2054038 w 2054038"/>
                  <a:gd name="connsiteY1-24" fmla="*/ 492487 h 676678"/>
                  <a:gd name="connsiteX2-25" fmla="*/ 1027019 w 2054038"/>
                  <a:gd name="connsiteY2-26" fmla="*/ 676678 h 676678"/>
                  <a:gd name="connsiteX3-27" fmla="*/ 0 w 2054038"/>
                  <a:gd name="connsiteY3-28" fmla="*/ 485693 h 676678"/>
                  <a:gd name="connsiteX4-29" fmla="*/ 1027019 w 2054038"/>
                  <a:gd name="connsiteY4-30" fmla="*/ 5 h 676678"/>
                  <a:gd name="connsiteX0-31" fmla="*/ 1027019 w 2054038"/>
                  <a:gd name="connsiteY0-32" fmla="*/ 5 h 676678"/>
                  <a:gd name="connsiteX1-33" fmla="*/ 2054038 w 2054038"/>
                  <a:gd name="connsiteY1-34" fmla="*/ 492487 h 676678"/>
                  <a:gd name="connsiteX2-35" fmla="*/ 1027019 w 2054038"/>
                  <a:gd name="connsiteY2-36" fmla="*/ 676678 h 676678"/>
                  <a:gd name="connsiteX3-37" fmla="*/ 0 w 2054038"/>
                  <a:gd name="connsiteY3-38" fmla="*/ 485693 h 676678"/>
                  <a:gd name="connsiteX4-39" fmla="*/ 1027019 w 2054038"/>
                  <a:gd name="connsiteY4-40" fmla="*/ 5 h 676678"/>
                  <a:gd name="connsiteX0-41" fmla="*/ 1027019 w 2054038"/>
                  <a:gd name="connsiteY0-42" fmla="*/ 476 h 677149"/>
                  <a:gd name="connsiteX1-43" fmla="*/ 2054038 w 2054038"/>
                  <a:gd name="connsiteY1-44" fmla="*/ 492958 h 677149"/>
                  <a:gd name="connsiteX2-45" fmla="*/ 1027019 w 2054038"/>
                  <a:gd name="connsiteY2-46" fmla="*/ 677149 h 677149"/>
                  <a:gd name="connsiteX3-47" fmla="*/ 0 w 2054038"/>
                  <a:gd name="connsiteY3-48" fmla="*/ 486164 h 677149"/>
                  <a:gd name="connsiteX4-49" fmla="*/ 1027019 w 2054038"/>
                  <a:gd name="connsiteY4-50" fmla="*/ 476 h 6771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4038" h="677149">
                    <a:moveTo>
                      <a:pt x="1027019" y="476"/>
                    </a:moveTo>
                    <a:cubicBezTo>
                      <a:pt x="1493997" y="-11131"/>
                      <a:pt x="1853323" y="190395"/>
                      <a:pt x="2054038" y="492958"/>
                    </a:cubicBezTo>
                    <a:cubicBezTo>
                      <a:pt x="1757656" y="608038"/>
                      <a:pt x="1442853" y="677149"/>
                      <a:pt x="1027019" y="677149"/>
                    </a:cubicBezTo>
                    <a:cubicBezTo>
                      <a:pt x="611185" y="677149"/>
                      <a:pt x="296382" y="601244"/>
                      <a:pt x="0" y="486164"/>
                    </a:cubicBezTo>
                    <a:cubicBezTo>
                      <a:pt x="210197" y="190396"/>
                      <a:pt x="684679" y="-656"/>
                      <a:pt x="1027019" y="476"/>
                    </a:cubicBez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41" name="椭圆 140"/>
              <p:cNvSpPr/>
              <p:nvPr/>
            </p:nvSpPr>
            <p:spPr>
              <a:xfrm rot="277197">
                <a:off x="4282249" y="1554131"/>
                <a:ext cx="815299" cy="564065"/>
              </a:xfrm>
              <a:prstGeom prst="ellipse">
                <a:avLst/>
              </a:prstGeom>
              <a:gradFill flip="none" rotWithShape="1">
                <a:gsLst>
                  <a:gs pos="55000">
                    <a:schemeClr val="bg1">
                      <a:alpha val="0"/>
                    </a:schemeClr>
                  </a:gs>
                  <a:gs pos="12000">
                    <a:schemeClr val="bg1">
                      <a:alpha val="34000"/>
                    </a:schemeClr>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37" name="直接连接符 136"/>
            <p:cNvCxnSpPr/>
            <p:nvPr/>
          </p:nvCxnSpPr>
          <p:spPr>
            <a:xfrm>
              <a:off x="5960535" y="2439073"/>
              <a:ext cx="3124087"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38" name="TextBox 11"/>
            <p:cNvSpPr txBox="1">
              <a:spLocks noChangeArrowheads="1"/>
            </p:cNvSpPr>
            <p:nvPr/>
          </p:nvSpPr>
          <p:spPr bwMode="auto">
            <a:xfrm flipH="1">
              <a:off x="7302892" y="1792742"/>
              <a:ext cx="1781730" cy="7386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500" kern="0" dirty="0">
                  <a:latin typeface="微软雅黑" panose="020B0503020204020204" pitchFamily="34" charset="-122"/>
                  <a:ea typeface="微软雅黑" panose="020B0503020204020204" pitchFamily="34" charset="-122"/>
                </a:rPr>
                <a:t>点击添加文本    </a:t>
              </a:r>
              <a:endParaRPr lang="en-US" altLang="zh-CN" sz="1500" kern="0" dirty="0">
                <a:latin typeface="微软雅黑" panose="020B0503020204020204" pitchFamily="34" charset="-122"/>
                <a:ea typeface="微软雅黑" panose="020B0503020204020204" pitchFamily="34" charset="-122"/>
              </a:endParaRPr>
            </a:p>
            <a:p>
              <a:pPr eaLnBrk="1" hangingPunct="1">
                <a:defRPr/>
              </a:pPr>
              <a:r>
                <a:rPr lang="zh-CN" altLang="en-US" sz="1500" kern="0" dirty="0">
                  <a:latin typeface="微软雅黑" panose="020B0503020204020204" pitchFamily="34" charset="-122"/>
                  <a:ea typeface="微软雅黑" panose="020B0503020204020204" pitchFamily="34" charset="-122"/>
                </a:rPr>
                <a:t>点击添加文本</a:t>
              </a:r>
              <a:endParaRPr lang="en-US" altLang="zh-CN" sz="1500" kern="0" dirty="0">
                <a:latin typeface="微软雅黑" panose="020B0503020204020204" pitchFamily="34" charset="-122"/>
                <a:ea typeface="微软雅黑" panose="020B0503020204020204" pitchFamily="34" charset="-122"/>
              </a:endParaRPr>
            </a:p>
          </p:txBody>
        </p:sp>
        <p:sp>
          <p:nvSpPr>
            <p:cNvPr id="139" name="TextBox 11"/>
            <p:cNvSpPr txBox="1">
              <a:spLocks noChangeArrowheads="1"/>
            </p:cNvSpPr>
            <p:nvPr/>
          </p:nvSpPr>
          <p:spPr bwMode="auto">
            <a:xfrm flipH="1">
              <a:off x="4923231" y="2151517"/>
              <a:ext cx="1309688" cy="430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text1</a:t>
              </a:r>
              <a:endParaRPr lang="en-US" altLang="zh-CN" sz="1500" kern="0" dirty="0">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859383" y="2091896"/>
            <a:ext cx="3398459" cy="651272"/>
            <a:chOff x="4553343" y="2507117"/>
            <a:chExt cx="4531279" cy="868362"/>
          </a:xfrm>
        </p:grpSpPr>
        <p:grpSp>
          <p:nvGrpSpPr>
            <p:cNvPr id="143" name="组合 10"/>
            <p:cNvGrpSpPr/>
            <p:nvPr/>
          </p:nvGrpSpPr>
          <p:grpSpPr bwMode="auto">
            <a:xfrm>
              <a:off x="4553343" y="2507117"/>
              <a:ext cx="1906587" cy="868362"/>
              <a:chOff x="2359836" y="2583197"/>
              <a:chExt cx="1906927" cy="868230"/>
            </a:xfrm>
          </p:grpSpPr>
          <p:sp>
            <p:nvSpPr>
              <p:cNvPr id="147" name="椭圆 6"/>
              <p:cNvSpPr/>
              <p:nvPr/>
            </p:nvSpPr>
            <p:spPr>
              <a:xfrm>
                <a:off x="2359836" y="2694305"/>
                <a:ext cx="1906927" cy="757122"/>
              </a:xfrm>
              <a:custGeom>
                <a:avLst/>
                <a:gdLst/>
                <a:ahLst/>
                <a:cxnLst/>
                <a:rect l="l" t="t" r="r" b="b"/>
                <a:pathLst>
                  <a:path w="2852836" h="812079">
                    <a:moveTo>
                      <a:pt x="334026" y="0"/>
                    </a:moveTo>
                    <a:cubicBezTo>
                      <a:pt x="629853" y="114341"/>
                      <a:pt x="1009624" y="182893"/>
                      <a:pt x="1423773" y="182893"/>
                    </a:cubicBezTo>
                    <a:cubicBezTo>
                      <a:pt x="1807753" y="182893"/>
                      <a:pt x="2162182" y="123965"/>
                      <a:pt x="2447320" y="23572"/>
                    </a:cubicBezTo>
                    <a:cubicBezTo>
                      <a:pt x="2470720" y="18147"/>
                      <a:pt x="2493390" y="11141"/>
                      <a:pt x="2514376" y="1055"/>
                    </a:cubicBezTo>
                    <a:cubicBezTo>
                      <a:pt x="2679522" y="179535"/>
                      <a:pt x="2797076" y="401441"/>
                      <a:pt x="2852836" y="646891"/>
                    </a:cubicBezTo>
                    <a:cubicBezTo>
                      <a:pt x="2427255" y="752598"/>
                      <a:pt x="1941751" y="812079"/>
                      <a:pt x="1426418" y="812079"/>
                    </a:cubicBezTo>
                    <a:cubicBezTo>
                      <a:pt x="911085" y="812079"/>
                      <a:pt x="425581" y="752598"/>
                      <a:pt x="0" y="646891"/>
                    </a:cubicBezTo>
                    <a:cubicBezTo>
                      <a:pt x="55592" y="402182"/>
                      <a:pt x="172605" y="180875"/>
                      <a:pt x="334026" y="0"/>
                    </a:cubicBezTo>
                    <a:close/>
                  </a:path>
                </a:pathLst>
              </a:custGeom>
              <a:solidFill>
                <a:srgbClr val="92D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48" name="椭圆 10"/>
              <p:cNvSpPr/>
              <p:nvPr/>
            </p:nvSpPr>
            <p:spPr>
              <a:xfrm>
                <a:off x="2586888" y="2583197"/>
                <a:ext cx="1451234" cy="280944"/>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47836" h="338503">
                    <a:moveTo>
                      <a:pt x="0" y="133220"/>
                    </a:moveTo>
                    <a:cubicBezTo>
                      <a:pt x="4763" y="65001"/>
                      <a:pt x="379360" y="0"/>
                      <a:pt x="862012" y="0"/>
                    </a:cubicBezTo>
                    <a:cubicBezTo>
                      <a:pt x="1344664" y="0"/>
                      <a:pt x="1704974" y="39955"/>
                      <a:pt x="1747836" y="133220"/>
                    </a:cubicBezTo>
                    <a:cubicBezTo>
                      <a:pt x="1704974" y="188384"/>
                      <a:pt x="1306538" y="349785"/>
                      <a:pt x="833437" y="337878"/>
                    </a:cubicBezTo>
                    <a:cubicBezTo>
                      <a:pt x="350785" y="337878"/>
                      <a:pt x="35718" y="189533"/>
                      <a:pt x="0" y="133220"/>
                    </a:cubicBezTo>
                    <a:close/>
                  </a:path>
                </a:pathLst>
              </a:custGeom>
              <a:gradFill flip="none" rotWithShape="1">
                <a:gsLst>
                  <a:gs pos="43000">
                    <a:schemeClr val="accent5">
                      <a:lumMod val="60000"/>
                      <a:lumOff val="40000"/>
                    </a:schemeClr>
                  </a:gs>
                  <a:gs pos="75000">
                    <a:srgbClr val="92D050"/>
                  </a:gs>
                  <a:gs pos="100000">
                    <a:schemeClr val="accent5">
                      <a:lumMod val="75000"/>
                    </a:schemeClr>
                  </a:gs>
                  <a:gs pos="0">
                    <a:srgbClr val="92D050"/>
                  </a:gs>
                  <a:gs pos="88000">
                    <a:schemeClr val="accent5">
                      <a:lumMod val="20000"/>
                      <a:lumOff val="80000"/>
                    </a:schemeClr>
                  </a:gs>
                </a:gsLst>
                <a:lin ang="150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44" name="直接连接符 143"/>
            <p:cNvCxnSpPr/>
            <p:nvPr/>
          </p:nvCxnSpPr>
          <p:spPr>
            <a:xfrm>
              <a:off x="6231330" y="3268024"/>
              <a:ext cx="2853292"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5" name="TextBox 11"/>
            <p:cNvSpPr txBox="1">
              <a:spLocks noChangeArrowheads="1"/>
            </p:cNvSpPr>
            <p:nvPr/>
          </p:nvSpPr>
          <p:spPr bwMode="auto">
            <a:xfrm flipH="1">
              <a:off x="7302893" y="2567442"/>
              <a:ext cx="1781729" cy="7386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500" kern="0" dirty="0">
                  <a:latin typeface="微软雅黑" panose="020B0503020204020204" pitchFamily="34" charset="-122"/>
                  <a:ea typeface="微软雅黑" panose="020B0503020204020204" pitchFamily="34" charset="-122"/>
                </a:rPr>
                <a:t>点击添加文本    </a:t>
              </a:r>
              <a:endParaRPr lang="en-US" altLang="zh-CN" sz="1500" kern="0" dirty="0">
                <a:latin typeface="微软雅黑" panose="020B0503020204020204" pitchFamily="34" charset="-122"/>
                <a:ea typeface="微软雅黑" panose="020B0503020204020204" pitchFamily="34" charset="-122"/>
              </a:endParaRPr>
            </a:p>
            <a:p>
              <a:pPr eaLnBrk="1" hangingPunct="1">
                <a:defRPr/>
              </a:pPr>
              <a:r>
                <a:rPr lang="zh-CN" altLang="en-US" sz="1500" kern="0" dirty="0">
                  <a:latin typeface="微软雅黑" panose="020B0503020204020204" pitchFamily="34" charset="-122"/>
                  <a:ea typeface="微软雅黑" panose="020B0503020204020204" pitchFamily="34" charset="-122"/>
                </a:rPr>
                <a:t>点击添加文本</a:t>
              </a:r>
              <a:endParaRPr lang="en-US" altLang="zh-CN" sz="1500" kern="0" dirty="0">
                <a:latin typeface="微软雅黑" panose="020B0503020204020204" pitchFamily="34" charset="-122"/>
                <a:ea typeface="微软雅黑" panose="020B0503020204020204" pitchFamily="34" charset="-122"/>
              </a:endParaRPr>
            </a:p>
          </p:txBody>
        </p:sp>
        <p:sp>
          <p:nvSpPr>
            <p:cNvPr id="146" name="TextBox 11"/>
            <p:cNvSpPr txBox="1">
              <a:spLocks noChangeArrowheads="1"/>
            </p:cNvSpPr>
            <p:nvPr/>
          </p:nvSpPr>
          <p:spPr bwMode="auto">
            <a:xfrm flipH="1">
              <a:off x="4923230" y="2911929"/>
              <a:ext cx="1309688" cy="43088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text2</a:t>
              </a:r>
              <a:endParaRPr lang="en-US" altLang="zh-CN" sz="1500" kern="0" dirty="0">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3827235" y="2752693"/>
            <a:ext cx="3430607" cy="754856"/>
            <a:chOff x="4510480" y="3388179"/>
            <a:chExt cx="4574142" cy="1006475"/>
          </a:xfrm>
        </p:grpSpPr>
        <p:grpSp>
          <p:nvGrpSpPr>
            <p:cNvPr id="150" name="组合 7"/>
            <p:cNvGrpSpPr/>
            <p:nvPr/>
          </p:nvGrpSpPr>
          <p:grpSpPr bwMode="auto">
            <a:xfrm>
              <a:off x="4510480" y="3388179"/>
              <a:ext cx="1997075" cy="1006475"/>
              <a:chOff x="2317398" y="3463386"/>
              <a:chExt cx="1996450" cy="1006832"/>
            </a:xfrm>
          </p:grpSpPr>
          <p:sp>
            <p:nvSpPr>
              <p:cNvPr id="154" name="椭圆 11"/>
              <p:cNvSpPr/>
              <p:nvPr/>
            </p:nvSpPr>
            <p:spPr>
              <a:xfrm>
                <a:off x="2317398" y="3604724"/>
                <a:ext cx="1996450" cy="865494"/>
              </a:xfrm>
              <a:custGeom>
                <a:avLst/>
                <a:gdLst>
                  <a:gd name="connsiteX0" fmla="*/ 38236 w 2929388"/>
                  <a:gd name="connsiteY0" fmla="*/ 0 h 928410"/>
                  <a:gd name="connsiteX1" fmla="*/ 40502 w 2929388"/>
                  <a:gd name="connsiteY1" fmla="*/ 249 h 928410"/>
                  <a:gd name="connsiteX2" fmla="*/ 1464694 w 2929388"/>
                  <a:gd name="connsiteY2" fmla="*/ 164962 h 928410"/>
                  <a:gd name="connsiteX3" fmla="*/ 2736593 w 2929388"/>
                  <a:gd name="connsiteY3" fmla="*/ 32746 h 928410"/>
                  <a:gd name="connsiteX4" fmla="*/ 2892996 w 2929388"/>
                  <a:gd name="connsiteY4" fmla="*/ 10365 h 928410"/>
                  <a:gd name="connsiteX5" fmla="*/ 2929388 w 2929388"/>
                  <a:gd name="connsiteY5" fmla="*/ 328092 h 928410"/>
                  <a:gd name="connsiteX6" fmla="*/ 2849103 w 2929388"/>
                  <a:gd name="connsiteY6" fmla="*/ 803087 h 928410"/>
                  <a:gd name="connsiteX7" fmla="*/ 1445730 w 2929388"/>
                  <a:gd name="connsiteY7" fmla="*/ 928410 h 928410"/>
                  <a:gd name="connsiteX8" fmla="*/ 80285 w 2929388"/>
                  <a:gd name="connsiteY8" fmla="*/ 803087 h 928410"/>
                  <a:gd name="connsiteX9" fmla="*/ 0 w 2929388"/>
                  <a:gd name="connsiteY9" fmla="*/ 328092 h 928410"/>
                  <a:gd name="connsiteX10" fmla="*/ 38236 w 2929388"/>
                  <a:gd name="connsiteY10" fmla="*/ 0 h 92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88" h="928410">
                    <a:moveTo>
                      <a:pt x="38236" y="0"/>
                    </a:moveTo>
                    <a:lnTo>
                      <a:pt x="40502" y="249"/>
                    </a:lnTo>
                    <a:cubicBezTo>
                      <a:pt x="465536" y="105687"/>
                      <a:pt x="950252" y="164962"/>
                      <a:pt x="1464694" y="164962"/>
                    </a:cubicBezTo>
                    <a:cubicBezTo>
                      <a:pt x="1918892" y="164962"/>
                      <a:pt x="2349918" y="118757"/>
                      <a:pt x="2736593" y="32746"/>
                    </a:cubicBezTo>
                    <a:cubicBezTo>
                      <a:pt x="2788729" y="28638"/>
                      <a:pt x="2840843" y="21068"/>
                      <a:pt x="2892996" y="10365"/>
                    </a:cubicBezTo>
                    <a:cubicBezTo>
                      <a:pt x="2917427" y="112386"/>
                      <a:pt x="2929388" y="218843"/>
                      <a:pt x="2929388" y="328092"/>
                    </a:cubicBezTo>
                    <a:cubicBezTo>
                      <a:pt x="2929388" y="494525"/>
                      <a:pt x="2901629" y="654473"/>
                      <a:pt x="2849103" y="803087"/>
                    </a:cubicBezTo>
                    <a:cubicBezTo>
                      <a:pt x="2411952" y="866921"/>
                      <a:pt x="1927963" y="928410"/>
                      <a:pt x="1445730" y="928410"/>
                    </a:cubicBezTo>
                    <a:cubicBezTo>
                      <a:pt x="963497" y="928410"/>
                      <a:pt x="517436" y="866921"/>
                      <a:pt x="80285" y="803087"/>
                    </a:cubicBezTo>
                    <a:cubicBezTo>
                      <a:pt x="27759" y="654473"/>
                      <a:pt x="0" y="494525"/>
                      <a:pt x="0" y="328092"/>
                    </a:cubicBezTo>
                    <a:cubicBezTo>
                      <a:pt x="0" y="215192"/>
                      <a:pt x="12774" y="105274"/>
                      <a:pt x="38236"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55" name="椭圆 10"/>
              <p:cNvSpPr/>
              <p:nvPr/>
            </p:nvSpPr>
            <p:spPr>
              <a:xfrm>
                <a:off x="2345964" y="3463386"/>
                <a:ext cx="1939318" cy="295380"/>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 name="connsiteX0-81" fmla="*/ 0 w 1747836"/>
                  <a:gd name="connsiteY0-82" fmla="*/ 133220 h 272914"/>
                  <a:gd name="connsiteX1-83" fmla="*/ 862012 w 1747836"/>
                  <a:gd name="connsiteY1-84" fmla="*/ 0 h 272914"/>
                  <a:gd name="connsiteX2-85" fmla="*/ 1747836 w 1747836"/>
                  <a:gd name="connsiteY2-86" fmla="*/ 133220 h 272914"/>
                  <a:gd name="connsiteX3-87" fmla="*/ 833437 w 1747836"/>
                  <a:gd name="connsiteY3-88" fmla="*/ 271897 h 272914"/>
                  <a:gd name="connsiteX4-89" fmla="*/ 0 w 1747836"/>
                  <a:gd name="connsiteY4-90" fmla="*/ 133220 h 272914"/>
                  <a:gd name="connsiteX0-91" fmla="*/ 0 w 1747836"/>
                  <a:gd name="connsiteY0-92" fmla="*/ 133220 h 335514"/>
                  <a:gd name="connsiteX1-93" fmla="*/ 862012 w 1747836"/>
                  <a:gd name="connsiteY1-94" fmla="*/ 0 h 335514"/>
                  <a:gd name="connsiteX2-95" fmla="*/ 1747836 w 1747836"/>
                  <a:gd name="connsiteY2-96" fmla="*/ 133220 h 335514"/>
                  <a:gd name="connsiteX3-97" fmla="*/ 835857 w 1747836"/>
                  <a:gd name="connsiteY3-98" fmla="*/ 334878 h 335514"/>
                  <a:gd name="connsiteX4-99" fmla="*/ 0 w 1747836"/>
                  <a:gd name="connsiteY4-100" fmla="*/ 133220 h 335514"/>
                  <a:gd name="connsiteX0-101" fmla="*/ 0 w 1772041"/>
                  <a:gd name="connsiteY0-102" fmla="*/ 133575 h 336043"/>
                  <a:gd name="connsiteX1-103" fmla="*/ 862012 w 1772041"/>
                  <a:gd name="connsiteY1-104" fmla="*/ 355 h 336043"/>
                  <a:gd name="connsiteX2-105" fmla="*/ 1772041 w 1772041"/>
                  <a:gd name="connsiteY2-106" fmla="*/ 169565 h 336043"/>
                  <a:gd name="connsiteX3-107" fmla="*/ 835857 w 1772041"/>
                  <a:gd name="connsiteY3-108" fmla="*/ 335233 h 336043"/>
                  <a:gd name="connsiteX4-109" fmla="*/ 0 w 1772041"/>
                  <a:gd name="connsiteY4-110" fmla="*/ 133575 h 336043"/>
                  <a:gd name="connsiteX0-111" fmla="*/ 0 w 1784143"/>
                  <a:gd name="connsiteY0-112" fmla="*/ 160230 h 335706"/>
                  <a:gd name="connsiteX1-113" fmla="*/ 874114 w 1784143"/>
                  <a:gd name="connsiteY1-114" fmla="*/ 18 h 335706"/>
                  <a:gd name="connsiteX2-115" fmla="*/ 1784143 w 1784143"/>
                  <a:gd name="connsiteY2-116" fmla="*/ 169228 h 335706"/>
                  <a:gd name="connsiteX3-117" fmla="*/ 847959 w 1784143"/>
                  <a:gd name="connsiteY3-118" fmla="*/ 334896 h 335706"/>
                  <a:gd name="connsiteX4-119" fmla="*/ 0 w 1784143"/>
                  <a:gd name="connsiteY4-120" fmla="*/ 160230 h 335706"/>
                  <a:gd name="connsiteX0-121" fmla="*/ 0 w 1776882"/>
                  <a:gd name="connsiteY0-122" fmla="*/ 160220 h 335678"/>
                  <a:gd name="connsiteX1-123" fmla="*/ 874114 w 1776882"/>
                  <a:gd name="connsiteY1-124" fmla="*/ 8 h 335678"/>
                  <a:gd name="connsiteX2-125" fmla="*/ 1776882 w 1776882"/>
                  <a:gd name="connsiteY2-126" fmla="*/ 166219 h 335678"/>
                  <a:gd name="connsiteX3-127" fmla="*/ 847959 w 1776882"/>
                  <a:gd name="connsiteY3-128" fmla="*/ 334886 h 335678"/>
                  <a:gd name="connsiteX4-129" fmla="*/ 0 w 1776882"/>
                  <a:gd name="connsiteY4-130" fmla="*/ 160220 h 3356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6882" h="335678">
                    <a:moveTo>
                      <a:pt x="0" y="160220"/>
                    </a:moveTo>
                    <a:cubicBezTo>
                      <a:pt x="4763" y="92001"/>
                      <a:pt x="577967" y="-992"/>
                      <a:pt x="874114" y="8"/>
                    </a:cubicBezTo>
                    <a:cubicBezTo>
                      <a:pt x="1170261" y="1008"/>
                      <a:pt x="1734020" y="72954"/>
                      <a:pt x="1776882" y="166219"/>
                    </a:cubicBezTo>
                    <a:cubicBezTo>
                      <a:pt x="1734020" y="221383"/>
                      <a:pt x="1321060" y="346793"/>
                      <a:pt x="847959" y="334886"/>
                    </a:cubicBezTo>
                    <a:cubicBezTo>
                      <a:pt x="365307" y="334886"/>
                      <a:pt x="35718" y="216533"/>
                      <a:pt x="0" y="160220"/>
                    </a:cubicBezTo>
                    <a:close/>
                  </a:path>
                </a:pathLst>
              </a:custGeom>
              <a:gradFill flip="none" rotWithShape="1">
                <a:gsLst>
                  <a:gs pos="18000">
                    <a:srgbClr val="0E7C06"/>
                  </a:gs>
                  <a:gs pos="67000">
                    <a:srgbClr val="8AD53F"/>
                  </a:gs>
                  <a:gs pos="100000">
                    <a:srgbClr val="BCEB6F"/>
                  </a:gs>
                </a:gsLst>
                <a:lin ang="156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51" name="直接连接符 150"/>
            <p:cNvCxnSpPr/>
            <p:nvPr/>
          </p:nvCxnSpPr>
          <p:spPr>
            <a:xfrm>
              <a:off x="6313880" y="4254390"/>
              <a:ext cx="2770742"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2" name="TextBox 11"/>
            <p:cNvSpPr txBox="1">
              <a:spLocks noChangeArrowheads="1"/>
            </p:cNvSpPr>
            <p:nvPr/>
          </p:nvSpPr>
          <p:spPr bwMode="auto">
            <a:xfrm flipH="1">
              <a:off x="7302892" y="3610428"/>
              <a:ext cx="1781730" cy="7386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500" kern="0" dirty="0">
                  <a:latin typeface="微软雅黑" panose="020B0503020204020204" pitchFamily="34" charset="-122"/>
                  <a:ea typeface="微软雅黑" panose="020B0503020204020204" pitchFamily="34" charset="-122"/>
                </a:rPr>
                <a:t>点击添加文本    </a:t>
              </a:r>
              <a:endParaRPr lang="en-US" altLang="zh-CN" sz="1500" kern="0" dirty="0">
                <a:latin typeface="微软雅黑" panose="020B0503020204020204" pitchFamily="34" charset="-122"/>
                <a:ea typeface="微软雅黑" panose="020B0503020204020204" pitchFamily="34" charset="-122"/>
              </a:endParaRPr>
            </a:p>
            <a:p>
              <a:pPr eaLnBrk="1" hangingPunct="1">
                <a:defRPr/>
              </a:pPr>
              <a:r>
                <a:rPr lang="zh-CN" altLang="en-US" sz="1500" kern="0" dirty="0">
                  <a:latin typeface="微软雅黑" panose="020B0503020204020204" pitchFamily="34" charset="-122"/>
                  <a:ea typeface="微软雅黑" panose="020B0503020204020204" pitchFamily="34" charset="-122"/>
                </a:rPr>
                <a:t>点击添加文本</a:t>
              </a:r>
              <a:endParaRPr lang="en-US" altLang="zh-CN" sz="1500" kern="0" dirty="0">
                <a:latin typeface="微软雅黑" panose="020B0503020204020204" pitchFamily="34" charset="-122"/>
                <a:ea typeface="微软雅黑" panose="020B0503020204020204" pitchFamily="34" charset="-122"/>
              </a:endParaRPr>
            </a:p>
          </p:txBody>
        </p:sp>
        <p:sp>
          <p:nvSpPr>
            <p:cNvPr id="153" name="TextBox 11"/>
            <p:cNvSpPr txBox="1">
              <a:spLocks noChangeArrowheads="1"/>
            </p:cNvSpPr>
            <p:nvPr/>
          </p:nvSpPr>
          <p:spPr bwMode="auto">
            <a:xfrm flipH="1">
              <a:off x="4923231" y="3910467"/>
              <a:ext cx="1309688" cy="430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text3</a:t>
              </a:r>
              <a:endParaRPr lang="en-US" altLang="zh-CN" sz="1500" kern="0" dirty="0">
                <a:latin typeface="微软雅黑" panose="020B0503020204020204" pitchFamily="34" charset="-122"/>
                <a:ea typeface="微软雅黑" panose="020B0503020204020204" pitchFamily="34" charset="-122"/>
              </a:endParaRPr>
            </a:p>
          </p:txBody>
        </p:sp>
      </p:grpSp>
      <p:grpSp>
        <p:nvGrpSpPr>
          <p:cNvPr id="156" name="组合 155"/>
          <p:cNvGrpSpPr/>
          <p:nvPr/>
        </p:nvGrpSpPr>
        <p:grpSpPr>
          <a:xfrm>
            <a:off x="3882004" y="3528980"/>
            <a:ext cx="3447091" cy="787004"/>
            <a:chOff x="4583505" y="4423229"/>
            <a:chExt cx="4596121" cy="1049338"/>
          </a:xfrm>
        </p:grpSpPr>
        <p:grpSp>
          <p:nvGrpSpPr>
            <p:cNvPr id="157" name="组合 4"/>
            <p:cNvGrpSpPr/>
            <p:nvPr/>
          </p:nvGrpSpPr>
          <p:grpSpPr bwMode="auto">
            <a:xfrm>
              <a:off x="4583505" y="4423229"/>
              <a:ext cx="1851025" cy="1049338"/>
              <a:chOff x="2390105" y="4499508"/>
              <a:chExt cx="1850766" cy="1048162"/>
            </a:xfrm>
          </p:grpSpPr>
          <p:sp>
            <p:nvSpPr>
              <p:cNvPr id="161" name="椭圆 2"/>
              <p:cNvSpPr/>
              <p:nvPr/>
            </p:nvSpPr>
            <p:spPr>
              <a:xfrm>
                <a:off x="2390105" y="4624780"/>
                <a:ext cx="1850766" cy="922890"/>
              </a:xfrm>
              <a:custGeom>
                <a:avLst/>
                <a:gdLst>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1" fmla="*/ 0 w 2768819"/>
                  <a:gd name="connsiteY0-2" fmla="*/ 0 h 989699"/>
                  <a:gd name="connsiteX1-3" fmla="*/ 1365445 w 2768819"/>
                  <a:gd name="connsiteY1-4" fmla="*/ 152500 h 989699"/>
                  <a:gd name="connsiteX2-5" fmla="*/ 2768819 w 2768819"/>
                  <a:gd name="connsiteY2-6" fmla="*/ 0 h 989699"/>
                  <a:gd name="connsiteX3-7" fmla="*/ 1384409 w 2768819"/>
                  <a:gd name="connsiteY3-8" fmla="*/ 989699 h 989699"/>
                  <a:gd name="connsiteX4-9" fmla="*/ 0 w 2768819"/>
                  <a:gd name="connsiteY4-10" fmla="*/ 0 h 989699"/>
                  <a:gd name="connsiteX0-11" fmla="*/ 0 w 2768819"/>
                  <a:gd name="connsiteY0-12" fmla="*/ 0 h 989699"/>
                  <a:gd name="connsiteX1-13" fmla="*/ 1365445 w 2768819"/>
                  <a:gd name="connsiteY1-14" fmla="*/ 152500 h 989699"/>
                  <a:gd name="connsiteX2-15" fmla="*/ 2768819 w 2768819"/>
                  <a:gd name="connsiteY2-16" fmla="*/ 0 h 989699"/>
                  <a:gd name="connsiteX3-17" fmla="*/ 1384409 w 2768819"/>
                  <a:gd name="connsiteY3-18" fmla="*/ 989699 h 989699"/>
                  <a:gd name="connsiteX4-19" fmla="*/ 0 w 2768819"/>
                  <a:gd name="connsiteY4-20" fmla="*/ 0 h 9896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819" h="989699">
                    <a:moveTo>
                      <a:pt x="0" y="0"/>
                    </a:moveTo>
                    <a:cubicBezTo>
                      <a:pt x="380260" y="70629"/>
                      <a:pt x="883212" y="152500"/>
                      <a:pt x="1365445" y="152500"/>
                    </a:cubicBezTo>
                    <a:cubicBezTo>
                      <a:pt x="1847678" y="152500"/>
                      <a:pt x="2284258" y="91012"/>
                      <a:pt x="2768819" y="0"/>
                    </a:cubicBezTo>
                    <a:cubicBezTo>
                      <a:pt x="2572779" y="576015"/>
                      <a:pt x="2026905" y="989699"/>
                      <a:pt x="1384409" y="989699"/>
                    </a:cubicBezTo>
                    <a:cubicBezTo>
                      <a:pt x="741914" y="989699"/>
                      <a:pt x="196039" y="576015"/>
                      <a:pt x="0" y="0"/>
                    </a:cubicBezTo>
                    <a:close/>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62" name="椭圆 10"/>
              <p:cNvSpPr/>
              <p:nvPr/>
            </p:nvSpPr>
            <p:spPr>
              <a:xfrm>
                <a:off x="2390105" y="4499508"/>
                <a:ext cx="1850766" cy="267987"/>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 name="connsiteX0-81" fmla="*/ 0 w 1800801"/>
                  <a:gd name="connsiteY0-82" fmla="*/ 133363 h 338739"/>
                  <a:gd name="connsiteX1-83" fmla="*/ 862012 w 1800801"/>
                  <a:gd name="connsiteY1-84" fmla="*/ 143 h 338739"/>
                  <a:gd name="connsiteX2-85" fmla="*/ 1800801 w 1800801"/>
                  <a:gd name="connsiteY2-86" fmla="*/ 155588 h 338739"/>
                  <a:gd name="connsiteX3-87" fmla="*/ 833437 w 1800801"/>
                  <a:gd name="connsiteY3-88" fmla="*/ 338021 h 338739"/>
                  <a:gd name="connsiteX4-89" fmla="*/ 0 w 1800801"/>
                  <a:gd name="connsiteY4-90" fmla="*/ 133363 h 338739"/>
                  <a:gd name="connsiteX0-91" fmla="*/ 0 w 1853766"/>
                  <a:gd name="connsiteY0-92" fmla="*/ 174606 h 338707"/>
                  <a:gd name="connsiteX1-93" fmla="*/ 914977 w 1853766"/>
                  <a:gd name="connsiteY1-94" fmla="*/ 111 h 338707"/>
                  <a:gd name="connsiteX2-95" fmla="*/ 1853766 w 1853766"/>
                  <a:gd name="connsiteY2-96" fmla="*/ 155556 h 338707"/>
                  <a:gd name="connsiteX3-97" fmla="*/ 886402 w 1853766"/>
                  <a:gd name="connsiteY3-98" fmla="*/ 337989 h 338707"/>
                  <a:gd name="connsiteX4-99" fmla="*/ 0 w 1853766"/>
                  <a:gd name="connsiteY4-100" fmla="*/ 174606 h 338707"/>
                  <a:gd name="connsiteX0-101" fmla="*/ 0 w 1869655"/>
                  <a:gd name="connsiteY0-102" fmla="*/ 174521 h 338672"/>
                  <a:gd name="connsiteX1-103" fmla="*/ 914977 w 1869655"/>
                  <a:gd name="connsiteY1-104" fmla="*/ 26 h 338672"/>
                  <a:gd name="connsiteX2-105" fmla="*/ 1869655 w 1869655"/>
                  <a:gd name="connsiteY2-106" fmla="*/ 164996 h 338672"/>
                  <a:gd name="connsiteX3-107" fmla="*/ 886402 w 1869655"/>
                  <a:gd name="connsiteY3-108" fmla="*/ 337904 h 338672"/>
                  <a:gd name="connsiteX4-109" fmla="*/ 0 w 1869655"/>
                  <a:gd name="connsiteY4-110" fmla="*/ 174521 h 338672"/>
                  <a:gd name="connsiteX0-111" fmla="*/ 0 w 1869655"/>
                  <a:gd name="connsiteY0-112" fmla="*/ 174521 h 338672"/>
                  <a:gd name="connsiteX1-113" fmla="*/ 914977 w 1869655"/>
                  <a:gd name="connsiteY1-114" fmla="*/ 26 h 338672"/>
                  <a:gd name="connsiteX2-115" fmla="*/ 1869655 w 1869655"/>
                  <a:gd name="connsiteY2-116" fmla="*/ 164996 h 338672"/>
                  <a:gd name="connsiteX3-117" fmla="*/ 886402 w 1869655"/>
                  <a:gd name="connsiteY3-118" fmla="*/ 337904 h 338672"/>
                  <a:gd name="connsiteX4-119" fmla="*/ 0 w 1869655"/>
                  <a:gd name="connsiteY4-120" fmla="*/ 174521 h 338672"/>
                  <a:gd name="connsiteX0-121" fmla="*/ 0 w 1869655"/>
                  <a:gd name="connsiteY0-122" fmla="*/ 174521 h 341829"/>
                  <a:gd name="connsiteX1-123" fmla="*/ 914977 w 1869655"/>
                  <a:gd name="connsiteY1-124" fmla="*/ 26 h 341829"/>
                  <a:gd name="connsiteX2-125" fmla="*/ 1869655 w 1869655"/>
                  <a:gd name="connsiteY2-126" fmla="*/ 164996 h 341829"/>
                  <a:gd name="connsiteX3-127" fmla="*/ 894347 w 1869655"/>
                  <a:gd name="connsiteY3-128" fmla="*/ 341079 h 341829"/>
                  <a:gd name="connsiteX4-129" fmla="*/ 0 w 1869655"/>
                  <a:gd name="connsiteY4-130" fmla="*/ 174521 h 341829"/>
                  <a:gd name="connsiteX0-131" fmla="*/ 0 w 1869655"/>
                  <a:gd name="connsiteY0-132" fmla="*/ 155479 h 322787"/>
                  <a:gd name="connsiteX1-133" fmla="*/ 896440 w 1869655"/>
                  <a:gd name="connsiteY1-134" fmla="*/ 34 h 322787"/>
                  <a:gd name="connsiteX2-135" fmla="*/ 1869655 w 1869655"/>
                  <a:gd name="connsiteY2-136" fmla="*/ 145954 h 322787"/>
                  <a:gd name="connsiteX3-137" fmla="*/ 894347 w 1869655"/>
                  <a:gd name="connsiteY3-138" fmla="*/ 322037 h 322787"/>
                  <a:gd name="connsiteX4-139" fmla="*/ 0 w 1869655"/>
                  <a:gd name="connsiteY4-140" fmla="*/ 155479 h 322787"/>
                  <a:gd name="connsiteX0-141" fmla="*/ 0 w 1869655"/>
                  <a:gd name="connsiteY0-142" fmla="*/ 155479 h 322787"/>
                  <a:gd name="connsiteX1-143" fmla="*/ 896440 w 1869655"/>
                  <a:gd name="connsiteY1-144" fmla="*/ 34 h 322787"/>
                  <a:gd name="connsiteX2-145" fmla="*/ 1869655 w 1869655"/>
                  <a:gd name="connsiteY2-146" fmla="*/ 145954 h 322787"/>
                  <a:gd name="connsiteX3-147" fmla="*/ 894347 w 1869655"/>
                  <a:gd name="connsiteY3-148" fmla="*/ 322037 h 322787"/>
                  <a:gd name="connsiteX4-149" fmla="*/ 0 w 1869655"/>
                  <a:gd name="connsiteY4-150" fmla="*/ 155479 h 322787"/>
                  <a:gd name="connsiteX0-151" fmla="*/ 0 w 1856414"/>
                  <a:gd name="connsiteY0-152" fmla="*/ 155741 h 322974"/>
                  <a:gd name="connsiteX1-153" fmla="*/ 896440 w 1856414"/>
                  <a:gd name="connsiteY1-154" fmla="*/ 296 h 322974"/>
                  <a:gd name="connsiteX2-155" fmla="*/ 1856414 w 1856414"/>
                  <a:gd name="connsiteY2-156" fmla="*/ 130341 h 322974"/>
                  <a:gd name="connsiteX3-157" fmla="*/ 894347 w 1856414"/>
                  <a:gd name="connsiteY3-158" fmla="*/ 322299 h 322974"/>
                  <a:gd name="connsiteX4-159" fmla="*/ 0 w 1856414"/>
                  <a:gd name="connsiteY4-160" fmla="*/ 155741 h 322974"/>
                  <a:gd name="connsiteX0-161" fmla="*/ 0 w 1859062"/>
                  <a:gd name="connsiteY0-162" fmla="*/ 155479 h 322787"/>
                  <a:gd name="connsiteX1-163" fmla="*/ 896440 w 1859062"/>
                  <a:gd name="connsiteY1-164" fmla="*/ 34 h 322787"/>
                  <a:gd name="connsiteX2-165" fmla="*/ 1859062 w 1859062"/>
                  <a:gd name="connsiteY2-166" fmla="*/ 145954 h 322787"/>
                  <a:gd name="connsiteX3-167" fmla="*/ 894347 w 1859062"/>
                  <a:gd name="connsiteY3-168" fmla="*/ 322037 h 322787"/>
                  <a:gd name="connsiteX4-169" fmla="*/ 0 w 1859062"/>
                  <a:gd name="connsiteY4-170" fmla="*/ 155479 h 322787"/>
                  <a:gd name="connsiteX0-171" fmla="*/ 0 w 1861710"/>
                  <a:gd name="connsiteY0-172" fmla="*/ 155445 h 322807"/>
                  <a:gd name="connsiteX1-173" fmla="*/ 896440 w 1861710"/>
                  <a:gd name="connsiteY1-174" fmla="*/ 0 h 322807"/>
                  <a:gd name="connsiteX2-175" fmla="*/ 1861710 w 1861710"/>
                  <a:gd name="connsiteY2-176" fmla="*/ 155445 h 322807"/>
                  <a:gd name="connsiteX3-177" fmla="*/ 894347 w 1861710"/>
                  <a:gd name="connsiteY3-178" fmla="*/ 322003 h 322807"/>
                  <a:gd name="connsiteX4-179" fmla="*/ 0 w 1861710"/>
                  <a:gd name="connsiteY4-180" fmla="*/ 155445 h 322807"/>
                  <a:gd name="connsiteX0-181" fmla="*/ 0 w 1861710"/>
                  <a:gd name="connsiteY0-182" fmla="*/ 155445 h 322807"/>
                  <a:gd name="connsiteX1-183" fmla="*/ 896440 w 1861710"/>
                  <a:gd name="connsiteY1-184" fmla="*/ 0 h 322807"/>
                  <a:gd name="connsiteX2-185" fmla="*/ 1861710 w 1861710"/>
                  <a:gd name="connsiteY2-186" fmla="*/ 155445 h 322807"/>
                  <a:gd name="connsiteX3-187" fmla="*/ 894347 w 1861710"/>
                  <a:gd name="connsiteY3-188" fmla="*/ 322003 h 322807"/>
                  <a:gd name="connsiteX4-189" fmla="*/ 0 w 1861710"/>
                  <a:gd name="connsiteY4-190" fmla="*/ 155445 h 322807"/>
                  <a:gd name="connsiteX0-191" fmla="*/ 0 w 1861715"/>
                  <a:gd name="connsiteY0-192" fmla="*/ 155445 h 322807"/>
                  <a:gd name="connsiteX1-193" fmla="*/ 896440 w 1861715"/>
                  <a:gd name="connsiteY1-194" fmla="*/ 0 h 322807"/>
                  <a:gd name="connsiteX2-195" fmla="*/ 1861710 w 1861715"/>
                  <a:gd name="connsiteY2-196" fmla="*/ 155445 h 322807"/>
                  <a:gd name="connsiteX3-197" fmla="*/ 894347 w 1861715"/>
                  <a:gd name="connsiteY3-198" fmla="*/ 322003 h 322807"/>
                  <a:gd name="connsiteX4-199" fmla="*/ 0 w 1861715"/>
                  <a:gd name="connsiteY4-200" fmla="*/ 155445 h 322807"/>
                  <a:gd name="connsiteX0-201" fmla="*/ 0 w 1861710"/>
                  <a:gd name="connsiteY0-202" fmla="*/ 155445 h 322807"/>
                  <a:gd name="connsiteX1-203" fmla="*/ 896440 w 1861710"/>
                  <a:gd name="connsiteY1-204" fmla="*/ 0 h 322807"/>
                  <a:gd name="connsiteX2-205" fmla="*/ 1861710 w 1861710"/>
                  <a:gd name="connsiteY2-206" fmla="*/ 155445 h 322807"/>
                  <a:gd name="connsiteX3-207" fmla="*/ 894347 w 1861710"/>
                  <a:gd name="connsiteY3-208" fmla="*/ 322003 h 322807"/>
                  <a:gd name="connsiteX4-209" fmla="*/ 0 w 1861710"/>
                  <a:gd name="connsiteY4-210" fmla="*/ 155445 h 322807"/>
                  <a:gd name="connsiteX0-211" fmla="*/ 0 w 1857737"/>
                  <a:gd name="connsiteY0-212" fmla="*/ 155448 h 322825"/>
                  <a:gd name="connsiteX1-213" fmla="*/ 896440 w 1857737"/>
                  <a:gd name="connsiteY1-214" fmla="*/ 3 h 322825"/>
                  <a:gd name="connsiteX2-215" fmla="*/ 1857737 w 1857737"/>
                  <a:gd name="connsiteY2-216" fmla="*/ 157829 h 322825"/>
                  <a:gd name="connsiteX3-217" fmla="*/ 894347 w 1857737"/>
                  <a:gd name="connsiteY3-218" fmla="*/ 322006 h 322825"/>
                  <a:gd name="connsiteX4-219" fmla="*/ 0 w 1857737"/>
                  <a:gd name="connsiteY4-220" fmla="*/ 155448 h 322825"/>
                  <a:gd name="connsiteX0-221" fmla="*/ 0 w 1853765"/>
                  <a:gd name="connsiteY0-222" fmla="*/ 155448 h 322825"/>
                  <a:gd name="connsiteX1-223" fmla="*/ 892468 w 1853765"/>
                  <a:gd name="connsiteY1-224" fmla="*/ 3 h 322825"/>
                  <a:gd name="connsiteX2-225" fmla="*/ 1853765 w 1853765"/>
                  <a:gd name="connsiteY2-226" fmla="*/ 157829 h 322825"/>
                  <a:gd name="connsiteX3-227" fmla="*/ 890375 w 1853765"/>
                  <a:gd name="connsiteY3-228" fmla="*/ 322006 h 322825"/>
                  <a:gd name="connsiteX4-229" fmla="*/ 0 w 1853765"/>
                  <a:gd name="connsiteY4-230" fmla="*/ 155448 h 322825"/>
                  <a:gd name="connsiteX0-231" fmla="*/ 0 w 1855751"/>
                  <a:gd name="connsiteY0-232" fmla="*/ 153078 h 322836"/>
                  <a:gd name="connsiteX1-233" fmla="*/ 894454 w 1855751"/>
                  <a:gd name="connsiteY1-234" fmla="*/ 14 h 322836"/>
                  <a:gd name="connsiteX2-235" fmla="*/ 1855751 w 1855751"/>
                  <a:gd name="connsiteY2-236" fmla="*/ 157840 h 322836"/>
                  <a:gd name="connsiteX3-237" fmla="*/ 892361 w 1855751"/>
                  <a:gd name="connsiteY3-238" fmla="*/ 322017 h 322836"/>
                  <a:gd name="connsiteX4-239" fmla="*/ 0 w 1855751"/>
                  <a:gd name="connsiteY4-240" fmla="*/ 153078 h 322836"/>
                  <a:gd name="connsiteX0-241" fmla="*/ 0 w 1855751"/>
                  <a:gd name="connsiteY0-242" fmla="*/ 153077 h 322835"/>
                  <a:gd name="connsiteX1-243" fmla="*/ 894454 w 1855751"/>
                  <a:gd name="connsiteY1-244" fmla="*/ 13 h 322835"/>
                  <a:gd name="connsiteX2-245" fmla="*/ 1855751 w 1855751"/>
                  <a:gd name="connsiteY2-246" fmla="*/ 157839 h 322835"/>
                  <a:gd name="connsiteX3-247" fmla="*/ 892361 w 1855751"/>
                  <a:gd name="connsiteY3-248" fmla="*/ 322016 h 322835"/>
                  <a:gd name="connsiteX4-249" fmla="*/ 0 w 1855751"/>
                  <a:gd name="connsiteY4-250" fmla="*/ 153077 h 322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5751" h="322835">
                    <a:moveTo>
                      <a:pt x="0" y="153077"/>
                    </a:moveTo>
                    <a:cubicBezTo>
                      <a:pt x="33893" y="35645"/>
                      <a:pt x="585162" y="-781"/>
                      <a:pt x="894454" y="13"/>
                    </a:cubicBezTo>
                    <a:cubicBezTo>
                      <a:pt x="1203746" y="807"/>
                      <a:pt x="1842019" y="48699"/>
                      <a:pt x="1855751" y="157839"/>
                    </a:cubicBezTo>
                    <a:cubicBezTo>
                      <a:pt x="1812889" y="213003"/>
                      <a:pt x="1365462" y="333923"/>
                      <a:pt x="892361" y="322016"/>
                    </a:cubicBezTo>
                    <a:cubicBezTo>
                      <a:pt x="409709" y="322016"/>
                      <a:pt x="75442" y="209390"/>
                      <a:pt x="0" y="153077"/>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58" name="直接连接符 157"/>
            <p:cNvCxnSpPr/>
            <p:nvPr/>
          </p:nvCxnSpPr>
          <p:spPr>
            <a:xfrm>
              <a:off x="5960535" y="5307685"/>
              <a:ext cx="3219091"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9" name="TextBox 11"/>
            <p:cNvSpPr txBox="1">
              <a:spLocks noChangeArrowheads="1"/>
            </p:cNvSpPr>
            <p:nvPr/>
          </p:nvSpPr>
          <p:spPr bwMode="auto">
            <a:xfrm flipH="1">
              <a:off x="7302891" y="4661354"/>
              <a:ext cx="1781731" cy="7386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500" kern="0" dirty="0">
                  <a:latin typeface="微软雅黑" panose="020B0503020204020204" pitchFamily="34" charset="-122"/>
                  <a:ea typeface="微软雅黑" panose="020B0503020204020204" pitchFamily="34" charset="-122"/>
                </a:rPr>
                <a:t>点击添加文本    </a:t>
              </a:r>
              <a:endParaRPr lang="en-US" altLang="zh-CN" sz="1500" kern="0" dirty="0">
                <a:latin typeface="微软雅黑" panose="020B0503020204020204" pitchFamily="34" charset="-122"/>
                <a:ea typeface="微软雅黑" panose="020B0503020204020204" pitchFamily="34" charset="-122"/>
              </a:endParaRPr>
            </a:p>
            <a:p>
              <a:pPr eaLnBrk="1" hangingPunct="1">
                <a:defRPr/>
              </a:pPr>
              <a:r>
                <a:rPr lang="zh-CN" altLang="en-US" sz="1500" kern="0" dirty="0">
                  <a:latin typeface="微软雅黑" panose="020B0503020204020204" pitchFamily="34" charset="-122"/>
                  <a:ea typeface="微软雅黑" panose="020B0503020204020204" pitchFamily="34" charset="-122"/>
                </a:rPr>
                <a:t>点击添加文本</a:t>
              </a:r>
              <a:endParaRPr lang="en-US" altLang="zh-CN" sz="1500" kern="0" dirty="0">
                <a:latin typeface="微软雅黑" panose="020B0503020204020204" pitchFamily="34" charset="-122"/>
                <a:ea typeface="微软雅黑" panose="020B0503020204020204" pitchFamily="34" charset="-122"/>
              </a:endParaRPr>
            </a:p>
          </p:txBody>
        </p:sp>
        <p:sp>
          <p:nvSpPr>
            <p:cNvPr id="160" name="TextBox 11"/>
            <p:cNvSpPr txBox="1">
              <a:spLocks noChangeArrowheads="1"/>
            </p:cNvSpPr>
            <p:nvPr/>
          </p:nvSpPr>
          <p:spPr bwMode="auto">
            <a:xfrm flipH="1">
              <a:off x="4923230" y="4802642"/>
              <a:ext cx="1309688" cy="43088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text4</a:t>
              </a:r>
              <a:endParaRPr lang="en-US" altLang="zh-CN" sz="1500"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randombar(horizontal)">
                                      <p:cBhvr>
                                        <p:cTn id="7" dur="250"/>
                                        <p:tgtEl>
                                          <p:spTgt spid="13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randombar(horizontal)">
                                      <p:cBhvr>
                                        <p:cTn id="11" dur="250"/>
                                        <p:tgtEl>
                                          <p:spTgt spid="14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randombar(horizontal)">
                                      <p:cBhvr>
                                        <p:cTn id="15" dur="250"/>
                                        <p:tgtEl>
                                          <p:spTgt spid="14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randombar(horizontal)">
                                      <p:cBhvr>
                                        <p:cTn id="19" dur="250"/>
                                        <p:tgtEl>
                                          <p:spTgt spid="15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barn(inVertical)">
                                      <p:cBhvr>
                                        <p:cTn id="23" dur="25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06"/>
            <a:ext cx="9144000" cy="3697701"/>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14" name="Freeform 26"/>
          <p:cNvSpPr/>
          <p:nvPr/>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grpSp>
        <p:nvGrpSpPr>
          <p:cNvPr id="2" name="组合 1"/>
          <p:cNvGrpSpPr/>
          <p:nvPr/>
        </p:nvGrpSpPr>
        <p:grpSpPr>
          <a:xfrm rot="21194759">
            <a:off x="4147512" y="1083411"/>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sp>
        <p:nvSpPr>
          <p:cNvPr id="5" name="TextBox 4"/>
          <p:cNvSpPr txBox="1"/>
          <p:nvPr/>
        </p:nvSpPr>
        <p:spPr>
          <a:xfrm>
            <a:off x="2884667" y="2965591"/>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02.</a:t>
            </a:r>
            <a:r>
              <a:rPr lang="zh-CN" altLang="en-US" sz="2400" b="1" dirty="0">
                <a:latin typeface="微软雅黑" panose="020B0503020204020204" pitchFamily="34" charset="-122"/>
                <a:ea typeface="微软雅黑" panose="020B0503020204020204" pitchFamily="34" charset="-122"/>
              </a:rPr>
              <a:t>说教法</a:t>
            </a: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851396" y="2775725"/>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4619060" y="2588200"/>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851396" y="3061868"/>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
        <p:nvSpPr>
          <p:cNvPr id="9" name="TextBox 5"/>
          <p:cNvSpPr txBox="1"/>
          <p:nvPr/>
        </p:nvSpPr>
        <p:spPr>
          <a:xfrm>
            <a:off x="4871797" y="3379746"/>
            <a:ext cx="1242317" cy="248209"/>
          </a:xfrm>
          <a:prstGeom prst="rect">
            <a:avLst/>
          </a:prstGeom>
          <a:noFill/>
        </p:spPr>
        <p:txBody>
          <a:bodyPr wrap="square" rtlCol="0">
            <a:spAutoFit/>
          </a:bodyPr>
          <a:lstStyle/>
          <a:p>
            <a:pPr marL="128905" lvl="1" indent="-128905">
              <a:buFont typeface="Wingdings" panose="05000000000000000000" pitchFamily="2" charset="2"/>
              <a:buChar char="l"/>
            </a:pPr>
            <a:r>
              <a:rPr lang="zh-CN" altLang="en-US" sz="1015" dirty="0">
                <a:latin typeface="微软雅黑" panose="020B0503020204020204" pitchFamily="34" charset="-122"/>
                <a:ea typeface="微软雅黑" panose="020B0503020204020204" pitchFamily="34" charset="-122"/>
              </a:rPr>
              <a:t>添加小标题</a:t>
            </a:r>
            <a:endParaRPr lang="zh-CN" altLang="en-US" sz="101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3190</Words>
  <Application>WPS 演示</Application>
  <PresentationFormat>全屏显示(16:9)</PresentationFormat>
  <Paragraphs>479</Paragraphs>
  <Slides>25</Slides>
  <Notes>25</Notes>
  <HiddenSlides>4</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微软雅黑</vt:lpstr>
      <vt:lpstr>Arial Unicode MS</vt:lpstr>
      <vt:lpstr>造字工房劲黑（非商用）常规体</vt:lpstr>
      <vt:lpstr>Impact</vt:lpstr>
      <vt:lpstr>Calibri</vt:lpstr>
      <vt:lpstr>方正粗倩简体</vt:lpstr>
      <vt:lpstr>Aharoni</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24</cp:revision>
  <dcterms:created xsi:type="dcterms:W3CDTF">2015-10-15T01:42:00Z</dcterms:created>
  <dcterms:modified xsi:type="dcterms:W3CDTF">2017-05-04T08:32:58Z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